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540" r:id="rId5"/>
    <p:sldId id="541" r:id="rId6"/>
    <p:sldId id="542" r:id="rId7"/>
    <p:sldId id="543" r:id="rId8"/>
    <p:sldId id="570" r:id="rId9"/>
    <p:sldId id="572" r:id="rId10"/>
    <p:sldId id="544" r:id="rId11"/>
    <p:sldId id="577" r:id="rId12"/>
    <p:sldId id="578" r:id="rId13"/>
    <p:sldId id="571" r:id="rId14"/>
    <p:sldId id="573" r:id="rId15"/>
    <p:sldId id="574" r:id="rId16"/>
    <p:sldId id="575" r:id="rId17"/>
    <p:sldId id="552" r:id="rId18"/>
    <p:sldId id="553" r:id="rId19"/>
  </p:sldIdLst>
  <p:sldSz cx="12188825" cy="6858000"/>
  <p:notesSz cx="6858000" cy="9144000"/>
  <p:defaultTextStyle>
    <a:defPPr rtl="0">
      <a:defRPr lang="ru-RU"/>
    </a:defPPr>
    <a:lvl1pPr marL="0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3pPr>
    <a:lvl4pPr marL="1828165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4pPr>
    <a:lvl5pPr marL="2437765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5pPr>
    <a:lvl6pPr marL="3047365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6pPr>
    <a:lvl7pPr marL="3656965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7pPr>
    <a:lvl8pPr marL="4266565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8pPr>
    <a:lvl9pPr marL="4876165" algn="l" defTabSz="1219200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3A2C"/>
    <a:srgbClr val="FEF8F2"/>
    <a:srgbClr val="FF7A0F"/>
    <a:srgbClr val="ADDCFF"/>
    <a:srgbClr val="002A92"/>
    <a:srgbClr val="75D8E9"/>
    <a:srgbClr val="001A66"/>
    <a:srgbClr val="58A6B5"/>
    <a:srgbClr val="008BBF"/>
    <a:srgbClr val="005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A67799-D4C9-85FF-759E-F4C90D021CB7}" v="147" dt="2024-12-15T18:29:22.422"/>
    <p1510:client id="{BAB7E676-EFD1-9C1C-0CB7-114BBB19853D}" v="73" dt="2024-12-15T18:42:48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8" autoAdjust="0"/>
  </p:normalViewPr>
  <p:slideViewPr>
    <p:cSldViewPr showGuides="1">
      <p:cViewPr varScale="1">
        <p:scale>
          <a:sx n="70" d="100"/>
          <a:sy n="70" d="100"/>
        </p:scale>
        <p:origin x="-744" y="-90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10D82F6A-B6D4-4BAF-A720-0B2BD02D258A}" type="datetimeFigureOut">
              <a:rPr lang="ru-RU" smtClean="0"/>
              <a:pPr rtl="0"/>
              <a:t>15.12.2024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7970773E-52BF-4D5F-9E36-469C76FF0F40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C1FBD400-178C-4E46-8B1C-98070CB60EB4}" type="datetimeFigureOut">
              <a:rPr lang="ru-RU" smtClean="0"/>
              <a:pPr rtl="0"/>
              <a:t>15.12.2024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0FCC8D5-6D68-A443-97C0-91AE5977134B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0FCC8D5-6D68-A443-97C0-91AE5977134B}" type="slidenum">
              <a:rPr lang="ru-RU" smtClean="0"/>
              <a:pPr rtl="0"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 userDrawn="1"/>
        </p:nvSpPr>
        <p:spPr>
          <a:xfrm>
            <a:off x="0" y="0"/>
            <a:ext cx="12188825" cy="32579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426916" y="422100"/>
            <a:ext cx="11334993" cy="60138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0" y="661035"/>
            <a:ext cx="2012950" cy="1396365"/>
            <a:chOff x="0" y="0"/>
            <a:chExt cx="928687" cy="643890"/>
          </a:xfrm>
        </p:grpSpPr>
        <p:sp>
          <p:nvSpPr>
            <p:cNvPr id="31" name="Полилиния 4"/>
            <p:cNvSpPr/>
            <p:nvPr/>
          </p:nvSpPr>
          <p:spPr>
            <a:xfrm>
              <a:off x="0" y="53341"/>
              <a:ext cx="875347" cy="537210"/>
            </a:xfrm>
            <a:custGeom>
              <a:avLst/>
              <a:gdLst>
                <a:gd name="connsiteX0" fmla="*/ 606743 w 875347"/>
                <a:gd name="connsiteY0" fmla="*/ 53340 h 537210"/>
                <a:gd name="connsiteX1" fmla="*/ 822008 w 875347"/>
                <a:gd name="connsiteY1" fmla="*/ 268605 h 537210"/>
                <a:gd name="connsiteX2" fmla="*/ 606743 w 875347"/>
                <a:gd name="connsiteY2" fmla="*/ 483870 h 537210"/>
                <a:gd name="connsiteX3" fmla="*/ 0 w 875347"/>
                <a:gd name="connsiteY3" fmla="*/ 483870 h 537210"/>
                <a:gd name="connsiteX4" fmla="*/ 0 w 875347"/>
                <a:gd name="connsiteY4" fmla="*/ 537210 h 537210"/>
                <a:gd name="connsiteX5" fmla="*/ 606743 w 875347"/>
                <a:gd name="connsiteY5" fmla="*/ 537210 h 537210"/>
                <a:gd name="connsiteX6" fmla="*/ 875347 w 875347"/>
                <a:gd name="connsiteY6" fmla="*/ 268605 h 537210"/>
                <a:gd name="connsiteX7" fmla="*/ 606743 w 875347"/>
                <a:gd name="connsiteY7" fmla="*/ 0 h 537210"/>
                <a:gd name="connsiteX8" fmla="*/ 0 w 875347"/>
                <a:gd name="connsiteY8" fmla="*/ 0 h 537210"/>
                <a:gd name="connsiteX9" fmla="*/ 0 w 875347"/>
                <a:gd name="connsiteY9" fmla="*/ 53340 h 537210"/>
                <a:gd name="connsiteX10" fmla="*/ 606743 w 875347"/>
                <a:gd name="connsiteY10" fmla="*/ 53340 h 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347" h="537210">
                  <a:moveTo>
                    <a:pt x="606743" y="53340"/>
                  </a:moveTo>
                  <a:cubicBezTo>
                    <a:pt x="725805" y="53340"/>
                    <a:pt x="822008" y="149543"/>
                    <a:pt x="822008" y="268605"/>
                  </a:cubicBezTo>
                  <a:cubicBezTo>
                    <a:pt x="822008" y="387668"/>
                    <a:pt x="725805" y="483870"/>
                    <a:pt x="606743" y="483870"/>
                  </a:cubicBezTo>
                  <a:lnTo>
                    <a:pt x="0" y="483870"/>
                  </a:lnTo>
                  <a:lnTo>
                    <a:pt x="0" y="537210"/>
                  </a:lnTo>
                  <a:lnTo>
                    <a:pt x="606743" y="537210"/>
                  </a:lnTo>
                  <a:cubicBezTo>
                    <a:pt x="755333" y="537210"/>
                    <a:pt x="875347" y="417195"/>
                    <a:pt x="875347" y="268605"/>
                  </a:cubicBezTo>
                  <a:cubicBezTo>
                    <a:pt x="875347" y="120015"/>
                    <a:pt x="75533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" name="Полилиния 5"/>
            <p:cNvSpPr/>
            <p:nvPr/>
          </p:nvSpPr>
          <p:spPr>
            <a:xfrm>
              <a:off x="0" y="160021"/>
              <a:ext cx="768667" cy="323850"/>
            </a:xfrm>
            <a:custGeom>
              <a:avLst/>
              <a:gdLst>
                <a:gd name="connsiteX0" fmla="*/ 768668 w 768667"/>
                <a:gd name="connsiteY0" fmla="*/ 161925 h 323850"/>
                <a:gd name="connsiteX1" fmla="*/ 606743 w 768667"/>
                <a:gd name="connsiteY1" fmla="*/ 0 h 323850"/>
                <a:gd name="connsiteX2" fmla="*/ 0 w 768667"/>
                <a:gd name="connsiteY2" fmla="*/ 0 h 323850"/>
                <a:gd name="connsiteX3" fmla="*/ 0 w 768667"/>
                <a:gd name="connsiteY3" fmla="*/ 323850 h 323850"/>
                <a:gd name="connsiteX4" fmla="*/ 606743 w 768667"/>
                <a:gd name="connsiteY4" fmla="*/ 323850 h 323850"/>
                <a:gd name="connsiteX5" fmla="*/ 768668 w 768667"/>
                <a:gd name="connsiteY5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8667" h="323850">
                  <a:moveTo>
                    <a:pt x="768668" y="161925"/>
                  </a:moveTo>
                  <a:cubicBezTo>
                    <a:pt x="768668" y="72390"/>
                    <a:pt x="696278" y="0"/>
                    <a:pt x="606743" y="0"/>
                  </a:cubicBezTo>
                  <a:lnTo>
                    <a:pt x="0" y="0"/>
                  </a:lnTo>
                  <a:lnTo>
                    <a:pt x="0" y="323850"/>
                  </a:lnTo>
                  <a:lnTo>
                    <a:pt x="606743" y="323850"/>
                  </a:lnTo>
                  <a:cubicBezTo>
                    <a:pt x="695325" y="323850"/>
                    <a:pt x="768668" y="251460"/>
                    <a:pt x="768668" y="161925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" name="Полилиния 6"/>
            <p:cNvSpPr/>
            <p:nvPr/>
          </p:nvSpPr>
          <p:spPr>
            <a:xfrm>
              <a:off x="0" y="0"/>
              <a:ext cx="928687" cy="643890"/>
            </a:xfrm>
            <a:custGeom>
              <a:avLst/>
              <a:gdLst>
                <a:gd name="connsiteX0" fmla="*/ 606743 w 928687"/>
                <a:gd name="connsiteY0" fmla="*/ 0 h 643890"/>
                <a:gd name="connsiteX1" fmla="*/ 0 w 928687"/>
                <a:gd name="connsiteY1" fmla="*/ 0 h 643890"/>
                <a:gd name="connsiteX2" fmla="*/ 0 w 928687"/>
                <a:gd name="connsiteY2" fmla="*/ 53340 h 643890"/>
                <a:gd name="connsiteX3" fmla="*/ 606743 w 928687"/>
                <a:gd name="connsiteY3" fmla="*/ 53340 h 643890"/>
                <a:gd name="connsiteX4" fmla="*/ 875347 w 928687"/>
                <a:gd name="connsiteY4" fmla="*/ 321945 h 643890"/>
                <a:gd name="connsiteX5" fmla="*/ 606743 w 928687"/>
                <a:gd name="connsiteY5" fmla="*/ 590550 h 643890"/>
                <a:gd name="connsiteX6" fmla="*/ 0 w 928687"/>
                <a:gd name="connsiteY6" fmla="*/ 590550 h 643890"/>
                <a:gd name="connsiteX7" fmla="*/ 0 w 928687"/>
                <a:gd name="connsiteY7" fmla="*/ 643890 h 643890"/>
                <a:gd name="connsiteX8" fmla="*/ 606743 w 928687"/>
                <a:gd name="connsiteY8" fmla="*/ 643890 h 643890"/>
                <a:gd name="connsiteX9" fmla="*/ 928688 w 928687"/>
                <a:gd name="connsiteY9" fmla="*/ 321945 h 643890"/>
                <a:gd name="connsiteX10" fmla="*/ 606743 w 928687"/>
                <a:gd name="connsiteY10" fmla="*/ 0 h 64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8687" h="643890">
                  <a:moveTo>
                    <a:pt x="606743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755333" y="53340"/>
                    <a:pt x="875347" y="173355"/>
                    <a:pt x="875347" y="321945"/>
                  </a:cubicBezTo>
                  <a:cubicBezTo>
                    <a:pt x="875347" y="470535"/>
                    <a:pt x="755333" y="590550"/>
                    <a:pt x="606743" y="590550"/>
                  </a:cubicBezTo>
                  <a:lnTo>
                    <a:pt x="0" y="590550"/>
                  </a:lnTo>
                  <a:lnTo>
                    <a:pt x="0" y="643890"/>
                  </a:lnTo>
                  <a:lnTo>
                    <a:pt x="606743" y="643890"/>
                  </a:lnTo>
                  <a:cubicBezTo>
                    <a:pt x="784860" y="643890"/>
                    <a:pt x="928688" y="499110"/>
                    <a:pt x="928688" y="321945"/>
                  </a:cubicBezTo>
                  <a:cubicBezTo>
                    <a:pt x="928688" y="144780"/>
                    <a:pt x="783908" y="0"/>
                    <a:pt x="6067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" name="Полилиния 7"/>
            <p:cNvSpPr/>
            <p:nvPr/>
          </p:nvSpPr>
          <p:spPr>
            <a:xfrm>
              <a:off x="0" y="106681"/>
              <a:ext cx="822007" cy="430530"/>
            </a:xfrm>
            <a:custGeom>
              <a:avLst/>
              <a:gdLst>
                <a:gd name="connsiteX0" fmla="*/ 822008 w 822007"/>
                <a:gd name="connsiteY0" fmla="*/ 215265 h 430530"/>
                <a:gd name="connsiteX1" fmla="*/ 606743 w 822007"/>
                <a:gd name="connsiteY1" fmla="*/ 0 h 430530"/>
                <a:gd name="connsiteX2" fmla="*/ 0 w 822007"/>
                <a:gd name="connsiteY2" fmla="*/ 0 h 430530"/>
                <a:gd name="connsiteX3" fmla="*/ 0 w 822007"/>
                <a:gd name="connsiteY3" fmla="*/ 53340 h 430530"/>
                <a:gd name="connsiteX4" fmla="*/ 606743 w 822007"/>
                <a:gd name="connsiteY4" fmla="*/ 53340 h 430530"/>
                <a:gd name="connsiteX5" fmla="*/ 768668 w 822007"/>
                <a:gd name="connsiteY5" fmla="*/ 215265 h 430530"/>
                <a:gd name="connsiteX6" fmla="*/ 606743 w 822007"/>
                <a:gd name="connsiteY6" fmla="*/ 377190 h 430530"/>
                <a:gd name="connsiteX7" fmla="*/ 0 w 822007"/>
                <a:gd name="connsiteY7" fmla="*/ 377190 h 430530"/>
                <a:gd name="connsiteX8" fmla="*/ 0 w 822007"/>
                <a:gd name="connsiteY8" fmla="*/ 430530 h 430530"/>
                <a:gd name="connsiteX9" fmla="*/ 606743 w 822007"/>
                <a:gd name="connsiteY9" fmla="*/ 430530 h 430530"/>
                <a:gd name="connsiteX10" fmla="*/ 822008 w 822007"/>
                <a:gd name="connsiteY10" fmla="*/ 215265 h 43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007" h="430530">
                  <a:moveTo>
                    <a:pt x="822008" y="215265"/>
                  </a:moveTo>
                  <a:cubicBezTo>
                    <a:pt x="822008" y="96203"/>
                    <a:pt x="72485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696278" y="53340"/>
                    <a:pt x="768668" y="125730"/>
                    <a:pt x="768668" y="215265"/>
                  </a:cubicBezTo>
                  <a:cubicBezTo>
                    <a:pt x="768668" y="304800"/>
                    <a:pt x="696278" y="377190"/>
                    <a:pt x="606743" y="377190"/>
                  </a:cubicBezTo>
                  <a:lnTo>
                    <a:pt x="0" y="377190"/>
                  </a:lnTo>
                  <a:lnTo>
                    <a:pt x="0" y="430530"/>
                  </a:lnTo>
                  <a:lnTo>
                    <a:pt x="606743" y="430530"/>
                  </a:lnTo>
                  <a:cubicBezTo>
                    <a:pt x="724853" y="430530"/>
                    <a:pt x="822008" y="334328"/>
                    <a:pt x="822008" y="21526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35" name="Прямая соединительная линия 34"/>
          <p:cNvCxnSpPr/>
          <p:nvPr userDrawn="1"/>
        </p:nvCxnSpPr>
        <p:spPr>
          <a:xfrm>
            <a:off x="6094412" y="834550"/>
            <a:ext cx="0" cy="518890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08012" y="2582012"/>
            <a:ext cx="4648200" cy="3666388"/>
          </a:xfrm>
          <a:noFill/>
        </p:spPr>
        <p:txBody>
          <a:bodyPr rtlCol="0" anchor="b">
            <a:normAutofit/>
          </a:bodyPr>
          <a:lstStyle>
            <a:lvl1pPr algn="l">
              <a:lnSpc>
                <a:spcPts val="6000"/>
              </a:lnSpc>
              <a:spcAft>
                <a:spcPts val="0"/>
              </a:spcAft>
              <a:defRPr lang="ru-RU" sz="4800" cap="all" spc="1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ДОБАВЬТЕ ЗДЕСЬ ЗАГОЛОВОК</a:t>
            </a:r>
          </a:p>
        </p:txBody>
      </p:sp>
      <p:sp>
        <p:nvSpPr>
          <p:cNvPr id="16" name="Текст 125"/>
          <p:cNvSpPr>
            <a:spLocks noGrp="1"/>
          </p:cNvSpPr>
          <p:nvPr>
            <p:ph type="body" sz="quarter" idx="11" hasCustomPrompt="1"/>
          </p:nvPr>
        </p:nvSpPr>
        <p:spPr>
          <a:xfrm>
            <a:off x="6378389" y="803691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МЕСТО ДЛЯ ПОДЗАГОЛОВКА</a:t>
            </a:r>
          </a:p>
        </p:txBody>
      </p:sp>
      <p:sp>
        <p:nvSpPr>
          <p:cNvPr id="17" name="Текст 125"/>
          <p:cNvSpPr>
            <a:spLocks noGrp="1"/>
          </p:cNvSpPr>
          <p:nvPr>
            <p:ph type="body" sz="quarter" idx="17" hasCustomPrompt="1"/>
          </p:nvPr>
        </p:nvSpPr>
        <p:spPr>
          <a:xfrm>
            <a:off x="6378389" y="1108491"/>
            <a:ext cx="4569997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8" name="Текст 125"/>
          <p:cNvSpPr>
            <a:spLocks noGrp="1"/>
          </p:cNvSpPr>
          <p:nvPr>
            <p:ph type="body" sz="quarter" idx="12" hasCustomPrompt="1"/>
          </p:nvPr>
        </p:nvSpPr>
        <p:spPr>
          <a:xfrm>
            <a:off x="6378389" y="1752600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МЕСТО ДЛЯ ПОДЗАГОЛОВКА</a:t>
            </a:r>
          </a:p>
        </p:txBody>
      </p:sp>
      <p:sp>
        <p:nvSpPr>
          <p:cNvPr id="19" name="Текст 125"/>
          <p:cNvSpPr>
            <a:spLocks noGrp="1"/>
          </p:cNvSpPr>
          <p:nvPr>
            <p:ph type="body" sz="quarter" idx="18" hasCustomPrompt="1"/>
          </p:nvPr>
        </p:nvSpPr>
        <p:spPr>
          <a:xfrm>
            <a:off x="6378389" y="2057400"/>
            <a:ext cx="4569997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0" name="Текст 125"/>
          <p:cNvSpPr>
            <a:spLocks noGrp="1"/>
          </p:cNvSpPr>
          <p:nvPr>
            <p:ph type="body" sz="quarter" idx="13" hasCustomPrompt="1"/>
          </p:nvPr>
        </p:nvSpPr>
        <p:spPr>
          <a:xfrm>
            <a:off x="6378389" y="2708691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МЕСТО ДЛЯ ПОДЗАГОЛОВКА</a:t>
            </a:r>
          </a:p>
        </p:txBody>
      </p:sp>
      <p:sp>
        <p:nvSpPr>
          <p:cNvPr id="21" name="Текст 125"/>
          <p:cNvSpPr>
            <a:spLocks noGrp="1"/>
          </p:cNvSpPr>
          <p:nvPr>
            <p:ph type="body" sz="quarter" idx="19" hasCustomPrompt="1"/>
          </p:nvPr>
        </p:nvSpPr>
        <p:spPr>
          <a:xfrm>
            <a:off x="6378389" y="3013491"/>
            <a:ext cx="4569997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2" name="Текст 125"/>
          <p:cNvSpPr>
            <a:spLocks noGrp="1"/>
          </p:cNvSpPr>
          <p:nvPr>
            <p:ph type="body" sz="quarter" idx="14" hasCustomPrompt="1"/>
          </p:nvPr>
        </p:nvSpPr>
        <p:spPr>
          <a:xfrm>
            <a:off x="6378389" y="3657600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МЕСТО ДЛЯ ПОДЗАГОЛОВКА</a:t>
            </a:r>
          </a:p>
        </p:txBody>
      </p:sp>
      <p:sp>
        <p:nvSpPr>
          <p:cNvPr id="23" name="Текст 125"/>
          <p:cNvSpPr>
            <a:spLocks noGrp="1"/>
          </p:cNvSpPr>
          <p:nvPr>
            <p:ph type="body" sz="quarter" idx="20" hasCustomPrompt="1"/>
          </p:nvPr>
        </p:nvSpPr>
        <p:spPr>
          <a:xfrm>
            <a:off x="6378389" y="3962400"/>
            <a:ext cx="4569997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4" name="Текст 125"/>
          <p:cNvSpPr>
            <a:spLocks noGrp="1"/>
          </p:cNvSpPr>
          <p:nvPr>
            <p:ph type="body" sz="quarter" idx="15" hasCustomPrompt="1"/>
          </p:nvPr>
        </p:nvSpPr>
        <p:spPr>
          <a:xfrm>
            <a:off x="6378389" y="4613691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МЕСТО ДЛЯ ПОДЗАГОЛОВКА</a:t>
            </a:r>
          </a:p>
        </p:txBody>
      </p:sp>
      <p:sp>
        <p:nvSpPr>
          <p:cNvPr id="25" name="Текст 125"/>
          <p:cNvSpPr>
            <a:spLocks noGrp="1"/>
          </p:cNvSpPr>
          <p:nvPr>
            <p:ph type="body" sz="quarter" idx="21" hasCustomPrompt="1"/>
          </p:nvPr>
        </p:nvSpPr>
        <p:spPr>
          <a:xfrm>
            <a:off x="6378389" y="4876800"/>
            <a:ext cx="4569997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6" name="Текст 125"/>
          <p:cNvSpPr>
            <a:spLocks noGrp="1"/>
          </p:cNvSpPr>
          <p:nvPr>
            <p:ph type="body" sz="quarter" idx="16" hasCustomPrompt="1"/>
          </p:nvPr>
        </p:nvSpPr>
        <p:spPr>
          <a:xfrm>
            <a:off x="6378389" y="5528091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МЕСТО ДЛЯ ПОДЗАГОЛОВКА</a:t>
            </a:r>
          </a:p>
        </p:txBody>
      </p:sp>
      <p:sp>
        <p:nvSpPr>
          <p:cNvPr id="27" name="Текст 125"/>
          <p:cNvSpPr>
            <a:spLocks noGrp="1"/>
          </p:cNvSpPr>
          <p:nvPr>
            <p:ph type="body" sz="quarter" idx="22" hasCustomPrompt="1"/>
          </p:nvPr>
        </p:nvSpPr>
        <p:spPr>
          <a:xfrm>
            <a:off x="6378389" y="5832891"/>
            <a:ext cx="4569997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3429000"/>
            <a:ext cx="12188825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426916" y="422100"/>
            <a:ext cx="11334993" cy="60138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 rot="10800000" flipV="1">
            <a:off x="10209212" y="4775834"/>
            <a:ext cx="2012950" cy="1396365"/>
            <a:chOff x="0" y="0"/>
            <a:chExt cx="928687" cy="643890"/>
          </a:xfrm>
        </p:grpSpPr>
        <p:sp>
          <p:nvSpPr>
            <p:cNvPr id="8" name="Полилиния 14"/>
            <p:cNvSpPr/>
            <p:nvPr/>
          </p:nvSpPr>
          <p:spPr>
            <a:xfrm>
              <a:off x="0" y="53341"/>
              <a:ext cx="875347" cy="537210"/>
            </a:xfrm>
            <a:custGeom>
              <a:avLst/>
              <a:gdLst>
                <a:gd name="connsiteX0" fmla="*/ 606743 w 875347"/>
                <a:gd name="connsiteY0" fmla="*/ 53340 h 537210"/>
                <a:gd name="connsiteX1" fmla="*/ 822008 w 875347"/>
                <a:gd name="connsiteY1" fmla="*/ 268605 h 537210"/>
                <a:gd name="connsiteX2" fmla="*/ 606743 w 875347"/>
                <a:gd name="connsiteY2" fmla="*/ 483870 h 537210"/>
                <a:gd name="connsiteX3" fmla="*/ 0 w 875347"/>
                <a:gd name="connsiteY3" fmla="*/ 483870 h 537210"/>
                <a:gd name="connsiteX4" fmla="*/ 0 w 875347"/>
                <a:gd name="connsiteY4" fmla="*/ 537210 h 537210"/>
                <a:gd name="connsiteX5" fmla="*/ 606743 w 875347"/>
                <a:gd name="connsiteY5" fmla="*/ 537210 h 537210"/>
                <a:gd name="connsiteX6" fmla="*/ 875347 w 875347"/>
                <a:gd name="connsiteY6" fmla="*/ 268605 h 537210"/>
                <a:gd name="connsiteX7" fmla="*/ 606743 w 875347"/>
                <a:gd name="connsiteY7" fmla="*/ 0 h 537210"/>
                <a:gd name="connsiteX8" fmla="*/ 0 w 875347"/>
                <a:gd name="connsiteY8" fmla="*/ 0 h 537210"/>
                <a:gd name="connsiteX9" fmla="*/ 0 w 875347"/>
                <a:gd name="connsiteY9" fmla="*/ 53340 h 537210"/>
                <a:gd name="connsiteX10" fmla="*/ 606743 w 875347"/>
                <a:gd name="connsiteY10" fmla="*/ 53340 h 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347" h="537210">
                  <a:moveTo>
                    <a:pt x="606743" y="53340"/>
                  </a:moveTo>
                  <a:cubicBezTo>
                    <a:pt x="725805" y="53340"/>
                    <a:pt x="822008" y="149543"/>
                    <a:pt x="822008" y="268605"/>
                  </a:cubicBezTo>
                  <a:cubicBezTo>
                    <a:pt x="822008" y="387668"/>
                    <a:pt x="725805" y="483870"/>
                    <a:pt x="606743" y="483870"/>
                  </a:cubicBezTo>
                  <a:lnTo>
                    <a:pt x="0" y="483870"/>
                  </a:lnTo>
                  <a:lnTo>
                    <a:pt x="0" y="537210"/>
                  </a:lnTo>
                  <a:lnTo>
                    <a:pt x="606743" y="537210"/>
                  </a:lnTo>
                  <a:cubicBezTo>
                    <a:pt x="755333" y="537210"/>
                    <a:pt x="875347" y="417195"/>
                    <a:pt x="875347" y="268605"/>
                  </a:cubicBezTo>
                  <a:cubicBezTo>
                    <a:pt x="875347" y="120015"/>
                    <a:pt x="75533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16"/>
            <p:cNvSpPr/>
            <p:nvPr/>
          </p:nvSpPr>
          <p:spPr>
            <a:xfrm>
              <a:off x="0" y="160021"/>
              <a:ext cx="768667" cy="323850"/>
            </a:xfrm>
            <a:custGeom>
              <a:avLst/>
              <a:gdLst>
                <a:gd name="connsiteX0" fmla="*/ 768668 w 768667"/>
                <a:gd name="connsiteY0" fmla="*/ 161925 h 323850"/>
                <a:gd name="connsiteX1" fmla="*/ 606743 w 768667"/>
                <a:gd name="connsiteY1" fmla="*/ 0 h 323850"/>
                <a:gd name="connsiteX2" fmla="*/ 0 w 768667"/>
                <a:gd name="connsiteY2" fmla="*/ 0 h 323850"/>
                <a:gd name="connsiteX3" fmla="*/ 0 w 768667"/>
                <a:gd name="connsiteY3" fmla="*/ 323850 h 323850"/>
                <a:gd name="connsiteX4" fmla="*/ 606743 w 768667"/>
                <a:gd name="connsiteY4" fmla="*/ 323850 h 323850"/>
                <a:gd name="connsiteX5" fmla="*/ 768668 w 768667"/>
                <a:gd name="connsiteY5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8667" h="323850">
                  <a:moveTo>
                    <a:pt x="768668" y="161925"/>
                  </a:moveTo>
                  <a:cubicBezTo>
                    <a:pt x="768668" y="72390"/>
                    <a:pt x="696278" y="0"/>
                    <a:pt x="606743" y="0"/>
                  </a:cubicBezTo>
                  <a:lnTo>
                    <a:pt x="0" y="0"/>
                  </a:lnTo>
                  <a:lnTo>
                    <a:pt x="0" y="323850"/>
                  </a:lnTo>
                  <a:lnTo>
                    <a:pt x="606743" y="323850"/>
                  </a:lnTo>
                  <a:cubicBezTo>
                    <a:pt x="695325" y="323850"/>
                    <a:pt x="768668" y="251460"/>
                    <a:pt x="768668" y="161925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23"/>
            <p:cNvSpPr/>
            <p:nvPr/>
          </p:nvSpPr>
          <p:spPr>
            <a:xfrm>
              <a:off x="0" y="0"/>
              <a:ext cx="928687" cy="643890"/>
            </a:xfrm>
            <a:custGeom>
              <a:avLst/>
              <a:gdLst>
                <a:gd name="connsiteX0" fmla="*/ 606743 w 928687"/>
                <a:gd name="connsiteY0" fmla="*/ 0 h 643890"/>
                <a:gd name="connsiteX1" fmla="*/ 0 w 928687"/>
                <a:gd name="connsiteY1" fmla="*/ 0 h 643890"/>
                <a:gd name="connsiteX2" fmla="*/ 0 w 928687"/>
                <a:gd name="connsiteY2" fmla="*/ 53340 h 643890"/>
                <a:gd name="connsiteX3" fmla="*/ 606743 w 928687"/>
                <a:gd name="connsiteY3" fmla="*/ 53340 h 643890"/>
                <a:gd name="connsiteX4" fmla="*/ 875347 w 928687"/>
                <a:gd name="connsiteY4" fmla="*/ 321945 h 643890"/>
                <a:gd name="connsiteX5" fmla="*/ 606743 w 928687"/>
                <a:gd name="connsiteY5" fmla="*/ 590550 h 643890"/>
                <a:gd name="connsiteX6" fmla="*/ 0 w 928687"/>
                <a:gd name="connsiteY6" fmla="*/ 590550 h 643890"/>
                <a:gd name="connsiteX7" fmla="*/ 0 w 928687"/>
                <a:gd name="connsiteY7" fmla="*/ 643890 h 643890"/>
                <a:gd name="connsiteX8" fmla="*/ 606743 w 928687"/>
                <a:gd name="connsiteY8" fmla="*/ 643890 h 643890"/>
                <a:gd name="connsiteX9" fmla="*/ 928688 w 928687"/>
                <a:gd name="connsiteY9" fmla="*/ 321945 h 643890"/>
                <a:gd name="connsiteX10" fmla="*/ 606743 w 928687"/>
                <a:gd name="connsiteY10" fmla="*/ 0 h 64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8687" h="643890">
                  <a:moveTo>
                    <a:pt x="606743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755333" y="53340"/>
                    <a:pt x="875347" y="173355"/>
                    <a:pt x="875347" y="321945"/>
                  </a:cubicBezTo>
                  <a:cubicBezTo>
                    <a:pt x="875347" y="470535"/>
                    <a:pt x="755333" y="590550"/>
                    <a:pt x="606743" y="590550"/>
                  </a:cubicBezTo>
                  <a:lnTo>
                    <a:pt x="0" y="590550"/>
                  </a:lnTo>
                  <a:lnTo>
                    <a:pt x="0" y="643890"/>
                  </a:lnTo>
                  <a:lnTo>
                    <a:pt x="606743" y="643890"/>
                  </a:lnTo>
                  <a:cubicBezTo>
                    <a:pt x="784860" y="643890"/>
                    <a:pt x="928688" y="499110"/>
                    <a:pt x="928688" y="321945"/>
                  </a:cubicBezTo>
                  <a:cubicBezTo>
                    <a:pt x="928688" y="144780"/>
                    <a:pt x="783908" y="0"/>
                    <a:pt x="6067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25"/>
            <p:cNvSpPr/>
            <p:nvPr/>
          </p:nvSpPr>
          <p:spPr>
            <a:xfrm>
              <a:off x="0" y="106681"/>
              <a:ext cx="822007" cy="430530"/>
            </a:xfrm>
            <a:custGeom>
              <a:avLst/>
              <a:gdLst>
                <a:gd name="connsiteX0" fmla="*/ 822008 w 822007"/>
                <a:gd name="connsiteY0" fmla="*/ 215265 h 430530"/>
                <a:gd name="connsiteX1" fmla="*/ 606743 w 822007"/>
                <a:gd name="connsiteY1" fmla="*/ 0 h 430530"/>
                <a:gd name="connsiteX2" fmla="*/ 0 w 822007"/>
                <a:gd name="connsiteY2" fmla="*/ 0 h 430530"/>
                <a:gd name="connsiteX3" fmla="*/ 0 w 822007"/>
                <a:gd name="connsiteY3" fmla="*/ 53340 h 430530"/>
                <a:gd name="connsiteX4" fmla="*/ 606743 w 822007"/>
                <a:gd name="connsiteY4" fmla="*/ 53340 h 430530"/>
                <a:gd name="connsiteX5" fmla="*/ 768668 w 822007"/>
                <a:gd name="connsiteY5" fmla="*/ 215265 h 430530"/>
                <a:gd name="connsiteX6" fmla="*/ 606743 w 822007"/>
                <a:gd name="connsiteY6" fmla="*/ 377190 h 430530"/>
                <a:gd name="connsiteX7" fmla="*/ 0 w 822007"/>
                <a:gd name="connsiteY7" fmla="*/ 377190 h 430530"/>
                <a:gd name="connsiteX8" fmla="*/ 0 w 822007"/>
                <a:gd name="connsiteY8" fmla="*/ 430530 h 430530"/>
                <a:gd name="connsiteX9" fmla="*/ 606743 w 822007"/>
                <a:gd name="connsiteY9" fmla="*/ 430530 h 430530"/>
                <a:gd name="connsiteX10" fmla="*/ 822008 w 822007"/>
                <a:gd name="connsiteY10" fmla="*/ 215265 h 43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007" h="430530">
                  <a:moveTo>
                    <a:pt x="822008" y="215265"/>
                  </a:moveTo>
                  <a:cubicBezTo>
                    <a:pt x="822008" y="96203"/>
                    <a:pt x="72485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696278" y="53340"/>
                    <a:pt x="768668" y="125730"/>
                    <a:pt x="768668" y="215265"/>
                  </a:cubicBezTo>
                  <a:cubicBezTo>
                    <a:pt x="768668" y="304800"/>
                    <a:pt x="696278" y="377190"/>
                    <a:pt x="606743" y="377190"/>
                  </a:cubicBezTo>
                  <a:lnTo>
                    <a:pt x="0" y="377190"/>
                  </a:lnTo>
                  <a:lnTo>
                    <a:pt x="0" y="430530"/>
                  </a:lnTo>
                  <a:lnTo>
                    <a:pt x="606743" y="430530"/>
                  </a:lnTo>
                  <a:cubicBezTo>
                    <a:pt x="724853" y="430530"/>
                    <a:pt x="822008" y="334328"/>
                    <a:pt x="822008" y="21526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12" name="Группа 11"/>
          <p:cNvGrpSpPr/>
          <p:nvPr userDrawn="1"/>
        </p:nvGrpSpPr>
        <p:grpSpPr>
          <a:xfrm rot="16200000">
            <a:off x="503554" y="5153342"/>
            <a:ext cx="2012950" cy="1396365"/>
            <a:chOff x="0" y="0"/>
            <a:chExt cx="928687" cy="643890"/>
          </a:xfrm>
        </p:grpSpPr>
        <p:sp>
          <p:nvSpPr>
            <p:cNvPr id="13" name="Полилиния 27"/>
            <p:cNvSpPr/>
            <p:nvPr/>
          </p:nvSpPr>
          <p:spPr>
            <a:xfrm>
              <a:off x="0" y="53341"/>
              <a:ext cx="875347" cy="537210"/>
            </a:xfrm>
            <a:custGeom>
              <a:avLst/>
              <a:gdLst>
                <a:gd name="connsiteX0" fmla="*/ 606743 w 875347"/>
                <a:gd name="connsiteY0" fmla="*/ 53340 h 537210"/>
                <a:gd name="connsiteX1" fmla="*/ 822008 w 875347"/>
                <a:gd name="connsiteY1" fmla="*/ 268605 h 537210"/>
                <a:gd name="connsiteX2" fmla="*/ 606743 w 875347"/>
                <a:gd name="connsiteY2" fmla="*/ 483870 h 537210"/>
                <a:gd name="connsiteX3" fmla="*/ 0 w 875347"/>
                <a:gd name="connsiteY3" fmla="*/ 483870 h 537210"/>
                <a:gd name="connsiteX4" fmla="*/ 0 w 875347"/>
                <a:gd name="connsiteY4" fmla="*/ 537210 h 537210"/>
                <a:gd name="connsiteX5" fmla="*/ 606743 w 875347"/>
                <a:gd name="connsiteY5" fmla="*/ 537210 h 537210"/>
                <a:gd name="connsiteX6" fmla="*/ 875347 w 875347"/>
                <a:gd name="connsiteY6" fmla="*/ 268605 h 537210"/>
                <a:gd name="connsiteX7" fmla="*/ 606743 w 875347"/>
                <a:gd name="connsiteY7" fmla="*/ 0 h 537210"/>
                <a:gd name="connsiteX8" fmla="*/ 0 w 875347"/>
                <a:gd name="connsiteY8" fmla="*/ 0 h 537210"/>
                <a:gd name="connsiteX9" fmla="*/ 0 w 875347"/>
                <a:gd name="connsiteY9" fmla="*/ 53340 h 537210"/>
                <a:gd name="connsiteX10" fmla="*/ 606743 w 875347"/>
                <a:gd name="connsiteY10" fmla="*/ 53340 h 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347" h="537210">
                  <a:moveTo>
                    <a:pt x="606743" y="53340"/>
                  </a:moveTo>
                  <a:cubicBezTo>
                    <a:pt x="725805" y="53340"/>
                    <a:pt x="822008" y="149543"/>
                    <a:pt x="822008" y="268605"/>
                  </a:cubicBezTo>
                  <a:cubicBezTo>
                    <a:pt x="822008" y="387668"/>
                    <a:pt x="725805" y="483870"/>
                    <a:pt x="606743" y="483870"/>
                  </a:cubicBezTo>
                  <a:lnTo>
                    <a:pt x="0" y="483870"/>
                  </a:lnTo>
                  <a:lnTo>
                    <a:pt x="0" y="537210"/>
                  </a:lnTo>
                  <a:lnTo>
                    <a:pt x="606743" y="537210"/>
                  </a:lnTo>
                  <a:cubicBezTo>
                    <a:pt x="755333" y="537210"/>
                    <a:pt x="875347" y="417195"/>
                    <a:pt x="875347" y="268605"/>
                  </a:cubicBezTo>
                  <a:cubicBezTo>
                    <a:pt x="875347" y="120015"/>
                    <a:pt x="75533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28"/>
            <p:cNvSpPr/>
            <p:nvPr/>
          </p:nvSpPr>
          <p:spPr>
            <a:xfrm>
              <a:off x="0" y="160021"/>
              <a:ext cx="768667" cy="323850"/>
            </a:xfrm>
            <a:custGeom>
              <a:avLst/>
              <a:gdLst>
                <a:gd name="connsiteX0" fmla="*/ 768668 w 768667"/>
                <a:gd name="connsiteY0" fmla="*/ 161925 h 323850"/>
                <a:gd name="connsiteX1" fmla="*/ 606743 w 768667"/>
                <a:gd name="connsiteY1" fmla="*/ 0 h 323850"/>
                <a:gd name="connsiteX2" fmla="*/ 0 w 768667"/>
                <a:gd name="connsiteY2" fmla="*/ 0 h 323850"/>
                <a:gd name="connsiteX3" fmla="*/ 0 w 768667"/>
                <a:gd name="connsiteY3" fmla="*/ 323850 h 323850"/>
                <a:gd name="connsiteX4" fmla="*/ 606743 w 768667"/>
                <a:gd name="connsiteY4" fmla="*/ 323850 h 323850"/>
                <a:gd name="connsiteX5" fmla="*/ 768668 w 768667"/>
                <a:gd name="connsiteY5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8667" h="323850">
                  <a:moveTo>
                    <a:pt x="768668" y="161925"/>
                  </a:moveTo>
                  <a:cubicBezTo>
                    <a:pt x="768668" y="72390"/>
                    <a:pt x="696278" y="0"/>
                    <a:pt x="606743" y="0"/>
                  </a:cubicBezTo>
                  <a:lnTo>
                    <a:pt x="0" y="0"/>
                  </a:lnTo>
                  <a:lnTo>
                    <a:pt x="0" y="323850"/>
                  </a:lnTo>
                  <a:lnTo>
                    <a:pt x="606743" y="323850"/>
                  </a:lnTo>
                  <a:cubicBezTo>
                    <a:pt x="695325" y="323850"/>
                    <a:pt x="768668" y="251460"/>
                    <a:pt x="768668" y="161925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" name="Полилиния 29"/>
            <p:cNvSpPr/>
            <p:nvPr/>
          </p:nvSpPr>
          <p:spPr>
            <a:xfrm>
              <a:off x="0" y="0"/>
              <a:ext cx="928687" cy="643890"/>
            </a:xfrm>
            <a:custGeom>
              <a:avLst/>
              <a:gdLst>
                <a:gd name="connsiteX0" fmla="*/ 606743 w 928687"/>
                <a:gd name="connsiteY0" fmla="*/ 0 h 643890"/>
                <a:gd name="connsiteX1" fmla="*/ 0 w 928687"/>
                <a:gd name="connsiteY1" fmla="*/ 0 h 643890"/>
                <a:gd name="connsiteX2" fmla="*/ 0 w 928687"/>
                <a:gd name="connsiteY2" fmla="*/ 53340 h 643890"/>
                <a:gd name="connsiteX3" fmla="*/ 606743 w 928687"/>
                <a:gd name="connsiteY3" fmla="*/ 53340 h 643890"/>
                <a:gd name="connsiteX4" fmla="*/ 875347 w 928687"/>
                <a:gd name="connsiteY4" fmla="*/ 321945 h 643890"/>
                <a:gd name="connsiteX5" fmla="*/ 606743 w 928687"/>
                <a:gd name="connsiteY5" fmla="*/ 590550 h 643890"/>
                <a:gd name="connsiteX6" fmla="*/ 0 w 928687"/>
                <a:gd name="connsiteY6" fmla="*/ 590550 h 643890"/>
                <a:gd name="connsiteX7" fmla="*/ 0 w 928687"/>
                <a:gd name="connsiteY7" fmla="*/ 643890 h 643890"/>
                <a:gd name="connsiteX8" fmla="*/ 606743 w 928687"/>
                <a:gd name="connsiteY8" fmla="*/ 643890 h 643890"/>
                <a:gd name="connsiteX9" fmla="*/ 928688 w 928687"/>
                <a:gd name="connsiteY9" fmla="*/ 321945 h 643890"/>
                <a:gd name="connsiteX10" fmla="*/ 606743 w 928687"/>
                <a:gd name="connsiteY10" fmla="*/ 0 h 64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8687" h="643890">
                  <a:moveTo>
                    <a:pt x="606743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755333" y="53340"/>
                    <a:pt x="875347" y="173355"/>
                    <a:pt x="875347" y="321945"/>
                  </a:cubicBezTo>
                  <a:cubicBezTo>
                    <a:pt x="875347" y="470535"/>
                    <a:pt x="755333" y="590550"/>
                    <a:pt x="606743" y="590550"/>
                  </a:cubicBezTo>
                  <a:lnTo>
                    <a:pt x="0" y="590550"/>
                  </a:lnTo>
                  <a:lnTo>
                    <a:pt x="0" y="643890"/>
                  </a:lnTo>
                  <a:lnTo>
                    <a:pt x="606743" y="643890"/>
                  </a:lnTo>
                  <a:cubicBezTo>
                    <a:pt x="784860" y="643890"/>
                    <a:pt x="928688" y="499110"/>
                    <a:pt x="928688" y="321945"/>
                  </a:cubicBezTo>
                  <a:cubicBezTo>
                    <a:pt x="928688" y="144780"/>
                    <a:pt x="783908" y="0"/>
                    <a:pt x="6067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" name="Полилиния 30"/>
            <p:cNvSpPr/>
            <p:nvPr/>
          </p:nvSpPr>
          <p:spPr>
            <a:xfrm>
              <a:off x="0" y="106681"/>
              <a:ext cx="822007" cy="430530"/>
            </a:xfrm>
            <a:custGeom>
              <a:avLst/>
              <a:gdLst>
                <a:gd name="connsiteX0" fmla="*/ 822008 w 822007"/>
                <a:gd name="connsiteY0" fmla="*/ 215265 h 430530"/>
                <a:gd name="connsiteX1" fmla="*/ 606743 w 822007"/>
                <a:gd name="connsiteY1" fmla="*/ 0 h 430530"/>
                <a:gd name="connsiteX2" fmla="*/ 0 w 822007"/>
                <a:gd name="connsiteY2" fmla="*/ 0 h 430530"/>
                <a:gd name="connsiteX3" fmla="*/ 0 w 822007"/>
                <a:gd name="connsiteY3" fmla="*/ 53340 h 430530"/>
                <a:gd name="connsiteX4" fmla="*/ 606743 w 822007"/>
                <a:gd name="connsiteY4" fmla="*/ 53340 h 430530"/>
                <a:gd name="connsiteX5" fmla="*/ 768668 w 822007"/>
                <a:gd name="connsiteY5" fmla="*/ 215265 h 430530"/>
                <a:gd name="connsiteX6" fmla="*/ 606743 w 822007"/>
                <a:gd name="connsiteY6" fmla="*/ 377190 h 430530"/>
                <a:gd name="connsiteX7" fmla="*/ 0 w 822007"/>
                <a:gd name="connsiteY7" fmla="*/ 377190 h 430530"/>
                <a:gd name="connsiteX8" fmla="*/ 0 w 822007"/>
                <a:gd name="connsiteY8" fmla="*/ 430530 h 430530"/>
                <a:gd name="connsiteX9" fmla="*/ 606743 w 822007"/>
                <a:gd name="connsiteY9" fmla="*/ 430530 h 430530"/>
                <a:gd name="connsiteX10" fmla="*/ 822008 w 822007"/>
                <a:gd name="connsiteY10" fmla="*/ 215265 h 43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007" h="430530">
                  <a:moveTo>
                    <a:pt x="822008" y="215265"/>
                  </a:moveTo>
                  <a:cubicBezTo>
                    <a:pt x="822008" y="96203"/>
                    <a:pt x="72485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696278" y="53340"/>
                    <a:pt x="768668" y="125730"/>
                    <a:pt x="768668" y="215265"/>
                  </a:cubicBezTo>
                  <a:cubicBezTo>
                    <a:pt x="768668" y="304800"/>
                    <a:pt x="696278" y="377190"/>
                    <a:pt x="606743" y="377190"/>
                  </a:cubicBezTo>
                  <a:lnTo>
                    <a:pt x="0" y="377190"/>
                  </a:lnTo>
                  <a:lnTo>
                    <a:pt x="0" y="430530"/>
                  </a:lnTo>
                  <a:lnTo>
                    <a:pt x="606743" y="430530"/>
                  </a:lnTo>
                  <a:cubicBezTo>
                    <a:pt x="724853" y="430530"/>
                    <a:pt x="822008" y="334328"/>
                    <a:pt x="822008" y="21526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8" name="Заголовок 37"/>
          <p:cNvSpPr>
            <a:spLocks noGrp="1"/>
          </p:cNvSpPr>
          <p:nvPr>
            <p:ph type="title" hasCustomPrompt="1"/>
          </p:nvPr>
        </p:nvSpPr>
        <p:spPr>
          <a:xfrm>
            <a:off x="609441" y="5227639"/>
            <a:ext cx="10969943" cy="944561"/>
          </a:xfrm>
        </p:spPr>
        <p:txBody>
          <a:bodyPr rtlCol="0">
            <a:normAutofit/>
          </a:bodyPr>
          <a:lstStyle>
            <a:lvl1pPr>
              <a:defRPr lang="ru-RU" sz="4800"/>
            </a:lvl1pPr>
          </a:lstStyle>
          <a:p>
            <a:pPr rtl="0"/>
            <a:r>
              <a:rPr lang="ru-RU"/>
              <a:t>ДОБАВЬТЕ ЗДЕСЬ ЗАГОЛОВОК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26" hasCustomPrompt="1"/>
          </p:nvPr>
        </p:nvSpPr>
        <p:spPr>
          <a:xfrm>
            <a:off x="1065212" y="69052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6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39" name="Текст 125"/>
          <p:cNvSpPr>
            <a:spLocks noGrp="1"/>
          </p:cNvSpPr>
          <p:nvPr>
            <p:ph type="body" sz="quarter" idx="11" hasCustomPrompt="1"/>
          </p:nvPr>
        </p:nvSpPr>
        <p:spPr>
          <a:xfrm>
            <a:off x="552730" y="1794291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40" name="Текст 125"/>
          <p:cNvSpPr>
            <a:spLocks noGrp="1"/>
          </p:cNvSpPr>
          <p:nvPr>
            <p:ph type="body" sz="quarter" idx="17" hasCustomPrompt="1"/>
          </p:nvPr>
        </p:nvSpPr>
        <p:spPr>
          <a:xfrm>
            <a:off x="563922" y="2216982"/>
            <a:ext cx="1916981" cy="20502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1" name="Рисунок 49"/>
          <p:cNvSpPr>
            <a:spLocks noGrp="1"/>
          </p:cNvSpPr>
          <p:nvPr>
            <p:ph type="pic" sz="quarter" idx="27" hasCustomPrompt="1"/>
          </p:nvPr>
        </p:nvSpPr>
        <p:spPr>
          <a:xfrm>
            <a:off x="3351212" y="69052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6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41" name="Текст 125"/>
          <p:cNvSpPr>
            <a:spLocks noGrp="1"/>
          </p:cNvSpPr>
          <p:nvPr>
            <p:ph type="body" sz="quarter" idx="18" hasCustomPrompt="1"/>
          </p:nvPr>
        </p:nvSpPr>
        <p:spPr>
          <a:xfrm>
            <a:off x="2838730" y="1794291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42" name="Текст 125"/>
          <p:cNvSpPr>
            <a:spLocks noGrp="1"/>
          </p:cNvSpPr>
          <p:nvPr>
            <p:ph type="body" sz="quarter" idx="19" hasCustomPrompt="1"/>
          </p:nvPr>
        </p:nvSpPr>
        <p:spPr>
          <a:xfrm>
            <a:off x="2849922" y="2216982"/>
            <a:ext cx="1916981" cy="20502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2" name="Рисунок 49"/>
          <p:cNvSpPr>
            <a:spLocks noGrp="1"/>
          </p:cNvSpPr>
          <p:nvPr>
            <p:ph type="pic" sz="quarter" idx="28" hasCustomPrompt="1"/>
          </p:nvPr>
        </p:nvSpPr>
        <p:spPr>
          <a:xfrm>
            <a:off x="5637212" y="69052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6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43" name="Текст 125"/>
          <p:cNvSpPr>
            <a:spLocks noGrp="1"/>
          </p:cNvSpPr>
          <p:nvPr>
            <p:ph type="body" sz="quarter" idx="20" hasCustomPrompt="1"/>
          </p:nvPr>
        </p:nvSpPr>
        <p:spPr>
          <a:xfrm>
            <a:off x="5124730" y="1794291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44" name="Текст 125"/>
          <p:cNvSpPr>
            <a:spLocks noGrp="1"/>
          </p:cNvSpPr>
          <p:nvPr>
            <p:ph type="body" sz="quarter" idx="21" hasCustomPrompt="1"/>
          </p:nvPr>
        </p:nvSpPr>
        <p:spPr>
          <a:xfrm>
            <a:off x="5135922" y="2216982"/>
            <a:ext cx="1916981" cy="20502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3" name="Рисунок 49"/>
          <p:cNvSpPr>
            <a:spLocks noGrp="1"/>
          </p:cNvSpPr>
          <p:nvPr>
            <p:ph type="pic" sz="quarter" idx="29" hasCustomPrompt="1"/>
          </p:nvPr>
        </p:nvSpPr>
        <p:spPr>
          <a:xfrm>
            <a:off x="7923212" y="69052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6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45" name="Текст 125"/>
          <p:cNvSpPr>
            <a:spLocks noGrp="1"/>
          </p:cNvSpPr>
          <p:nvPr>
            <p:ph type="body" sz="quarter" idx="22" hasCustomPrompt="1"/>
          </p:nvPr>
        </p:nvSpPr>
        <p:spPr>
          <a:xfrm>
            <a:off x="7410730" y="1794291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46" name="Текст 125"/>
          <p:cNvSpPr>
            <a:spLocks noGrp="1"/>
          </p:cNvSpPr>
          <p:nvPr>
            <p:ph type="body" sz="quarter" idx="23" hasCustomPrompt="1"/>
          </p:nvPr>
        </p:nvSpPr>
        <p:spPr>
          <a:xfrm>
            <a:off x="7421922" y="2216982"/>
            <a:ext cx="1916981" cy="20502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4" name="Рисунок 49"/>
          <p:cNvSpPr>
            <a:spLocks noGrp="1"/>
          </p:cNvSpPr>
          <p:nvPr>
            <p:ph type="pic" sz="quarter" idx="30" hasCustomPrompt="1"/>
          </p:nvPr>
        </p:nvSpPr>
        <p:spPr>
          <a:xfrm>
            <a:off x="10209212" y="69052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6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47" name="Текст 125"/>
          <p:cNvSpPr>
            <a:spLocks noGrp="1"/>
          </p:cNvSpPr>
          <p:nvPr>
            <p:ph type="body" sz="quarter" idx="24" hasCustomPrompt="1"/>
          </p:nvPr>
        </p:nvSpPr>
        <p:spPr>
          <a:xfrm>
            <a:off x="9696731" y="1794291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48" name="Текст 125"/>
          <p:cNvSpPr>
            <a:spLocks noGrp="1"/>
          </p:cNvSpPr>
          <p:nvPr>
            <p:ph type="body" sz="quarter" idx="25" hasCustomPrompt="1"/>
          </p:nvPr>
        </p:nvSpPr>
        <p:spPr>
          <a:xfrm>
            <a:off x="9707923" y="2216982"/>
            <a:ext cx="1916981" cy="20502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графически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286101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426916" y="422100"/>
            <a:ext cx="4780117" cy="60138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" name="Заголовок 15"/>
          <p:cNvSpPr>
            <a:spLocks noGrp="1"/>
          </p:cNvSpPr>
          <p:nvPr>
            <p:ph type="title" hasCustomPrompt="1"/>
          </p:nvPr>
        </p:nvSpPr>
        <p:spPr>
          <a:xfrm>
            <a:off x="609441" y="602397"/>
            <a:ext cx="4341971" cy="1905000"/>
          </a:xfrm>
        </p:spPr>
        <p:txBody>
          <a:bodyPr rtlCol="0" anchor="t"/>
          <a:lstStyle>
            <a:lvl1pPr algn="l">
              <a:lnSpc>
                <a:spcPts val="6000"/>
              </a:lnSpc>
              <a:spcAft>
                <a:spcPts val="0"/>
              </a:spcAft>
              <a:defRPr lang="ru-RU" spc="100" baseline="0"/>
            </a:lvl1pPr>
          </a:lstStyle>
          <a:p>
            <a:pPr rtl="0"/>
            <a:r>
              <a:rPr lang="ru-RU"/>
              <a:t>Добавьте здесь заголовок</a:t>
            </a:r>
          </a:p>
        </p:txBody>
      </p:sp>
      <p:sp>
        <p:nvSpPr>
          <p:cNvPr id="17" name="Текст 125"/>
          <p:cNvSpPr>
            <a:spLocks noGrp="1"/>
          </p:cNvSpPr>
          <p:nvPr>
            <p:ph type="body" sz="quarter" idx="11" hasCustomPrompt="1"/>
          </p:nvPr>
        </p:nvSpPr>
        <p:spPr>
          <a:xfrm>
            <a:off x="608012" y="2521783"/>
            <a:ext cx="3256784" cy="33930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2400" b="0" cap="all" spc="100" baseline="0">
                <a:solidFill>
                  <a:schemeClr val="accent3"/>
                </a:solidFill>
                <a:latin typeface="+mj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ПОДЗАГОЛОВОК</a:t>
            </a:r>
          </a:p>
        </p:txBody>
      </p:sp>
      <p:sp>
        <p:nvSpPr>
          <p:cNvPr id="18" name="Текст 125"/>
          <p:cNvSpPr>
            <a:spLocks noGrp="1"/>
          </p:cNvSpPr>
          <p:nvPr>
            <p:ph type="body" sz="quarter" idx="17" hasCustomPrompt="1"/>
          </p:nvPr>
        </p:nvSpPr>
        <p:spPr>
          <a:xfrm>
            <a:off x="609441" y="3040797"/>
            <a:ext cx="3613856" cy="3283803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3" name="Текст 125"/>
          <p:cNvSpPr>
            <a:spLocks noGrp="1"/>
          </p:cNvSpPr>
          <p:nvPr>
            <p:ph type="body" sz="quarter" idx="22" hasCustomPrompt="1"/>
          </p:nvPr>
        </p:nvSpPr>
        <p:spPr>
          <a:xfrm>
            <a:off x="4823301" y="3629377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ЗАГОЛОВОК</a:t>
            </a:r>
          </a:p>
        </p:txBody>
      </p:sp>
      <p:sp>
        <p:nvSpPr>
          <p:cNvPr id="24" name="Текст 125"/>
          <p:cNvSpPr>
            <a:spLocks noGrp="1"/>
          </p:cNvSpPr>
          <p:nvPr>
            <p:ph type="body" sz="quarter" idx="23" hasCustomPrompt="1"/>
          </p:nvPr>
        </p:nvSpPr>
        <p:spPr>
          <a:xfrm>
            <a:off x="4845684" y="3857977"/>
            <a:ext cx="1916981" cy="2976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9" name="Текст 125"/>
          <p:cNvSpPr>
            <a:spLocks noGrp="1"/>
          </p:cNvSpPr>
          <p:nvPr>
            <p:ph type="body" sz="quarter" idx="20" hasCustomPrompt="1"/>
          </p:nvPr>
        </p:nvSpPr>
        <p:spPr>
          <a:xfrm>
            <a:off x="4993248" y="2286000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ЗАГОЛОВОК</a:t>
            </a:r>
          </a:p>
        </p:txBody>
      </p:sp>
      <p:sp>
        <p:nvSpPr>
          <p:cNvPr id="20" name="Текст 125"/>
          <p:cNvSpPr>
            <a:spLocks noGrp="1"/>
          </p:cNvSpPr>
          <p:nvPr>
            <p:ph type="body" sz="quarter" idx="21" hasCustomPrompt="1"/>
          </p:nvPr>
        </p:nvSpPr>
        <p:spPr>
          <a:xfrm>
            <a:off x="4984130" y="2510935"/>
            <a:ext cx="1916981" cy="2976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5" name="Текст 125"/>
          <p:cNvSpPr>
            <a:spLocks noGrp="1"/>
          </p:cNvSpPr>
          <p:nvPr>
            <p:ph type="body" sz="quarter" idx="24" hasCustomPrompt="1"/>
          </p:nvPr>
        </p:nvSpPr>
        <p:spPr>
          <a:xfrm>
            <a:off x="5962930" y="1162162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ЗАГОЛОВОК</a:t>
            </a:r>
          </a:p>
        </p:txBody>
      </p:sp>
      <p:sp>
        <p:nvSpPr>
          <p:cNvPr id="26" name="Текст 125"/>
          <p:cNvSpPr>
            <a:spLocks noGrp="1"/>
          </p:cNvSpPr>
          <p:nvPr>
            <p:ph type="body" sz="quarter" idx="25" hasCustomPrompt="1"/>
          </p:nvPr>
        </p:nvSpPr>
        <p:spPr>
          <a:xfrm>
            <a:off x="5985313" y="1390762"/>
            <a:ext cx="1916981" cy="2976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7" name="Текст 125"/>
          <p:cNvSpPr>
            <a:spLocks noGrp="1"/>
          </p:cNvSpPr>
          <p:nvPr>
            <p:ph type="body" sz="quarter" idx="26" hasCustomPrompt="1"/>
          </p:nvPr>
        </p:nvSpPr>
        <p:spPr>
          <a:xfrm>
            <a:off x="9355637" y="1143000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ЗАГОЛОВОК</a:t>
            </a:r>
          </a:p>
        </p:txBody>
      </p:sp>
      <p:sp>
        <p:nvSpPr>
          <p:cNvPr id="28" name="Текст 125"/>
          <p:cNvSpPr>
            <a:spLocks noGrp="1"/>
          </p:cNvSpPr>
          <p:nvPr>
            <p:ph type="body" sz="quarter" idx="27" hasCustomPrompt="1"/>
          </p:nvPr>
        </p:nvSpPr>
        <p:spPr>
          <a:xfrm>
            <a:off x="9378020" y="1371600"/>
            <a:ext cx="1916981" cy="2976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9" name="Текст 125"/>
          <p:cNvSpPr>
            <a:spLocks noGrp="1"/>
          </p:cNvSpPr>
          <p:nvPr>
            <p:ph type="body" sz="quarter" idx="28" hasCustomPrompt="1"/>
          </p:nvPr>
        </p:nvSpPr>
        <p:spPr>
          <a:xfrm>
            <a:off x="10514012" y="2216982"/>
            <a:ext cx="1553915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ЗАГОЛОВОК</a:t>
            </a:r>
          </a:p>
        </p:txBody>
      </p:sp>
      <p:sp>
        <p:nvSpPr>
          <p:cNvPr id="30" name="Текст 125"/>
          <p:cNvSpPr>
            <a:spLocks noGrp="1"/>
          </p:cNvSpPr>
          <p:nvPr>
            <p:ph type="body" sz="quarter" idx="29" hasCustomPrompt="1"/>
          </p:nvPr>
        </p:nvSpPr>
        <p:spPr>
          <a:xfrm>
            <a:off x="10522979" y="2445582"/>
            <a:ext cx="1535981" cy="2976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1" name="Текст 125"/>
          <p:cNvSpPr>
            <a:spLocks noGrp="1"/>
          </p:cNvSpPr>
          <p:nvPr>
            <p:ph type="body" sz="quarter" idx="30" hasCustomPrompt="1"/>
          </p:nvPr>
        </p:nvSpPr>
        <p:spPr>
          <a:xfrm>
            <a:off x="10736209" y="3657600"/>
            <a:ext cx="1331718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ЗАГОЛОВОК</a:t>
            </a:r>
          </a:p>
        </p:txBody>
      </p:sp>
      <p:sp>
        <p:nvSpPr>
          <p:cNvPr id="32" name="Текст 125"/>
          <p:cNvSpPr>
            <a:spLocks noGrp="1"/>
          </p:cNvSpPr>
          <p:nvPr>
            <p:ph type="body" sz="quarter" idx="31" hasCustomPrompt="1"/>
          </p:nvPr>
        </p:nvSpPr>
        <p:spPr>
          <a:xfrm>
            <a:off x="10742612" y="3886200"/>
            <a:ext cx="1316348" cy="2976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3" name="Текст 125"/>
          <p:cNvSpPr>
            <a:spLocks noGrp="1"/>
          </p:cNvSpPr>
          <p:nvPr>
            <p:ph type="body" sz="quarter" idx="32" hasCustomPrompt="1"/>
          </p:nvPr>
        </p:nvSpPr>
        <p:spPr>
          <a:xfrm>
            <a:off x="7660248" y="5493582"/>
            <a:ext cx="1939364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ЗАГОЛОВОК</a:t>
            </a:r>
          </a:p>
        </p:txBody>
      </p:sp>
      <p:sp>
        <p:nvSpPr>
          <p:cNvPr id="34" name="Текст 125"/>
          <p:cNvSpPr>
            <a:spLocks noGrp="1"/>
          </p:cNvSpPr>
          <p:nvPr>
            <p:ph type="body" sz="quarter" idx="33" hasCustomPrompt="1"/>
          </p:nvPr>
        </p:nvSpPr>
        <p:spPr>
          <a:xfrm>
            <a:off x="7682631" y="5722182"/>
            <a:ext cx="1916981" cy="29761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категор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1" y="0"/>
            <a:ext cx="457041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0"/>
            <a:ext cx="4570412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0" y="2718435"/>
            <a:ext cx="2012950" cy="1396365"/>
            <a:chOff x="0" y="0"/>
            <a:chExt cx="928687" cy="643890"/>
          </a:xfrm>
        </p:grpSpPr>
        <p:sp>
          <p:nvSpPr>
            <p:cNvPr id="6" name="Полилиния 5"/>
            <p:cNvSpPr/>
            <p:nvPr/>
          </p:nvSpPr>
          <p:spPr>
            <a:xfrm>
              <a:off x="0" y="53341"/>
              <a:ext cx="875347" cy="537210"/>
            </a:xfrm>
            <a:custGeom>
              <a:avLst/>
              <a:gdLst>
                <a:gd name="connsiteX0" fmla="*/ 606743 w 875347"/>
                <a:gd name="connsiteY0" fmla="*/ 53340 h 537210"/>
                <a:gd name="connsiteX1" fmla="*/ 822008 w 875347"/>
                <a:gd name="connsiteY1" fmla="*/ 268605 h 537210"/>
                <a:gd name="connsiteX2" fmla="*/ 606743 w 875347"/>
                <a:gd name="connsiteY2" fmla="*/ 483870 h 537210"/>
                <a:gd name="connsiteX3" fmla="*/ 0 w 875347"/>
                <a:gd name="connsiteY3" fmla="*/ 483870 h 537210"/>
                <a:gd name="connsiteX4" fmla="*/ 0 w 875347"/>
                <a:gd name="connsiteY4" fmla="*/ 537210 h 537210"/>
                <a:gd name="connsiteX5" fmla="*/ 606743 w 875347"/>
                <a:gd name="connsiteY5" fmla="*/ 537210 h 537210"/>
                <a:gd name="connsiteX6" fmla="*/ 875347 w 875347"/>
                <a:gd name="connsiteY6" fmla="*/ 268605 h 537210"/>
                <a:gd name="connsiteX7" fmla="*/ 606743 w 875347"/>
                <a:gd name="connsiteY7" fmla="*/ 0 h 537210"/>
                <a:gd name="connsiteX8" fmla="*/ 0 w 875347"/>
                <a:gd name="connsiteY8" fmla="*/ 0 h 537210"/>
                <a:gd name="connsiteX9" fmla="*/ 0 w 875347"/>
                <a:gd name="connsiteY9" fmla="*/ 53340 h 537210"/>
                <a:gd name="connsiteX10" fmla="*/ 606743 w 875347"/>
                <a:gd name="connsiteY10" fmla="*/ 53340 h 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347" h="537210">
                  <a:moveTo>
                    <a:pt x="606743" y="53340"/>
                  </a:moveTo>
                  <a:cubicBezTo>
                    <a:pt x="725805" y="53340"/>
                    <a:pt x="822008" y="149543"/>
                    <a:pt x="822008" y="268605"/>
                  </a:cubicBezTo>
                  <a:cubicBezTo>
                    <a:pt x="822008" y="387668"/>
                    <a:pt x="725805" y="483870"/>
                    <a:pt x="606743" y="483870"/>
                  </a:cubicBezTo>
                  <a:lnTo>
                    <a:pt x="0" y="483870"/>
                  </a:lnTo>
                  <a:lnTo>
                    <a:pt x="0" y="537210"/>
                  </a:lnTo>
                  <a:lnTo>
                    <a:pt x="606743" y="537210"/>
                  </a:lnTo>
                  <a:cubicBezTo>
                    <a:pt x="755333" y="537210"/>
                    <a:pt x="875347" y="417195"/>
                    <a:pt x="875347" y="268605"/>
                  </a:cubicBezTo>
                  <a:cubicBezTo>
                    <a:pt x="875347" y="120015"/>
                    <a:pt x="75533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0" y="160021"/>
              <a:ext cx="768667" cy="323850"/>
            </a:xfrm>
            <a:custGeom>
              <a:avLst/>
              <a:gdLst>
                <a:gd name="connsiteX0" fmla="*/ 768668 w 768667"/>
                <a:gd name="connsiteY0" fmla="*/ 161925 h 323850"/>
                <a:gd name="connsiteX1" fmla="*/ 606743 w 768667"/>
                <a:gd name="connsiteY1" fmla="*/ 0 h 323850"/>
                <a:gd name="connsiteX2" fmla="*/ 0 w 768667"/>
                <a:gd name="connsiteY2" fmla="*/ 0 h 323850"/>
                <a:gd name="connsiteX3" fmla="*/ 0 w 768667"/>
                <a:gd name="connsiteY3" fmla="*/ 323850 h 323850"/>
                <a:gd name="connsiteX4" fmla="*/ 606743 w 768667"/>
                <a:gd name="connsiteY4" fmla="*/ 323850 h 323850"/>
                <a:gd name="connsiteX5" fmla="*/ 768668 w 768667"/>
                <a:gd name="connsiteY5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8667" h="323850">
                  <a:moveTo>
                    <a:pt x="768668" y="161925"/>
                  </a:moveTo>
                  <a:cubicBezTo>
                    <a:pt x="768668" y="72390"/>
                    <a:pt x="696278" y="0"/>
                    <a:pt x="606743" y="0"/>
                  </a:cubicBezTo>
                  <a:lnTo>
                    <a:pt x="0" y="0"/>
                  </a:lnTo>
                  <a:lnTo>
                    <a:pt x="0" y="323850"/>
                  </a:lnTo>
                  <a:lnTo>
                    <a:pt x="606743" y="323850"/>
                  </a:lnTo>
                  <a:cubicBezTo>
                    <a:pt x="695325" y="323850"/>
                    <a:pt x="768668" y="251460"/>
                    <a:pt x="768668" y="161925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0" y="0"/>
              <a:ext cx="928687" cy="643890"/>
            </a:xfrm>
            <a:custGeom>
              <a:avLst/>
              <a:gdLst>
                <a:gd name="connsiteX0" fmla="*/ 606743 w 928687"/>
                <a:gd name="connsiteY0" fmla="*/ 0 h 643890"/>
                <a:gd name="connsiteX1" fmla="*/ 0 w 928687"/>
                <a:gd name="connsiteY1" fmla="*/ 0 h 643890"/>
                <a:gd name="connsiteX2" fmla="*/ 0 w 928687"/>
                <a:gd name="connsiteY2" fmla="*/ 53340 h 643890"/>
                <a:gd name="connsiteX3" fmla="*/ 606743 w 928687"/>
                <a:gd name="connsiteY3" fmla="*/ 53340 h 643890"/>
                <a:gd name="connsiteX4" fmla="*/ 875347 w 928687"/>
                <a:gd name="connsiteY4" fmla="*/ 321945 h 643890"/>
                <a:gd name="connsiteX5" fmla="*/ 606743 w 928687"/>
                <a:gd name="connsiteY5" fmla="*/ 590550 h 643890"/>
                <a:gd name="connsiteX6" fmla="*/ 0 w 928687"/>
                <a:gd name="connsiteY6" fmla="*/ 590550 h 643890"/>
                <a:gd name="connsiteX7" fmla="*/ 0 w 928687"/>
                <a:gd name="connsiteY7" fmla="*/ 643890 h 643890"/>
                <a:gd name="connsiteX8" fmla="*/ 606743 w 928687"/>
                <a:gd name="connsiteY8" fmla="*/ 643890 h 643890"/>
                <a:gd name="connsiteX9" fmla="*/ 928688 w 928687"/>
                <a:gd name="connsiteY9" fmla="*/ 321945 h 643890"/>
                <a:gd name="connsiteX10" fmla="*/ 606743 w 928687"/>
                <a:gd name="connsiteY10" fmla="*/ 0 h 64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8687" h="643890">
                  <a:moveTo>
                    <a:pt x="606743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755333" y="53340"/>
                    <a:pt x="875347" y="173355"/>
                    <a:pt x="875347" y="321945"/>
                  </a:cubicBezTo>
                  <a:cubicBezTo>
                    <a:pt x="875347" y="470535"/>
                    <a:pt x="755333" y="590550"/>
                    <a:pt x="606743" y="590550"/>
                  </a:cubicBezTo>
                  <a:lnTo>
                    <a:pt x="0" y="590550"/>
                  </a:lnTo>
                  <a:lnTo>
                    <a:pt x="0" y="643890"/>
                  </a:lnTo>
                  <a:lnTo>
                    <a:pt x="606743" y="643890"/>
                  </a:lnTo>
                  <a:cubicBezTo>
                    <a:pt x="784860" y="643890"/>
                    <a:pt x="928688" y="499110"/>
                    <a:pt x="928688" y="321945"/>
                  </a:cubicBezTo>
                  <a:cubicBezTo>
                    <a:pt x="928688" y="144780"/>
                    <a:pt x="783908" y="0"/>
                    <a:pt x="6067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0" y="106681"/>
              <a:ext cx="822007" cy="430530"/>
            </a:xfrm>
            <a:custGeom>
              <a:avLst/>
              <a:gdLst>
                <a:gd name="connsiteX0" fmla="*/ 822008 w 822007"/>
                <a:gd name="connsiteY0" fmla="*/ 215265 h 430530"/>
                <a:gd name="connsiteX1" fmla="*/ 606743 w 822007"/>
                <a:gd name="connsiteY1" fmla="*/ 0 h 430530"/>
                <a:gd name="connsiteX2" fmla="*/ 0 w 822007"/>
                <a:gd name="connsiteY2" fmla="*/ 0 h 430530"/>
                <a:gd name="connsiteX3" fmla="*/ 0 w 822007"/>
                <a:gd name="connsiteY3" fmla="*/ 53340 h 430530"/>
                <a:gd name="connsiteX4" fmla="*/ 606743 w 822007"/>
                <a:gd name="connsiteY4" fmla="*/ 53340 h 430530"/>
                <a:gd name="connsiteX5" fmla="*/ 768668 w 822007"/>
                <a:gd name="connsiteY5" fmla="*/ 215265 h 430530"/>
                <a:gd name="connsiteX6" fmla="*/ 606743 w 822007"/>
                <a:gd name="connsiteY6" fmla="*/ 377190 h 430530"/>
                <a:gd name="connsiteX7" fmla="*/ 0 w 822007"/>
                <a:gd name="connsiteY7" fmla="*/ 377190 h 430530"/>
                <a:gd name="connsiteX8" fmla="*/ 0 w 822007"/>
                <a:gd name="connsiteY8" fmla="*/ 430530 h 430530"/>
                <a:gd name="connsiteX9" fmla="*/ 606743 w 822007"/>
                <a:gd name="connsiteY9" fmla="*/ 430530 h 430530"/>
                <a:gd name="connsiteX10" fmla="*/ 822008 w 822007"/>
                <a:gd name="connsiteY10" fmla="*/ 215265 h 43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007" h="430530">
                  <a:moveTo>
                    <a:pt x="822008" y="215265"/>
                  </a:moveTo>
                  <a:cubicBezTo>
                    <a:pt x="822008" y="96203"/>
                    <a:pt x="72485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696278" y="53340"/>
                    <a:pt x="768668" y="125730"/>
                    <a:pt x="768668" y="215265"/>
                  </a:cubicBezTo>
                  <a:cubicBezTo>
                    <a:pt x="768668" y="304800"/>
                    <a:pt x="696278" y="377190"/>
                    <a:pt x="606743" y="377190"/>
                  </a:cubicBezTo>
                  <a:lnTo>
                    <a:pt x="0" y="377190"/>
                  </a:lnTo>
                  <a:lnTo>
                    <a:pt x="0" y="430530"/>
                  </a:lnTo>
                  <a:lnTo>
                    <a:pt x="606743" y="430530"/>
                  </a:lnTo>
                  <a:cubicBezTo>
                    <a:pt x="724853" y="430530"/>
                    <a:pt x="822008" y="334328"/>
                    <a:pt x="822008" y="21526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10" name="Группа 9"/>
          <p:cNvGrpSpPr/>
          <p:nvPr userDrawn="1"/>
        </p:nvGrpSpPr>
        <p:grpSpPr>
          <a:xfrm flipH="1">
            <a:off x="2557462" y="457200"/>
            <a:ext cx="2012950" cy="1396365"/>
            <a:chOff x="0" y="0"/>
            <a:chExt cx="928687" cy="643890"/>
          </a:xfrm>
        </p:grpSpPr>
        <p:sp>
          <p:nvSpPr>
            <p:cNvPr id="11" name="Полилиния 10"/>
            <p:cNvSpPr/>
            <p:nvPr/>
          </p:nvSpPr>
          <p:spPr>
            <a:xfrm>
              <a:off x="0" y="53341"/>
              <a:ext cx="875347" cy="537210"/>
            </a:xfrm>
            <a:custGeom>
              <a:avLst/>
              <a:gdLst>
                <a:gd name="connsiteX0" fmla="*/ 606743 w 875347"/>
                <a:gd name="connsiteY0" fmla="*/ 53340 h 537210"/>
                <a:gd name="connsiteX1" fmla="*/ 822008 w 875347"/>
                <a:gd name="connsiteY1" fmla="*/ 268605 h 537210"/>
                <a:gd name="connsiteX2" fmla="*/ 606743 w 875347"/>
                <a:gd name="connsiteY2" fmla="*/ 483870 h 537210"/>
                <a:gd name="connsiteX3" fmla="*/ 0 w 875347"/>
                <a:gd name="connsiteY3" fmla="*/ 483870 h 537210"/>
                <a:gd name="connsiteX4" fmla="*/ 0 w 875347"/>
                <a:gd name="connsiteY4" fmla="*/ 537210 h 537210"/>
                <a:gd name="connsiteX5" fmla="*/ 606743 w 875347"/>
                <a:gd name="connsiteY5" fmla="*/ 537210 h 537210"/>
                <a:gd name="connsiteX6" fmla="*/ 875347 w 875347"/>
                <a:gd name="connsiteY6" fmla="*/ 268605 h 537210"/>
                <a:gd name="connsiteX7" fmla="*/ 606743 w 875347"/>
                <a:gd name="connsiteY7" fmla="*/ 0 h 537210"/>
                <a:gd name="connsiteX8" fmla="*/ 0 w 875347"/>
                <a:gd name="connsiteY8" fmla="*/ 0 h 537210"/>
                <a:gd name="connsiteX9" fmla="*/ 0 w 875347"/>
                <a:gd name="connsiteY9" fmla="*/ 53340 h 537210"/>
                <a:gd name="connsiteX10" fmla="*/ 606743 w 875347"/>
                <a:gd name="connsiteY10" fmla="*/ 53340 h 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347" h="537210">
                  <a:moveTo>
                    <a:pt x="606743" y="53340"/>
                  </a:moveTo>
                  <a:cubicBezTo>
                    <a:pt x="725805" y="53340"/>
                    <a:pt x="822008" y="149543"/>
                    <a:pt x="822008" y="268605"/>
                  </a:cubicBezTo>
                  <a:cubicBezTo>
                    <a:pt x="822008" y="387668"/>
                    <a:pt x="725805" y="483870"/>
                    <a:pt x="606743" y="483870"/>
                  </a:cubicBezTo>
                  <a:lnTo>
                    <a:pt x="0" y="483870"/>
                  </a:lnTo>
                  <a:lnTo>
                    <a:pt x="0" y="537210"/>
                  </a:lnTo>
                  <a:lnTo>
                    <a:pt x="606743" y="537210"/>
                  </a:lnTo>
                  <a:cubicBezTo>
                    <a:pt x="755333" y="537210"/>
                    <a:pt x="875347" y="417195"/>
                    <a:pt x="875347" y="268605"/>
                  </a:cubicBezTo>
                  <a:cubicBezTo>
                    <a:pt x="875347" y="120015"/>
                    <a:pt x="75533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0" y="160021"/>
              <a:ext cx="768667" cy="323850"/>
            </a:xfrm>
            <a:custGeom>
              <a:avLst/>
              <a:gdLst>
                <a:gd name="connsiteX0" fmla="*/ 768668 w 768667"/>
                <a:gd name="connsiteY0" fmla="*/ 161925 h 323850"/>
                <a:gd name="connsiteX1" fmla="*/ 606743 w 768667"/>
                <a:gd name="connsiteY1" fmla="*/ 0 h 323850"/>
                <a:gd name="connsiteX2" fmla="*/ 0 w 768667"/>
                <a:gd name="connsiteY2" fmla="*/ 0 h 323850"/>
                <a:gd name="connsiteX3" fmla="*/ 0 w 768667"/>
                <a:gd name="connsiteY3" fmla="*/ 323850 h 323850"/>
                <a:gd name="connsiteX4" fmla="*/ 606743 w 768667"/>
                <a:gd name="connsiteY4" fmla="*/ 323850 h 323850"/>
                <a:gd name="connsiteX5" fmla="*/ 768668 w 768667"/>
                <a:gd name="connsiteY5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8667" h="323850">
                  <a:moveTo>
                    <a:pt x="768668" y="161925"/>
                  </a:moveTo>
                  <a:cubicBezTo>
                    <a:pt x="768668" y="72390"/>
                    <a:pt x="696278" y="0"/>
                    <a:pt x="606743" y="0"/>
                  </a:cubicBezTo>
                  <a:lnTo>
                    <a:pt x="0" y="0"/>
                  </a:lnTo>
                  <a:lnTo>
                    <a:pt x="0" y="323850"/>
                  </a:lnTo>
                  <a:lnTo>
                    <a:pt x="606743" y="323850"/>
                  </a:lnTo>
                  <a:cubicBezTo>
                    <a:pt x="695325" y="323850"/>
                    <a:pt x="768668" y="251460"/>
                    <a:pt x="768668" y="161925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0" y="0"/>
              <a:ext cx="928687" cy="643890"/>
            </a:xfrm>
            <a:custGeom>
              <a:avLst/>
              <a:gdLst>
                <a:gd name="connsiteX0" fmla="*/ 606743 w 928687"/>
                <a:gd name="connsiteY0" fmla="*/ 0 h 643890"/>
                <a:gd name="connsiteX1" fmla="*/ 0 w 928687"/>
                <a:gd name="connsiteY1" fmla="*/ 0 h 643890"/>
                <a:gd name="connsiteX2" fmla="*/ 0 w 928687"/>
                <a:gd name="connsiteY2" fmla="*/ 53340 h 643890"/>
                <a:gd name="connsiteX3" fmla="*/ 606743 w 928687"/>
                <a:gd name="connsiteY3" fmla="*/ 53340 h 643890"/>
                <a:gd name="connsiteX4" fmla="*/ 875347 w 928687"/>
                <a:gd name="connsiteY4" fmla="*/ 321945 h 643890"/>
                <a:gd name="connsiteX5" fmla="*/ 606743 w 928687"/>
                <a:gd name="connsiteY5" fmla="*/ 590550 h 643890"/>
                <a:gd name="connsiteX6" fmla="*/ 0 w 928687"/>
                <a:gd name="connsiteY6" fmla="*/ 590550 h 643890"/>
                <a:gd name="connsiteX7" fmla="*/ 0 w 928687"/>
                <a:gd name="connsiteY7" fmla="*/ 643890 h 643890"/>
                <a:gd name="connsiteX8" fmla="*/ 606743 w 928687"/>
                <a:gd name="connsiteY8" fmla="*/ 643890 h 643890"/>
                <a:gd name="connsiteX9" fmla="*/ 928688 w 928687"/>
                <a:gd name="connsiteY9" fmla="*/ 321945 h 643890"/>
                <a:gd name="connsiteX10" fmla="*/ 606743 w 928687"/>
                <a:gd name="connsiteY10" fmla="*/ 0 h 64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8687" h="643890">
                  <a:moveTo>
                    <a:pt x="606743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755333" y="53340"/>
                    <a:pt x="875347" y="173355"/>
                    <a:pt x="875347" y="321945"/>
                  </a:cubicBezTo>
                  <a:cubicBezTo>
                    <a:pt x="875347" y="470535"/>
                    <a:pt x="755333" y="590550"/>
                    <a:pt x="606743" y="590550"/>
                  </a:cubicBezTo>
                  <a:lnTo>
                    <a:pt x="0" y="590550"/>
                  </a:lnTo>
                  <a:lnTo>
                    <a:pt x="0" y="643890"/>
                  </a:lnTo>
                  <a:lnTo>
                    <a:pt x="606743" y="643890"/>
                  </a:lnTo>
                  <a:cubicBezTo>
                    <a:pt x="784860" y="643890"/>
                    <a:pt x="928688" y="499110"/>
                    <a:pt x="928688" y="321945"/>
                  </a:cubicBezTo>
                  <a:cubicBezTo>
                    <a:pt x="928688" y="144780"/>
                    <a:pt x="783908" y="0"/>
                    <a:pt x="6067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0" y="106681"/>
              <a:ext cx="822007" cy="430530"/>
            </a:xfrm>
            <a:custGeom>
              <a:avLst/>
              <a:gdLst>
                <a:gd name="connsiteX0" fmla="*/ 822008 w 822007"/>
                <a:gd name="connsiteY0" fmla="*/ 215265 h 430530"/>
                <a:gd name="connsiteX1" fmla="*/ 606743 w 822007"/>
                <a:gd name="connsiteY1" fmla="*/ 0 h 430530"/>
                <a:gd name="connsiteX2" fmla="*/ 0 w 822007"/>
                <a:gd name="connsiteY2" fmla="*/ 0 h 430530"/>
                <a:gd name="connsiteX3" fmla="*/ 0 w 822007"/>
                <a:gd name="connsiteY3" fmla="*/ 53340 h 430530"/>
                <a:gd name="connsiteX4" fmla="*/ 606743 w 822007"/>
                <a:gd name="connsiteY4" fmla="*/ 53340 h 430530"/>
                <a:gd name="connsiteX5" fmla="*/ 768668 w 822007"/>
                <a:gd name="connsiteY5" fmla="*/ 215265 h 430530"/>
                <a:gd name="connsiteX6" fmla="*/ 606743 w 822007"/>
                <a:gd name="connsiteY6" fmla="*/ 377190 h 430530"/>
                <a:gd name="connsiteX7" fmla="*/ 0 w 822007"/>
                <a:gd name="connsiteY7" fmla="*/ 377190 h 430530"/>
                <a:gd name="connsiteX8" fmla="*/ 0 w 822007"/>
                <a:gd name="connsiteY8" fmla="*/ 430530 h 430530"/>
                <a:gd name="connsiteX9" fmla="*/ 606743 w 822007"/>
                <a:gd name="connsiteY9" fmla="*/ 430530 h 430530"/>
                <a:gd name="connsiteX10" fmla="*/ 822008 w 822007"/>
                <a:gd name="connsiteY10" fmla="*/ 215265 h 43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007" h="430530">
                  <a:moveTo>
                    <a:pt x="822008" y="215265"/>
                  </a:moveTo>
                  <a:cubicBezTo>
                    <a:pt x="822008" y="96203"/>
                    <a:pt x="72485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696278" y="53340"/>
                    <a:pt x="768668" y="125730"/>
                    <a:pt x="768668" y="215265"/>
                  </a:cubicBezTo>
                  <a:cubicBezTo>
                    <a:pt x="768668" y="304800"/>
                    <a:pt x="696278" y="377190"/>
                    <a:pt x="606743" y="377190"/>
                  </a:cubicBezTo>
                  <a:lnTo>
                    <a:pt x="0" y="377190"/>
                  </a:lnTo>
                  <a:lnTo>
                    <a:pt x="0" y="430530"/>
                  </a:lnTo>
                  <a:lnTo>
                    <a:pt x="606743" y="430530"/>
                  </a:lnTo>
                  <a:cubicBezTo>
                    <a:pt x="724853" y="430530"/>
                    <a:pt x="822008" y="334328"/>
                    <a:pt x="822008" y="21526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5" name="Заголовок 34"/>
          <p:cNvSpPr>
            <a:spLocks noGrp="1"/>
          </p:cNvSpPr>
          <p:nvPr>
            <p:ph type="title" hasCustomPrompt="1"/>
          </p:nvPr>
        </p:nvSpPr>
        <p:spPr>
          <a:xfrm>
            <a:off x="304720" y="4572000"/>
            <a:ext cx="3960971" cy="2000663"/>
          </a:xfrm>
        </p:spPr>
        <p:txBody>
          <a:bodyPr rtlCol="0" anchor="b"/>
          <a:lstStyle>
            <a:lvl1pPr algn="l">
              <a:lnSpc>
                <a:spcPts val="6000"/>
              </a:lnSpc>
              <a:spcAft>
                <a:spcPts val="0"/>
              </a:spcAft>
              <a:defRPr lang="ru-RU" cap="all" baseline="0"/>
            </a:lvl1pPr>
          </a:lstStyle>
          <a:p>
            <a:pPr rtl="0"/>
            <a:r>
              <a:rPr lang="ru-RU"/>
              <a:t>ДОБАВЬТЕ ЗДЕСЬ ЗАГОЛОВОК</a:t>
            </a:r>
          </a:p>
        </p:txBody>
      </p:sp>
      <p:sp>
        <p:nvSpPr>
          <p:cNvPr id="37" name="Текст 36"/>
          <p:cNvSpPr>
            <a:spLocks noGrp="1"/>
          </p:cNvSpPr>
          <p:nvPr>
            <p:ph type="body" sz="quarter" idx="10" hasCustomPrompt="1"/>
          </p:nvPr>
        </p:nvSpPr>
        <p:spPr>
          <a:xfrm>
            <a:off x="4950563" y="634889"/>
            <a:ext cx="1066800" cy="736711"/>
          </a:xfrm>
        </p:spPr>
        <p:txBody>
          <a:bodyPr rtlCol="0">
            <a:noAutofit/>
          </a:bodyPr>
          <a:lstStyle>
            <a:lvl1pPr marL="0" indent="0">
              <a:buNone/>
              <a:defRPr lang="ru-RU" sz="5000">
                <a:solidFill>
                  <a:schemeClr val="accent1"/>
                </a:solidFill>
                <a:latin typeface="+mj-lt"/>
              </a:defRPr>
            </a:lvl1pPr>
            <a:lvl2pPr marL="609600" indent="0">
              <a:buNone/>
              <a:defRPr lang="ru-RU"/>
            </a:lvl2pPr>
            <a:lvl3pPr marL="1219200" indent="0">
              <a:buNone/>
              <a:defRPr lang="ru-RU"/>
            </a:lvl3pPr>
            <a:lvl4pPr marL="1828165" indent="0">
              <a:buNone/>
              <a:defRPr lang="ru-RU"/>
            </a:lvl4pPr>
            <a:lvl5pPr marL="2437765" indent="0">
              <a:buNone/>
              <a:defRPr lang="ru-RU"/>
            </a:lvl5pPr>
          </a:lstStyle>
          <a:p>
            <a:pPr lvl="0" rtl="0"/>
            <a:r>
              <a:rPr lang="ru-RU"/>
              <a:t>1</a:t>
            </a:r>
          </a:p>
        </p:txBody>
      </p:sp>
      <p:sp>
        <p:nvSpPr>
          <p:cNvPr id="43" name="Текст 125"/>
          <p:cNvSpPr>
            <a:spLocks noGrp="1"/>
          </p:cNvSpPr>
          <p:nvPr>
            <p:ph type="body" sz="quarter" idx="16" hasCustomPrompt="1"/>
          </p:nvPr>
        </p:nvSpPr>
        <p:spPr>
          <a:xfrm>
            <a:off x="4987961" y="1413291"/>
            <a:ext cx="1939364" cy="33930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44" name="Текст 125"/>
          <p:cNvSpPr>
            <a:spLocks noGrp="1"/>
          </p:cNvSpPr>
          <p:nvPr>
            <p:ph type="body" sz="quarter" idx="17" hasCustomPrompt="1"/>
          </p:nvPr>
        </p:nvSpPr>
        <p:spPr>
          <a:xfrm>
            <a:off x="4987961" y="1760086"/>
            <a:ext cx="1916981" cy="5262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8" name="Текст 36"/>
          <p:cNvSpPr>
            <a:spLocks noGrp="1"/>
          </p:cNvSpPr>
          <p:nvPr>
            <p:ph type="body" sz="quarter" idx="11" hasCustomPrompt="1"/>
          </p:nvPr>
        </p:nvSpPr>
        <p:spPr>
          <a:xfrm>
            <a:off x="8448947" y="634889"/>
            <a:ext cx="1066800" cy="736711"/>
          </a:xfrm>
        </p:spPr>
        <p:txBody>
          <a:bodyPr rtlCol="0">
            <a:noAutofit/>
          </a:bodyPr>
          <a:lstStyle>
            <a:lvl1pPr marL="0" indent="0">
              <a:buNone/>
              <a:defRPr lang="ru-RU" sz="5000">
                <a:solidFill>
                  <a:schemeClr val="accent1"/>
                </a:solidFill>
                <a:latin typeface="+mj-lt"/>
              </a:defRPr>
            </a:lvl1pPr>
            <a:lvl2pPr marL="609600" indent="0">
              <a:buNone/>
              <a:defRPr lang="ru-RU"/>
            </a:lvl2pPr>
            <a:lvl3pPr marL="1219200" indent="0">
              <a:buNone/>
              <a:defRPr lang="ru-RU"/>
            </a:lvl3pPr>
            <a:lvl4pPr marL="1828165" indent="0">
              <a:buNone/>
              <a:defRPr lang="ru-RU"/>
            </a:lvl4pPr>
            <a:lvl5pPr marL="2437765" indent="0">
              <a:buNone/>
              <a:defRPr lang="ru-RU"/>
            </a:lvl5pPr>
          </a:lstStyle>
          <a:p>
            <a:pPr lvl="0" rtl="0"/>
            <a:r>
              <a:rPr lang="ru-RU"/>
              <a:t>2</a:t>
            </a:r>
          </a:p>
        </p:txBody>
      </p:sp>
      <p:sp>
        <p:nvSpPr>
          <p:cNvPr id="45" name="Текст 125"/>
          <p:cNvSpPr>
            <a:spLocks noGrp="1"/>
          </p:cNvSpPr>
          <p:nvPr>
            <p:ph type="body" sz="quarter" idx="18" hasCustomPrompt="1"/>
          </p:nvPr>
        </p:nvSpPr>
        <p:spPr>
          <a:xfrm>
            <a:off x="8498448" y="1413291"/>
            <a:ext cx="1939364" cy="33930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46" name="Текст 125"/>
          <p:cNvSpPr>
            <a:spLocks noGrp="1"/>
          </p:cNvSpPr>
          <p:nvPr>
            <p:ph type="body" sz="quarter" idx="19" hasCustomPrompt="1"/>
          </p:nvPr>
        </p:nvSpPr>
        <p:spPr>
          <a:xfrm>
            <a:off x="8498448" y="1760086"/>
            <a:ext cx="1916981" cy="5262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9" name="Текст 36"/>
          <p:cNvSpPr>
            <a:spLocks noGrp="1"/>
          </p:cNvSpPr>
          <p:nvPr>
            <p:ph type="body" sz="quarter" idx="12" hasCustomPrompt="1"/>
          </p:nvPr>
        </p:nvSpPr>
        <p:spPr>
          <a:xfrm>
            <a:off x="4950563" y="2869690"/>
            <a:ext cx="1066800" cy="736711"/>
          </a:xfrm>
        </p:spPr>
        <p:txBody>
          <a:bodyPr rtlCol="0">
            <a:noAutofit/>
          </a:bodyPr>
          <a:lstStyle>
            <a:lvl1pPr marL="0" indent="0">
              <a:buNone/>
              <a:defRPr lang="ru-RU" sz="5000">
                <a:solidFill>
                  <a:schemeClr val="accent1"/>
                </a:solidFill>
                <a:latin typeface="+mj-lt"/>
              </a:defRPr>
            </a:lvl1pPr>
            <a:lvl2pPr marL="609600" indent="0">
              <a:buNone/>
              <a:defRPr lang="ru-RU"/>
            </a:lvl2pPr>
            <a:lvl3pPr marL="1219200" indent="0">
              <a:buNone/>
              <a:defRPr lang="ru-RU"/>
            </a:lvl3pPr>
            <a:lvl4pPr marL="1828165" indent="0">
              <a:buNone/>
              <a:defRPr lang="ru-RU"/>
            </a:lvl4pPr>
            <a:lvl5pPr marL="2437765" indent="0">
              <a:buNone/>
              <a:defRPr lang="ru-RU"/>
            </a:lvl5pPr>
          </a:lstStyle>
          <a:p>
            <a:pPr lvl="0" rtl="0"/>
            <a:r>
              <a:rPr lang="ru-RU"/>
              <a:t>3</a:t>
            </a:r>
          </a:p>
        </p:txBody>
      </p:sp>
      <p:sp>
        <p:nvSpPr>
          <p:cNvPr id="47" name="Текст 125"/>
          <p:cNvSpPr>
            <a:spLocks noGrp="1"/>
          </p:cNvSpPr>
          <p:nvPr>
            <p:ph type="body" sz="quarter" idx="20" hasCustomPrompt="1"/>
          </p:nvPr>
        </p:nvSpPr>
        <p:spPr>
          <a:xfrm>
            <a:off x="4987961" y="3581400"/>
            <a:ext cx="1939364" cy="33930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48" name="Текст 125"/>
          <p:cNvSpPr>
            <a:spLocks noGrp="1"/>
          </p:cNvSpPr>
          <p:nvPr>
            <p:ph type="body" sz="quarter" idx="21" hasCustomPrompt="1"/>
          </p:nvPr>
        </p:nvSpPr>
        <p:spPr>
          <a:xfrm>
            <a:off x="4987961" y="3928195"/>
            <a:ext cx="1916981" cy="5262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40" name="Текст 36"/>
          <p:cNvSpPr>
            <a:spLocks noGrp="1"/>
          </p:cNvSpPr>
          <p:nvPr>
            <p:ph type="body" sz="quarter" idx="13" hasCustomPrompt="1"/>
          </p:nvPr>
        </p:nvSpPr>
        <p:spPr>
          <a:xfrm>
            <a:off x="8448947" y="2869690"/>
            <a:ext cx="1066800" cy="736711"/>
          </a:xfrm>
        </p:spPr>
        <p:txBody>
          <a:bodyPr rtlCol="0">
            <a:noAutofit/>
          </a:bodyPr>
          <a:lstStyle>
            <a:lvl1pPr marL="0" indent="0">
              <a:buNone/>
              <a:defRPr lang="ru-RU" sz="5000">
                <a:solidFill>
                  <a:schemeClr val="accent1"/>
                </a:solidFill>
                <a:latin typeface="+mj-lt"/>
              </a:defRPr>
            </a:lvl1pPr>
            <a:lvl2pPr marL="609600" indent="0">
              <a:buNone/>
              <a:defRPr lang="ru-RU"/>
            </a:lvl2pPr>
            <a:lvl3pPr marL="1219200" indent="0">
              <a:buNone/>
              <a:defRPr lang="ru-RU"/>
            </a:lvl3pPr>
            <a:lvl4pPr marL="1828165" indent="0">
              <a:buNone/>
              <a:defRPr lang="ru-RU"/>
            </a:lvl4pPr>
            <a:lvl5pPr marL="2437765" indent="0">
              <a:buNone/>
              <a:defRPr lang="ru-RU"/>
            </a:lvl5pPr>
          </a:lstStyle>
          <a:p>
            <a:pPr lvl="0" rtl="0"/>
            <a:r>
              <a:rPr lang="ru-RU"/>
              <a:t>4</a:t>
            </a:r>
          </a:p>
        </p:txBody>
      </p:sp>
      <p:sp>
        <p:nvSpPr>
          <p:cNvPr id="49" name="Текст 125"/>
          <p:cNvSpPr>
            <a:spLocks noGrp="1"/>
          </p:cNvSpPr>
          <p:nvPr>
            <p:ph type="body" sz="quarter" idx="22" hasCustomPrompt="1"/>
          </p:nvPr>
        </p:nvSpPr>
        <p:spPr>
          <a:xfrm>
            <a:off x="8498448" y="3581400"/>
            <a:ext cx="1939364" cy="33930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50" name="Текст 125"/>
          <p:cNvSpPr>
            <a:spLocks noGrp="1"/>
          </p:cNvSpPr>
          <p:nvPr>
            <p:ph type="body" sz="quarter" idx="23" hasCustomPrompt="1"/>
          </p:nvPr>
        </p:nvSpPr>
        <p:spPr>
          <a:xfrm>
            <a:off x="8498448" y="3928195"/>
            <a:ext cx="1916981" cy="5262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41" name="Текст 36"/>
          <p:cNvSpPr>
            <a:spLocks noGrp="1"/>
          </p:cNvSpPr>
          <p:nvPr>
            <p:ph type="body" sz="quarter" idx="14" hasCustomPrompt="1"/>
          </p:nvPr>
        </p:nvSpPr>
        <p:spPr>
          <a:xfrm>
            <a:off x="4950563" y="4953000"/>
            <a:ext cx="1066800" cy="736711"/>
          </a:xfrm>
        </p:spPr>
        <p:txBody>
          <a:bodyPr rtlCol="0">
            <a:noAutofit/>
          </a:bodyPr>
          <a:lstStyle>
            <a:lvl1pPr marL="0" indent="0">
              <a:buNone/>
              <a:defRPr lang="ru-RU" sz="5000">
                <a:solidFill>
                  <a:schemeClr val="accent1"/>
                </a:solidFill>
                <a:latin typeface="+mj-lt"/>
              </a:defRPr>
            </a:lvl1pPr>
            <a:lvl2pPr marL="609600" indent="0">
              <a:buNone/>
              <a:defRPr lang="ru-RU"/>
            </a:lvl2pPr>
            <a:lvl3pPr marL="1219200" indent="0">
              <a:buNone/>
              <a:defRPr lang="ru-RU"/>
            </a:lvl3pPr>
            <a:lvl4pPr marL="1828165" indent="0">
              <a:buNone/>
              <a:defRPr lang="ru-RU"/>
            </a:lvl4pPr>
            <a:lvl5pPr marL="2437765" indent="0">
              <a:buNone/>
              <a:defRPr lang="ru-RU"/>
            </a:lvl5pPr>
          </a:lstStyle>
          <a:p>
            <a:pPr lvl="0" rtl="0"/>
            <a:r>
              <a:rPr lang="ru-RU"/>
              <a:t>5</a:t>
            </a:r>
          </a:p>
        </p:txBody>
      </p:sp>
      <p:sp>
        <p:nvSpPr>
          <p:cNvPr id="53" name="Текст 125"/>
          <p:cNvSpPr>
            <a:spLocks noGrp="1"/>
          </p:cNvSpPr>
          <p:nvPr>
            <p:ph type="body" sz="quarter" idx="24" hasCustomPrompt="1"/>
          </p:nvPr>
        </p:nvSpPr>
        <p:spPr>
          <a:xfrm>
            <a:off x="4987961" y="5756387"/>
            <a:ext cx="1939364" cy="33930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54" name="Текст 125"/>
          <p:cNvSpPr>
            <a:spLocks noGrp="1"/>
          </p:cNvSpPr>
          <p:nvPr>
            <p:ph type="body" sz="quarter" idx="25" hasCustomPrompt="1"/>
          </p:nvPr>
        </p:nvSpPr>
        <p:spPr>
          <a:xfrm>
            <a:off x="4987961" y="6103182"/>
            <a:ext cx="1916981" cy="5262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42" name="Текст 36"/>
          <p:cNvSpPr>
            <a:spLocks noGrp="1"/>
          </p:cNvSpPr>
          <p:nvPr>
            <p:ph type="body" sz="quarter" idx="15" hasCustomPrompt="1"/>
          </p:nvPr>
        </p:nvSpPr>
        <p:spPr>
          <a:xfrm>
            <a:off x="8448947" y="4953000"/>
            <a:ext cx="1066800" cy="736711"/>
          </a:xfrm>
        </p:spPr>
        <p:txBody>
          <a:bodyPr rtlCol="0">
            <a:noAutofit/>
          </a:bodyPr>
          <a:lstStyle>
            <a:lvl1pPr marL="0" indent="0">
              <a:buNone/>
              <a:defRPr lang="ru-RU" sz="5000">
                <a:solidFill>
                  <a:schemeClr val="accent1"/>
                </a:solidFill>
                <a:latin typeface="+mj-lt"/>
              </a:defRPr>
            </a:lvl1pPr>
            <a:lvl2pPr marL="609600" indent="0">
              <a:buNone/>
              <a:defRPr lang="ru-RU"/>
            </a:lvl2pPr>
            <a:lvl3pPr marL="1219200" indent="0">
              <a:buNone/>
              <a:defRPr lang="ru-RU"/>
            </a:lvl3pPr>
            <a:lvl4pPr marL="1828165" indent="0">
              <a:buNone/>
              <a:defRPr lang="ru-RU"/>
            </a:lvl4pPr>
            <a:lvl5pPr marL="2437765" indent="0">
              <a:buNone/>
              <a:defRPr lang="ru-RU"/>
            </a:lvl5pPr>
          </a:lstStyle>
          <a:p>
            <a:pPr lvl="0" rtl="0"/>
            <a:r>
              <a:rPr lang="ru-RU"/>
              <a:t>6</a:t>
            </a:r>
          </a:p>
        </p:txBody>
      </p:sp>
      <p:sp>
        <p:nvSpPr>
          <p:cNvPr id="55" name="Текст 125"/>
          <p:cNvSpPr>
            <a:spLocks noGrp="1"/>
          </p:cNvSpPr>
          <p:nvPr>
            <p:ph type="body" sz="quarter" idx="26" hasCustomPrompt="1"/>
          </p:nvPr>
        </p:nvSpPr>
        <p:spPr>
          <a:xfrm>
            <a:off x="8498448" y="5756387"/>
            <a:ext cx="1939364" cy="33930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8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56" name="Текст 125"/>
          <p:cNvSpPr>
            <a:spLocks noGrp="1"/>
          </p:cNvSpPr>
          <p:nvPr>
            <p:ph type="body" sz="quarter" idx="27" hasCustomPrompt="1"/>
          </p:nvPr>
        </p:nvSpPr>
        <p:spPr>
          <a:xfrm>
            <a:off x="8498448" y="6103182"/>
            <a:ext cx="1916981" cy="5262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426916" y="439653"/>
            <a:ext cx="11334993" cy="21511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2336988"/>
            <a:ext cx="12188825" cy="4521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426916" y="2336988"/>
            <a:ext cx="11334993" cy="40638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7" name="Группа 16"/>
          <p:cNvGrpSpPr/>
          <p:nvPr userDrawn="1"/>
        </p:nvGrpSpPr>
        <p:grpSpPr>
          <a:xfrm rot="5400000" flipV="1">
            <a:off x="503554" y="308293"/>
            <a:ext cx="2012950" cy="1396365"/>
            <a:chOff x="0" y="0"/>
            <a:chExt cx="928687" cy="643890"/>
          </a:xfrm>
        </p:grpSpPr>
        <p:sp>
          <p:nvSpPr>
            <p:cNvPr id="18" name="Полилиния 28"/>
            <p:cNvSpPr/>
            <p:nvPr/>
          </p:nvSpPr>
          <p:spPr>
            <a:xfrm>
              <a:off x="0" y="53341"/>
              <a:ext cx="875347" cy="537210"/>
            </a:xfrm>
            <a:custGeom>
              <a:avLst/>
              <a:gdLst>
                <a:gd name="connsiteX0" fmla="*/ 606743 w 875347"/>
                <a:gd name="connsiteY0" fmla="*/ 53340 h 537210"/>
                <a:gd name="connsiteX1" fmla="*/ 822008 w 875347"/>
                <a:gd name="connsiteY1" fmla="*/ 268605 h 537210"/>
                <a:gd name="connsiteX2" fmla="*/ 606743 w 875347"/>
                <a:gd name="connsiteY2" fmla="*/ 483870 h 537210"/>
                <a:gd name="connsiteX3" fmla="*/ 0 w 875347"/>
                <a:gd name="connsiteY3" fmla="*/ 483870 h 537210"/>
                <a:gd name="connsiteX4" fmla="*/ 0 w 875347"/>
                <a:gd name="connsiteY4" fmla="*/ 537210 h 537210"/>
                <a:gd name="connsiteX5" fmla="*/ 606743 w 875347"/>
                <a:gd name="connsiteY5" fmla="*/ 537210 h 537210"/>
                <a:gd name="connsiteX6" fmla="*/ 875347 w 875347"/>
                <a:gd name="connsiteY6" fmla="*/ 268605 h 537210"/>
                <a:gd name="connsiteX7" fmla="*/ 606743 w 875347"/>
                <a:gd name="connsiteY7" fmla="*/ 0 h 537210"/>
                <a:gd name="connsiteX8" fmla="*/ 0 w 875347"/>
                <a:gd name="connsiteY8" fmla="*/ 0 h 537210"/>
                <a:gd name="connsiteX9" fmla="*/ 0 w 875347"/>
                <a:gd name="connsiteY9" fmla="*/ 53340 h 537210"/>
                <a:gd name="connsiteX10" fmla="*/ 606743 w 875347"/>
                <a:gd name="connsiteY10" fmla="*/ 53340 h 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347" h="537210">
                  <a:moveTo>
                    <a:pt x="606743" y="53340"/>
                  </a:moveTo>
                  <a:cubicBezTo>
                    <a:pt x="725805" y="53340"/>
                    <a:pt x="822008" y="149543"/>
                    <a:pt x="822008" y="268605"/>
                  </a:cubicBezTo>
                  <a:cubicBezTo>
                    <a:pt x="822008" y="387668"/>
                    <a:pt x="725805" y="483870"/>
                    <a:pt x="606743" y="483870"/>
                  </a:cubicBezTo>
                  <a:lnTo>
                    <a:pt x="0" y="483870"/>
                  </a:lnTo>
                  <a:lnTo>
                    <a:pt x="0" y="537210"/>
                  </a:lnTo>
                  <a:lnTo>
                    <a:pt x="606743" y="537210"/>
                  </a:lnTo>
                  <a:cubicBezTo>
                    <a:pt x="755333" y="537210"/>
                    <a:pt x="875347" y="417195"/>
                    <a:pt x="875347" y="268605"/>
                  </a:cubicBezTo>
                  <a:cubicBezTo>
                    <a:pt x="875347" y="120015"/>
                    <a:pt x="75533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29"/>
            <p:cNvSpPr/>
            <p:nvPr/>
          </p:nvSpPr>
          <p:spPr>
            <a:xfrm>
              <a:off x="0" y="160021"/>
              <a:ext cx="768667" cy="323850"/>
            </a:xfrm>
            <a:custGeom>
              <a:avLst/>
              <a:gdLst>
                <a:gd name="connsiteX0" fmla="*/ 768668 w 768667"/>
                <a:gd name="connsiteY0" fmla="*/ 161925 h 323850"/>
                <a:gd name="connsiteX1" fmla="*/ 606743 w 768667"/>
                <a:gd name="connsiteY1" fmla="*/ 0 h 323850"/>
                <a:gd name="connsiteX2" fmla="*/ 0 w 768667"/>
                <a:gd name="connsiteY2" fmla="*/ 0 h 323850"/>
                <a:gd name="connsiteX3" fmla="*/ 0 w 768667"/>
                <a:gd name="connsiteY3" fmla="*/ 323850 h 323850"/>
                <a:gd name="connsiteX4" fmla="*/ 606743 w 768667"/>
                <a:gd name="connsiteY4" fmla="*/ 323850 h 323850"/>
                <a:gd name="connsiteX5" fmla="*/ 768668 w 768667"/>
                <a:gd name="connsiteY5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8667" h="323850">
                  <a:moveTo>
                    <a:pt x="768668" y="161925"/>
                  </a:moveTo>
                  <a:cubicBezTo>
                    <a:pt x="768668" y="72390"/>
                    <a:pt x="696278" y="0"/>
                    <a:pt x="606743" y="0"/>
                  </a:cubicBezTo>
                  <a:lnTo>
                    <a:pt x="0" y="0"/>
                  </a:lnTo>
                  <a:lnTo>
                    <a:pt x="0" y="323850"/>
                  </a:lnTo>
                  <a:lnTo>
                    <a:pt x="606743" y="323850"/>
                  </a:lnTo>
                  <a:cubicBezTo>
                    <a:pt x="695325" y="323850"/>
                    <a:pt x="768668" y="251460"/>
                    <a:pt x="768668" y="161925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" name="Полилиния 45"/>
            <p:cNvSpPr/>
            <p:nvPr/>
          </p:nvSpPr>
          <p:spPr>
            <a:xfrm>
              <a:off x="0" y="0"/>
              <a:ext cx="928687" cy="643890"/>
            </a:xfrm>
            <a:custGeom>
              <a:avLst/>
              <a:gdLst>
                <a:gd name="connsiteX0" fmla="*/ 606743 w 928687"/>
                <a:gd name="connsiteY0" fmla="*/ 0 h 643890"/>
                <a:gd name="connsiteX1" fmla="*/ 0 w 928687"/>
                <a:gd name="connsiteY1" fmla="*/ 0 h 643890"/>
                <a:gd name="connsiteX2" fmla="*/ 0 w 928687"/>
                <a:gd name="connsiteY2" fmla="*/ 53340 h 643890"/>
                <a:gd name="connsiteX3" fmla="*/ 606743 w 928687"/>
                <a:gd name="connsiteY3" fmla="*/ 53340 h 643890"/>
                <a:gd name="connsiteX4" fmla="*/ 875347 w 928687"/>
                <a:gd name="connsiteY4" fmla="*/ 321945 h 643890"/>
                <a:gd name="connsiteX5" fmla="*/ 606743 w 928687"/>
                <a:gd name="connsiteY5" fmla="*/ 590550 h 643890"/>
                <a:gd name="connsiteX6" fmla="*/ 0 w 928687"/>
                <a:gd name="connsiteY6" fmla="*/ 590550 h 643890"/>
                <a:gd name="connsiteX7" fmla="*/ 0 w 928687"/>
                <a:gd name="connsiteY7" fmla="*/ 643890 h 643890"/>
                <a:gd name="connsiteX8" fmla="*/ 606743 w 928687"/>
                <a:gd name="connsiteY8" fmla="*/ 643890 h 643890"/>
                <a:gd name="connsiteX9" fmla="*/ 928688 w 928687"/>
                <a:gd name="connsiteY9" fmla="*/ 321945 h 643890"/>
                <a:gd name="connsiteX10" fmla="*/ 606743 w 928687"/>
                <a:gd name="connsiteY10" fmla="*/ 0 h 64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8687" h="643890">
                  <a:moveTo>
                    <a:pt x="606743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755333" y="53340"/>
                    <a:pt x="875347" y="173355"/>
                    <a:pt x="875347" y="321945"/>
                  </a:cubicBezTo>
                  <a:cubicBezTo>
                    <a:pt x="875347" y="470535"/>
                    <a:pt x="755333" y="590550"/>
                    <a:pt x="606743" y="590550"/>
                  </a:cubicBezTo>
                  <a:lnTo>
                    <a:pt x="0" y="590550"/>
                  </a:lnTo>
                  <a:lnTo>
                    <a:pt x="0" y="643890"/>
                  </a:lnTo>
                  <a:lnTo>
                    <a:pt x="606743" y="643890"/>
                  </a:lnTo>
                  <a:cubicBezTo>
                    <a:pt x="784860" y="643890"/>
                    <a:pt x="928688" y="499110"/>
                    <a:pt x="928688" y="321945"/>
                  </a:cubicBezTo>
                  <a:cubicBezTo>
                    <a:pt x="928688" y="144780"/>
                    <a:pt x="783908" y="0"/>
                    <a:pt x="6067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51"/>
            <p:cNvSpPr/>
            <p:nvPr/>
          </p:nvSpPr>
          <p:spPr>
            <a:xfrm>
              <a:off x="0" y="106681"/>
              <a:ext cx="822007" cy="430530"/>
            </a:xfrm>
            <a:custGeom>
              <a:avLst/>
              <a:gdLst>
                <a:gd name="connsiteX0" fmla="*/ 822008 w 822007"/>
                <a:gd name="connsiteY0" fmla="*/ 215265 h 430530"/>
                <a:gd name="connsiteX1" fmla="*/ 606743 w 822007"/>
                <a:gd name="connsiteY1" fmla="*/ 0 h 430530"/>
                <a:gd name="connsiteX2" fmla="*/ 0 w 822007"/>
                <a:gd name="connsiteY2" fmla="*/ 0 h 430530"/>
                <a:gd name="connsiteX3" fmla="*/ 0 w 822007"/>
                <a:gd name="connsiteY3" fmla="*/ 53340 h 430530"/>
                <a:gd name="connsiteX4" fmla="*/ 606743 w 822007"/>
                <a:gd name="connsiteY4" fmla="*/ 53340 h 430530"/>
                <a:gd name="connsiteX5" fmla="*/ 768668 w 822007"/>
                <a:gd name="connsiteY5" fmla="*/ 215265 h 430530"/>
                <a:gd name="connsiteX6" fmla="*/ 606743 w 822007"/>
                <a:gd name="connsiteY6" fmla="*/ 377190 h 430530"/>
                <a:gd name="connsiteX7" fmla="*/ 0 w 822007"/>
                <a:gd name="connsiteY7" fmla="*/ 377190 h 430530"/>
                <a:gd name="connsiteX8" fmla="*/ 0 w 822007"/>
                <a:gd name="connsiteY8" fmla="*/ 430530 h 430530"/>
                <a:gd name="connsiteX9" fmla="*/ 606743 w 822007"/>
                <a:gd name="connsiteY9" fmla="*/ 430530 h 430530"/>
                <a:gd name="connsiteX10" fmla="*/ 822008 w 822007"/>
                <a:gd name="connsiteY10" fmla="*/ 215265 h 43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007" h="430530">
                  <a:moveTo>
                    <a:pt x="822008" y="215265"/>
                  </a:moveTo>
                  <a:cubicBezTo>
                    <a:pt x="822008" y="96203"/>
                    <a:pt x="72485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696278" y="53340"/>
                    <a:pt x="768668" y="125730"/>
                    <a:pt x="768668" y="215265"/>
                  </a:cubicBezTo>
                  <a:cubicBezTo>
                    <a:pt x="768668" y="304800"/>
                    <a:pt x="696278" y="377190"/>
                    <a:pt x="606743" y="377190"/>
                  </a:cubicBezTo>
                  <a:lnTo>
                    <a:pt x="0" y="377190"/>
                  </a:lnTo>
                  <a:lnTo>
                    <a:pt x="0" y="430530"/>
                  </a:lnTo>
                  <a:lnTo>
                    <a:pt x="606743" y="430530"/>
                  </a:lnTo>
                  <a:cubicBezTo>
                    <a:pt x="724853" y="430530"/>
                    <a:pt x="822008" y="334328"/>
                    <a:pt x="822008" y="21526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24" name="Заголовок 23"/>
          <p:cNvSpPr>
            <a:spLocks noGrp="1"/>
          </p:cNvSpPr>
          <p:nvPr>
            <p:ph type="title" hasCustomPrompt="1"/>
          </p:nvPr>
        </p:nvSpPr>
        <p:spPr>
          <a:xfrm>
            <a:off x="609441" y="1036639"/>
            <a:ext cx="10969943" cy="944561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ДОБАВЬТЕ ЗДЕСЬ ЗАГОЛОВОК</a:t>
            </a:r>
          </a:p>
        </p:txBody>
      </p:sp>
      <p:sp>
        <p:nvSpPr>
          <p:cNvPr id="25" name="Текст 125"/>
          <p:cNvSpPr>
            <a:spLocks noGrp="1"/>
          </p:cNvSpPr>
          <p:nvPr>
            <p:ph type="body" sz="quarter" idx="26" hasCustomPrompt="1"/>
          </p:nvPr>
        </p:nvSpPr>
        <p:spPr>
          <a:xfrm>
            <a:off x="684211" y="2811087"/>
            <a:ext cx="2133601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6" name="Текст 125"/>
          <p:cNvSpPr>
            <a:spLocks noGrp="1"/>
          </p:cNvSpPr>
          <p:nvPr>
            <p:ph type="body" sz="quarter" idx="19" hasCustomPrompt="1"/>
          </p:nvPr>
        </p:nvSpPr>
        <p:spPr>
          <a:xfrm>
            <a:off x="684211" y="3322320"/>
            <a:ext cx="2133601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3" name="Текст 125"/>
          <p:cNvSpPr>
            <a:spLocks noGrp="1"/>
          </p:cNvSpPr>
          <p:nvPr>
            <p:ph type="body" sz="quarter" idx="27" hasCustomPrompt="1"/>
          </p:nvPr>
        </p:nvSpPr>
        <p:spPr>
          <a:xfrm>
            <a:off x="3198811" y="2811087"/>
            <a:ext cx="2133601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4" name="Текст 125"/>
          <p:cNvSpPr>
            <a:spLocks noGrp="1"/>
          </p:cNvSpPr>
          <p:nvPr>
            <p:ph type="body" sz="quarter" idx="28" hasCustomPrompt="1"/>
          </p:nvPr>
        </p:nvSpPr>
        <p:spPr>
          <a:xfrm>
            <a:off x="3198811" y="3322320"/>
            <a:ext cx="2133601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6" name="Текст 125"/>
          <p:cNvSpPr>
            <a:spLocks noGrp="1"/>
          </p:cNvSpPr>
          <p:nvPr>
            <p:ph type="body" sz="quarter" idx="29" hasCustomPrompt="1"/>
          </p:nvPr>
        </p:nvSpPr>
        <p:spPr>
          <a:xfrm>
            <a:off x="5713411" y="2811087"/>
            <a:ext cx="2133601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1" name="Текст 125"/>
          <p:cNvSpPr>
            <a:spLocks noGrp="1"/>
          </p:cNvSpPr>
          <p:nvPr>
            <p:ph type="body" sz="quarter" idx="30" hasCustomPrompt="1"/>
          </p:nvPr>
        </p:nvSpPr>
        <p:spPr>
          <a:xfrm>
            <a:off x="5713411" y="3322320"/>
            <a:ext cx="2133601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2" name="Текст 125"/>
          <p:cNvSpPr>
            <a:spLocks noGrp="1"/>
          </p:cNvSpPr>
          <p:nvPr>
            <p:ph type="body" sz="quarter" idx="31" hasCustomPrompt="1"/>
          </p:nvPr>
        </p:nvSpPr>
        <p:spPr>
          <a:xfrm>
            <a:off x="8228011" y="2811087"/>
            <a:ext cx="2133601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7" name="Текст 125"/>
          <p:cNvSpPr>
            <a:spLocks noGrp="1"/>
          </p:cNvSpPr>
          <p:nvPr>
            <p:ph type="body" sz="quarter" idx="32" hasCustomPrompt="1"/>
          </p:nvPr>
        </p:nvSpPr>
        <p:spPr>
          <a:xfrm>
            <a:off x="8228011" y="3322320"/>
            <a:ext cx="2133601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8" name="Текст 125"/>
          <p:cNvSpPr>
            <a:spLocks noGrp="1"/>
          </p:cNvSpPr>
          <p:nvPr>
            <p:ph type="body" sz="quarter" idx="33" hasCustomPrompt="1"/>
          </p:nvPr>
        </p:nvSpPr>
        <p:spPr>
          <a:xfrm>
            <a:off x="1903411" y="5158491"/>
            <a:ext cx="2133601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9" name="Текст 125"/>
          <p:cNvSpPr>
            <a:spLocks noGrp="1"/>
          </p:cNvSpPr>
          <p:nvPr>
            <p:ph type="body" sz="quarter" idx="34" hasCustomPrompt="1"/>
          </p:nvPr>
        </p:nvSpPr>
        <p:spPr>
          <a:xfrm>
            <a:off x="1903411" y="5669724"/>
            <a:ext cx="2133601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60" name="Текст 125"/>
          <p:cNvSpPr>
            <a:spLocks noGrp="1"/>
          </p:cNvSpPr>
          <p:nvPr>
            <p:ph type="body" sz="quarter" idx="35" hasCustomPrompt="1"/>
          </p:nvPr>
        </p:nvSpPr>
        <p:spPr>
          <a:xfrm>
            <a:off x="4418011" y="5158491"/>
            <a:ext cx="2133601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61" name="Текст 125"/>
          <p:cNvSpPr>
            <a:spLocks noGrp="1"/>
          </p:cNvSpPr>
          <p:nvPr>
            <p:ph type="body" sz="quarter" idx="36" hasCustomPrompt="1"/>
          </p:nvPr>
        </p:nvSpPr>
        <p:spPr>
          <a:xfrm>
            <a:off x="4418011" y="5669724"/>
            <a:ext cx="2133601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62" name="Текст 125"/>
          <p:cNvSpPr>
            <a:spLocks noGrp="1"/>
          </p:cNvSpPr>
          <p:nvPr>
            <p:ph type="body" sz="quarter" idx="37" hasCustomPrompt="1"/>
          </p:nvPr>
        </p:nvSpPr>
        <p:spPr>
          <a:xfrm>
            <a:off x="6932611" y="5158491"/>
            <a:ext cx="2133601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63" name="Текст 125"/>
          <p:cNvSpPr>
            <a:spLocks noGrp="1"/>
          </p:cNvSpPr>
          <p:nvPr>
            <p:ph type="body" sz="quarter" idx="38" hasCustomPrompt="1"/>
          </p:nvPr>
        </p:nvSpPr>
        <p:spPr>
          <a:xfrm>
            <a:off x="6932611" y="5669724"/>
            <a:ext cx="2133601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64" name="Текст 125"/>
          <p:cNvSpPr>
            <a:spLocks noGrp="1"/>
          </p:cNvSpPr>
          <p:nvPr>
            <p:ph type="body" sz="quarter" idx="39" hasCustomPrompt="1"/>
          </p:nvPr>
        </p:nvSpPr>
        <p:spPr>
          <a:xfrm>
            <a:off x="9447211" y="5158491"/>
            <a:ext cx="2133601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65" name="Текст 125"/>
          <p:cNvSpPr>
            <a:spLocks noGrp="1"/>
          </p:cNvSpPr>
          <p:nvPr>
            <p:ph type="body" sz="quarter" idx="40" hasCustomPrompt="1"/>
          </p:nvPr>
        </p:nvSpPr>
        <p:spPr>
          <a:xfrm>
            <a:off x="9447211" y="5669724"/>
            <a:ext cx="2133601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Кар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7618413" y="0"/>
            <a:ext cx="457041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7618413" y="0"/>
            <a:ext cx="4570412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66053" y="1753447"/>
            <a:ext cx="7452359" cy="3520438"/>
            <a:chOff x="685800" y="-3886200"/>
            <a:chExt cx="7831048" cy="3200398"/>
          </a:xfrm>
          <a:solidFill>
            <a:schemeClr val="accent4"/>
          </a:solidFill>
          <a:effectLst/>
        </p:grpSpPr>
        <p:sp>
          <p:nvSpPr>
            <p:cNvPr id="6" name="Полилиния 5"/>
            <p:cNvSpPr/>
            <p:nvPr/>
          </p:nvSpPr>
          <p:spPr bwMode="auto">
            <a:xfrm>
              <a:off x="7649451" y="-2780880"/>
              <a:ext cx="51663" cy="24472"/>
            </a:xfrm>
            <a:custGeom>
              <a:avLst/>
              <a:gdLst/>
              <a:ahLst/>
              <a:cxnLst>
                <a:cxn ang="0">
                  <a:pos x="38" y="18"/>
                </a:cxn>
                <a:cxn ang="0">
                  <a:pos x="35" y="18"/>
                </a:cxn>
                <a:cxn ang="0">
                  <a:pos x="17" y="10"/>
                </a:cxn>
                <a:cxn ang="0">
                  <a:pos x="6" y="11"/>
                </a:cxn>
                <a:cxn ang="0">
                  <a:pos x="1" y="6"/>
                </a:cxn>
                <a:cxn ang="0">
                  <a:pos x="0" y="0"/>
                </a:cxn>
                <a:cxn ang="0">
                  <a:pos x="13" y="5"/>
                </a:cxn>
                <a:cxn ang="0">
                  <a:pos x="21" y="3"/>
                </a:cxn>
                <a:cxn ang="0">
                  <a:pos x="35" y="11"/>
                </a:cxn>
                <a:cxn ang="0">
                  <a:pos x="38" y="18"/>
                </a:cxn>
                <a:cxn ang="0">
                  <a:pos x="38" y="18"/>
                </a:cxn>
              </a:cxnLst>
              <a:rect l="0" t="0" r="r" b="b"/>
              <a:pathLst>
                <a:path w="38" h="18">
                  <a:moveTo>
                    <a:pt x="38" y="18"/>
                  </a:moveTo>
                  <a:lnTo>
                    <a:pt x="35" y="18"/>
                  </a:lnTo>
                  <a:lnTo>
                    <a:pt x="17" y="10"/>
                  </a:lnTo>
                  <a:lnTo>
                    <a:pt x="6" y="11"/>
                  </a:lnTo>
                  <a:lnTo>
                    <a:pt x="1" y="6"/>
                  </a:lnTo>
                  <a:lnTo>
                    <a:pt x="0" y="0"/>
                  </a:lnTo>
                  <a:lnTo>
                    <a:pt x="13" y="5"/>
                  </a:lnTo>
                  <a:lnTo>
                    <a:pt x="21" y="3"/>
                  </a:lnTo>
                  <a:lnTo>
                    <a:pt x="35" y="11"/>
                  </a:lnTo>
                  <a:lnTo>
                    <a:pt x="38" y="18"/>
                  </a:lnTo>
                  <a:lnTo>
                    <a:pt x="38" y="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" name="Полилиния 6"/>
            <p:cNvSpPr/>
            <p:nvPr/>
          </p:nvSpPr>
          <p:spPr bwMode="auto">
            <a:xfrm>
              <a:off x="6238231" y="-1909403"/>
              <a:ext cx="180822" cy="214810"/>
            </a:xfrm>
            <a:custGeom>
              <a:avLst/>
              <a:gdLst/>
              <a:ahLst/>
              <a:cxnLst>
                <a:cxn ang="0">
                  <a:pos x="98" y="92"/>
                </a:cxn>
                <a:cxn ang="0">
                  <a:pos x="84" y="85"/>
                </a:cxn>
                <a:cxn ang="0">
                  <a:pos x="66" y="77"/>
                </a:cxn>
                <a:cxn ang="0">
                  <a:pos x="53" y="77"/>
                </a:cxn>
                <a:cxn ang="0">
                  <a:pos x="56" y="90"/>
                </a:cxn>
                <a:cxn ang="0">
                  <a:pos x="53" y="103"/>
                </a:cxn>
                <a:cxn ang="0">
                  <a:pos x="55" y="121"/>
                </a:cxn>
                <a:cxn ang="0">
                  <a:pos x="69" y="129"/>
                </a:cxn>
                <a:cxn ang="0">
                  <a:pos x="80" y="140"/>
                </a:cxn>
                <a:cxn ang="0">
                  <a:pos x="96" y="145"/>
                </a:cxn>
                <a:cxn ang="0">
                  <a:pos x="108" y="154"/>
                </a:cxn>
                <a:cxn ang="0">
                  <a:pos x="95" y="158"/>
                </a:cxn>
                <a:cxn ang="0">
                  <a:pos x="90" y="150"/>
                </a:cxn>
                <a:cxn ang="0">
                  <a:pos x="77" y="150"/>
                </a:cxn>
                <a:cxn ang="0">
                  <a:pos x="48" y="130"/>
                </a:cxn>
                <a:cxn ang="0">
                  <a:pos x="40" y="124"/>
                </a:cxn>
                <a:cxn ang="0">
                  <a:pos x="44" y="105"/>
                </a:cxn>
                <a:cxn ang="0">
                  <a:pos x="52" y="93"/>
                </a:cxn>
                <a:cxn ang="0">
                  <a:pos x="36" y="73"/>
                </a:cxn>
                <a:cxn ang="0">
                  <a:pos x="21" y="63"/>
                </a:cxn>
                <a:cxn ang="0">
                  <a:pos x="24" y="57"/>
                </a:cxn>
                <a:cxn ang="0">
                  <a:pos x="26" y="49"/>
                </a:cxn>
                <a:cxn ang="0">
                  <a:pos x="21" y="47"/>
                </a:cxn>
                <a:cxn ang="0">
                  <a:pos x="8" y="34"/>
                </a:cxn>
                <a:cxn ang="0">
                  <a:pos x="3" y="24"/>
                </a:cxn>
                <a:cxn ang="0">
                  <a:pos x="3" y="12"/>
                </a:cxn>
                <a:cxn ang="0">
                  <a:pos x="24" y="5"/>
                </a:cxn>
                <a:cxn ang="0">
                  <a:pos x="34" y="0"/>
                </a:cxn>
                <a:cxn ang="0">
                  <a:pos x="36" y="2"/>
                </a:cxn>
                <a:cxn ang="0">
                  <a:pos x="42" y="10"/>
                </a:cxn>
                <a:cxn ang="0">
                  <a:pos x="52" y="12"/>
                </a:cxn>
                <a:cxn ang="0">
                  <a:pos x="53" y="31"/>
                </a:cxn>
                <a:cxn ang="0">
                  <a:pos x="68" y="28"/>
                </a:cxn>
                <a:cxn ang="0">
                  <a:pos x="74" y="29"/>
                </a:cxn>
                <a:cxn ang="0">
                  <a:pos x="84" y="28"/>
                </a:cxn>
                <a:cxn ang="0">
                  <a:pos x="92" y="24"/>
                </a:cxn>
                <a:cxn ang="0">
                  <a:pos x="109" y="34"/>
                </a:cxn>
                <a:cxn ang="0">
                  <a:pos x="117" y="47"/>
                </a:cxn>
                <a:cxn ang="0">
                  <a:pos x="124" y="50"/>
                </a:cxn>
                <a:cxn ang="0">
                  <a:pos x="132" y="57"/>
                </a:cxn>
                <a:cxn ang="0">
                  <a:pos x="130" y="68"/>
                </a:cxn>
                <a:cxn ang="0">
                  <a:pos x="125" y="68"/>
                </a:cxn>
                <a:cxn ang="0">
                  <a:pos x="100" y="68"/>
                </a:cxn>
                <a:cxn ang="0">
                  <a:pos x="88" y="76"/>
                </a:cxn>
                <a:cxn ang="0">
                  <a:pos x="93" y="85"/>
                </a:cxn>
                <a:cxn ang="0">
                  <a:pos x="105" y="97"/>
                </a:cxn>
              </a:cxnLst>
              <a:rect l="0" t="0" r="r" b="b"/>
              <a:pathLst>
                <a:path w="133" h="158">
                  <a:moveTo>
                    <a:pt x="105" y="97"/>
                  </a:moveTo>
                  <a:lnTo>
                    <a:pt x="98" y="92"/>
                  </a:lnTo>
                  <a:lnTo>
                    <a:pt x="92" y="90"/>
                  </a:lnTo>
                  <a:lnTo>
                    <a:pt x="84" y="85"/>
                  </a:lnTo>
                  <a:lnTo>
                    <a:pt x="71" y="85"/>
                  </a:lnTo>
                  <a:lnTo>
                    <a:pt x="66" y="77"/>
                  </a:lnTo>
                  <a:lnTo>
                    <a:pt x="56" y="76"/>
                  </a:lnTo>
                  <a:lnTo>
                    <a:pt x="53" y="77"/>
                  </a:lnTo>
                  <a:lnTo>
                    <a:pt x="55" y="82"/>
                  </a:lnTo>
                  <a:lnTo>
                    <a:pt x="56" y="90"/>
                  </a:lnTo>
                  <a:lnTo>
                    <a:pt x="53" y="97"/>
                  </a:lnTo>
                  <a:lnTo>
                    <a:pt x="53" y="103"/>
                  </a:lnTo>
                  <a:lnTo>
                    <a:pt x="50" y="111"/>
                  </a:lnTo>
                  <a:lnTo>
                    <a:pt x="55" y="121"/>
                  </a:lnTo>
                  <a:lnTo>
                    <a:pt x="64" y="121"/>
                  </a:lnTo>
                  <a:lnTo>
                    <a:pt x="69" y="129"/>
                  </a:lnTo>
                  <a:lnTo>
                    <a:pt x="74" y="132"/>
                  </a:lnTo>
                  <a:lnTo>
                    <a:pt x="80" y="140"/>
                  </a:lnTo>
                  <a:lnTo>
                    <a:pt x="87" y="143"/>
                  </a:lnTo>
                  <a:lnTo>
                    <a:pt x="96" y="145"/>
                  </a:lnTo>
                  <a:lnTo>
                    <a:pt x="109" y="151"/>
                  </a:lnTo>
                  <a:lnTo>
                    <a:pt x="108" y="154"/>
                  </a:lnTo>
                  <a:lnTo>
                    <a:pt x="101" y="154"/>
                  </a:lnTo>
                  <a:lnTo>
                    <a:pt x="95" y="158"/>
                  </a:lnTo>
                  <a:lnTo>
                    <a:pt x="93" y="151"/>
                  </a:lnTo>
                  <a:lnTo>
                    <a:pt x="90" y="150"/>
                  </a:lnTo>
                  <a:lnTo>
                    <a:pt x="76" y="146"/>
                  </a:lnTo>
                  <a:lnTo>
                    <a:pt x="77" y="150"/>
                  </a:lnTo>
                  <a:lnTo>
                    <a:pt x="56" y="135"/>
                  </a:lnTo>
                  <a:lnTo>
                    <a:pt x="48" y="130"/>
                  </a:lnTo>
                  <a:lnTo>
                    <a:pt x="44" y="132"/>
                  </a:lnTo>
                  <a:lnTo>
                    <a:pt x="40" y="124"/>
                  </a:lnTo>
                  <a:lnTo>
                    <a:pt x="42" y="111"/>
                  </a:lnTo>
                  <a:lnTo>
                    <a:pt x="44" y="105"/>
                  </a:lnTo>
                  <a:lnTo>
                    <a:pt x="48" y="100"/>
                  </a:lnTo>
                  <a:lnTo>
                    <a:pt x="52" y="93"/>
                  </a:lnTo>
                  <a:lnTo>
                    <a:pt x="40" y="81"/>
                  </a:lnTo>
                  <a:lnTo>
                    <a:pt x="36" y="73"/>
                  </a:lnTo>
                  <a:lnTo>
                    <a:pt x="24" y="66"/>
                  </a:lnTo>
                  <a:lnTo>
                    <a:pt x="21" y="63"/>
                  </a:lnTo>
                  <a:lnTo>
                    <a:pt x="21" y="60"/>
                  </a:lnTo>
                  <a:lnTo>
                    <a:pt x="24" y="57"/>
                  </a:lnTo>
                  <a:lnTo>
                    <a:pt x="24" y="53"/>
                  </a:lnTo>
                  <a:lnTo>
                    <a:pt x="26" y="49"/>
                  </a:lnTo>
                  <a:lnTo>
                    <a:pt x="24" y="47"/>
                  </a:lnTo>
                  <a:lnTo>
                    <a:pt x="21" y="47"/>
                  </a:lnTo>
                  <a:lnTo>
                    <a:pt x="18" y="39"/>
                  </a:lnTo>
                  <a:lnTo>
                    <a:pt x="8" y="34"/>
                  </a:lnTo>
                  <a:lnTo>
                    <a:pt x="0" y="24"/>
                  </a:lnTo>
                  <a:lnTo>
                    <a:pt x="3" y="24"/>
                  </a:lnTo>
                  <a:lnTo>
                    <a:pt x="2" y="20"/>
                  </a:lnTo>
                  <a:lnTo>
                    <a:pt x="3" y="12"/>
                  </a:lnTo>
                  <a:lnTo>
                    <a:pt x="16" y="12"/>
                  </a:lnTo>
                  <a:lnTo>
                    <a:pt x="24" y="5"/>
                  </a:lnTo>
                  <a:lnTo>
                    <a:pt x="31" y="4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9" y="5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52" y="12"/>
                  </a:lnTo>
                  <a:lnTo>
                    <a:pt x="53" y="21"/>
                  </a:lnTo>
                  <a:lnTo>
                    <a:pt x="53" y="31"/>
                  </a:lnTo>
                  <a:lnTo>
                    <a:pt x="55" y="34"/>
                  </a:lnTo>
                  <a:lnTo>
                    <a:pt x="68" y="28"/>
                  </a:lnTo>
                  <a:lnTo>
                    <a:pt x="71" y="28"/>
                  </a:lnTo>
                  <a:lnTo>
                    <a:pt x="74" y="29"/>
                  </a:lnTo>
                  <a:lnTo>
                    <a:pt x="79" y="29"/>
                  </a:lnTo>
                  <a:lnTo>
                    <a:pt x="84" y="28"/>
                  </a:lnTo>
                  <a:lnTo>
                    <a:pt x="85" y="26"/>
                  </a:lnTo>
                  <a:lnTo>
                    <a:pt x="92" y="24"/>
                  </a:lnTo>
                  <a:lnTo>
                    <a:pt x="95" y="24"/>
                  </a:lnTo>
                  <a:lnTo>
                    <a:pt x="109" y="34"/>
                  </a:lnTo>
                  <a:lnTo>
                    <a:pt x="113" y="37"/>
                  </a:lnTo>
                  <a:lnTo>
                    <a:pt x="117" y="47"/>
                  </a:lnTo>
                  <a:lnTo>
                    <a:pt x="122" y="50"/>
                  </a:lnTo>
                  <a:lnTo>
                    <a:pt x="124" y="50"/>
                  </a:lnTo>
                  <a:lnTo>
                    <a:pt x="130" y="53"/>
                  </a:lnTo>
                  <a:lnTo>
                    <a:pt x="132" y="57"/>
                  </a:lnTo>
                  <a:lnTo>
                    <a:pt x="133" y="66"/>
                  </a:lnTo>
                  <a:lnTo>
                    <a:pt x="130" y="68"/>
                  </a:lnTo>
                  <a:lnTo>
                    <a:pt x="129" y="69"/>
                  </a:lnTo>
                  <a:lnTo>
                    <a:pt x="125" y="68"/>
                  </a:lnTo>
                  <a:lnTo>
                    <a:pt x="113" y="68"/>
                  </a:lnTo>
                  <a:lnTo>
                    <a:pt x="100" y="68"/>
                  </a:lnTo>
                  <a:lnTo>
                    <a:pt x="92" y="74"/>
                  </a:lnTo>
                  <a:lnTo>
                    <a:pt x="88" y="76"/>
                  </a:lnTo>
                  <a:lnTo>
                    <a:pt x="88" y="79"/>
                  </a:lnTo>
                  <a:lnTo>
                    <a:pt x="93" y="85"/>
                  </a:lnTo>
                  <a:lnTo>
                    <a:pt x="101" y="90"/>
                  </a:lnTo>
                  <a:lnTo>
                    <a:pt x="105" y="97"/>
                  </a:lnTo>
                  <a:lnTo>
                    <a:pt x="105" y="9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/>
            <p:cNvSpPr/>
            <p:nvPr/>
          </p:nvSpPr>
          <p:spPr bwMode="auto">
            <a:xfrm>
              <a:off x="6284455" y="-1936594"/>
              <a:ext cx="176742" cy="123720"/>
            </a:xfrm>
            <a:custGeom>
              <a:avLst/>
              <a:gdLst/>
              <a:ahLst/>
              <a:cxnLst>
                <a:cxn ang="0">
                  <a:pos x="37" y="48"/>
                </a:cxn>
                <a:cxn ang="0">
                  <a:pos x="45" y="49"/>
                </a:cxn>
                <a:cxn ang="0">
                  <a:pos x="51" y="46"/>
                </a:cxn>
                <a:cxn ang="0">
                  <a:pos x="61" y="44"/>
                </a:cxn>
                <a:cxn ang="0">
                  <a:pos x="79" y="57"/>
                </a:cxn>
                <a:cxn ang="0">
                  <a:pos x="88" y="70"/>
                </a:cxn>
                <a:cxn ang="0">
                  <a:pos x="96" y="73"/>
                </a:cxn>
                <a:cxn ang="0">
                  <a:pos x="99" y="86"/>
                </a:cxn>
                <a:cxn ang="0">
                  <a:pos x="99" y="89"/>
                </a:cxn>
                <a:cxn ang="0">
                  <a:pos x="111" y="91"/>
                </a:cxn>
                <a:cxn ang="0">
                  <a:pos x="114" y="86"/>
                </a:cxn>
                <a:cxn ang="0">
                  <a:pos x="123" y="88"/>
                </a:cxn>
                <a:cxn ang="0">
                  <a:pos x="128" y="78"/>
                </a:cxn>
                <a:cxn ang="0">
                  <a:pos x="112" y="64"/>
                </a:cxn>
                <a:cxn ang="0">
                  <a:pos x="107" y="62"/>
                </a:cxn>
                <a:cxn ang="0">
                  <a:pos x="96" y="54"/>
                </a:cxn>
                <a:cxn ang="0">
                  <a:pos x="80" y="43"/>
                </a:cxn>
                <a:cxn ang="0">
                  <a:pos x="61" y="32"/>
                </a:cxn>
                <a:cxn ang="0">
                  <a:pos x="72" y="28"/>
                </a:cxn>
                <a:cxn ang="0">
                  <a:pos x="62" y="20"/>
                </a:cxn>
                <a:cxn ang="0">
                  <a:pos x="43" y="17"/>
                </a:cxn>
                <a:cxn ang="0">
                  <a:pos x="38" y="11"/>
                </a:cxn>
                <a:cxn ang="0">
                  <a:pos x="26" y="1"/>
                </a:cxn>
                <a:cxn ang="0">
                  <a:pos x="14" y="1"/>
                </a:cxn>
                <a:cxn ang="0">
                  <a:pos x="19" y="11"/>
                </a:cxn>
                <a:cxn ang="0">
                  <a:pos x="14" y="14"/>
                </a:cxn>
                <a:cxn ang="0">
                  <a:pos x="10" y="12"/>
                </a:cxn>
                <a:cxn ang="0">
                  <a:pos x="5" y="17"/>
                </a:cxn>
                <a:cxn ang="0">
                  <a:pos x="0" y="20"/>
                </a:cxn>
                <a:cxn ang="0">
                  <a:pos x="2" y="22"/>
                </a:cxn>
                <a:cxn ang="0">
                  <a:pos x="8" y="30"/>
                </a:cxn>
                <a:cxn ang="0">
                  <a:pos x="18" y="32"/>
                </a:cxn>
                <a:cxn ang="0">
                  <a:pos x="19" y="51"/>
                </a:cxn>
                <a:cxn ang="0">
                  <a:pos x="34" y="48"/>
                </a:cxn>
              </a:cxnLst>
              <a:rect l="0" t="0" r="r" b="b"/>
              <a:pathLst>
                <a:path w="130" h="91">
                  <a:moveTo>
                    <a:pt x="34" y="48"/>
                  </a:moveTo>
                  <a:lnTo>
                    <a:pt x="37" y="48"/>
                  </a:lnTo>
                  <a:lnTo>
                    <a:pt x="40" y="49"/>
                  </a:lnTo>
                  <a:lnTo>
                    <a:pt x="45" y="49"/>
                  </a:lnTo>
                  <a:lnTo>
                    <a:pt x="50" y="48"/>
                  </a:lnTo>
                  <a:lnTo>
                    <a:pt x="51" y="46"/>
                  </a:lnTo>
                  <a:lnTo>
                    <a:pt x="58" y="44"/>
                  </a:lnTo>
                  <a:lnTo>
                    <a:pt x="61" y="44"/>
                  </a:lnTo>
                  <a:lnTo>
                    <a:pt x="75" y="54"/>
                  </a:lnTo>
                  <a:lnTo>
                    <a:pt x="79" y="57"/>
                  </a:lnTo>
                  <a:lnTo>
                    <a:pt x="83" y="67"/>
                  </a:lnTo>
                  <a:lnTo>
                    <a:pt x="88" y="70"/>
                  </a:lnTo>
                  <a:lnTo>
                    <a:pt x="90" y="70"/>
                  </a:lnTo>
                  <a:lnTo>
                    <a:pt x="96" y="73"/>
                  </a:lnTo>
                  <a:lnTo>
                    <a:pt x="98" y="77"/>
                  </a:lnTo>
                  <a:lnTo>
                    <a:pt x="99" y="86"/>
                  </a:lnTo>
                  <a:lnTo>
                    <a:pt x="96" y="88"/>
                  </a:lnTo>
                  <a:lnTo>
                    <a:pt x="99" y="89"/>
                  </a:lnTo>
                  <a:lnTo>
                    <a:pt x="107" y="91"/>
                  </a:lnTo>
                  <a:lnTo>
                    <a:pt x="111" y="91"/>
                  </a:lnTo>
                  <a:lnTo>
                    <a:pt x="109" y="88"/>
                  </a:lnTo>
                  <a:lnTo>
                    <a:pt x="114" y="86"/>
                  </a:lnTo>
                  <a:lnTo>
                    <a:pt x="119" y="86"/>
                  </a:lnTo>
                  <a:lnTo>
                    <a:pt x="123" y="88"/>
                  </a:lnTo>
                  <a:lnTo>
                    <a:pt x="130" y="85"/>
                  </a:lnTo>
                  <a:lnTo>
                    <a:pt x="128" y="78"/>
                  </a:lnTo>
                  <a:lnTo>
                    <a:pt x="119" y="67"/>
                  </a:lnTo>
                  <a:lnTo>
                    <a:pt x="112" y="64"/>
                  </a:lnTo>
                  <a:lnTo>
                    <a:pt x="109" y="64"/>
                  </a:lnTo>
                  <a:lnTo>
                    <a:pt x="107" y="62"/>
                  </a:lnTo>
                  <a:lnTo>
                    <a:pt x="104" y="56"/>
                  </a:lnTo>
                  <a:lnTo>
                    <a:pt x="96" y="54"/>
                  </a:lnTo>
                  <a:lnTo>
                    <a:pt x="82" y="44"/>
                  </a:lnTo>
                  <a:lnTo>
                    <a:pt x="80" y="43"/>
                  </a:lnTo>
                  <a:lnTo>
                    <a:pt x="61" y="35"/>
                  </a:lnTo>
                  <a:lnTo>
                    <a:pt x="61" y="32"/>
                  </a:lnTo>
                  <a:lnTo>
                    <a:pt x="69" y="32"/>
                  </a:lnTo>
                  <a:lnTo>
                    <a:pt x="72" y="28"/>
                  </a:lnTo>
                  <a:lnTo>
                    <a:pt x="71" y="27"/>
                  </a:lnTo>
                  <a:lnTo>
                    <a:pt x="62" y="20"/>
                  </a:lnTo>
                  <a:lnTo>
                    <a:pt x="59" y="17"/>
                  </a:lnTo>
                  <a:lnTo>
                    <a:pt x="43" y="17"/>
                  </a:lnTo>
                  <a:lnTo>
                    <a:pt x="38" y="16"/>
                  </a:lnTo>
                  <a:lnTo>
                    <a:pt x="38" y="11"/>
                  </a:lnTo>
                  <a:lnTo>
                    <a:pt x="37" y="9"/>
                  </a:lnTo>
                  <a:lnTo>
                    <a:pt x="26" y="1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8" y="8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4" y="14"/>
                  </a:lnTo>
                  <a:lnTo>
                    <a:pt x="11" y="9"/>
                  </a:lnTo>
                  <a:lnTo>
                    <a:pt x="10" y="12"/>
                  </a:lnTo>
                  <a:lnTo>
                    <a:pt x="3" y="16"/>
                  </a:lnTo>
                  <a:lnTo>
                    <a:pt x="5" y="17"/>
                  </a:lnTo>
                  <a:lnTo>
                    <a:pt x="2" y="19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5" y="25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8" y="32"/>
                  </a:lnTo>
                  <a:lnTo>
                    <a:pt x="19" y="41"/>
                  </a:lnTo>
                  <a:lnTo>
                    <a:pt x="19" y="51"/>
                  </a:lnTo>
                  <a:lnTo>
                    <a:pt x="21" y="54"/>
                  </a:lnTo>
                  <a:lnTo>
                    <a:pt x="34" y="48"/>
                  </a:lnTo>
                  <a:lnTo>
                    <a:pt x="34" y="4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/>
            <p:cNvSpPr/>
            <p:nvPr/>
          </p:nvSpPr>
          <p:spPr bwMode="auto">
            <a:xfrm>
              <a:off x="7039010" y="-1614380"/>
              <a:ext cx="265114" cy="122360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183" y="66"/>
                </a:cxn>
                <a:cxn ang="0">
                  <a:pos x="195" y="90"/>
                </a:cxn>
                <a:cxn ang="0">
                  <a:pos x="170" y="78"/>
                </a:cxn>
                <a:cxn ang="0">
                  <a:pos x="159" y="80"/>
                </a:cxn>
                <a:cxn ang="0">
                  <a:pos x="155" y="80"/>
                </a:cxn>
                <a:cxn ang="0">
                  <a:pos x="151" y="82"/>
                </a:cxn>
                <a:cxn ang="0">
                  <a:pos x="138" y="75"/>
                </a:cxn>
                <a:cxn ang="0">
                  <a:pos x="147" y="72"/>
                </a:cxn>
                <a:cxn ang="0">
                  <a:pos x="152" y="72"/>
                </a:cxn>
                <a:cxn ang="0">
                  <a:pos x="151" y="69"/>
                </a:cxn>
                <a:cxn ang="0">
                  <a:pos x="144" y="67"/>
                </a:cxn>
                <a:cxn ang="0">
                  <a:pos x="139" y="61"/>
                </a:cxn>
                <a:cxn ang="0">
                  <a:pos x="130" y="53"/>
                </a:cxn>
                <a:cxn ang="0">
                  <a:pos x="122" y="50"/>
                </a:cxn>
                <a:cxn ang="0">
                  <a:pos x="78" y="42"/>
                </a:cxn>
                <a:cxn ang="0">
                  <a:pos x="70" y="37"/>
                </a:cxn>
                <a:cxn ang="0">
                  <a:pos x="64" y="38"/>
                </a:cxn>
                <a:cxn ang="0">
                  <a:pos x="51" y="27"/>
                </a:cxn>
                <a:cxn ang="0">
                  <a:pos x="48" y="38"/>
                </a:cxn>
                <a:cxn ang="0">
                  <a:pos x="37" y="30"/>
                </a:cxn>
                <a:cxn ang="0">
                  <a:pos x="29" y="27"/>
                </a:cxn>
                <a:cxn ang="0">
                  <a:pos x="21" y="26"/>
                </a:cxn>
                <a:cxn ang="0">
                  <a:pos x="32" y="26"/>
                </a:cxn>
                <a:cxn ang="0">
                  <a:pos x="46" y="22"/>
                </a:cxn>
                <a:cxn ang="0">
                  <a:pos x="48" y="18"/>
                </a:cxn>
                <a:cxn ang="0">
                  <a:pos x="25" y="21"/>
                </a:cxn>
                <a:cxn ang="0">
                  <a:pos x="13" y="13"/>
                </a:cxn>
                <a:cxn ang="0">
                  <a:pos x="5" y="13"/>
                </a:cxn>
                <a:cxn ang="0">
                  <a:pos x="1" y="6"/>
                </a:cxn>
                <a:cxn ang="0">
                  <a:pos x="14" y="1"/>
                </a:cxn>
                <a:cxn ang="0">
                  <a:pos x="27" y="1"/>
                </a:cxn>
                <a:cxn ang="0">
                  <a:pos x="45" y="5"/>
                </a:cxn>
                <a:cxn ang="0">
                  <a:pos x="53" y="18"/>
                </a:cxn>
                <a:cxn ang="0">
                  <a:pos x="61" y="26"/>
                </a:cxn>
                <a:cxn ang="0">
                  <a:pos x="64" y="24"/>
                </a:cxn>
                <a:cxn ang="0">
                  <a:pos x="75" y="30"/>
                </a:cxn>
                <a:cxn ang="0">
                  <a:pos x="82" y="29"/>
                </a:cxn>
                <a:cxn ang="0">
                  <a:pos x="90" y="19"/>
                </a:cxn>
                <a:cxn ang="0">
                  <a:pos x="102" y="18"/>
                </a:cxn>
                <a:cxn ang="0">
                  <a:pos x="109" y="11"/>
                </a:cxn>
                <a:cxn ang="0">
                  <a:pos x="155" y="21"/>
                </a:cxn>
                <a:cxn ang="0">
                  <a:pos x="165" y="22"/>
                </a:cxn>
              </a:cxnLst>
              <a:rect l="0" t="0" r="r" b="b"/>
              <a:pathLst>
                <a:path w="195" h="90">
                  <a:moveTo>
                    <a:pt x="165" y="22"/>
                  </a:moveTo>
                  <a:lnTo>
                    <a:pt x="176" y="48"/>
                  </a:lnTo>
                  <a:lnTo>
                    <a:pt x="183" y="61"/>
                  </a:lnTo>
                  <a:lnTo>
                    <a:pt x="183" y="66"/>
                  </a:lnTo>
                  <a:lnTo>
                    <a:pt x="186" y="69"/>
                  </a:lnTo>
                  <a:lnTo>
                    <a:pt x="195" y="90"/>
                  </a:lnTo>
                  <a:lnTo>
                    <a:pt x="189" y="88"/>
                  </a:lnTo>
                  <a:lnTo>
                    <a:pt x="170" y="78"/>
                  </a:lnTo>
                  <a:lnTo>
                    <a:pt x="165" y="80"/>
                  </a:lnTo>
                  <a:lnTo>
                    <a:pt x="159" y="80"/>
                  </a:lnTo>
                  <a:lnTo>
                    <a:pt x="157" y="80"/>
                  </a:lnTo>
                  <a:lnTo>
                    <a:pt x="155" y="80"/>
                  </a:lnTo>
                  <a:lnTo>
                    <a:pt x="154" y="82"/>
                  </a:lnTo>
                  <a:lnTo>
                    <a:pt x="151" y="82"/>
                  </a:lnTo>
                  <a:lnTo>
                    <a:pt x="138" y="83"/>
                  </a:lnTo>
                  <a:lnTo>
                    <a:pt x="138" y="75"/>
                  </a:lnTo>
                  <a:lnTo>
                    <a:pt x="141" y="72"/>
                  </a:lnTo>
                  <a:lnTo>
                    <a:pt x="147" y="72"/>
                  </a:lnTo>
                  <a:lnTo>
                    <a:pt x="152" y="74"/>
                  </a:lnTo>
                  <a:lnTo>
                    <a:pt x="152" y="72"/>
                  </a:lnTo>
                  <a:lnTo>
                    <a:pt x="149" y="70"/>
                  </a:lnTo>
                  <a:lnTo>
                    <a:pt x="151" y="69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4"/>
                  </a:lnTo>
                  <a:lnTo>
                    <a:pt x="139" y="61"/>
                  </a:lnTo>
                  <a:lnTo>
                    <a:pt x="136" y="56"/>
                  </a:lnTo>
                  <a:lnTo>
                    <a:pt x="130" y="53"/>
                  </a:lnTo>
                  <a:lnTo>
                    <a:pt x="126" y="51"/>
                  </a:lnTo>
                  <a:lnTo>
                    <a:pt x="122" y="50"/>
                  </a:lnTo>
                  <a:lnTo>
                    <a:pt x="104" y="45"/>
                  </a:lnTo>
                  <a:lnTo>
                    <a:pt x="78" y="42"/>
                  </a:lnTo>
                  <a:lnTo>
                    <a:pt x="74" y="40"/>
                  </a:lnTo>
                  <a:lnTo>
                    <a:pt x="70" y="37"/>
                  </a:lnTo>
                  <a:lnTo>
                    <a:pt x="64" y="37"/>
                  </a:lnTo>
                  <a:lnTo>
                    <a:pt x="64" y="38"/>
                  </a:lnTo>
                  <a:lnTo>
                    <a:pt x="54" y="34"/>
                  </a:lnTo>
                  <a:lnTo>
                    <a:pt x="51" y="27"/>
                  </a:lnTo>
                  <a:lnTo>
                    <a:pt x="49" y="37"/>
                  </a:lnTo>
                  <a:lnTo>
                    <a:pt x="48" y="38"/>
                  </a:lnTo>
                  <a:lnTo>
                    <a:pt x="41" y="38"/>
                  </a:lnTo>
                  <a:lnTo>
                    <a:pt x="37" y="30"/>
                  </a:lnTo>
                  <a:lnTo>
                    <a:pt x="35" y="30"/>
                  </a:lnTo>
                  <a:lnTo>
                    <a:pt x="29" y="27"/>
                  </a:lnTo>
                  <a:lnTo>
                    <a:pt x="22" y="27"/>
                  </a:lnTo>
                  <a:lnTo>
                    <a:pt x="21" y="26"/>
                  </a:lnTo>
                  <a:lnTo>
                    <a:pt x="24" y="24"/>
                  </a:lnTo>
                  <a:lnTo>
                    <a:pt x="32" y="26"/>
                  </a:lnTo>
                  <a:lnTo>
                    <a:pt x="40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8" y="18"/>
                  </a:lnTo>
                  <a:lnTo>
                    <a:pt x="35" y="21"/>
                  </a:lnTo>
                  <a:lnTo>
                    <a:pt x="25" y="21"/>
                  </a:lnTo>
                  <a:lnTo>
                    <a:pt x="21" y="19"/>
                  </a:lnTo>
                  <a:lnTo>
                    <a:pt x="13" y="13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1" y="6"/>
                  </a:lnTo>
                  <a:lnTo>
                    <a:pt x="11" y="5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7" y="1"/>
                  </a:lnTo>
                  <a:lnTo>
                    <a:pt x="35" y="5"/>
                  </a:lnTo>
                  <a:lnTo>
                    <a:pt x="45" y="5"/>
                  </a:lnTo>
                  <a:lnTo>
                    <a:pt x="49" y="10"/>
                  </a:lnTo>
                  <a:lnTo>
                    <a:pt x="53" y="18"/>
                  </a:lnTo>
                  <a:lnTo>
                    <a:pt x="56" y="22"/>
                  </a:lnTo>
                  <a:lnTo>
                    <a:pt x="61" y="26"/>
                  </a:lnTo>
                  <a:lnTo>
                    <a:pt x="61" y="22"/>
                  </a:lnTo>
                  <a:lnTo>
                    <a:pt x="64" y="24"/>
                  </a:lnTo>
                  <a:lnTo>
                    <a:pt x="69" y="29"/>
                  </a:lnTo>
                  <a:lnTo>
                    <a:pt x="75" y="30"/>
                  </a:lnTo>
                  <a:lnTo>
                    <a:pt x="82" y="30"/>
                  </a:lnTo>
                  <a:lnTo>
                    <a:pt x="82" y="29"/>
                  </a:lnTo>
                  <a:lnTo>
                    <a:pt x="90" y="22"/>
                  </a:lnTo>
                  <a:lnTo>
                    <a:pt x="90" y="19"/>
                  </a:lnTo>
                  <a:lnTo>
                    <a:pt x="99" y="19"/>
                  </a:lnTo>
                  <a:lnTo>
                    <a:pt x="102" y="18"/>
                  </a:lnTo>
                  <a:lnTo>
                    <a:pt x="102" y="14"/>
                  </a:lnTo>
                  <a:lnTo>
                    <a:pt x="109" y="11"/>
                  </a:lnTo>
                  <a:lnTo>
                    <a:pt x="141" y="19"/>
                  </a:lnTo>
                  <a:lnTo>
                    <a:pt x="155" y="21"/>
                  </a:lnTo>
                  <a:lnTo>
                    <a:pt x="162" y="22"/>
                  </a:lnTo>
                  <a:lnTo>
                    <a:pt x="165" y="22"/>
                  </a:lnTo>
                  <a:lnTo>
                    <a:pt x="165" y="2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/>
            <p:cNvSpPr/>
            <p:nvPr/>
          </p:nvSpPr>
          <p:spPr bwMode="auto">
            <a:xfrm>
              <a:off x="7263336" y="-1584470"/>
              <a:ext cx="261035" cy="1142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26"/>
                </a:cxn>
                <a:cxn ang="0">
                  <a:pos x="18" y="39"/>
                </a:cxn>
                <a:cxn ang="0">
                  <a:pos x="18" y="44"/>
                </a:cxn>
                <a:cxn ang="0">
                  <a:pos x="21" y="47"/>
                </a:cxn>
                <a:cxn ang="0">
                  <a:pos x="30" y="68"/>
                </a:cxn>
                <a:cxn ang="0">
                  <a:pos x="56" y="69"/>
                </a:cxn>
                <a:cxn ang="0">
                  <a:pos x="64" y="66"/>
                </a:cxn>
                <a:cxn ang="0">
                  <a:pos x="56" y="60"/>
                </a:cxn>
                <a:cxn ang="0">
                  <a:pos x="62" y="58"/>
                </a:cxn>
                <a:cxn ang="0">
                  <a:pos x="62" y="56"/>
                </a:cxn>
                <a:cxn ang="0">
                  <a:pos x="69" y="56"/>
                </a:cxn>
                <a:cxn ang="0">
                  <a:pos x="66" y="52"/>
                </a:cxn>
                <a:cxn ang="0">
                  <a:pos x="72" y="53"/>
                </a:cxn>
                <a:cxn ang="0">
                  <a:pos x="75" y="50"/>
                </a:cxn>
                <a:cxn ang="0">
                  <a:pos x="107" y="58"/>
                </a:cxn>
                <a:cxn ang="0">
                  <a:pos x="117" y="66"/>
                </a:cxn>
                <a:cxn ang="0">
                  <a:pos x="123" y="68"/>
                </a:cxn>
                <a:cxn ang="0">
                  <a:pos x="123" y="69"/>
                </a:cxn>
                <a:cxn ang="0">
                  <a:pos x="141" y="77"/>
                </a:cxn>
                <a:cxn ang="0">
                  <a:pos x="178" y="81"/>
                </a:cxn>
                <a:cxn ang="0">
                  <a:pos x="180" y="82"/>
                </a:cxn>
                <a:cxn ang="0">
                  <a:pos x="184" y="84"/>
                </a:cxn>
                <a:cxn ang="0">
                  <a:pos x="189" y="82"/>
                </a:cxn>
                <a:cxn ang="0">
                  <a:pos x="183" y="81"/>
                </a:cxn>
                <a:cxn ang="0">
                  <a:pos x="189" y="81"/>
                </a:cxn>
                <a:cxn ang="0">
                  <a:pos x="192" y="79"/>
                </a:cxn>
                <a:cxn ang="0">
                  <a:pos x="191" y="79"/>
                </a:cxn>
                <a:cxn ang="0">
                  <a:pos x="183" y="77"/>
                </a:cxn>
                <a:cxn ang="0">
                  <a:pos x="173" y="76"/>
                </a:cxn>
                <a:cxn ang="0">
                  <a:pos x="175" y="73"/>
                </a:cxn>
                <a:cxn ang="0">
                  <a:pos x="162" y="71"/>
                </a:cxn>
                <a:cxn ang="0">
                  <a:pos x="160" y="68"/>
                </a:cxn>
                <a:cxn ang="0">
                  <a:pos x="159" y="66"/>
                </a:cxn>
                <a:cxn ang="0">
                  <a:pos x="152" y="68"/>
                </a:cxn>
                <a:cxn ang="0">
                  <a:pos x="149" y="66"/>
                </a:cxn>
                <a:cxn ang="0">
                  <a:pos x="141" y="61"/>
                </a:cxn>
                <a:cxn ang="0">
                  <a:pos x="138" y="56"/>
                </a:cxn>
                <a:cxn ang="0">
                  <a:pos x="136" y="56"/>
                </a:cxn>
                <a:cxn ang="0">
                  <a:pos x="122" y="50"/>
                </a:cxn>
                <a:cxn ang="0">
                  <a:pos x="115" y="45"/>
                </a:cxn>
                <a:cxn ang="0">
                  <a:pos x="117" y="44"/>
                </a:cxn>
                <a:cxn ang="0">
                  <a:pos x="128" y="42"/>
                </a:cxn>
                <a:cxn ang="0">
                  <a:pos x="127" y="40"/>
                </a:cxn>
                <a:cxn ang="0">
                  <a:pos x="122" y="36"/>
                </a:cxn>
                <a:cxn ang="0">
                  <a:pos x="91" y="31"/>
                </a:cxn>
                <a:cxn ang="0">
                  <a:pos x="88" y="26"/>
                </a:cxn>
                <a:cxn ang="0">
                  <a:pos x="82" y="21"/>
                </a:cxn>
                <a:cxn ang="0">
                  <a:pos x="64" y="16"/>
                </a:cxn>
                <a:cxn ang="0">
                  <a:pos x="59" y="13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2" h="84">
                  <a:moveTo>
                    <a:pt x="0" y="0"/>
                  </a:moveTo>
                  <a:lnTo>
                    <a:pt x="11" y="26"/>
                  </a:lnTo>
                  <a:lnTo>
                    <a:pt x="18" y="39"/>
                  </a:lnTo>
                  <a:lnTo>
                    <a:pt x="18" y="44"/>
                  </a:lnTo>
                  <a:lnTo>
                    <a:pt x="21" y="47"/>
                  </a:lnTo>
                  <a:lnTo>
                    <a:pt x="30" y="68"/>
                  </a:lnTo>
                  <a:lnTo>
                    <a:pt x="56" y="69"/>
                  </a:lnTo>
                  <a:lnTo>
                    <a:pt x="64" y="66"/>
                  </a:lnTo>
                  <a:lnTo>
                    <a:pt x="56" y="60"/>
                  </a:lnTo>
                  <a:lnTo>
                    <a:pt x="62" y="58"/>
                  </a:lnTo>
                  <a:lnTo>
                    <a:pt x="62" y="56"/>
                  </a:lnTo>
                  <a:lnTo>
                    <a:pt x="69" y="56"/>
                  </a:lnTo>
                  <a:lnTo>
                    <a:pt x="66" y="52"/>
                  </a:lnTo>
                  <a:lnTo>
                    <a:pt x="72" y="53"/>
                  </a:lnTo>
                  <a:lnTo>
                    <a:pt x="75" y="50"/>
                  </a:lnTo>
                  <a:lnTo>
                    <a:pt x="107" y="58"/>
                  </a:lnTo>
                  <a:lnTo>
                    <a:pt x="117" y="66"/>
                  </a:lnTo>
                  <a:lnTo>
                    <a:pt x="123" y="68"/>
                  </a:lnTo>
                  <a:lnTo>
                    <a:pt x="123" y="69"/>
                  </a:lnTo>
                  <a:lnTo>
                    <a:pt x="141" y="77"/>
                  </a:lnTo>
                  <a:lnTo>
                    <a:pt x="178" y="81"/>
                  </a:lnTo>
                  <a:lnTo>
                    <a:pt x="180" y="82"/>
                  </a:lnTo>
                  <a:lnTo>
                    <a:pt x="184" y="84"/>
                  </a:lnTo>
                  <a:lnTo>
                    <a:pt x="189" y="82"/>
                  </a:lnTo>
                  <a:lnTo>
                    <a:pt x="183" y="81"/>
                  </a:lnTo>
                  <a:lnTo>
                    <a:pt x="189" y="81"/>
                  </a:lnTo>
                  <a:lnTo>
                    <a:pt x="192" y="79"/>
                  </a:lnTo>
                  <a:lnTo>
                    <a:pt x="191" y="79"/>
                  </a:lnTo>
                  <a:lnTo>
                    <a:pt x="183" y="77"/>
                  </a:lnTo>
                  <a:lnTo>
                    <a:pt x="173" y="76"/>
                  </a:lnTo>
                  <a:lnTo>
                    <a:pt x="175" y="73"/>
                  </a:lnTo>
                  <a:lnTo>
                    <a:pt x="162" y="71"/>
                  </a:lnTo>
                  <a:lnTo>
                    <a:pt x="160" y="68"/>
                  </a:lnTo>
                  <a:lnTo>
                    <a:pt x="159" y="66"/>
                  </a:lnTo>
                  <a:lnTo>
                    <a:pt x="152" y="68"/>
                  </a:lnTo>
                  <a:lnTo>
                    <a:pt x="149" y="66"/>
                  </a:lnTo>
                  <a:lnTo>
                    <a:pt x="141" y="61"/>
                  </a:lnTo>
                  <a:lnTo>
                    <a:pt x="138" y="56"/>
                  </a:lnTo>
                  <a:lnTo>
                    <a:pt x="136" y="56"/>
                  </a:lnTo>
                  <a:lnTo>
                    <a:pt x="122" y="50"/>
                  </a:lnTo>
                  <a:lnTo>
                    <a:pt x="115" y="45"/>
                  </a:lnTo>
                  <a:lnTo>
                    <a:pt x="117" y="44"/>
                  </a:lnTo>
                  <a:lnTo>
                    <a:pt x="128" y="42"/>
                  </a:lnTo>
                  <a:lnTo>
                    <a:pt x="127" y="40"/>
                  </a:lnTo>
                  <a:lnTo>
                    <a:pt x="122" y="36"/>
                  </a:lnTo>
                  <a:lnTo>
                    <a:pt x="91" y="31"/>
                  </a:lnTo>
                  <a:lnTo>
                    <a:pt x="88" y="26"/>
                  </a:lnTo>
                  <a:lnTo>
                    <a:pt x="82" y="21"/>
                  </a:lnTo>
                  <a:lnTo>
                    <a:pt x="64" y="16"/>
                  </a:lnTo>
                  <a:lnTo>
                    <a:pt x="59" y="13"/>
                  </a:lnTo>
                  <a:lnTo>
                    <a:pt x="26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/>
            <p:cNvSpPr/>
            <p:nvPr/>
          </p:nvSpPr>
          <p:spPr bwMode="auto">
            <a:xfrm>
              <a:off x="6341557" y="-1710908"/>
              <a:ext cx="108765" cy="74776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7" y="5"/>
                </a:cxn>
                <a:cxn ang="0">
                  <a:pos x="48" y="12"/>
                </a:cxn>
                <a:cxn ang="0">
                  <a:pos x="57" y="18"/>
                </a:cxn>
                <a:cxn ang="0">
                  <a:pos x="62" y="36"/>
                </a:cxn>
                <a:cxn ang="0">
                  <a:pos x="65" y="39"/>
                </a:cxn>
                <a:cxn ang="0">
                  <a:pos x="70" y="42"/>
                </a:cxn>
                <a:cxn ang="0">
                  <a:pos x="80" y="50"/>
                </a:cxn>
                <a:cxn ang="0">
                  <a:pos x="78" y="55"/>
                </a:cxn>
                <a:cxn ang="0">
                  <a:pos x="72" y="52"/>
                </a:cxn>
                <a:cxn ang="0">
                  <a:pos x="69" y="55"/>
                </a:cxn>
                <a:cxn ang="0">
                  <a:pos x="46" y="47"/>
                </a:cxn>
                <a:cxn ang="0">
                  <a:pos x="30" y="39"/>
                </a:cxn>
                <a:cxn ang="0">
                  <a:pos x="27" y="34"/>
                </a:cxn>
                <a:cxn ang="0">
                  <a:pos x="17" y="28"/>
                </a:cxn>
                <a:cxn ang="0">
                  <a:pos x="14" y="24"/>
                </a:cxn>
                <a:cxn ang="0">
                  <a:pos x="12" y="20"/>
                </a:cxn>
                <a:cxn ang="0">
                  <a:pos x="9" y="16"/>
                </a:cxn>
                <a:cxn ang="0">
                  <a:pos x="1" y="4"/>
                </a:cxn>
                <a:cxn ang="0">
                  <a:pos x="0" y="0"/>
                </a:cxn>
                <a:cxn ang="0">
                  <a:pos x="14" y="4"/>
                </a:cxn>
                <a:cxn ang="0">
                  <a:pos x="17" y="5"/>
                </a:cxn>
                <a:cxn ang="0">
                  <a:pos x="19" y="12"/>
                </a:cxn>
                <a:cxn ang="0">
                  <a:pos x="25" y="8"/>
                </a:cxn>
                <a:cxn ang="0">
                  <a:pos x="32" y="8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80" h="55">
                  <a:moveTo>
                    <a:pt x="33" y="5"/>
                  </a:moveTo>
                  <a:lnTo>
                    <a:pt x="37" y="5"/>
                  </a:lnTo>
                  <a:lnTo>
                    <a:pt x="48" y="12"/>
                  </a:lnTo>
                  <a:lnTo>
                    <a:pt x="57" y="18"/>
                  </a:lnTo>
                  <a:lnTo>
                    <a:pt x="62" y="36"/>
                  </a:lnTo>
                  <a:lnTo>
                    <a:pt x="65" y="39"/>
                  </a:lnTo>
                  <a:lnTo>
                    <a:pt x="70" y="42"/>
                  </a:lnTo>
                  <a:lnTo>
                    <a:pt x="80" y="50"/>
                  </a:lnTo>
                  <a:lnTo>
                    <a:pt x="78" y="55"/>
                  </a:lnTo>
                  <a:lnTo>
                    <a:pt x="72" y="52"/>
                  </a:lnTo>
                  <a:lnTo>
                    <a:pt x="69" y="55"/>
                  </a:lnTo>
                  <a:lnTo>
                    <a:pt x="46" y="47"/>
                  </a:lnTo>
                  <a:lnTo>
                    <a:pt x="30" y="39"/>
                  </a:lnTo>
                  <a:lnTo>
                    <a:pt x="27" y="34"/>
                  </a:lnTo>
                  <a:lnTo>
                    <a:pt x="17" y="28"/>
                  </a:lnTo>
                  <a:lnTo>
                    <a:pt x="14" y="24"/>
                  </a:lnTo>
                  <a:lnTo>
                    <a:pt x="12" y="20"/>
                  </a:lnTo>
                  <a:lnTo>
                    <a:pt x="9" y="16"/>
                  </a:lnTo>
                  <a:lnTo>
                    <a:pt x="1" y="4"/>
                  </a:lnTo>
                  <a:lnTo>
                    <a:pt x="0" y="0"/>
                  </a:lnTo>
                  <a:lnTo>
                    <a:pt x="14" y="4"/>
                  </a:lnTo>
                  <a:lnTo>
                    <a:pt x="17" y="5"/>
                  </a:lnTo>
                  <a:lnTo>
                    <a:pt x="19" y="12"/>
                  </a:lnTo>
                  <a:lnTo>
                    <a:pt x="25" y="8"/>
                  </a:lnTo>
                  <a:lnTo>
                    <a:pt x="32" y="8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/>
            <p:cNvSpPr/>
            <p:nvPr/>
          </p:nvSpPr>
          <p:spPr bwMode="auto">
            <a:xfrm>
              <a:off x="6561805" y="-1714987"/>
              <a:ext cx="193057" cy="85653"/>
            </a:xfrm>
            <a:custGeom>
              <a:avLst/>
              <a:gdLst/>
              <a:ahLst/>
              <a:cxnLst>
                <a:cxn ang="0">
                  <a:pos x="73" y="31"/>
                </a:cxn>
                <a:cxn ang="0">
                  <a:pos x="73" y="24"/>
                </a:cxn>
                <a:cxn ang="0">
                  <a:pos x="80" y="26"/>
                </a:cxn>
                <a:cxn ang="0">
                  <a:pos x="83" y="24"/>
                </a:cxn>
                <a:cxn ang="0">
                  <a:pos x="83" y="19"/>
                </a:cxn>
                <a:cxn ang="0">
                  <a:pos x="81" y="16"/>
                </a:cxn>
                <a:cxn ang="0">
                  <a:pos x="96" y="0"/>
                </a:cxn>
                <a:cxn ang="0">
                  <a:pos x="101" y="0"/>
                </a:cxn>
                <a:cxn ang="0">
                  <a:pos x="105" y="3"/>
                </a:cxn>
                <a:cxn ang="0">
                  <a:pos x="113" y="11"/>
                </a:cxn>
                <a:cxn ang="0">
                  <a:pos x="121" y="13"/>
                </a:cxn>
                <a:cxn ang="0">
                  <a:pos x="139" y="16"/>
                </a:cxn>
                <a:cxn ang="0">
                  <a:pos x="134" y="21"/>
                </a:cxn>
                <a:cxn ang="0">
                  <a:pos x="128" y="24"/>
                </a:cxn>
                <a:cxn ang="0">
                  <a:pos x="126" y="29"/>
                </a:cxn>
                <a:cxn ang="0">
                  <a:pos x="120" y="29"/>
                </a:cxn>
                <a:cxn ang="0">
                  <a:pos x="91" y="27"/>
                </a:cxn>
                <a:cxn ang="0">
                  <a:pos x="83" y="43"/>
                </a:cxn>
                <a:cxn ang="0">
                  <a:pos x="80" y="55"/>
                </a:cxn>
                <a:cxn ang="0">
                  <a:pos x="64" y="59"/>
                </a:cxn>
                <a:cxn ang="0">
                  <a:pos x="53" y="56"/>
                </a:cxn>
                <a:cxn ang="0">
                  <a:pos x="36" y="61"/>
                </a:cxn>
                <a:cxn ang="0">
                  <a:pos x="25" y="61"/>
                </a:cxn>
                <a:cxn ang="0">
                  <a:pos x="14" y="61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9" y="53"/>
                </a:cxn>
                <a:cxn ang="0">
                  <a:pos x="25" y="55"/>
                </a:cxn>
                <a:cxn ang="0">
                  <a:pos x="25" y="48"/>
                </a:cxn>
                <a:cxn ang="0">
                  <a:pos x="28" y="45"/>
                </a:cxn>
                <a:cxn ang="0">
                  <a:pos x="48" y="40"/>
                </a:cxn>
                <a:cxn ang="0">
                  <a:pos x="61" y="24"/>
                </a:cxn>
              </a:cxnLst>
              <a:rect l="0" t="0" r="r" b="b"/>
              <a:pathLst>
                <a:path w="142" h="63">
                  <a:moveTo>
                    <a:pt x="61" y="24"/>
                  </a:moveTo>
                  <a:lnTo>
                    <a:pt x="73" y="31"/>
                  </a:lnTo>
                  <a:lnTo>
                    <a:pt x="75" y="29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80" y="26"/>
                  </a:lnTo>
                  <a:lnTo>
                    <a:pt x="83" y="27"/>
                  </a:lnTo>
                  <a:lnTo>
                    <a:pt x="83" y="24"/>
                  </a:lnTo>
                  <a:lnTo>
                    <a:pt x="80" y="21"/>
                  </a:lnTo>
                  <a:lnTo>
                    <a:pt x="83" y="19"/>
                  </a:lnTo>
                  <a:lnTo>
                    <a:pt x="80" y="18"/>
                  </a:lnTo>
                  <a:lnTo>
                    <a:pt x="81" y="16"/>
                  </a:lnTo>
                  <a:lnTo>
                    <a:pt x="86" y="16"/>
                  </a:lnTo>
                  <a:lnTo>
                    <a:pt x="96" y="0"/>
                  </a:lnTo>
                  <a:lnTo>
                    <a:pt x="97" y="5"/>
                  </a:lnTo>
                  <a:lnTo>
                    <a:pt x="101" y="0"/>
                  </a:lnTo>
                  <a:lnTo>
                    <a:pt x="102" y="0"/>
                  </a:lnTo>
                  <a:lnTo>
                    <a:pt x="105" y="3"/>
                  </a:lnTo>
                  <a:lnTo>
                    <a:pt x="112" y="7"/>
                  </a:lnTo>
                  <a:lnTo>
                    <a:pt x="113" y="11"/>
                  </a:lnTo>
                  <a:lnTo>
                    <a:pt x="120" y="11"/>
                  </a:lnTo>
                  <a:lnTo>
                    <a:pt x="121" y="13"/>
                  </a:lnTo>
                  <a:lnTo>
                    <a:pt x="125" y="13"/>
                  </a:lnTo>
                  <a:lnTo>
                    <a:pt x="139" y="16"/>
                  </a:lnTo>
                  <a:lnTo>
                    <a:pt x="142" y="18"/>
                  </a:lnTo>
                  <a:lnTo>
                    <a:pt x="134" y="21"/>
                  </a:lnTo>
                  <a:lnTo>
                    <a:pt x="126" y="21"/>
                  </a:lnTo>
                  <a:lnTo>
                    <a:pt x="128" y="24"/>
                  </a:lnTo>
                  <a:lnTo>
                    <a:pt x="134" y="27"/>
                  </a:lnTo>
                  <a:lnTo>
                    <a:pt x="126" y="29"/>
                  </a:lnTo>
                  <a:lnTo>
                    <a:pt x="120" y="27"/>
                  </a:lnTo>
                  <a:lnTo>
                    <a:pt x="120" y="29"/>
                  </a:lnTo>
                  <a:lnTo>
                    <a:pt x="110" y="27"/>
                  </a:lnTo>
                  <a:lnTo>
                    <a:pt x="91" y="27"/>
                  </a:lnTo>
                  <a:lnTo>
                    <a:pt x="89" y="39"/>
                  </a:lnTo>
                  <a:lnTo>
                    <a:pt x="83" y="43"/>
                  </a:lnTo>
                  <a:lnTo>
                    <a:pt x="81" y="51"/>
                  </a:lnTo>
                  <a:lnTo>
                    <a:pt x="80" y="55"/>
                  </a:lnTo>
                  <a:lnTo>
                    <a:pt x="75" y="58"/>
                  </a:lnTo>
                  <a:lnTo>
                    <a:pt x="64" y="59"/>
                  </a:lnTo>
                  <a:lnTo>
                    <a:pt x="56" y="58"/>
                  </a:lnTo>
                  <a:lnTo>
                    <a:pt x="53" y="56"/>
                  </a:lnTo>
                  <a:lnTo>
                    <a:pt x="45" y="56"/>
                  </a:lnTo>
                  <a:lnTo>
                    <a:pt x="36" y="61"/>
                  </a:lnTo>
                  <a:lnTo>
                    <a:pt x="28" y="63"/>
                  </a:lnTo>
                  <a:lnTo>
                    <a:pt x="25" y="61"/>
                  </a:lnTo>
                  <a:lnTo>
                    <a:pt x="19" y="63"/>
                  </a:lnTo>
                  <a:lnTo>
                    <a:pt x="14" y="61"/>
                  </a:lnTo>
                  <a:lnTo>
                    <a:pt x="11" y="61"/>
                  </a:lnTo>
                  <a:lnTo>
                    <a:pt x="1" y="53"/>
                  </a:lnTo>
                  <a:lnTo>
                    <a:pt x="0" y="51"/>
                  </a:lnTo>
                  <a:lnTo>
                    <a:pt x="1" y="50"/>
                  </a:lnTo>
                  <a:lnTo>
                    <a:pt x="4" y="53"/>
                  </a:lnTo>
                  <a:lnTo>
                    <a:pt x="9" y="53"/>
                  </a:lnTo>
                  <a:lnTo>
                    <a:pt x="14" y="53"/>
                  </a:lnTo>
                  <a:lnTo>
                    <a:pt x="25" y="55"/>
                  </a:lnTo>
                  <a:lnTo>
                    <a:pt x="27" y="50"/>
                  </a:lnTo>
                  <a:lnTo>
                    <a:pt x="25" y="48"/>
                  </a:lnTo>
                  <a:lnTo>
                    <a:pt x="28" y="48"/>
                  </a:lnTo>
                  <a:lnTo>
                    <a:pt x="28" y="45"/>
                  </a:lnTo>
                  <a:lnTo>
                    <a:pt x="30" y="43"/>
                  </a:lnTo>
                  <a:lnTo>
                    <a:pt x="48" y="40"/>
                  </a:lnTo>
                  <a:lnTo>
                    <a:pt x="59" y="29"/>
                  </a:lnTo>
                  <a:lnTo>
                    <a:pt x="61" y="24"/>
                  </a:lnTo>
                  <a:lnTo>
                    <a:pt x="61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12"/>
            <p:cNvSpPr/>
            <p:nvPr/>
          </p:nvSpPr>
          <p:spPr bwMode="auto">
            <a:xfrm>
              <a:off x="6552289" y="-1678279"/>
              <a:ext cx="216170" cy="118282"/>
            </a:xfrm>
            <a:custGeom>
              <a:avLst/>
              <a:gdLst/>
              <a:ahLst/>
              <a:cxnLst>
                <a:cxn ang="0">
                  <a:pos x="124" y="4"/>
                </a:cxn>
                <a:cxn ang="0">
                  <a:pos x="132" y="7"/>
                </a:cxn>
                <a:cxn ang="0">
                  <a:pos x="130" y="13"/>
                </a:cxn>
                <a:cxn ang="0">
                  <a:pos x="140" y="24"/>
                </a:cxn>
                <a:cxn ang="0">
                  <a:pos x="151" y="36"/>
                </a:cxn>
                <a:cxn ang="0">
                  <a:pos x="143" y="34"/>
                </a:cxn>
                <a:cxn ang="0">
                  <a:pos x="141" y="37"/>
                </a:cxn>
                <a:cxn ang="0">
                  <a:pos x="141" y="48"/>
                </a:cxn>
                <a:cxn ang="0">
                  <a:pos x="133" y="57"/>
                </a:cxn>
                <a:cxn ang="0">
                  <a:pos x="128" y="63"/>
                </a:cxn>
                <a:cxn ang="0">
                  <a:pos x="133" y="68"/>
                </a:cxn>
                <a:cxn ang="0">
                  <a:pos x="130" y="71"/>
                </a:cxn>
                <a:cxn ang="0">
                  <a:pos x="111" y="87"/>
                </a:cxn>
                <a:cxn ang="0">
                  <a:pos x="104" y="81"/>
                </a:cxn>
                <a:cxn ang="0">
                  <a:pos x="100" y="79"/>
                </a:cxn>
                <a:cxn ang="0">
                  <a:pos x="88" y="77"/>
                </a:cxn>
                <a:cxn ang="0">
                  <a:pos x="79" y="76"/>
                </a:cxn>
                <a:cxn ang="0">
                  <a:pos x="72" y="79"/>
                </a:cxn>
                <a:cxn ang="0">
                  <a:pos x="61" y="81"/>
                </a:cxn>
                <a:cxn ang="0">
                  <a:pos x="55" y="74"/>
                </a:cxn>
                <a:cxn ang="0">
                  <a:pos x="48" y="76"/>
                </a:cxn>
                <a:cxn ang="0">
                  <a:pos x="37" y="74"/>
                </a:cxn>
                <a:cxn ang="0">
                  <a:pos x="26" y="63"/>
                </a:cxn>
                <a:cxn ang="0">
                  <a:pos x="24" y="57"/>
                </a:cxn>
                <a:cxn ang="0">
                  <a:pos x="10" y="48"/>
                </a:cxn>
                <a:cxn ang="0">
                  <a:pos x="7" y="44"/>
                </a:cxn>
                <a:cxn ang="0">
                  <a:pos x="0" y="34"/>
                </a:cxn>
                <a:cxn ang="0">
                  <a:pos x="7" y="24"/>
                </a:cxn>
                <a:cxn ang="0">
                  <a:pos x="8" y="26"/>
                </a:cxn>
                <a:cxn ang="0">
                  <a:pos x="21" y="34"/>
                </a:cxn>
                <a:cxn ang="0">
                  <a:pos x="32" y="34"/>
                </a:cxn>
                <a:cxn ang="0">
                  <a:pos x="43" y="34"/>
                </a:cxn>
                <a:cxn ang="0">
                  <a:pos x="60" y="29"/>
                </a:cxn>
                <a:cxn ang="0">
                  <a:pos x="71" y="32"/>
                </a:cxn>
                <a:cxn ang="0">
                  <a:pos x="87" y="28"/>
                </a:cxn>
                <a:cxn ang="0">
                  <a:pos x="90" y="16"/>
                </a:cxn>
                <a:cxn ang="0">
                  <a:pos x="98" y="0"/>
                </a:cxn>
                <a:cxn ang="0">
                  <a:pos x="127" y="2"/>
                </a:cxn>
              </a:cxnLst>
              <a:rect l="0" t="0" r="r" b="b"/>
              <a:pathLst>
                <a:path w="159" h="87">
                  <a:moveTo>
                    <a:pt x="127" y="2"/>
                  </a:moveTo>
                  <a:lnTo>
                    <a:pt x="124" y="4"/>
                  </a:lnTo>
                  <a:lnTo>
                    <a:pt x="130" y="5"/>
                  </a:lnTo>
                  <a:lnTo>
                    <a:pt x="132" y="7"/>
                  </a:lnTo>
                  <a:lnTo>
                    <a:pt x="122" y="8"/>
                  </a:lnTo>
                  <a:lnTo>
                    <a:pt x="130" y="13"/>
                  </a:lnTo>
                  <a:lnTo>
                    <a:pt x="140" y="21"/>
                  </a:lnTo>
                  <a:lnTo>
                    <a:pt x="140" y="24"/>
                  </a:lnTo>
                  <a:lnTo>
                    <a:pt x="159" y="36"/>
                  </a:lnTo>
                  <a:lnTo>
                    <a:pt x="151" y="36"/>
                  </a:lnTo>
                  <a:lnTo>
                    <a:pt x="146" y="36"/>
                  </a:lnTo>
                  <a:lnTo>
                    <a:pt x="143" y="34"/>
                  </a:lnTo>
                  <a:lnTo>
                    <a:pt x="145" y="36"/>
                  </a:lnTo>
                  <a:lnTo>
                    <a:pt x="141" y="37"/>
                  </a:lnTo>
                  <a:lnTo>
                    <a:pt x="140" y="40"/>
                  </a:lnTo>
                  <a:lnTo>
                    <a:pt x="141" y="48"/>
                  </a:lnTo>
                  <a:lnTo>
                    <a:pt x="136" y="57"/>
                  </a:lnTo>
                  <a:lnTo>
                    <a:pt x="133" y="57"/>
                  </a:lnTo>
                  <a:lnTo>
                    <a:pt x="127" y="63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3" y="68"/>
                  </a:lnTo>
                  <a:lnTo>
                    <a:pt x="133" y="71"/>
                  </a:lnTo>
                  <a:lnTo>
                    <a:pt x="130" y="71"/>
                  </a:lnTo>
                  <a:lnTo>
                    <a:pt x="128" y="81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04" y="81"/>
                  </a:lnTo>
                  <a:lnTo>
                    <a:pt x="103" y="81"/>
                  </a:lnTo>
                  <a:lnTo>
                    <a:pt x="100" y="79"/>
                  </a:lnTo>
                  <a:lnTo>
                    <a:pt x="92" y="79"/>
                  </a:lnTo>
                  <a:lnTo>
                    <a:pt x="88" y="77"/>
                  </a:lnTo>
                  <a:lnTo>
                    <a:pt x="84" y="77"/>
                  </a:lnTo>
                  <a:lnTo>
                    <a:pt x="79" y="76"/>
                  </a:lnTo>
                  <a:lnTo>
                    <a:pt x="79" y="77"/>
                  </a:lnTo>
                  <a:lnTo>
                    <a:pt x="72" y="79"/>
                  </a:lnTo>
                  <a:lnTo>
                    <a:pt x="71" y="79"/>
                  </a:lnTo>
                  <a:lnTo>
                    <a:pt x="61" y="81"/>
                  </a:lnTo>
                  <a:lnTo>
                    <a:pt x="56" y="73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48" y="76"/>
                  </a:lnTo>
                  <a:lnTo>
                    <a:pt x="42" y="76"/>
                  </a:lnTo>
                  <a:lnTo>
                    <a:pt x="37" y="74"/>
                  </a:lnTo>
                  <a:lnTo>
                    <a:pt x="35" y="74"/>
                  </a:lnTo>
                  <a:lnTo>
                    <a:pt x="26" y="63"/>
                  </a:lnTo>
                  <a:lnTo>
                    <a:pt x="26" y="60"/>
                  </a:lnTo>
                  <a:lnTo>
                    <a:pt x="24" y="57"/>
                  </a:lnTo>
                  <a:lnTo>
                    <a:pt x="18" y="52"/>
                  </a:lnTo>
                  <a:lnTo>
                    <a:pt x="10" y="48"/>
                  </a:lnTo>
                  <a:lnTo>
                    <a:pt x="8" y="47"/>
                  </a:lnTo>
                  <a:lnTo>
                    <a:pt x="7" y="44"/>
                  </a:lnTo>
                  <a:lnTo>
                    <a:pt x="3" y="40"/>
                  </a:lnTo>
                  <a:lnTo>
                    <a:pt x="0" y="34"/>
                  </a:lnTo>
                  <a:lnTo>
                    <a:pt x="2" y="29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6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6" y="36"/>
                  </a:lnTo>
                  <a:lnTo>
                    <a:pt x="32" y="34"/>
                  </a:lnTo>
                  <a:lnTo>
                    <a:pt x="35" y="36"/>
                  </a:lnTo>
                  <a:lnTo>
                    <a:pt x="43" y="34"/>
                  </a:lnTo>
                  <a:lnTo>
                    <a:pt x="52" y="29"/>
                  </a:lnTo>
                  <a:lnTo>
                    <a:pt x="60" y="29"/>
                  </a:lnTo>
                  <a:lnTo>
                    <a:pt x="63" y="31"/>
                  </a:lnTo>
                  <a:lnTo>
                    <a:pt x="71" y="32"/>
                  </a:lnTo>
                  <a:lnTo>
                    <a:pt x="82" y="31"/>
                  </a:lnTo>
                  <a:lnTo>
                    <a:pt x="87" y="28"/>
                  </a:lnTo>
                  <a:lnTo>
                    <a:pt x="88" y="24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98" y="0"/>
                  </a:lnTo>
                  <a:lnTo>
                    <a:pt x="117" y="0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13"/>
            <p:cNvSpPr/>
            <p:nvPr/>
          </p:nvSpPr>
          <p:spPr bwMode="auto">
            <a:xfrm>
              <a:off x="6644739" y="-1689155"/>
              <a:ext cx="29910" cy="1631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2" y="12"/>
                </a:cxn>
                <a:cxn ang="0">
                  <a:pos x="14" y="10"/>
                </a:cxn>
                <a:cxn ang="0">
                  <a:pos x="12" y="5"/>
                </a:cxn>
                <a:cxn ang="0">
                  <a:pos x="14" y="4"/>
                </a:cxn>
                <a:cxn ang="0">
                  <a:pos x="19" y="7"/>
                </a:cxn>
                <a:cxn ang="0">
                  <a:pos x="22" y="8"/>
                </a:cxn>
                <a:cxn ang="0">
                  <a:pos x="22" y="5"/>
                </a:cxn>
                <a:cxn ang="0">
                  <a:pos x="19" y="2"/>
                </a:cxn>
                <a:cxn ang="0">
                  <a:pos x="14" y="2"/>
                </a:cxn>
                <a:cxn ang="0">
                  <a:pos x="14" y="0"/>
                </a:cxn>
                <a:cxn ang="0">
                  <a:pos x="8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22" h="12">
                  <a:moveTo>
                    <a:pt x="0" y="5"/>
                  </a:moveTo>
                  <a:lnTo>
                    <a:pt x="12" y="12"/>
                  </a:lnTo>
                  <a:lnTo>
                    <a:pt x="14" y="10"/>
                  </a:lnTo>
                  <a:lnTo>
                    <a:pt x="12" y="5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2" y="8"/>
                  </a:lnTo>
                  <a:lnTo>
                    <a:pt x="22" y="5"/>
                  </a:lnTo>
                  <a:lnTo>
                    <a:pt x="19" y="2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8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14"/>
            <p:cNvSpPr/>
            <p:nvPr/>
          </p:nvSpPr>
          <p:spPr bwMode="auto">
            <a:xfrm>
              <a:off x="6404097" y="-1762571"/>
              <a:ext cx="4079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" name="Полилиния 15"/>
            <p:cNvSpPr/>
            <p:nvPr/>
          </p:nvSpPr>
          <p:spPr bwMode="auto">
            <a:xfrm>
              <a:off x="6319804" y="-1946112"/>
              <a:ext cx="191698" cy="209372"/>
            </a:xfrm>
            <a:custGeom>
              <a:avLst/>
              <a:gdLst/>
              <a:ahLst/>
              <a:cxnLst>
                <a:cxn ang="0">
                  <a:pos x="81" y="21"/>
                </a:cxn>
                <a:cxn ang="0">
                  <a:pos x="72" y="27"/>
                </a:cxn>
                <a:cxn ang="0">
                  <a:pos x="64" y="35"/>
                </a:cxn>
                <a:cxn ang="0">
                  <a:pos x="64" y="50"/>
                </a:cxn>
                <a:cxn ang="0">
                  <a:pos x="78" y="59"/>
                </a:cxn>
                <a:cxn ang="0">
                  <a:pos x="102" y="74"/>
                </a:cxn>
                <a:cxn ang="0">
                  <a:pos x="110" y="77"/>
                </a:cxn>
                <a:cxn ang="0">
                  <a:pos x="115" y="80"/>
                </a:cxn>
                <a:cxn ang="0">
                  <a:pos x="129" y="93"/>
                </a:cxn>
                <a:cxn ang="0">
                  <a:pos x="139" y="112"/>
                </a:cxn>
                <a:cxn ang="0">
                  <a:pos x="138" y="114"/>
                </a:cxn>
                <a:cxn ang="0">
                  <a:pos x="139" y="125"/>
                </a:cxn>
                <a:cxn ang="0">
                  <a:pos x="125" y="132"/>
                </a:cxn>
                <a:cxn ang="0">
                  <a:pos x="107" y="135"/>
                </a:cxn>
                <a:cxn ang="0">
                  <a:pos x="104" y="141"/>
                </a:cxn>
                <a:cxn ang="0">
                  <a:pos x="105" y="144"/>
                </a:cxn>
                <a:cxn ang="0">
                  <a:pos x="99" y="144"/>
                </a:cxn>
                <a:cxn ang="0">
                  <a:pos x="94" y="148"/>
                </a:cxn>
                <a:cxn ang="0">
                  <a:pos x="85" y="154"/>
                </a:cxn>
                <a:cxn ang="0">
                  <a:pos x="85" y="152"/>
                </a:cxn>
                <a:cxn ang="0">
                  <a:pos x="80" y="143"/>
                </a:cxn>
                <a:cxn ang="0">
                  <a:pos x="73" y="136"/>
                </a:cxn>
                <a:cxn ang="0">
                  <a:pos x="77" y="133"/>
                </a:cxn>
                <a:cxn ang="0">
                  <a:pos x="83" y="132"/>
                </a:cxn>
                <a:cxn ang="0">
                  <a:pos x="89" y="122"/>
                </a:cxn>
                <a:cxn ang="0">
                  <a:pos x="97" y="120"/>
                </a:cxn>
                <a:cxn ang="0">
                  <a:pos x="109" y="116"/>
                </a:cxn>
                <a:cxn ang="0">
                  <a:pos x="112" y="114"/>
                </a:cxn>
                <a:cxn ang="0">
                  <a:pos x="105" y="98"/>
                </a:cxn>
                <a:cxn ang="0">
                  <a:pos x="102" y="85"/>
                </a:cxn>
                <a:cxn ang="0">
                  <a:pos x="86" y="71"/>
                </a:cxn>
                <a:cxn ang="0">
                  <a:pos x="81" y="69"/>
                </a:cxn>
                <a:cxn ang="0">
                  <a:pos x="70" y="61"/>
                </a:cxn>
                <a:cxn ang="0">
                  <a:pos x="54" y="50"/>
                </a:cxn>
                <a:cxn ang="0">
                  <a:pos x="35" y="39"/>
                </a:cxn>
                <a:cxn ang="0">
                  <a:pos x="46" y="35"/>
                </a:cxn>
                <a:cxn ang="0">
                  <a:pos x="36" y="27"/>
                </a:cxn>
                <a:cxn ang="0">
                  <a:pos x="17" y="24"/>
                </a:cxn>
                <a:cxn ang="0">
                  <a:pos x="12" y="18"/>
                </a:cxn>
                <a:cxn ang="0">
                  <a:pos x="0" y="8"/>
                </a:cxn>
                <a:cxn ang="0">
                  <a:pos x="11" y="7"/>
                </a:cxn>
                <a:cxn ang="0">
                  <a:pos x="17" y="7"/>
                </a:cxn>
                <a:cxn ang="0">
                  <a:pos x="22" y="7"/>
                </a:cxn>
                <a:cxn ang="0">
                  <a:pos x="32" y="5"/>
                </a:cxn>
                <a:cxn ang="0">
                  <a:pos x="54" y="3"/>
                </a:cxn>
                <a:cxn ang="0">
                  <a:pos x="65" y="7"/>
                </a:cxn>
                <a:cxn ang="0">
                  <a:pos x="70" y="15"/>
                </a:cxn>
                <a:cxn ang="0">
                  <a:pos x="88" y="18"/>
                </a:cxn>
              </a:cxnLst>
              <a:rect l="0" t="0" r="r" b="b"/>
              <a:pathLst>
                <a:path w="141" h="154">
                  <a:moveTo>
                    <a:pt x="88" y="18"/>
                  </a:moveTo>
                  <a:lnTo>
                    <a:pt x="81" y="21"/>
                  </a:lnTo>
                  <a:lnTo>
                    <a:pt x="81" y="23"/>
                  </a:lnTo>
                  <a:lnTo>
                    <a:pt x="72" y="27"/>
                  </a:lnTo>
                  <a:lnTo>
                    <a:pt x="72" y="31"/>
                  </a:lnTo>
                  <a:lnTo>
                    <a:pt x="64" y="35"/>
                  </a:lnTo>
                  <a:lnTo>
                    <a:pt x="62" y="45"/>
                  </a:lnTo>
                  <a:lnTo>
                    <a:pt x="64" y="50"/>
                  </a:lnTo>
                  <a:lnTo>
                    <a:pt x="75" y="55"/>
                  </a:lnTo>
                  <a:lnTo>
                    <a:pt x="78" y="59"/>
                  </a:lnTo>
                  <a:lnTo>
                    <a:pt x="89" y="66"/>
                  </a:lnTo>
                  <a:lnTo>
                    <a:pt x="102" y="74"/>
                  </a:lnTo>
                  <a:lnTo>
                    <a:pt x="107" y="74"/>
                  </a:lnTo>
                  <a:lnTo>
                    <a:pt x="110" y="77"/>
                  </a:lnTo>
                  <a:lnTo>
                    <a:pt x="112" y="76"/>
                  </a:lnTo>
                  <a:lnTo>
                    <a:pt x="115" y="80"/>
                  </a:lnTo>
                  <a:lnTo>
                    <a:pt x="123" y="84"/>
                  </a:lnTo>
                  <a:lnTo>
                    <a:pt x="129" y="93"/>
                  </a:lnTo>
                  <a:lnTo>
                    <a:pt x="139" y="111"/>
                  </a:lnTo>
                  <a:lnTo>
                    <a:pt x="139" y="112"/>
                  </a:lnTo>
                  <a:lnTo>
                    <a:pt x="138" y="114"/>
                  </a:lnTo>
                  <a:lnTo>
                    <a:pt x="138" y="114"/>
                  </a:lnTo>
                  <a:lnTo>
                    <a:pt x="141" y="122"/>
                  </a:lnTo>
                  <a:lnTo>
                    <a:pt x="139" y="125"/>
                  </a:lnTo>
                  <a:lnTo>
                    <a:pt x="126" y="130"/>
                  </a:lnTo>
                  <a:lnTo>
                    <a:pt x="125" y="132"/>
                  </a:lnTo>
                  <a:lnTo>
                    <a:pt x="115" y="135"/>
                  </a:lnTo>
                  <a:lnTo>
                    <a:pt x="107" y="135"/>
                  </a:lnTo>
                  <a:lnTo>
                    <a:pt x="107" y="140"/>
                  </a:lnTo>
                  <a:lnTo>
                    <a:pt x="104" y="141"/>
                  </a:lnTo>
                  <a:lnTo>
                    <a:pt x="105" y="143"/>
                  </a:lnTo>
                  <a:lnTo>
                    <a:pt x="105" y="144"/>
                  </a:lnTo>
                  <a:lnTo>
                    <a:pt x="96" y="140"/>
                  </a:lnTo>
                  <a:lnTo>
                    <a:pt x="99" y="144"/>
                  </a:lnTo>
                  <a:lnTo>
                    <a:pt x="101" y="146"/>
                  </a:lnTo>
                  <a:lnTo>
                    <a:pt x="94" y="148"/>
                  </a:lnTo>
                  <a:lnTo>
                    <a:pt x="86" y="154"/>
                  </a:lnTo>
                  <a:lnTo>
                    <a:pt x="85" y="154"/>
                  </a:lnTo>
                  <a:lnTo>
                    <a:pt x="83" y="154"/>
                  </a:lnTo>
                  <a:lnTo>
                    <a:pt x="85" y="152"/>
                  </a:lnTo>
                  <a:lnTo>
                    <a:pt x="80" y="146"/>
                  </a:lnTo>
                  <a:lnTo>
                    <a:pt x="80" y="143"/>
                  </a:lnTo>
                  <a:lnTo>
                    <a:pt x="81" y="140"/>
                  </a:lnTo>
                  <a:lnTo>
                    <a:pt x="73" y="136"/>
                  </a:lnTo>
                  <a:lnTo>
                    <a:pt x="72" y="135"/>
                  </a:lnTo>
                  <a:lnTo>
                    <a:pt x="77" y="133"/>
                  </a:lnTo>
                  <a:lnTo>
                    <a:pt x="78" y="132"/>
                  </a:lnTo>
                  <a:lnTo>
                    <a:pt x="83" y="132"/>
                  </a:lnTo>
                  <a:lnTo>
                    <a:pt x="91" y="128"/>
                  </a:lnTo>
                  <a:lnTo>
                    <a:pt x="89" y="122"/>
                  </a:lnTo>
                  <a:lnTo>
                    <a:pt x="97" y="122"/>
                  </a:lnTo>
                  <a:lnTo>
                    <a:pt x="97" y="120"/>
                  </a:lnTo>
                  <a:lnTo>
                    <a:pt x="104" y="119"/>
                  </a:lnTo>
                  <a:lnTo>
                    <a:pt x="109" y="116"/>
                  </a:lnTo>
                  <a:lnTo>
                    <a:pt x="110" y="116"/>
                  </a:lnTo>
                  <a:lnTo>
                    <a:pt x="112" y="114"/>
                  </a:lnTo>
                  <a:lnTo>
                    <a:pt x="110" y="103"/>
                  </a:lnTo>
                  <a:lnTo>
                    <a:pt x="105" y="98"/>
                  </a:lnTo>
                  <a:lnTo>
                    <a:pt x="104" y="92"/>
                  </a:lnTo>
                  <a:lnTo>
                    <a:pt x="102" y="85"/>
                  </a:lnTo>
                  <a:lnTo>
                    <a:pt x="93" y="74"/>
                  </a:lnTo>
                  <a:lnTo>
                    <a:pt x="86" y="71"/>
                  </a:lnTo>
                  <a:lnTo>
                    <a:pt x="83" y="71"/>
                  </a:lnTo>
                  <a:lnTo>
                    <a:pt x="81" y="69"/>
                  </a:lnTo>
                  <a:lnTo>
                    <a:pt x="78" y="63"/>
                  </a:lnTo>
                  <a:lnTo>
                    <a:pt x="70" y="61"/>
                  </a:lnTo>
                  <a:lnTo>
                    <a:pt x="56" y="51"/>
                  </a:lnTo>
                  <a:lnTo>
                    <a:pt x="54" y="50"/>
                  </a:lnTo>
                  <a:lnTo>
                    <a:pt x="35" y="42"/>
                  </a:lnTo>
                  <a:lnTo>
                    <a:pt x="35" y="39"/>
                  </a:lnTo>
                  <a:lnTo>
                    <a:pt x="43" y="39"/>
                  </a:lnTo>
                  <a:lnTo>
                    <a:pt x="46" y="35"/>
                  </a:lnTo>
                  <a:lnTo>
                    <a:pt x="45" y="34"/>
                  </a:lnTo>
                  <a:lnTo>
                    <a:pt x="36" y="27"/>
                  </a:lnTo>
                  <a:lnTo>
                    <a:pt x="33" y="24"/>
                  </a:lnTo>
                  <a:lnTo>
                    <a:pt x="17" y="24"/>
                  </a:lnTo>
                  <a:lnTo>
                    <a:pt x="12" y="23"/>
                  </a:lnTo>
                  <a:lnTo>
                    <a:pt x="12" y="18"/>
                  </a:lnTo>
                  <a:lnTo>
                    <a:pt x="11" y="16"/>
                  </a:lnTo>
                  <a:lnTo>
                    <a:pt x="0" y="8"/>
                  </a:lnTo>
                  <a:lnTo>
                    <a:pt x="1" y="5"/>
                  </a:lnTo>
                  <a:lnTo>
                    <a:pt x="11" y="7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20" y="5"/>
                  </a:lnTo>
                  <a:lnTo>
                    <a:pt x="22" y="7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41" y="0"/>
                  </a:lnTo>
                  <a:lnTo>
                    <a:pt x="54" y="3"/>
                  </a:lnTo>
                  <a:lnTo>
                    <a:pt x="64" y="5"/>
                  </a:lnTo>
                  <a:lnTo>
                    <a:pt x="65" y="7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8" y="18"/>
                  </a:lnTo>
                  <a:lnTo>
                    <a:pt x="88" y="18"/>
                  </a:lnTo>
                  <a:lnTo>
                    <a:pt x="88" y="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" name="Полилиния 16"/>
            <p:cNvSpPr/>
            <p:nvPr/>
          </p:nvSpPr>
          <p:spPr bwMode="auto">
            <a:xfrm>
              <a:off x="6115870" y="-2024966"/>
              <a:ext cx="193057" cy="266473"/>
            </a:xfrm>
            <a:custGeom>
              <a:avLst/>
              <a:gdLst/>
              <a:ahLst/>
              <a:cxnLst>
                <a:cxn ang="0">
                  <a:pos x="129" y="194"/>
                </a:cxn>
                <a:cxn ang="0">
                  <a:pos x="124" y="178"/>
                </a:cxn>
                <a:cxn ang="0">
                  <a:pos x="127" y="177"/>
                </a:cxn>
                <a:cxn ang="0">
                  <a:pos x="116" y="159"/>
                </a:cxn>
                <a:cxn ang="0">
                  <a:pos x="105" y="146"/>
                </a:cxn>
                <a:cxn ang="0">
                  <a:pos x="92" y="129"/>
                </a:cxn>
                <a:cxn ang="0">
                  <a:pos x="84" y="126"/>
                </a:cxn>
                <a:cxn ang="0">
                  <a:pos x="81" y="129"/>
                </a:cxn>
                <a:cxn ang="0">
                  <a:pos x="65" y="138"/>
                </a:cxn>
                <a:cxn ang="0">
                  <a:pos x="58" y="138"/>
                </a:cxn>
                <a:cxn ang="0">
                  <a:pos x="50" y="135"/>
                </a:cxn>
                <a:cxn ang="0">
                  <a:pos x="47" y="135"/>
                </a:cxn>
                <a:cxn ang="0">
                  <a:pos x="41" y="111"/>
                </a:cxn>
                <a:cxn ang="0">
                  <a:pos x="33" y="105"/>
                </a:cxn>
                <a:cxn ang="0">
                  <a:pos x="26" y="101"/>
                </a:cxn>
                <a:cxn ang="0">
                  <a:pos x="29" y="100"/>
                </a:cxn>
                <a:cxn ang="0">
                  <a:pos x="26" y="97"/>
                </a:cxn>
                <a:cxn ang="0">
                  <a:pos x="13" y="90"/>
                </a:cxn>
                <a:cxn ang="0">
                  <a:pos x="2" y="84"/>
                </a:cxn>
                <a:cxn ang="0">
                  <a:pos x="2" y="77"/>
                </a:cxn>
                <a:cxn ang="0">
                  <a:pos x="4" y="73"/>
                </a:cxn>
                <a:cxn ang="0">
                  <a:pos x="7" y="65"/>
                </a:cxn>
                <a:cxn ang="0">
                  <a:pos x="12" y="61"/>
                </a:cxn>
                <a:cxn ang="0">
                  <a:pos x="12" y="50"/>
                </a:cxn>
                <a:cxn ang="0">
                  <a:pos x="21" y="50"/>
                </a:cxn>
                <a:cxn ang="0">
                  <a:pos x="25" y="36"/>
                </a:cxn>
                <a:cxn ang="0">
                  <a:pos x="29" y="24"/>
                </a:cxn>
                <a:cxn ang="0">
                  <a:pos x="37" y="18"/>
                </a:cxn>
                <a:cxn ang="0">
                  <a:pos x="49" y="12"/>
                </a:cxn>
                <a:cxn ang="0">
                  <a:pos x="53" y="7"/>
                </a:cxn>
                <a:cxn ang="0">
                  <a:pos x="57" y="2"/>
                </a:cxn>
                <a:cxn ang="0">
                  <a:pos x="65" y="2"/>
                </a:cxn>
                <a:cxn ang="0">
                  <a:pos x="73" y="8"/>
                </a:cxn>
                <a:cxn ang="0">
                  <a:pos x="82" y="20"/>
                </a:cxn>
                <a:cxn ang="0">
                  <a:pos x="81" y="31"/>
                </a:cxn>
                <a:cxn ang="0">
                  <a:pos x="74" y="44"/>
                </a:cxn>
                <a:cxn ang="0">
                  <a:pos x="74" y="52"/>
                </a:cxn>
                <a:cxn ang="0">
                  <a:pos x="85" y="49"/>
                </a:cxn>
                <a:cxn ang="0">
                  <a:pos x="97" y="57"/>
                </a:cxn>
                <a:cxn ang="0">
                  <a:pos x="105" y="69"/>
                </a:cxn>
                <a:cxn ang="0">
                  <a:pos x="116" y="73"/>
                </a:cxn>
                <a:cxn ang="0">
                  <a:pos x="127" y="76"/>
                </a:cxn>
                <a:cxn ang="0">
                  <a:pos x="134" y="73"/>
                </a:cxn>
                <a:cxn ang="0">
                  <a:pos x="134" y="77"/>
                </a:cxn>
                <a:cxn ang="0">
                  <a:pos x="129" y="82"/>
                </a:cxn>
                <a:cxn ang="0">
                  <a:pos x="124" y="85"/>
                </a:cxn>
                <a:cxn ang="0">
                  <a:pos x="114" y="90"/>
                </a:cxn>
                <a:cxn ang="0">
                  <a:pos x="93" y="97"/>
                </a:cxn>
                <a:cxn ang="0">
                  <a:pos x="93" y="109"/>
                </a:cxn>
                <a:cxn ang="0">
                  <a:pos x="98" y="119"/>
                </a:cxn>
                <a:cxn ang="0">
                  <a:pos x="111" y="132"/>
                </a:cxn>
                <a:cxn ang="0">
                  <a:pos x="116" y="134"/>
                </a:cxn>
                <a:cxn ang="0">
                  <a:pos x="114" y="142"/>
                </a:cxn>
                <a:cxn ang="0">
                  <a:pos x="111" y="148"/>
                </a:cxn>
                <a:cxn ang="0">
                  <a:pos x="126" y="158"/>
                </a:cxn>
                <a:cxn ang="0">
                  <a:pos x="142" y="178"/>
                </a:cxn>
                <a:cxn ang="0">
                  <a:pos x="134" y="190"/>
                </a:cxn>
                <a:cxn ang="0">
                  <a:pos x="132" y="196"/>
                </a:cxn>
              </a:cxnLst>
              <a:rect l="0" t="0" r="r" b="b"/>
              <a:pathLst>
                <a:path w="142" h="196">
                  <a:moveTo>
                    <a:pt x="132" y="196"/>
                  </a:moveTo>
                  <a:lnTo>
                    <a:pt x="129" y="194"/>
                  </a:lnTo>
                  <a:lnTo>
                    <a:pt x="130" y="180"/>
                  </a:lnTo>
                  <a:lnTo>
                    <a:pt x="124" y="178"/>
                  </a:lnTo>
                  <a:lnTo>
                    <a:pt x="124" y="177"/>
                  </a:lnTo>
                  <a:lnTo>
                    <a:pt x="127" y="177"/>
                  </a:lnTo>
                  <a:lnTo>
                    <a:pt x="122" y="167"/>
                  </a:lnTo>
                  <a:lnTo>
                    <a:pt x="116" y="159"/>
                  </a:lnTo>
                  <a:lnTo>
                    <a:pt x="114" y="161"/>
                  </a:lnTo>
                  <a:lnTo>
                    <a:pt x="105" y="146"/>
                  </a:lnTo>
                  <a:lnTo>
                    <a:pt x="98" y="130"/>
                  </a:lnTo>
                  <a:lnTo>
                    <a:pt x="92" y="129"/>
                  </a:lnTo>
                  <a:lnTo>
                    <a:pt x="85" y="126"/>
                  </a:lnTo>
                  <a:lnTo>
                    <a:pt x="84" y="126"/>
                  </a:lnTo>
                  <a:lnTo>
                    <a:pt x="81" y="121"/>
                  </a:lnTo>
                  <a:lnTo>
                    <a:pt x="81" y="129"/>
                  </a:lnTo>
                  <a:lnTo>
                    <a:pt x="74" y="132"/>
                  </a:lnTo>
                  <a:lnTo>
                    <a:pt x="65" y="138"/>
                  </a:lnTo>
                  <a:lnTo>
                    <a:pt x="58" y="137"/>
                  </a:lnTo>
                  <a:lnTo>
                    <a:pt x="58" y="138"/>
                  </a:lnTo>
                  <a:lnTo>
                    <a:pt x="52" y="137"/>
                  </a:lnTo>
                  <a:lnTo>
                    <a:pt x="50" y="135"/>
                  </a:lnTo>
                  <a:lnTo>
                    <a:pt x="50" y="134"/>
                  </a:lnTo>
                  <a:lnTo>
                    <a:pt x="47" y="135"/>
                  </a:lnTo>
                  <a:lnTo>
                    <a:pt x="47" y="124"/>
                  </a:lnTo>
                  <a:lnTo>
                    <a:pt x="41" y="111"/>
                  </a:lnTo>
                  <a:lnTo>
                    <a:pt x="33" y="103"/>
                  </a:lnTo>
                  <a:lnTo>
                    <a:pt x="33" y="105"/>
                  </a:lnTo>
                  <a:lnTo>
                    <a:pt x="29" y="103"/>
                  </a:lnTo>
                  <a:lnTo>
                    <a:pt x="26" y="101"/>
                  </a:lnTo>
                  <a:lnTo>
                    <a:pt x="26" y="100"/>
                  </a:lnTo>
                  <a:lnTo>
                    <a:pt x="29" y="100"/>
                  </a:lnTo>
                  <a:lnTo>
                    <a:pt x="26" y="98"/>
                  </a:lnTo>
                  <a:lnTo>
                    <a:pt x="26" y="97"/>
                  </a:lnTo>
                  <a:lnTo>
                    <a:pt x="15" y="92"/>
                  </a:lnTo>
                  <a:lnTo>
                    <a:pt x="13" y="90"/>
                  </a:lnTo>
                  <a:lnTo>
                    <a:pt x="7" y="89"/>
                  </a:lnTo>
                  <a:lnTo>
                    <a:pt x="2" y="84"/>
                  </a:lnTo>
                  <a:lnTo>
                    <a:pt x="0" y="79"/>
                  </a:lnTo>
                  <a:lnTo>
                    <a:pt x="2" y="77"/>
                  </a:lnTo>
                  <a:lnTo>
                    <a:pt x="5" y="79"/>
                  </a:lnTo>
                  <a:lnTo>
                    <a:pt x="4" y="73"/>
                  </a:lnTo>
                  <a:lnTo>
                    <a:pt x="10" y="69"/>
                  </a:lnTo>
                  <a:lnTo>
                    <a:pt x="7" y="65"/>
                  </a:lnTo>
                  <a:lnTo>
                    <a:pt x="7" y="61"/>
                  </a:lnTo>
                  <a:lnTo>
                    <a:pt x="12" y="61"/>
                  </a:lnTo>
                  <a:lnTo>
                    <a:pt x="8" y="52"/>
                  </a:lnTo>
                  <a:lnTo>
                    <a:pt x="12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6" y="39"/>
                  </a:lnTo>
                  <a:lnTo>
                    <a:pt x="25" y="36"/>
                  </a:lnTo>
                  <a:lnTo>
                    <a:pt x="31" y="29"/>
                  </a:lnTo>
                  <a:lnTo>
                    <a:pt x="29" y="24"/>
                  </a:lnTo>
                  <a:lnTo>
                    <a:pt x="29" y="21"/>
                  </a:lnTo>
                  <a:lnTo>
                    <a:pt x="37" y="18"/>
                  </a:lnTo>
                  <a:lnTo>
                    <a:pt x="41" y="13"/>
                  </a:lnTo>
                  <a:lnTo>
                    <a:pt x="49" y="12"/>
                  </a:lnTo>
                  <a:lnTo>
                    <a:pt x="53" y="13"/>
                  </a:lnTo>
                  <a:lnTo>
                    <a:pt x="53" y="7"/>
                  </a:lnTo>
                  <a:lnTo>
                    <a:pt x="57" y="5"/>
                  </a:lnTo>
                  <a:lnTo>
                    <a:pt x="57" y="2"/>
                  </a:lnTo>
                  <a:lnTo>
                    <a:pt x="60" y="0"/>
                  </a:lnTo>
                  <a:lnTo>
                    <a:pt x="65" y="2"/>
                  </a:lnTo>
                  <a:lnTo>
                    <a:pt x="68" y="4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82" y="20"/>
                  </a:lnTo>
                  <a:lnTo>
                    <a:pt x="82" y="26"/>
                  </a:lnTo>
                  <a:lnTo>
                    <a:pt x="81" y="31"/>
                  </a:lnTo>
                  <a:lnTo>
                    <a:pt x="74" y="37"/>
                  </a:lnTo>
                  <a:lnTo>
                    <a:pt x="74" y="44"/>
                  </a:lnTo>
                  <a:lnTo>
                    <a:pt x="76" y="49"/>
                  </a:lnTo>
                  <a:lnTo>
                    <a:pt x="74" y="52"/>
                  </a:lnTo>
                  <a:lnTo>
                    <a:pt x="76" y="52"/>
                  </a:lnTo>
                  <a:lnTo>
                    <a:pt x="85" y="49"/>
                  </a:lnTo>
                  <a:lnTo>
                    <a:pt x="92" y="49"/>
                  </a:lnTo>
                  <a:lnTo>
                    <a:pt x="97" y="57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14" y="71"/>
                  </a:lnTo>
                  <a:lnTo>
                    <a:pt x="116" y="73"/>
                  </a:lnTo>
                  <a:lnTo>
                    <a:pt x="122" y="76"/>
                  </a:lnTo>
                  <a:lnTo>
                    <a:pt x="127" y="76"/>
                  </a:lnTo>
                  <a:lnTo>
                    <a:pt x="130" y="73"/>
                  </a:lnTo>
                  <a:lnTo>
                    <a:pt x="134" y="73"/>
                  </a:lnTo>
                  <a:lnTo>
                    <a:pt x="135" y="74"/>
                  </a:lnTo>
                  <a:lnTo>
                    <a:pt x="134" y="77"/>
                  </a:lnTo>
                  <a:lnTo>
                    <a:pt x="127" y="81"/>
                  </a:lnTo>
                  <a:lnTo>
                    <a:pt x="129" y="82"/>
                  </a:lnTo>
                  <a:lnTo>
                    <a:pt x="126" y="84"/>
                  </a:lnTo>
                  <a:lnTo>
                    <a:pt x="124" y="85"/>
                  </a:lnTo>
                  <a:lnTo>
                    <a:pt x="121" y="89"/>
                  </a:lnTo>
                  <a:lnTo>
                    <a:pt x="114" y="90"/>
                  </a:lnTo>
                  <a:lnTo>
                    <a:pt x="106" y="97"/>
                  </a:lnTo>
                  <a:lnTo>
                    <a:pt x="93" y="97"/>
                  </a:lnTo>
                  <a:lnTo>
                    <a:pt x="92" y="105"/>
                  </a:lnTo>
                  <a:lnTo>
                    <a:pt x="93" y="109"/>
                  </a:lnTo>
                  <a:lnTo>
                    <a:pt x="90" y="109"/>
                  </a:lnTo>
                  <a:lnTo>
                    <a:pt x="98" y="119"/>
                  </a:lnTo>
                  <a:lnTo>
                    <a:pt x="108" y="124"/>
                  </a:lnTo>
                  <a:lnTo>
                    <a:pt x="111" y="132"/>
                  </a:lnTo>
                  <a:lnTo>
                    <a:pt x="114" y="132"/>
                  </a:lnTo>
                  <a:lnTo>
                    <a:pt x="116" y="134"/>
                  </a:lnTo>
                  <a:lnTo>
                    <a:pt x="114" y="138"/>
                  </a:lnTo>
                  <a:lnTo>
                    <a:pt x="114" y="142"/>
                  </a:lnTo>
                  <a:lnTo>
                    <a:pt x="111" y="145"/>
                  </a:lnTo>
                  <a:lnTo>
                    <a:pt x="111" y="148"/>
                  </a:lnTo>
                  <a:lnTo>
                    <a:pt x="114" y="151"/>
                  </a:lnTo>
                  <a:lnTo>
                    <a:pt x="126" y="158"/>
                  </a:lnTo>
                  <a:lnTo>
                    <a:pt x="130" y="166"/>
                  </a:lnTo>
                  <a:lnTo>
                    <a:pt x="142" y="178"/>
                  </a:lnTo>
                  <a:lnTo>
                    <a:pt x="138" y="185"/>
                  </a:lnTo>
                  <a:lnTo>
                    <a:pt x="134" y="190"/>
                  </a:lnTo>
                  <a:lnTo>
                    <a:pt x="132" y="196"/>
                  </a:lnTo>
                  <a:lnTo>
                    <a:pt x="132" y="19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" name="Полилиния 17"/>
            <p:cNvSpPr/>
            <p:nvPr/>
          </p:nvSpPr>
          <p:spPr bwMode="auto">
            <a:xfrm>
              <a:off x="6357872" y="-1821033"/>
              <a:ext cx="114203" cy="58461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7" y="6"/>
                </a:cxn>
                <a:cxn ang="0">
                  <a:pos x="82" y="11"/>
                </a:cxn>
                <a:cxn ang="0">
                  <a:pos x="84" y="22"/>
                </a:cxn>
                <a:cxn ang="0">
                  <a:pos x="82" y="24"/>
                </a:cxn>
                <a:cxn ang="0">
                  <a:pos x="81" y="24"/>
                </a:cxn>
                <a:cxn ang="0">
                  <a:pos x="76" y="27"/>
                </a:cxn>
                <a:cxn ang="0">
                  <a:pos x="69" y="28"/>
                </a:cxn>
                <a:cxn ang="0">
                  <a:pos x="69" y="30"/>
                </a:cxn>
                <a:cxn ang="0">
                  <a:pos x="61" y="30"/>
                </a:cxn>
                <a:cxn ang="0">
                  <a:pos x="63" y="36"/>
                </a:cxn>
                <a:cxn ang="0">
                  <a:pos x="55" y="40"/>
                </a:cxn>
                <a:cxn ang="0">
                  <a:pos x="50" y="40"/>
                </a:cxn>
                <a:cxn ang="0">
                  <a:pos x="49" y="41"/>
                </a:cxn>
                <a:cxn ang="0">
                  <a:pos x="44" y="43"/>
                </a:cxn>
                <a:cxn ang="0">
                  <a:pos x="39" y="41"/>
                </a:cxn>
                <a:cxn ang="0">
                  <a:pos x="29" y="41"/>
                </a:cxn>
                <a:cxn ang="0">
                  <a:pos x="28" y="36"/>
                </a:cxn>
                <a:cxn ang="0">
                  <a:pos x="26" y="36"/>
                </a:cxn>
                <a:cxn ang="0">
                  <a:pos x="21" y="38"/>
                </a:cxn>
                <a:cxn ang="0">
                  <a:pos x="18" y="33"/>
                </a:cxn>
                <a:cxn ang="0">
                  <a:pos x="17" y="32"/>
                </a:cxn>
                <a:cxn ang="0">
                  <a:pos x="13" y="25"/>
                </a:cxn>
                <a:cxn ang="0">
                  <a:pos x="5" y="20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4" y="9"/>
                </a:cxn>
                <a:cxn ang="0">
                  <a:pos x="12" y="3"/>
                </a:cxn>
                <a:cxn ang="0">
                  <a:pos x="25" y="3"/>
                </a:cxn>
                <a:cxn ang="0">
                  <a:pos x="37" y="3"/>
                </a:cxn>
                <a:cxn ang="0">
                  <a:pos x="41" y="4"/>
                </a:cxn>
                <a:cxn ang="0">
                  <a:pos x="42" y="3"/>
                </a:cxn>
                <a:cxn ang="0">
                  <a:pos x="45" y="4"/>
                </a:cxn>
                <a:cxn ang="0">
                  <a:pos x="53" y="6"/>
                </a:cxn>
                <a:cxn ang="0">
                  <a:pos x="57" y="6"/>
                </a:cxn>
                <a:cxn ang="0">
                  <a:pos x="55" y="3"/>
                </a:cxn>
                <a:cxn ang="0">
                  <a:pos x="60" y="1"/>
                </a:cxn>
                <a:cxn ang="0">
                  <a:pos x="65" y="1"/>
                </a:cxn>
                <a:cxn ang="0">
                  <a:pos x="69" y="3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43">
                  <a:moveTo>
                    <a:pt x="76" y="0"/>
                  </a:moveTo>
                  <a:lnTo>
                    <a:pt x="77" y="6"/>
                  </a:lnTo>
                  <a:lnTo>
                    <a:pt x="82" y="11"/>
                  </a:lnTo>
                  <a:lnTo>
                    <a:pt x="84" y="22"/>
                  </a:lnTo>
                  <a:lnTo>
                    <a:pt x="82" y="24"/>
                  </a:lnTo>
                  <a:lnTo>
                    <a:pt x="81" y="24"/>
                  </a:lnTo>
                  <a:lnTo>
                    <a:pt x="76" y="27"/>
                  </a:lnTo>
                  <a:lnTo>
                    <a:pt x="69" y="28"/>
                  </a:lnTo>
                  <a:lnTo>
                    <a:pt x="69" y="30"/>
                  </a:lnTo>
                  <a:lnTo>
                    <a:pt x="61" y="30"/>
                  </a:lnTo>
                  <a:lnTo>
                    <a:pt x="63" y="36"/>
                  </a:lnTo>
                  <a:lnTo>
                    <a:pt x="55" y="40"/>
                  </a:lnTo>
                  <a:lnTo>
                    <a:pt x="50" y="40"/>
                  </a:lnTo>
                  <a:lnTo>
                    <a:pt x="49" y="41"/>
                  </a:lnTo>
                  <a:lnTo>
                    <a:pt x="44" y="43"/>
                  </a:lnTo>
                  <a:lnTo>
                    <a:pt x="39" y="41"/>
                  </a:lnTo>
                  <a:lnTo>
                    <a:pt x="29" y="41"/>
                  </a:lnTo>
                  <a:lnTo>
                    <a:pt x="28" y="36"/>
                  </a:lnTo>
                  <a:lnTo>
                    <a:pt x="26" y="36"/>
                  </a:lnTo>
                  <a:lnTo>
                    <a:pt x="21" y="38"/>
                  </a:lnTo>
                  <a:lnTo>
                    <a:pt x="18" y="33"/>
                  </a:lnTo>
                  <a:lnTo>
                    <a:pt x="17" y="32"/>
                  </a:lnTo>
                  <a:lnTo>
                    <a:pt x="13" y="25"/>
                  </a:lnTo>
                  <a:lnTo>
                    <a:pt x="5" y="20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4" y="9"/>
                  </a:lnTo>
                  <a:lnTo>
                    <a:pt x="12" y="3"/>
                  </a:lnTo>
                  <a:lnTo>
                    <a:pt x="25" y="3"/>
                  </a:lnTo>
                  <a:lnTo>
                    <a:pt x="37" y="3"/>
                  </a:lnTo>
                  <a:lnTo>
                    <a:pt x="41" y="4"/>
                  </a:lnTo>
                  <a:lnTo>
                    <a:pt x="42" y="3"/>
                  </a:lnTo>
                  <a:lnTo>
                    <a:pt x="45" y="4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55" y="3"/>
                  </a:lnTo>
                  <a:lnTo>
                    <a:pt x="60" y="1"/>
                  </a:lnTo>
                  <a:lnTo>
                    <a:pt x="65" y="1"/>
                  </a:lnTo>
                  <a:lnTo>
                    <a:pt x="69" y="3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" name="Полилиния 18"/>
            <p:cNvSpPr/>
            <p:nvPr/>
          </p:nvSpPr>
          <p:spPr bwMode="auto">
            <a:xfrm>
              <a:off x="6729031" y="-2196270"/>
              <a:ext cx="74776" cy="73416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0" y="11"/>
                </a:cxn>
                <a:cxn ang="0">
                  <a:pos x="3" y="14"/>
                </a:cxn>
                <a:cxn ang="0">
                  <a:pos x="8" y="16"/>
                </a:cxn>
                <a:cxn ang="0">
                  <a:pos x="6" y="17"/>
                </a:cxn>
                <a:cxn ang="0">
                  <a:pos x="11" y="22"/>
                </a:cxn>
                <a:cxn ang="0">
                  <a:pos x="6" y="21"/>
                </a:cxn>
                <a:cxn ang="0">
                  <a:pos x="0" y="24"/>
                </a:cxn>
                <a:cxn ang="0">
                  <a:pos x="0" y="25"/>
                </a:cxn>
                <a:cxn ang="0">
                  <a:pos x="3" y="27"/>
                </a:cxn>
                <a:cxn ang="0">
                  <a:pos x="5" y="25"/>
                </a:cxn>
                <a:cxn ang="0">
                  <a:pos x="3" y="24"/>
                </a:cxn>
                <a:cxn ang="0">
                  <a:pos x="5" y="24"/>
                </a:cxn>
                <a:cxn ang="0">
                  <a:pos x="10" y="32"/>
                </a:cxn>
                <a:cxn ang="0">
                  <a:pos x="13" y="35"/>
                </a:cxn>
                <a:cxn ang="0">
                  <a:pos x="11" y="38"/>
                </a:cxn>
                <a:cxn ang="0">
                  <a:pos x="13" y="38"/>
                </a:cxn>
                <a:cxn ang="0">
                  <a:pos x="11" y="46"/>
                </a:cxn>
                <a:cxn ang="0">
                  <a:pos x="13" y="48"/>
                </a:cxn>
                <a:cxn ang="0">
                  <a:pos x="13" y="46"/>
                </a:cxn>
                <a:cxn ang="0">
                  <a:pos x="15" y="48"/>
                </a:cxn>
                <a:cxn ang="0">
                  <a:pos x="16" y="49"/>
                </a:cxn>
                <a:cxn ang="0">
                  <a:pos x="13" y="49"/>
                </a:cxn>
                <a:cxn ang="0">
                  <a:pos x="11" y="53"/>
                </a:cxn>
                <a:cxn ang="0">
                  <a:pos x="13" y="54"/>
                </a:cxn>
                <a:cxn ang="0">
                  <a:pos x="16" y="51"/>
                </a:cxn>
                <a:cxn ang="0">
                  <a:pos x="16" y="53"/>
                </a:cxn>
                <a:cxn ang="0">
                  <a:pos x="19" y="51"/>
                </a:cxn>
                <a:cxn ang="0">
                  <a:pos x="21" y="51"/>
                </a:cxn>
                <a:cxn ang="0">
                  <a:pos x="27" y="48"/>
                </a:cxn>
                <a:cxn ang="0">
                  <a:pos x="26" y="51"/>
                </a:cxn>
                <a:cxn ang="0">
                  <a:pos x="27" y="51"/>
                </a:cxn>
                <a:cxn ang="0">
                  <a:pos x="29" y="51"/>
                </a:cxn>
                <a:cxn ang="0">
                  <a:pos x="27" y="48"/>
                </a:cxn>
                <a:cxn ang="0">
                  <a:pos x="31" y="49"/>
                </a:cxn>
                <a:cxn ang="0">
                  <a:pos x="32" y="48"/>
                </a:cxn>
                <a:cxn ang="0">
                  <a:pos x="31" y="46"/>
                </a:cxn>
                <a:cxn ang="0">
                  <a:pos x="34" y="45"/>
                </a:cxn>
                <a:cxn ang="0">
                  <a:pos x="40" y="46"/>
                </a:cxn>
                <a:cxn ang="0">
                  <a:pos x="42" y="48"/>
                </a:cxn>
                <a:cxn ang="0">
                  <a:pos x="43" y="43"/>
                </a:cxn>
                <a:cxn ang="0">
                  <a:pos x="50" y="43"/>
                </a:cxn>
                <a:cxn ang="0">
                  <a:pos x="53" y="40"/>
                </a:cxn>
                <a:cxn ang="0">
                  <a:pos x="55" y="32"/>
                </a:cxn>
                <a:cxn ang="0">
                  <a:pos x="53" y="32"/>
                </a:cxn>
                <a:cxn ang="0">
                  <a:pos x="48" y="21"/>
                </a:cxn>
                <a:cxn ang="0">
                  <a:pos x="43" y="14"/>
                </a:cxn>
                <a:cxn ang="0">
                  <a:pos x="26" y="0"/>
                </a:cxn>
                <a:cxn ang="0">
                  <a:pos x="18" y="5"/>
                </a:cxn>
                <a:cxn ang="0">
                  <a:pos x="10" y="5"/>
                </a:cxn>
                <a:cxn ang="0">
                  <a:pos x="2" y="11"/>
                </a:cxn>
                <a:cxn ang="0">
                  <a:pos x="2" y="11"/>
                </a:cxn>
              </a:cxnLst>
              <a:rect l="0" t="0" r="r" b="b"/>
              <a:pathLst>
                <a:path w="55" h="54">
                  <a:moveTo>
                    <a:pt x="2" y="11"/>
                  </a:moveTo>
                  <a:lnTo>
                    <a:pt x="0" y="11"/>
                  </a:lnTo>
                  <a:lnTo>
                    <a:pt x="3" y="14"/>
                  </a:lnTo>
                  <a:lnTo>
                    <a:pt x="8" y="16"/>
                  </a:lnTo>
                  <a:lnTo>
                    <a:pt x="6" y="17"/>
                  </a:lnTo>
                  <a:lnTo>
                    <a:pt x="11" y="22"/>
                  </a:lnTo>
                  <a:lnTo>
                    <a:pt x="6" y="21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3" y="27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5" y="24"/>
                  </a:lnTo>
                  <a:lnTo>
                    <a:pt x="10" y="32"/>
                  </a:lnTo>
                  <a:lnTo>
                    <a:pt x="13" y="35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1" y="46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5" y="48"/>
                  </a:lnTo>
                  <a:lnTo>
                    <a:pt x="16" y="49"/>
                  </a:lnTo>
                  <a:lnTo>
                    <a:pt x="13" y="49"/>
                  </a:lnTo>
                  <a:lnTo>
                    <a:pt x="11" y="53"/>
                  </a:lnTo>
                  <a:lnTo>
                    <a:pt x="13" y="54"/>
                  </a:lnTo>
                  <a:lnTo>
                    <a:pt x="16" y="51"/>
                  </a:lnTo>
                  <a:lnTo>
                    <a:pt x="16" y="53"/>
                  </a:lnTo>
                  <a:lnTo>
                    <a:pt x="19" y="51"/>
                  </a:lnTo>
                  <a:lnTo>
                    <a:pt x="21" y="51"/>
                  </a:lnTo>
                  <a:lnTo>
                    <a:pt x="27" y="48"/>
                  </a:lnTo>
                  <a:lnTo>
                    <a:pt x="26" y="51"/>
                  </a:lnTo>
                  <a:lnTo>
                    <a:pt x="27" y="51"/>
                  </a:lnTo>
                  <a:lnTo>
                    <a:pt x="29" y="51"/>
                  </a:lnTo>
                  <a:lnTo>
                    <a:pt x="27" y="48"/>
                  </a:lnTo>
                  <a:lnTo>
                    <a:pt x="31" y="49"/>
                  </a:lnTo>
                  <a:lnTo>
                    <a:pt x="32" y="48"/>
                  </a:lnTo>
                  <a:lnTo>
                    <a:pt x="31" y="46"/>
                  </a:lnTo>
                  <a:lnTo>
                    <a:pt x="34" y="45"/>
                  </a:lnTo>
                  <a:lnTo>
                    <a:pt x="40" y="46"/>
                  </a:lnTo>
                  <a:lnTo>
                    <a:pt x="42" y="48"/>
                  </a:lnTo>
                  <a:lnTo>
                    <a:pt x="43" y="43"/>
                  </a:lnTo>
                  <a:lnTo>
                    <a:pt x="50" y="43"/>
                  </a:lnTo>
                  <a:lnTo>
                    <a:pt x="53" y="40"/>
                  </a:lnTo>
                  <a:lnTo>
                    <a:pt x="55" y="32"/>
                  </a:lnTo>
                  <a:lnTo>
                    <a:pt x="53" y="32"/>
                  </a:lnTo>
                  <a:lnTo>
                    <a:pt x="48" y="21"/>
                  </a:lnTo>
                  <a:lnTo>
                    <a:pt x="43" y="14"/>
                  </a:lnTo>
                  <a:lnTo>
                    <a:pt x="26" y="0"/>
                  </a:lnTo>
                  <a:lnTo>
                    <a:pt x="18" y="5"/>
                  </a:lnTo>
                  <a:lnTo>
                    <a:pt x="10" y="5"/>
                  </a:lnTo>
                  <a:lnTo>
                    <a:pt x="2" y="11"/>
                  </a:lnTo>
                  <a:lnTo>
                    <a:pt x="2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" name="Полилиния 19"/>
            <p:cNvSpPr/>
            <p:nvPr/>
          </p:nvSpPr>
          <p:spPr bwMode="auto">
            <a:xfrm>
              <a:off x="6674649" y="-2277844"/>
              <a:ext cx="108765" cy="96529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5" y="47"/>
                </a:cxn>
                <a:cxn ang="0">
                  <a:pos x="8" y="45"/>
                </a:cxn>
                <a:cxn ang="0">
                  <a:pos x="18" y="47"/>
                </a:cxn>
                <a:cxn ang="0">
                  <a:pos x="18" y="57"/>
                </a:cxn>
                <a:cxn ang="0">
                  <a:pos x="19" y="58"/>
                </a:cxn>
                <a:cxn ang="0">
                  <a:pos x="21" y="58"/>
                </a:cxn>
                <a:cxn ang="0">
                  <a:pos x="16" y="61"/>
                </a:cxn>
                <a:cxn ang="0">
                  <a:pos x="14" y="66"/>
                </a:cxn>
                <a:cxn ang="0">
                  <a:pos x="21" y="66"/>
                </a:cxn>
                <a:cxn ang="0">
                  <a:pos x="19" y="68"/>
                </a:cxn>
                <a:cxn ang="0">
                  <a:pos x="24" y="71"/>
                </a:cxn>
                <a:cxn ang="0">
                  <a:pos x="27" y="69"/>
                </a:cxn>
                <a:cxn ang="0">
                  <a:pos x="27" y="68"/>
                </a:cxn>
                <a:cxn ang="0">
                  <a:pos x="35" y="71"/>
                </a:cxn>
                <a:cxn ang="0">
                  <a:pos x="38" y="69"/>
                </a:cxn>
                <a:cxn ang="0">
                  <a:pos x="42" y="71"/>
                </a:cxn>
                <a:cxn ang="0">
                  <a:pos x="50" y="65"/>
                </a:cxn>
                <a:cxn ang="0">
                  <a:pos x="58" y="65"/>
                </a:cxn>
                <a:cxn ang="0">
                  <a:pos x="66" y="60"/>
                </a:cxn>
                <a:cxn ang="0">
                  <a:pos x="51" y="53"/>
                </a:cxn>
                <a:cxn ang="0">
                  <a:pos x="48" y="52"/>
                </a:cxn>
                <a:cxn ang="0">
                  <a:pos x="46" y="44"/>
                </a:cxn>
                <a:cxn ang="0">
                  <a:pos x="51" y="41"/>
                </a:cxn>
                <a:cxn ang="0">
                  <a:pos x="58" y="41"/>
                </a:cxn>
                <a:cxn ang="0">
                  <a:pos x="66" y="34"/>
                </a:cxn>
                <a:cxn ang="0">
                  <a:pos x="72" y="29"/>
                </a:cxn>
                <a:cxn ang="0">
                  <a:pos x="69" y="20"/>
                </a:cxn>
                <a:cxn ang="0">
                  <a:pos x="74" y="15"/>
                </a:cxn>
                <a:cxn ang="0">
                  <a:pos x="77" y="10"/>
                </a:cxn>
                <a:cxn ang="0">
                  <a:pos x="80" y="10"/>
                </a:cxn>
                <a:cxn ang="0">
                  <a:pos x="79" y="8"/>
                </a:cxn>
                <a:cxn ang="0">
                  <a:pos x="77" y="5"/>
                </a:cxn>
                <a:cxn ang="0">
                  <a:pos x="75" y="5"/>
                </a:cxn>
                <a:cxn ang="0">
                  <a:pos x="67" y="0"/>
                </a:cxn>
                <a:cxn ang="0">
                  <a:pos x="66" y="2"/>
                </a:cxn>
                <a:cxn ang="0">
                  <a:pos x="64" y="10"/>
                </a:cxn>
                <a:cxn ang="0">
                  <a:pos x="56" y="13"/>
                </a:cxn>
                <a:cxn ang="0">
                  <a:pos x="45" y="15"/>
                </a:cxn>
                <a:cxn ang="0">
                  <a:pos x="45" y="16"/>
                </a:cxn>
                <a:cxn ang="0">
                  <a:pos x="48" y="23"/>
                </a:cxn>
                <a:cxn ang="0">
                  <a:pos x="38" y="23"/>
                </a:cxn>
                <a:cxn ang="0">
                  <a:pos x="29" y="20"/>
                </a:cxn>
                <a:cxn ang="0">
                  <a:pos x="18" y="31"/>
                </a:cxn>
                <a:cxn ang="0">
                  <a:pos x="5" y="36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w="80" h="71">
                  <a:moveTo>
                    <a:pt x="0" y="42"/>
                  </a:moveTo>
                  <a:lnTo>
                    <a:pt x="5" y="47"/>
                  </a:lnTo>
                  <a:lnTo>
                    <a:pt x="8" y="45"/>
                  </a:lnTo>
                  <a:lnTo>
                    <a:pt x="18" y="47"/>
                  </a:lnTo>
                  <a:lnTo>
                    <a:pt x="18" y="57"/>
                  </a:lnTo>
                  <a:lnTo>
                    <a:pt x="19" y="58"/>
                  </a:lnTo>
                  <a:lnTo>
                    <a:pt x="21" y="58"/>
                  </a:lnTo>
                  <a:lnTo>
                    <a:pt x="16" y="61"/>
                  </a:lnTo>
                  <a:lnTo>
                    <a:pt x="14" y="66"/>
                  </a:lnTo>
                  <a:lnTo>
                    <a:pt x="21" y="66"/>
                  </a:lnTo>
                  <a:lnTo>
                    <a:pt x="19" y="68"/>
                  </a:lnTo>
                  <a:lnTo>
                    <a:pt x="24" y="71"/>
                  </a:lnTo>
                  <a:lnTo>
                    <a:pt x="27" y="69"/>
                  </a:lnTo>
                  <a:lnTo>
                    <a:pt x="27" y="68"/>
                  </a:lnTo>
                  <a:lnTo>
                    <a:pt x="35" y="71"/>
                  </a:lnTo>
                  <a:lnTo>
                    <a:pt x="38" y="69"/>
                  </a:lnTo>
                  <a:lnTo>
                    <a:pt x="42" y="71"/>
                  </a:lnTo>
                  <a:lnTo>
                    <a:pt x="50" y="65"/>
                  </a:lnTo>
                  <a:lnTo>
                    <a:pt x="58" y="65"/>
                  </a:lnTo>
                  <a:lnTo>
                    <a:pt x="66" y="60"/>
                  </a:lnTo>
                  <a:lnTo>
                    <a:pt x="51" y="53"/>
                  </a:lnTo>
                  <a:lnTo>
                    <a:pt x="48" y="52"/>
                  </a:lnTo>
                  <a:lnTo>
                    <a:pt x="46" y="44"/>
                  </a:lnTo>
                  <a:lnTo>
                    <a:pt x="51" y="41"/>
                  </a:lnTo>
                  <a:lnTo>
                    <a:pt x="58" y="41"/>
                  </a:lnTo>
                  <a:lnTo>
                    <a:pt x="66" y="34"/>
                  </a:lnTo>
                  <a:lnTo>
                    <a:pt x="72" y="29"/>
                  </a:lnTo>
                  <a:lnTo>
                    <a:pt x="69" y="20"/>
                  </a:lnTo>
                  <a:lnTo>
                    <a:pt x="74" y="15"/>
                  </a:lnTo>
                  <a:lnTo>
                    <a:pt x="77" y="10"/>
                  </a:lnTo>
                  <a:lnTo>
                    <a:pt x="80" y="10"/>
                  </a:lnTo>
                  <a:lnTo>
                    <a:pt x="79" y="8"/>
                  </a:lnTo>
                  <a:lnTo>
                    <a:pt x="77" y="5"/>
                  </a:lnTo>
                  <a:lnTo>
                    <a:pt x="75" y="5"/>
                  </a:lnTo>
                  <a:lnTo>
                    <a:pt x="67" y="0"/>
                  </a:lnTo>
                  <a:lnTo>
                    <a:pt x="66" y="2"/>
                  </a:lnTo>
                  <a:lnTo>
                    <a:pt x="64" y="10"/>
                  </a:lnTo>
                  <a:lnTo>
                    <a:pt x="56" y="13"/>
                  </a:lnTo>
                  <a:lnTo>
                    <a:pt x="45" y="15"/>
                  </a:lnTo>
                  <a:lnTo>
                    <a:pt x="45" y="16"/>
                  </a:lnTo>
                  <a:lnTo>
                    <a:pt x="48" y="23"/>
                  </a:lnTo>
                  <a:lnTo>
                    <a:pt x="38" y="23"/>
                  </a:lnTo>
                  <a:lnTo>
                    <a:pt x="29" y="20"/>
                  </a:lnTo>
                  <a:lnTo>
                    <a:pt x="18" y="31"/>
                  </a:lnTo>
                  <a:lnTo>
                    <a:pt x="5" y="36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" name="Полилиния 20"/>
            <p:cNvSpPr/>
            <p:nvPr/>
          </p:nvSpPr>
          <p:spPr bwMode="auto">
            <a:xfrm>
              <a:off x="7068920" y="-1459390"/>
              <a:ext cx="13596" cy="6798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10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10" h="5">
                  <a:moveTo>
                    <a:pt x="3" y="5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0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" name="Полилиния 21"/>
            <p:cNvSpPr/>
            <p:nvPr/>
          </p:nvSpPr>
          <p:spPr bwMode="auto">
            <a:xfrm>
              <a:off x="7072999" y="-1462109"/>
              <a:ext cx="27191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2"/>
                </a:cxn>
                <a:cxn ang="0">
                  <a:pos x="13" y="2"/>
                </a:cxn>
                <a:cxn ang="0">
                  <a:pos x="15" y="0"/>
                </a:cxn>
                <a:cxn ang="0">
                  <a:pos x="20" y="2"/>
                </a:cxn>
                <a:cxn ang="0">
                  <a:pos x="20" y="3"/>
                </a:cxn>
                <a:cxn ang="0">
                  <a:pos x="18" y="5"/>
                </a:cxn>
                <a:cxn ang="0">
                  <a:pos x="12" y="7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0" h="7">
                  <a:moveTo>
                    <a:pt x="0" y="0"/>
                  </a:moveTo>
                  <a:lnTo>
                    <a:pt x="7" y="2"/>
                  </a:lnTo>
                  <a:lnTo>
                    <a:pt x="13" y="2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8" y="5"/>
                  </a:lnTo>
                  <a:lnTo>
                    <a:pt x="12" y="7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" name="Полилиния 22"/>
            <p:cNvSpPr/>
            <p:nvPr/>
          </p:nvSpPr>
          <p:spPr bwMode="auto">
            <a:xfrm>
              <a:off x="7208954" y="-1463469"/>
              <a:ext cx="4079" cy="5438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1" y="4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1" y="4"/>
                  </a:lnTo>
                  <a:lnTo>
                    <a:pt x="1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" name="Полилиния 23"/>
            <p:cNvSpPr/>
            <p:nvPr/>
          </p:nvSpPr>
          <p:spPr bwMode="auto">
            <a:xfrm>
              <a:off x="7223910" y="-1426761"/>
              <a:ext cx="10876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3" y="1"/>
                </a:cxn>
                <a:cxn ang="0">
                  <a:pos x="5" y="0"/>
                </a:cxn>
                <a:cxn ang="0">
                  <a:pos x="8" y="5"/>
                </a:cxn>
                <a:cxn ang="0">
                  <a:pos x="3" y="6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6">
                  <a:moveTo>
                    <a:pt x="0" y="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5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" name="Полилиния 24"/>
            <p:cNvSpPr/>
            <p:nvPr/>
          </p:nvSpPr>
          <p:spPr bwMode="auto">
            <a:xfrm>
              <a:off x="7300045" y="-1387333"/>
              <a:ext cx="13596" cy="407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0" y="0"/>
                </a:cxn>
                <a:cxn ang="0">
                  <a:pos x="3" y="3"/>
                </a:cxn>
                <a:cxn ang="0">
                  <a:pos x="0" y="1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10" y="0"/>
                  </a:lnTo>
                  <a:lnTo>
                    <a:pt x="3" y="3"/>
                  </a:lnTo>
                  <a:lnTo>
                    <a:pt x="0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" name="Полилиния 25"/>
            <p:cNvSpPr/>
            <p:nvPr/>
          </p:nvSpPr>
          <p:spPr bwMode="auto">
            <a:xfrm>
              <a:off x="7661687" y="-1266333"/>
              <a:ext cx="6798" cy="135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2"/>
                </a:cxn>
                <a:cxn ang="0">
                  <a:pos x="5" y="5"/>
                </a:cxn>
                <a:cxn ang="0">
                  <a:pos x="2" y="10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lnTo>
                    <a:pt x="4" y="2"/>
                  </a:lnTo>
                  <a:lnTo>
                    <a:pt x="5" y="5"/>
                  </a:lnTo>
                  <a:lnTo>
                    <a:pt x="2" y="10"/>
                  </a:lnTo>
                  <a:lnTo>
                    <a:pt x="0" y="5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" name="Полилиния 26"/>
            <p:cNvSpPr/>
            <p:nvPr/>
          </p:nvSpPr>
          <p:spPr bwMode="auto">
            <a:xfrm>
              <a:off x="7686159" y="-1226906"/>
              <a:ext cx="271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" name="Полилиния 27"/>
            <p:cNvSpPr/>
            <p:nvPr/>
          </p:nvSpPr>
          <p:spPr bwMode="auto">
            <a:xfrm>
              <a:off x="7359865" y="-1090950"/>
              <a:ext cx="33989" cy="815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1" y="0"/>
                </a:cxn>
                <a:cxn ang="0">
                  <a:pos x="25" y="3"/>
                </a:cxn>
                <a:cxn ang="0">
                  <a:pos x="17" y="3"/>
                </a:cxn>
                <a:cxn ang="0">
                  <a:pos x="16" y="6"/>
                </a:cxn>
                <a:cxn ang="0">
                  <a:pos x="6" y="5"/>
                </a:cxn>
                <a:cxn ang="0">
                  <a:pos x="1" y="5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5" h="6">
                  <a:moveTo>
                    <a:pt x="0" y="1"/>
                  </a:moveTo>
                  <a:lnTo>
                    <a:pt x="11" y="0"/>
                  </a:lnTo>
                  <a:lnTo>
                    <a:pt x="25" y="3"/>
                  </a:lnTo>
                  <a:lnTo>
                    <a:pt x="17" y="3"/>
                  </a:lnTo>
                  <a:lnTo>
                    <a:pt x="16" y="6"/>
                  </a:lnTo>
                  <a:lnTo>
                    <a:pt x="6" y="5"/>
                  </a:lnTo>
                  <a:lnTo>
                    <a:pt x="1" y="5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" name="Полилиния 28"/>
            <p:cNvSpPr/>
            <p:nvPr/>
          </p:nvSpPr>
          <p:spPr bwMode="auto">
            <a:xfrm>
              <a:off x="7649451" y="-1018894"/>
              <a:ext cx="12236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6" y="3"/>
                </a:cxn>
                <a:cxn ang="0">
                  <a:pos x="9" y="6"/>
                </a:cxn>
                <a:cxn ang="0">
                  <a:pos x="6" y="6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0"/>
                  </a:lnTo>
                  <a:lnTo>
                    <a:pt x="6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" name="Полилиния 29"/>
            <p:cNvSpPr/>
            <p:nvPr/>
          </p:nvSpPr>
          <p:spPr bwMode="auto">
            <a:xfrm>
              <a:off x="7657608" y="-1008017"/>
              <a:ext cx="9517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lnTo>
                    <a:pt x="3" y="0"/>
                  </a:lnTo>
                  <a:lnTo>
                    <a:pt x="7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" name="Полилиния 30"/>
            <p:cNvSpPr/>
            <p:nvPr/>
          </p:nvSpPr>
          <p:spPr bwMode="auto">
            <a:xfrm>
              <a:off x="7584192" y="-1002579"/>
              <a:ext cx="95169" cy="557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13" y="2"/>
                </a:cxn>
                <a:cxn ang="0">
                  <a:pos x="22" y="5"/>
                </a:cxn>
                <a:cxn ang="0">
                  <a:pos x="33" y="7"/>
                </a:cxn>
                <a:cxn ang="0">
                  <a:pos x="46" y="4"/>
                </a:cxn>
                <a:cxn ang="0">
                  <a:pos x="49" y="2"/>
                </a:cxn>
                <a:cxn ang="0">
                  <a:pos x="54" y="4"/>
                </a:cxn>
                <a:cxn ang="0">
                  <a:pos x="54" y="0"/>
                </a:cxn>
                <a:cxn ang="0">
                  <a:pos x="57" y="2"/>
                </a:cxn>
                <a:cxn ang="0">
                  <a:pos x="61" y="4"/>
                </a:cxn>
                <a:cxn ang="0">
                  <a:pos x="64" y="9"/>
                </a:cxn>
                <a:cxn ang="0">
                  <a:pos x="70" y="23"/>
                </a:cxn>
                <a:cxn ang="0">
                  <a:pos x="67" y="18"/>
                </a:cxn>
                <a:cxn ang="0">
                  <a:pos x="65" y="21"/>
                </a:cxn>
                <a:cxn ang="0">
                  <a:pos x="65" y="29"/>
                </a:cxn>
                <a:cxn ang="0">
                  <a:pos x="59" y="29"/>
                </a:cxn>
                <a:cxn ang="0">
                  <a:pos x="57" y="36"/>
                </a:cxn>
                <a:cxn ang="0">
                  <a:pos x="54" y="34"/>
                </a:cxn>
                <a:cxn ang="0">
                  <a:pos x="53" y="34"/>
                </a:cxn>
                <a:cxn ang="0">
                  <a:pos x="54" y="39"/>
                </a:cxn>
                <a:cxn ang="0">
                  <a:pos x="53" y="41"/>
                </a:cxn>
                <a:cxn ang="0">
                  <a:pos x="38" y="39"/>
                </a:cxn>
                <a:cxn ang="0">
                  <a:pos x="37" y="37"/>
                </a:cxn>
                <a:cxn ang="0">
                  <a:pos x="38" y="36"/>
                </a:cxn>
                <a:cxn ang="0">
                  <a:pos x="32" y="36"/>
                </a:cxn>
                <a:cxn ang="0">
                  <a:pos x="22" y="28"/>
                </a:cxn>
                <a:cxn ang="0">
                  <a:pos x="14" y="20"/>
                </a:cxn>
                <a:cxn ang="0">
                  <a:pos x="21" y="25"/>
                </a:cxn>
                <a:cxn ang="0">
                  <a:pos x="22" y="21"/>
                </a:cxn>
                <a:cxn ang="0">
                  <a:pos x="14" y="17"/>
                </a:cxn>
                <a:cxn ang="0">
                  <a:pos x="1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0" h="41">
                  <a:moveTo>
                    <a:pt x="0" y="0"/>
                  </a:moveTo>
                  <a:lnTo>
                    <a:pt x="6" y="2"/>
                  </a:lnTo>
                  <a:lnTo>
                    <a:pt x="13" y="2"/>
                  </a:lnTo>
                  <a:lnTo>
                    <a:pt x="22" y="5"/>
                  </a:lnTo>
                  <a:lnTo>
                    <a:pt x="33" y="7"/>
                  </a:lnTo>
                  <a:lnTo>
                    <a:pt x="46" y="4"/>
                  </a:lnTo>
                  <a:lnTo>
                    <a:pt x="49" y="2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61" y="4"/>
                  </a:lnTo>
                  <a:lnTo>
                    <a:pt x="64" y="9"/>
                  </a:lnTo>
                  <a:lnTo>
                    <a:pt x="70" y="23"/>
                  </a:lnTo>
                  <a:lnTo>
                    <a:pt x="67" y="18"/>
                  </a:lnTo>
                  <a:lnTo>
                    <a:pt x="65" y="21"/>
                  </a:lnTo>
                  <a:lnTo>
                    <a:pt x="65" y="29"/>
                  </a:lnTo>
                  <a:lnTo>
                    <a:pt x="59" y="29"/>
                  </a:lnTo>
                  <a:lnTo>
                    <a:pt x="57" y="36"/>
                  </a:lnTo>
                  <a:lnTo>
                    <a:pt x="54" y="34"/>
                  </a:lnTo>
                  <a:lnTo>
                    <a:pt x="53" y="34"/>
                  </a:lnTo>
                  <a:lnTo>
                    <a:pt x="54" y="39"/>
                  </a:lnTo>
                  <a:lnTo>
                    <a:pt x="53" y="41"/>
                  </a:lnTo>
                  <a:lnTo>
                    <a:pt x="38" y="39"/>
                  </a:lnTo>
                  <a:lnTo>
                    <a:pt x="37" y="37"/>
                  </a:lnTo>
                  <a:lnTo>
                    <a:pt x="38" y="36"/>
                  </a:lnTo>
                  <a:lnTo>
                    <a:pt x="32" y="36"/>
                  </a:lnTo>
                  <a:lnTo>
                    <a:pt x="22" y="28"/>
                  </a:lnTo>
                  <a:lnTo>
                    <a:pt x="14" y="20"/>
                  </a:lnTo>
                  <a:lnTo>
                    <a:pt x="21" y="25"/>
                  </a:lnTo>
                  <a:lnTo>
                    <a:pt x="22" y="21"/>
                  </a:lnTo>
                  <a:lnTo>
                    <a:pt x="14" y="17"/>
                  </a:lnTo>
                  <a:lnTo>
                    <a:pt x="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" name="Полилиния 31"/>
            <p:cNvSpPr/>
            <p:nvPr/>
          </p:nvSpPr>
          <p:spPr bwMode="auto">
            <a:xfrm>
              <a:off x="7873778" y="-1332951"/>
              <a:ext cx="78854" cy="32629"/>
            </a:xfrm>
            <a:custGeom>
              <a:avLst/>
              <a:gdLst/>
              <a:ahLst/>
              <a:cxnLst>
                <a:cxn ang="0">
                  <a:pos x="24" y="13"/>
                </a:cxn>
                <a:cxn ang="0">
                  <a:pos x="16" y="9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3" y="1"/>
                </a:cxn>
                <a:cxn ang="0">
                  <a:pos x="16" y="3"/>
                </a:cxn>
                <a:cxn ang="0">
                  <a:pos x="19" y="5"/>
                </a:cxn>
                <a:cxn ang="0">
                  <a:pos x="27" y="9"/>
                </a:cxn>
                <a:cxn ang="0">
                  <a:pos x="37" y="14"/>
                </a:cxn>
                <a:cxn ang="0">
                  <a:pos x="43" y="14"/>
                </a:cxn>
                <a:cxn ang="0">
                  <a:pos x="51" y="19"/>
                </a:cxn>
                <a:cxn ang="0">
                  <a:pos x="56" y="21"/>
                </a:cxn>
                <a:cxn ang="0">
                  <a:pos x="58" y="22"/>
                </a:cxn>
                <a:cxn ang="0">
                  <a:pos x="56" y="24"/>
                </a:cxn>
                <a:cxn ang="0">
                  <a:pos x="51" y="21"/>
                </a:cxn>
                <a:cxn ang="0">
                  <a:pos x="45" y="21"/>
                </a:cxn>
                <a:cxn ang="0">
                  <a:pos x="42" y="19"/>
                </a:cxn>
                <a:cxn ang="0">
                  <a:pos x="27" y="14"/>
                </a:cxn>
                <a:cxn ang="0">
                  <a:pos x="24" y="13"/>
                </a:cxn>
                <a:cxn ang="0">
                  <a:pos x="24" y="13"/>
                </a:cxn>
              </a:cxnLst>
              <a:rect l="0" t="0" r="r" b="b"/>
              <a:pathLst>
                <a:path w="58" h="24">
                  <a:moveTo>
                    <a:pt x="24" y="13"/>
                  </a:moveTo>
                  <a:lnTo>
                    <a:pt x="16" y="9"/>
                  </a:lnTo>
                  <a:lnTo>
                    <a:pt x="3" y="1"/>
                  </a:lnTo>
                  <a:lnTo>
                    <a:pt x="0" y="0"/>
                  </a:lnTo>
                  <a:lnTo>
                    <a:pt x="6" y="0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7" y="9"/>
                  </a:lnTo>
                  <a:lnTo>
                    <a:pt x="37" y="14"/>
                  </a:lnTo>
                  <a:lnTo>
                    <a:pt x="43" y="14"/>
                  </a:lnTo>
                  <a:lnTo>
                    <a:pt x="51" y="19"/>
                  </a:lnTo>
                  <a:lnTo>
                    <a:pt x="56" y="21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1" y="21"/>
                  </a:lnTo>
                  <a:lnTo>
                    <a:pt x="45" y="21"/>
                  </a:lnTo>
                  <a:lnTo>
                    <a:pt x="42" y="19"/>
                  </a:lnTo>
                  <a:lnTo>
                    <a:pt x="27" y="14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" name="Полилиния 32"/>
            <p:cNvSpPr/>
            <p:nvPr/>
          </p:nvSpPr>
          <p:spPr bwMode="auto">
            <a:xfrm>
              <a:off x="7891452" y="-1414525"/>
              <a:ext cx="19034" cy="135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5"/>
                </a:cxn>
                <a:cxn ang="0">
                  <a:pos x="9" y="4"/>
                </a:cxn>
                <a:cxn ang="0">
                  <a:pos x="14" y="8"/>
                </a:cxn>
                <a:cxn ang="0">
                  <a:pos x="8" y="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6" y="5"/>
                  </a:lnTo>
                  <a:lnTo>
                    <a:pt x="9" y="4"/>
                  </a:lnTo>
                  <a:lnTo>
                    <a:pt x="14" y="8"/>
                  </a:lnTo>
                  <a:lnTo>
                    <a:pt x="8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" name="Полилиния 33"/>
            <p:cNvSpPr/>
            <p:nvPr/>
          </p:nvSpPr>
          <p:spPr bwMode="auto">
            <a:xfrm>
              <a:off x="7913205" y="-1398210"/>
              <a:ext cx="14956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4"/>
                </a:cxn>
                <a:cxn ang="0">
                  <a:pos x="11" y="6"/>
                </a:cxn>
                <a:cxn ang="0">
                  <a:pos x="6" y="8"/>
                </a:cxn>
                <a:cxn ang="0">
                  <a:pos x="3" y="3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11" y="4"/>
                  </a:lnTo>
                  <a:lnTo>
                    <a:pt x="11" y="6"/>
                  </a:lnTo>
                  <a:lnTo>
                    <a:pt x="6" y="8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" name="Полилиния 34"/>
            <p:cNvSpPr/>
            <p:nvPr/>
          </p:nvSpPr>
          <p:spPr bwMode="auto">
            <a:xfrm>
              <a:off x="7932239" y="-1403648"/>
              <a:ext cx="4079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" name="Полилиния 35"/>
            <p:cNvSpPr/>
            <p:nvPr/>
          </p:nvSpPr>
          <p:spPr bwMode="auto">
            <a:xfrm>
              <a:off x="7932239" y="-1394132"/>
              <a:ext cx="679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" name="Полилиния 36"/>
            <p:cNvSpPr/>
            <p:nvPr/>
          </p:nvSpPr>
          <p:spPr bwMode="auto">
            <a:xfrm>
              <a:off x="7947194" y="-1372379"/>
              <a:ext cx="9517" cy="13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 h="1">
                  <a:moveTo>
                    <a:pt x="4" y="0"/>
                  </a:moveTo>
                  <a:lnTo>
                    <a:pt x="7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" name="Полилиния 37"/>
            <p:cNvSpPr/>
            <p:nvPr/>
          </p:nvSpPr>
          <p:spPr bwMode="auto">
            <a:xfrm>
              <a:off x="7971666" y="-1357423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2" y="0"/>
                  </a:lnTo>
                  <a:lnTo>
                    <a:pt x="5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" name="Полилиния 38"/>
            <p:cNvSpPr/>
            <p:nvPr/>
          </p:nvSpPr>
          <p:spPr bwMode="auto">
            <a:xfrm>
              <a:off x="7982543" y="-1346547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" name="Полилиния 39"/>
            <p:cNvSpPr/>
            <p:nvPr/>
          </p:nvSpPr>
          <p:spPr bwMode="auto">
            <a:xfrm>
              <a:off x="7945834" y="-1326154"/>
              <a:ext cx="8157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6" y="4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3" y="0"/>
                  </a:lnTo>
                  <a:lnTo>
                    <a:pt x="6" y="4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" name="Полилиния 40"/>
            <p:cNvSpPr/>
            <p:nvPr/>
          </p:nvSpPr>
          <p:spPr bwMode="auto">
            <a:xfrm>
              <a:off x="7964868" y="-1315277"/>
              <a:ext cx="679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" name="Полилиния 41"/>
            <p:cNvSpPr/>
            <p:nvPr/>
          </p:nvSpPr>
          <p:spPr bwMode="auto">
            <a:xfrm>
              <a:off x="8151128" y="-1376457"/>
              <a:ext cx="29910" cy="12236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11" y="0"/>
                </a:cxn>
                <a:cxn ang="0">
                  <a:pos x="17" y="1"/>
                </a:cxn>
                <a:cxn ang="0">
                  <a:pos x="22" y="8"/>
                </a:cxn>
                <a:cxn ang="0">
                  <a:pos x="14" y="9"/>
                </a:cxn>
                <a:cxn ang="0">
                  <a:pos x="1" y="8"/>
                </a:cxn>
                <a:cxn ang="0">
                  <a:pos x="0" y="3"/>
                </a:cxn>
                <a:cxn ang="0">
                  <a:pos x="3" y="1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22" h="9">
                  <a:moveTo>
                    <a:pt x="8" y="1"/>
                  </a:moveTo>
                  <a:lnTo>
                    <a:pt x="11" y="0"/>
                  </a:lnTo>
                  <a:lnTo>
                    <a:pt x="17" y="1"/>
                  </a:lnTo>
                  <a:lnTo>
                    <a:pt x="22" y="8"/>
                  </a:lnTo>
                  <a:lnTo>
                    <a:pt x="14" y="9"/>
                  </a:lnTo>
                  <a:lnTo>
                    <a:pt x="1" y="8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" name="Полилиния 42"/>
            <p:cNvSpPr/>
            <p:nvPr/>
          </p:nvSpPr>
          <p:spPr bwMode="auto">
            <a:xfrm>
              <a:off x="8167442" y="-1394132"/>
              <a:ext cx="32629" cy="12236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8" y="5"/>
                </a:cxn>
                <a:cxn ang="0">
                  <a:pos x="16" y="1"/>
                </a:cxn>
                <a:cxn ang="0">
                  <a:pos x="23" y="0"/>
                </a:cxn>
                <a:cxn ang="0">
                  <a:pos x="21" y="3"/>
                </a:cxn>
                <a:cxn ang="0">
                  <a:pos x="24" y="6"/>
                </a:cxn>
                <a:cxn ang="0">
                  <a:pos x="15" y="6"/>
                </a:cxn>
                <a:cxn ang="0">
                  <a:pos x="13" y="5"/>
                </a:cxn>
                <a:cxn ang="0">
                  <a:pos x="12" y="8"/>
                </a:cxn>
                <a:cxn ang="0">
                  <a:pos x="7" y="9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24" h="9">
                  <a:moveTo>
                    <a:pt x="7" y="3"/>
                  </a:moveTo>
                  <a:lnTo>
                    <a:pt x="8" y="5"/>
                  </a:lnTo>
                  <a:lnTo>
                    <a:pt x="16" y="1"/>
                  </a:lnTo>
                  <a:lnTo>
                    <a:pt x="23" y="0"/>
                  </a:lnTo>
                  <a:lnTo>
                    <a:pt x="21" y="3"/>
                  </a:lnTo>
                  <a:lnTo>
                    <a:pt x="24" y="6"/>
                  </a:lnTo>
                  <a:lnTo>
                    <a:pt x="15" y="6"/>
                  </a:lnTo>
                  <a:lnTo>
                    <a:pt x="13" y="5"/>
                  </a:lnTo>
                  <a:lnTo>
                    <a:pt x="12" y="8"/>
                  </a:lnTo>
                  <a:lnTo>
                    <a:pt x="7" y="9"/>
                  </a:lnTo>
                  <a:lnTo>
                    <a:pt x="2" y="6"/>
                  </a:lnTo>
                  <a:lnTo>
                    <a:pt x="0" y="5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" name="Полилиния 43"/>
            <p:cNvSpPr/>
            <p:nvPr/>
          </p:nvSpPr>
          <p:spPr bwMode="auto">
            <a:xfrm>
              <a:off x="8167442" y="-805443"/>
              <a:ext cx="9517" cy="679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7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" name="Полилиния 44"/>
            <p:cNvSpPr/>
            <p:nvPr/>
          </p:nvSpPr>
          <p:spPr bwMode="auto">
            <a:xfrm>
              <a:off x="8170161" y="-887016"/>
              <a:ext cx="13596" cy="1087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2"/>
                </a:cxn>
                <a:cxn ang="0">
                  <a:pos x="5" y="4"/>
                </a:cxn>
                <a:cxn ang="0">
                  <a:pos x="10" y="5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0" h="8">
                  <a:moveTo>
                    <a:pt x="3" y="0"/>
                  </a:moveTo>
                  <a:lnTo>
                    <a:pt x="6" y="2"/>
                  </a:lnTo>
                  <a:lnTo>
                    <a:pt x="5" y="4"/>
                  </a:lnTo>
                  <a:lnTo>
                    <a:pt x="10" y="5"/>
                  </a:lnTo>
                  <a:lnTo>
                    <a:pt x="0" y="8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" name="Полилиния 45"/>
            <p:cNvSpPr/>
            <p:nvPr/>
          </p:nvSpPr>
          <p:spPr bwMode="auto">
            <a:xfrm>
              <a:off x="8133453" y="-1003938"/>
              <a:ext cx="141394" cy="116922"/>
            </a:xfrm>
            <a:custGeom>
              <a:avLst/>
              <a:gdLst/>
              <a:ahLst/>
              <a:cxnLst>
                <a:cxn ang="0">
                  <a:pos x="62" y="3"/>
                </a:cxn>
                <a:cxn ang="0">
                  <a:pos x="70" y="1"/>
                </a:cxn>
                <a:cxn ang="0">
                  <a:pos x="80" y="8"/>
                </a:cxn>
                <a:cxn ang="0">
                  <a:pos x="91" y="5"/>
                </a:cxn>
                <a:cxn ang="0">
                  <a:pos x="93" y="6"/>
                </a:cxn>
                <a:cxn ang="0">
                  <a:pos x="96" y="8"/>
                </a:cxn>
                <a:cxn ang="0">
                  <a:pos x="99" y="6"/>
                </a:cxn>
                <a:cxn ang="0">
                  <a:pos x="101" y="10"/>
                </a:cxn>
                <a:cxn ang="0">
                  <a:pos x="104" y="18"/>
                </a:cxn>
                <a:cxn ang="0">
                  <a:pos x="90" y="35"/>
                </a:cxn>
                <a:cxn ang="0">
                  <a:pos x="98" y="43"/>
                </a:cxn>
                <a:cxn ang="0">
                  <a:pos x="86" y="43"/>
                </a:cxn>
                <a:cxn ang="0">
                  <a:pos x="83" y="45"/>
                </a:cxn>
                <a:cxn ang="0">
                  <a:pos x="74" y="48"/>
                </a:cxn>
                <a:cxn ang="0">
                  <a:pos x="72" y="72"/>
                </a:cxn>
                <a:cxn ang="0">
                  <a:pos x="69" y="77"/>
                </a:cxn>
                <a:cxn ang="0">
                  <a:pos x="58" y="83"/>
                </a:cxn>
                <a:cxn ang="0">
                  <a:pos x="45" y="83"/>
                </a:cxn>
                <a:cxn ang="0">
                  <a:pos x="35" y="82"/>
                </a:cxn>
                <a:cxn ang="0">
                  <a:pos x="22" y="78"/>
                </a:cxn>
                <a:cxn ang="0">
                  <a:pos x="5" y="78"/>
                </a:cxn>
                <a:cxn ang="0">
                  <a:pos x="3" y="77"/>
                </a:cxn>
                <a:cxn ang="0">
                  <a:pos x="1" y="75"/>
                </a:cxn>
                <a:cxn ang="0">
                  <a:pos x="6" y="72"/>
                </a:cxn>
                <a:cxn ang="0">
                  <a:pos x="5" y="69"/>
                </a:cxn>
                <a:cxn ang="0">
                  <a:pos x="3" y="67"/>
                </a:cxn>
                <a:cxn ang="0">
                  <a:pos x="8" y="66"/>
                </a:cxn>
                <a:cxn ang="0">
                  <a:pos x="5" y="61"/>
                </a:cxn>
                <a:cxn ang="0">
                  <a:pos x="11" y="61"/>
                </a:cxn>
                <a:cxn ang="0">
                  <a:pos x="14" y="54"/>
                </a:cxn>
                <a:cxn ang="0">
                  <a:pos x="30" y="45"/>
                </a:cxn>
                <a:cxn ang="0">
                  <a:pos x="58" y="27"/>
                </a:cxn>
                <a:cxn ang="0">
                  <a:pos x="64" y="13"/>
                </a:cxn>
                <a:cxn ang="0">
                  <a:pos x="64" y="6"/>
                </a:cxn>
              </a:cxnLst>
              <a:rect l="0" t="0" r="r" b="b"/>
              <a:pathLst>
                <a:path w="104" h="86">
                  <a:moveTo>
                    <a:pt x="64" y="6"/>
                  </a:moveTo>
                  <a:lnTo>
                    <a:pt x="62" y="3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7" y="3"/>
                  </a:lnTo>
                  <a:lnTo>
                    <a:pt x="80" y="8"/>
                  </a:lnTo>
                  <a:lnTo>
                    <a:pt x="83" y="10"/>
                  </a:lnTo>
                  <a:lnTo>
                    <a:pt x="91" y="5"/>
                  </a:lnTo>
                  <a:lnTo>
                    <a:pt x="94" y="5"/>
                  </a:lnTo>
                  <a:lnTo>
                    <a:pt x="93" y="6"/>
                  </a:lnTo>
                  <a:lnTo>
                    <a:pt x="94" y="10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9" y="6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3"/>
                  </a:lnTo>
                  <a:lnTo>
                    <a:pt x="104" y="18"/>
                  </a:lnTo>
                  <a:lnTo>
                    <a:pt x="96" y="30"/>
                  </a:lnTo>
                  <a:lnTo>
                    <a:pt x="90" y="35"/>
                  </a:lnTo>
                  <a:lnTo>
                    <a:pt x="91" y="42"/>
                  </a:lnTo>
                  <a:lnTo>
                    <a:pt x="98" y="43"/>
                  </a:lnTo>
                  <a:lnTo>
                    <a:pt x="99" y="45"/>
                  </a:lnTo>
                  <a:lnTo>
                    <a:pt x="86" y="43"/>
                  </a:lnTo>
                  <a:lnTo>
                    <a:pt x="86" y="46"/>
                  </a:lnTo>
                  <a:lnTo>
                    <a:pt x="83" y="45"/>
                  </a:lnTo>
                  <a:lnTo>
                    <a:pt x="77" y="48"/>
                  </a:lnTo>
                  <a:lnTo>
                    <a:pt x="74" y="48"/>
                  </a:lnTo>
                  <a:lnTo>
                    <a:pt x="75" y="62"/>
                  </a:lnTo>
                  <a:lnTo>
                    <a:pt x="72" y="72"/>
                  </a:lnTo>
                  <a:lnTo>
                    <a:pt x="74" y="75"/>
                  </a:lnTo>
                  <a:lnTo>
                    <a:pt x="69" y="77"/>
                  </a:lnTo>
                  <a:lnTo>
                    <a:pt x="62" y="82"/>
                  </a:lnTo>
                  <a:lnTo>
                    <a:pt x="58" y="83"/>
                  </a:lnTo>
                  <a:lnTo>
                    <a:pt x="48" y="86"/>
                  </a:lnTo>
                  <a:lnTo>
                    <a:pt x="45" y="83"/>
                  </a:lnTo>
                  <a:lnTo>
                    <a:pt x="37" y="85"/>
                  </a:lnTo>
                  <a:lnTo>
                    <a:pt x="35" y="82"/>
                  </a:lnTo>
                  <a:lnTo>
                    <a:pt x="25" y="82"/>
                  </a:lnTo>
                  <a:lnTo>
                    <a:pt x="22" y="78"/>
                  </a:lnTo>
                  <a:lnTo>
                    <a:pt x="14" y="80"/>
                  </a:lnTo>
                  <a:lnTo>
                    <a:pt x="5" y="78"/>
                  </a:lnTo>
                  <a:lnTo>
                    <a:pt x="6" y="75"/>
                  </a:lnTo>
                  <a:lnTo>
                    <a:pt x="3" y="77"/>
                  </a:lnTo>
                  <a:lnTo>
                    <a:pt x="3" y="74"/>
                  </a:lnTo>
                  <a:lnTo>
                    <a:pt x="1" y="75"/>
                  </a:lnTo>
                  <a:lnTo>
                    <a:pt x="0" y="74"/>
                  </a:lnTo>
                  <a:lnTo>
                    <a:pt x="6" y="72"/>
                  </a:lnTo>
                  <a:lnTo>
                    <a:pt x="5" y="70"/>
                  </a:lnTo>
                  <a:lnTo>
                    <a:pt x="5" y="69"/>
                  </a:lnTo>
                  <a:lnTo>
                    <a:pt x="1" y="67"/>
                  </a:lnTo>
                  <a:lnTo>
                    <a:pt x="3" y="67"/>
                  </a:lnTo>
                  <a:lnTo>
                    <a:pt x="1" y="66"/>
                  </a:lnTo>
                  <a:lnTo>
                    <a:pt x="8" y="66"/>
                  </a:lnTo>
                  <a:lnTo>
                    <a:pt x="5" y="64"/>
                  </a:lnTo>
                  <a:lnTo>
                    <a:pt x="5" y="61"/>
                  </a:lnTo>
                  <a:lnTo>
                    <a:pt x="6" y="59"/>
                  </a:lnTo>
                  <a:lnTo>
                    <a:pt x="11" y="61"/>
                  </a:lnTo>
                  <a:lnTo>
                    <a:pt x="9" y="58"/>
                  </a:lnTo>
                  <a:lnTo>
                    <a:pt x="14" y="54"/>
                  </a:lnTo>
                  <a:lnTo>
                    <a:pt x="16" y="48"/>
                  </a:lnTo>
                  <a:lnTo>
                    <a:pt x="30" y="45"/>
                  </a:lnTo>
                  <a:lnTo>
                    <a:pt x="54" y="30"/>
                  </a:lnTo>
                  <a:lnTo>
                    <a:pt x="58" y="27"/>
                  </a:lnTo>
                  <a:lnTo>
                    <a:pt x="56" y="18"/>
                  </a:lnTo>
                  <a:lnTo>
                    <a:pt x="64" y="13"/>
                  </a:lnTo>
                  <a:lnTo>
                    <a:pt x="64" y="6"/>
                  </a:lnTo>
                  <a:lnTo>
                    <a:pt x="64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" name="Полилиния 46"/>
            <p:cNvSpPr/>
            <p:nvPr/>
          </p:nvSpPr>
          <p:spPr bwMode="auto">
            <a:xfrm>
              <a:off x="8176959" y="-1111344"/>
              <a:ext cx="163147" cy="12507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3" y="5"/>
                </a:cxn>
                <a:cxn ang="0">
                  <a:pos x="24" y="7"/>
                </a:cxn>
                <a:cxn ang="0">
                  <a:pos x="26" y="10"/>
                </a:cxn>
                <a:cxn ang="0">
                  <a:pos x="40" y="18"/>
                </a:cxn>
                <a:cxn ang="0">
                  <a:pos x="35" y="18"/>
                </a:cxn>
                <a:cxn ang="0">
                  <a:pos x="48" y="31"/>
                </a:cxn>
                <a:cxn ang="0">
                  <a:pos x="61" y="34"/>
                </a:cxn>
                <a:cxn ang="0">
                  <a:pos x="61" y="29"/>
                </a:cxn>
                <a:cxn ang="0">
                  <a:pos x="58" y="26"/>
                </a:cxn>
                <a:cxn ang="0">
                  <a:pos x="74" y="39"/>
                </a:cxn>
                <a:cxn ang="0">
                  <a:pos x="99" y="45"/>
                </a:cxn>
                <a:cxn ang="0">
                  <a:pos x="117" y="40"/>
                </a:cxn>
                <a:cxn ang="0">
                  <a:pos x="115" y="53"/>
                </a:cxn>
                <a:cxn ang="0">
                  <a:pos x="117" y="61"/>
                </a:cxn>
                <a:cxn ang="0">
                  <a:pos x="112" y="58"/>
                </a:cxn>
                <a:cxn ang="0">
                  <a:pos x="101" y="64"/>
                </a:cxn>
                <a:cxn ang="0">
                  <a:pos x="106" y="68"/>
                </a:cxn>
                <a:cxn ang="0">
                  <a:pos x="96" y="89"/>
                </a:cxn>
                <a:cxn ang="0">
                  <a:pos x="90" y="92"/>
                </a:cxn>
                <a:cxn ang="0">
                  <a:pos x="78" y="90"/>
                </a:cxn>
                <a:cxn ang="0">
                  <a:pos x="75" y="87"/>
                </a:cxn>
                <a:cxn ang="0">
                  <a:pos x="80" y="76"/>
                </a:cxn>
                <a:cxn ang="0">
                  <a:pos x="72" y="69"/>
                </a:cxn>
                <a:cxn ang="0">
                  <a:pos x="48" y="63"/>
                </a:cxn>
                <a:cxn ang="0">
                  <a:pos x="50" y="58"/>
                </a:cxn>
                <a:cxn ang="0">
                  <a:pos x="56" y="47"/>
                </a:cxn>
                <a:cxn ang="0">
                  <a:pos x="54" y="36"/>
                </a:cxn>
                <a:cxn ang="0">
                  <a:pos x="50" y="31"/>
                </a:cxn>
                <a:cxn ang="0">
                  <a:pos x="40" y="28"/>
                </a:cxn>
                <a:cxn ang="0">
                  <a:pos x="40" y="28"/>
                </a:cxn>
                <a:cxn ang="0">
                  <a:pos x="38" y="24"/>
                </a:cxn>
                <a:cxn ang="0">
                  <a:pos x="34" y="21"/>
                </a:cxn>
                <a:cxn ang="0">
                  <a:pos x="21" y="16"/>
                </a:cxn>
                <a:cxn ang="0">
                  <a:pos x="19" y="12"/>
                </a:cxn>
                <a:cxn ang="0">
                  <a:pos x="13" y="12"/>
                </a:cxn>
                <a:cxn ang="0">
                  <a:pos x="0" y="0"/>
                </a:cxn>
                <a:cxn ang="0">
                  <a:pos x="3" y="0"/>
                </a:cxn>
              </a:cxnLst>
              <a:rect l="0" t="0" r="r" b="b"/>
              <a:pathLst>
                <a:path w="120" h="92">
                  <a:moveTo>
                    <a:pt x="3" y="0"/>
                  </a:moveTo>
                  <a:lnTo>
                    <a:pt x="5" y="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24" y="7"/>
                  </a:lnTo>
                  <a:lnTo>
                    <a:pt x="27" y="8"/>
                  </a:lnTo>
                  <a:lnTo>
                    <a:pt x="26" y="10"/>
                  </a:lnTo>
                  <a:lnTo>
                    <a:pt x="30" y="10"/>
                  </a:lnTo>
                  <a:lnTo>
                    <a:pt x="40" y="18"/>
                  </a:lnTo>
                  <a:lnTo>
                    <a:pt x="34" y="16"/>
                  </a:lnTo>
                  <a:lnTo>
                    <a:pt x="35" y="18"/>
                  </a:lnTo>
                  <a:lnTo>
                    <a:pt x="48" y="24"/>
                  </a:lnTo>
                  <a:lnTo>
                    <a:pt x="48" y="31"/>
                  </a:lnTo>
                  <a:lnTo>
                    <a:pt x="58" y="31"/>
                  </a:lnTo>
                  <a:lnTo>
                    <a:pt x="61" y="34"/>
                  </a:lnTo>
                  <a:lnTo>
                    <a:pt x="62" y="34"/>
                  </a:lnTo>
                  <a:lnTo>
                    <a:pt x="61" y="29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4" y="39"/>
                  </a:lnTo>
                  <a:lnTo>
                    <a:pt x="96" y="45"/>
                  </a:lnTo>
                  <a:lnTo>
                    <a:pt x="99" y="45"/>
                  </a:lnTo>
                  <a:lnTo>
                    <a:pt x="109" y="39"/>
                  </a:lnTo>
                  <a:lnTo>
                    <a:pt x="117" y="40"/>
                  </a:lnTo>
                  <a:lnTo>
                    <a:pt x="120" y="52"/>
                  </a:lnTo>
                  <a:lnTo>
                    <a:pt x="115" y="53"/>
                  </a:lnTo>
                  <a:lnTo>
                    <a:pt x="119" y="60"/>
                  </a:lnTo>
                  <a:lnTo>
                    <a:pt x="117" y="61"/>
                  </a:lnTo>
                  <a:lnTo>
                    <a:pt x="115" y="58"/>
                  </a:lnTo>
                  <a:lnTo>
                    <a:pt x="112" y="58"/>
                  </a:lnTo>
                  <a:lnTo>
                    <a:pt x="104" y="60"/>
                  </a:lnTo>
                  <a:lnTo>
                    <a:pt x="101" y="64"/>
                  </a:lnTo>
                  <a:lnTo>
                    <a:pt x="106" y="66"/>
                  </a:lnTo>
                  <a:lnTo>
                    <a:pt x="106" y="68"/>
                  </a:lnTo>
                  <a:lnTo>
                    <a:pt x="104" y="77"/>
                  </a:lnTo>
                  <a:lnTo>
                    <a:pt x="96" y="89"/>
                  </a:lnTo>
                  <a:lnTo>
                    <a:pt x="93" y="92"/>
                  </a:lnTo>
                  <a:lnTo>
                    <a:pt x="90" y="92"/>
                  </a:lnTo>
                  <a:lnTo>
                    <a:pt x="85" y="90"/>
                  </a:lnTo>
                  <a:lnTo>
                    <a:pt x="78" y="90"/>
                  </a:lnTo>
                  <a:lnTo>
                    <a:pt x="77" y="89"/>
                  </a:lnTo>
                  <a:lnTo>
                    <a:pt x="75" y="87"/>
                  </a:lnTo>
                  <a:lnTo>
                    <a:pt x="80" y="80"/>
                  </a:lnTo>
                  <a:lnTo>
                    <a:pt x="80" y="76"/>
                  </a:lnTo>
                  <a:lnTo>
                    <a:pt x="77" y="72"/>
                  </a:lnTo>
                  <a:lnTo>
                    <a:pt x="72" y="69"/>
                  </a:lnTo>
                  <a:lnTo>
                    <a:pt x="64" y="68"/>
                  </a:lnTo>
                  <a:lnTo>
                    <a:pt x="48" y="63"/>
                  </a:lnTo>
                  <a:lnTo>
                    <a:pt x="48" y="60"/>
                  </a:lnTo>
                  <a:lnTo>
                    <a:pt x="50" y="58"/>
                  </a:lnTo>
                  <a:lnTo>
                    <a:pt x="58" y="55"/>
                  </a:lnTo>
                  <a:lnTo>
                    <a:pt x="56" y="47"/>
                  </a:lnTo>
                  <a:lnTo>
                    <a:pt x="59" y="45"/>
                  </a:lnTo>
                  <a:lnTo>
                    <a:pt x="54" y="36"/>
                  </a:lnTo>
                  <a:lnTo>
                    <a:pt x="48" y="34"/>
                  </a:lnTo>
                  <a:lnTo>
                    <a:pt x="50" y="31"/>
                  </a:lnTo>
                  <a:lnTo>
                    <a:pt x="45" y="32"/>
                  </a:lnTo>
                  <a:lnTo>
                    <a:pt x="40" y="28"/>
                  </a:lnTo>
                  <a:lnTo>
                    <a:pt x="37" y="26"/>
                  </a:lnTo>
                  <a:lnTo>
                    <a:pt x="40" y="28"/>
                  </a:lnTo>
                  <a:lnTo>
                    <a:pt x="40" y="24"/>
                  </a:lnTo>
                  <a:lnTo>
                    <a:pt x="38" y="24"/>
                  </a:lnTo>
                  <a:lnTo>
                    <a:pt x="37" y="21"/>
                  </a:lnTo>
                  <a:lnTo>
                    <a:pt x="34" y="21"/>
                  </a:lnTo>
                  <a:lnTo>
                    <a:pt x="35" y="24"/>
                  </a:lnTo>
                  <a:lnTo>
                    <a:pt x="21" y="16"/>
                  </a:lnTo>
                  <a:lnTo>
                    <a:pt x="17" y="13"/>
                  </a:lnTo>
                  <a:lnTo>
                    <a:pt x="19" y="12"/>
                  </a:lnTo>
                  <a:lnTo>
                    <a:pt x="16" y="12"/>
                  </a:lnTo>
                  <a:lnTo>
                    <a:pt x="13" y="12"/>
                  </a:lnTo>
                  <a:lnTo>
                    <a:pt x="9" y="7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" name="Полилиния 47"/>
            <p:cNvSpPr/>
            <p:nvPr/>
          </p:nvSpPr>
          <p:spPr bwMode="auto">
            <a:xfrm>
              <a:off x="6761660" y="-1470267"/>
              <a:ext cx="942173" cy="440496"/>
            </a:xfrm>
            <a:custGeom>
              <a:avLst/>
              <a:gdLst/>
              <a:ahLst/>
              <a:cxnLst>
                <a:cxn ang="0">
                  <a:pos x="112" y="271"/>
                </a:cxn>
                <a:cxn ang="0">
                  <a:pos x="143" y="264"/>
                </a:cxn>
                <a:cxn ang="0">
                  <a:pos x="217" y="247"/>
                </a:cxn>
                <a:cxn ang="0">
                  <a:pos x="337" y="229"/>
                </a:cxn>
                <a:cxn ang="0">
                  <a:pos x="385" y="242"/>
                </a:cxn>
                <a:cxn ang="0">
                  <a:pos x="407" y="264"/>
                </a:cxn>
                <a:cxn ang="0">
                  <a:pos x="427" y="263"/>
                </a:cxn>
                <a:cxn ang="0">
                  <a:pos x="443" y="240"/>
                </a:cxn>
                <a:cxn ang="0">
                  <a:pos x="441" y="271"/>
                </a:cxn>
                <a:cxn ang="0">
                  <a:pos x="467" y="268"/>
                </a:cxn>
                <a:cxn ang="0">
                  <a:pos x="492" y="285"/>
                </a:cxn>
                <a:cxn ang="0">
                  <a:pos x="536" y="314"/>
                </a:cxn>
                <a:cxn ang="0">
                  <a:pos x="589" y="312"/>
                </a:cxn>
                <a:cxn ang="0">
                  <a:pos x="592" y="312"/>
                </a:cxn>
                <a:cxn ang="0">
                  <a:pos x="618" y="320"/>
                </a:cxn>
                <a:cxn ang="0">
                  <a:pos x="640" y="309"/>
                </a:cxn>
                <a:cxn ang="0">
                  <a:pos x="675" y="303"/>
                </a:cxn>
                <a:cxn ang="0">
                  <a:pos x="675" y="263"/>
                </a:cxn>
                <a:cxn ang="0">
                  <a:pos x="685" y="243"/>
                </a:cxn>
                <a:cxn ang="0">
                  <a:pos x="691" y="213"/>
                </a:cxn>
                <a:cxn ang="0">
                  <a:pos x="669" y="168"/>
                </a:cxn>
                <a:cxn ang="0">
                  <a:pos x="654" y="154"/>
                </a:cxn>
                <a:cxn ang="0">
                  <a:pos x="609" y="123"/>
                </a:cxn>
                <a:cxn ang="0">
                  <a:pos x="598" y="125"/>
                </a:cxn>
                <a:cxn ang="0">
                  <a:pos x="571" y="106"/>
                </a:cxn>
                <a:cxn ang="0">
                  <a:pos x="557" y="96"/>
                </a:cxn>
                <a:cxn ang="0">
                  <a:pos x="524" y="88"/>
                </a:cxn>
                <a:cxn ang="0">
                  <a:pos x="507" y="65"/>
                </a:cxn>
                <a:cxn ang="0">
                  <a:pos x="473" y="37"/>
                </a:cxn>
                <a:cxn ang="0">
                  <a:pos x="440" y="13"/>
                </a:cxn>
                <a:cxn ang="0">
                  <a:pos x="422" y="3"/>
                </a:cxn>
                <a:cxn ang="0">
                  <a:pos x="417" y="21"/>
                </a:cxn>
                <a:cxn ang="0">
                  <a:pos x="428" y="62"/>
                </a:cxn>
                <a:cxn ang="0">
                  <a:pos x="361" y="56"/>
                </a:cxn>
                <a:cxn ang="0">
                  <a:pos x="330" y="45"/>
                </a:cxn>
                <a:cxn ang="0">
                  <a:pos x="332" y="25"/>
                </a:cxn>
                <a:cxn ang="0">
                  <a:pos x="340" y="17"/>
                </a:cxn>
                <a:cxn ang="0">
                  <a:pos x="327" y="19"/>
                </a:cxn>
                <a:cxn ang="0">
                  <a:pos x="313" y="17"/>
                </a:cxn>
                <a:cxn ang="0">
                  <a:pos x="276" y="11"/>
                </a:cxn>
                <a:cxn ang="0">
                  <a:pos x="255" y="6"/>
                </a:cxn>
                <a:cxn ang="0">
                  <a:pos x="270" y="16"/>
                </a:cxn>
                <a:cxn ang="0">
                  <a:pos x="245" y="22"/>
                </a:cxn>
                <a:cxn ang="0">
                  <a:pos x="237" y="29"/>
                </a:cxn>
                <a:cxn ang="0">
                  <a:pos x="234" y="43"/>
                </a:cxn>
                <a:cxn ang="0">
                  <a:pos x="210" y="46"/>
                </a:cxn>
                <a:cxn ang="0">
                  <a:pos x="181" y="33"/>
                </a:cxn>
                <a:cxn ang="0">
                  <a:pos x="170" y="35"/>
                </a:cxn>
                <a:cxn ang="0">
                  <a:pos x="164" y="46"/>
                </a:cxn>
                <a:cxn ang="0">
                  <a:pos x="154" y="54"/>
                </a:cxn>
                <a:cxn ang="0">
                  <a:pos x="144" y="57"/>
                </a:cxn>
                <a:cxn ang="0">
                  <a:pos x="143" y="67"/>
                </a:cxn>
                <a:cxn ang="0">
                  <a:pos x="125" y="77"/>
                </a:cxn>
                <a:cxn ang="0">
                  <a:pos x="80" y="98"/>
                </a:cxn>
                <a:cxn ang="0">
                  <a:pos x="26" y="115"/>
                </a:cxn>
                <a:cxn ang="0">
                  <a:pos x="5" y="118"/>
                </a:cxn>
                <a:cxn ang="0">
                  <a:pos x="0" y="142"/>
                </a:cxn>
                <a:cxn ang="0">
                  <a:pos x="21" y="170"/>
                </a:cxn>
                <a:cxn ang="0">
                  <a:pos x="18" y="171"/>
                </a:cxn>
                <a:cxn ang="0">
                  <a:pos x="7" y="168"/>
                </a:cxn>
                <a:cxn ang="0">
                  <a:pos x="53" y="215"/>
                </a:cxn>
                <a:cxn ang="0">
                  <a:pos x="66" y="253"/>
                </a:cxn>
              </a:cxnLst>
              <a:rect l="0" t="0" r="r" b="b"/>
              <a:pathLst>
                <a:path w="693" h="324">
                  <a:moveTo>
                    <a:pt x="66" y="253"/>
                  </a:moveTo>
                  <a:lnTo>
                    <a:pt x="69" y="261"/>
                  </a:lnTo>
                  <a:lnTo>
                    <a:pt x="77" y="263"/>
                  </a:lnTo>
                  <a:lnTo>
                    <a:pt x="90" y="269"/>
                  </a:lnTo>
                  <a:lnTo>
                    <a:pt x="98" y="271"/>
                  </a:lnTo>
                  <a:lnTo>
                    <a:pt x="112" y="271"/>
                  </a:lnTo>
                  <a:lnTo>
                    <a:pt x="116" y="272"/>
                  </a:lnTo>
                  <a:lnTo>
                    <a:pt x="120" y="272"/>
                  </a:lnTo>
                  <a:lnTo>
                    <a:pt x="120" y="271"/>
                  </a:lnTo>
                  <a:lnTo>
                    <a:pt x="125" y="271"/>
                  </a:lnTo>
                  <a:lnTo>
                    <a:pt x="135" y="264"/>
                  </a:lnTo>
                  <a:lnTo>
                    <a:pt x="143" y="264"/>
                  </a:lnTo>
                  <a:lnTo>
                    <a:pt x="146" y="259"/>
                  </a:lnTo>
                  <a:lnTo>
                    <a:pt x="151" y="258"/>
                  </a:lnTo>
                  <a:lnTo>
                    <a:pt x="185" y="256"/>
                  </a:lnTo>
                  <a:lnTo>
                    <a:pt x="188" y="258"/>
                  </a:lnTo>
                  <a:lnTo>
                    <a:pt x="212" y="256"/>
                  </a:lnTo>
                  <a:lnTo>
                    <a:pt x="217" y="247"/>
                  </a:lnTo>
                  <a:lnTo>
                    <a:pt x="245" y="237"/>
                  </a:lnTo>
                  <a:lnTo>
                    <a:pt x="262" y="237"/>
                  </a:lnTo>
                  <a:lnTo>
                    <a:pt x="279" y="235"/>
                  </a:lnTo>
                  <a:lnTo>
                    <a:pt x="295" y="229"/>
                  </a:lnTo>
                  <a:lnTo>
                    <a:pt x="324" y="229"/>
                  </a:lnTo>
                  <a:lnTo>
                    <a:pt x="337" y="229"/>
                  </a:lnTo>
                  <a:lnTo>
                    <a:pt x="350" y="235"/>
                  </a:lnTo>
                  <a:lnTo>
                    <a:pt x="355" y="234"/>
                  </a:lnTo>
                  <a:lnTo>
                    <a:pt x="369" y="237"/>
                  </a:lnTo>
                  <a:lnTo>
                    <a:pt x="367" y="235"/>
                  </a:lnTo>
                  <a:lnTo>
                    <a:pt x="377" y="240"/>
                  </a:lnTo>
                  <a:lnTo>
                    <a:pt x="385" y="242"/>
                  </a:lnTo>
                  <a:lnTo>
                    <a:pt x="383" y="245"/>
                  </a:lnTo>
                  <a:lnTo>
                    <a:pt x="390" y="248"/>
                  </a:lnTo>
                  <a:lnTo>
                    <a:pt x="395" y="248"/>
                  </a:lnTo>
                  <a:lnTo>
                    <a:pt x="412" y="263"/>
                  </a:lnTo>
                  <a:lnTo>
                    <a:pt x="414" y="266"/>
                  </a:lnTo>
                  <a:lnTo>
                    <a:pt x="407" y="264"/>
                  </a:lnTo>
                  <a:lnTo>
                    <a:pt x="409" y="266"/>
                  </a:lnTo>
                  <a:lnTo>
                    <a:pt x="425" y="271"/>
                  </a:lnTo>
                  <a:lnTo>
                    <a:pt x="423" y="268"/>
                  </a:lnTo>
                  <a:lnTo>
                    <a:pt x="422" y="268"/>
                  </a:lnTo>
                  <a:lnTo>
                    <a:pt x="422" y="266"/>
                  </a:lnTo>
                  <a:lnTo>
                    <a:pt x="427" y="263"/>
                  </a:lnTo>
                  <a:lnTo>
                    <a:pt x="428" y="259"/>
                  </a:lnTo>
                  <a:lnTo>
                    <a:pt x="435" y="255"/>
                  </a:lnTo>
                  <a:lnTo>
                    <a:pt x="440" y="255"/>
                  </a:lnTo>
                  <a:lnTo>
                    <a:pt x="441" y="248"/>
                  </a:lnTo>
                  <a:lnTo>
                    <a:pt x="444" y="245"/>
                  </a:lnTo>
                  <a:lnTo>
                    <a:pt x="443" y="240"/>
                  </a:lnTo>
                  <a:lnTo>
                    <a:pt x="451" y="248"/>
                  </a:lnTo>
                  <a:lnTo>
                    <a:pt x="449" y="248"/>
                  </a:lnTo>
                  <a:lnTo>
                    <a:pt x="451" y="253"/>
                  </a:lnTo>
                  <a:lnTo>
                    <a:pt x="446" y="261"/>
                  </a:lnTo>
                  <a:lnTo>
                    <a:pt x="449" y="269"/>
                  </a:lnTo>
                  <a:lnTo>
                    <a:pt x="441" y="271"/>
                  </a:lnTo>
                  <a:lnTo>
                    <a:pt x="441" y="274"/>
                  </a:lnTo>
                  <a:lnTo>
                    <a:pt x="444" y="276"/>
                  </a:lnTo>
                  <a:lnTo>
                    <a:pt x="456" y="272"/>
                  </a:lnTo>
                  <a:lnTo>
                    <a:pt x="456" y="266"/>
                  </a:lnTo>
                  <a:lnTo>
                    <a:pt x="457" y="261"/>
                  </a:lnTo>
                  <a:lnTo>
                    <a:pt x="467" y="268"/>
                  </a:lnTo>
                  <a:lnTo>
                    <a:pt x="468" y="274"/>
                  </a:lnTo>
                  <a:lnTo>
                    <a:pt x="465" y="279"/>
                  </a:lnTo>
                  <a:lnTo>
                    <a:pt x="470" y="279"/>
                  </a:lnTo>
                  <a:lnTo>
                    <a:pt x="484" y="276"/>
                  </a:lnTo>
                  <a:lnTo>
                    <a:pt x="483" y="280"/>
                  </a:lnTo>
                  <a:lnTo>
                    <a:pt x="492" y="285"/>
                  </a:lnTo>
                  <a:lnTo>
                    <a:pt x="497" y="292"/>
                  </a:lnTo>
                  <a:lnTo>
                    <a:pt x="499" y="296"/>
                  </a:lnTo>
                  <a:lnTo>
                    <a:pt x="505" y="301"/>
                  </a:lnTo>
                  <a:lnTo>
                    <a:pt x="515" y="308"/>
                  </a:lnTo>
                  <a:lnTo>
                    <a:pt x="526" y="309"/>
                  </a:lnTo>
                  <a:lnTo>
                    <a:pt x="536" y="314"/>
                  </a:lnTo>
                  <a:lnTo>
                    <a:pt x="541" y="312"/>
                  </a:lnTo>
                  <a:lnTo>
                    <a:pt x="552" y="314"/>
                  </a:lnTo>
                  <a:lnTo>
                    <a:pt x="569" y="319"/>
                  </a:lnTo>
                  <a:lnTo>
                    <a:pt x="579" y="317"/>
                  </a:lnTo>
                  <a:lnTo>
                    <a:pt x="584" y="312"/>
                  </a:lnTo>
                  <a:lnTo>
                    <a:pt x="589" y="312"/>
                  </a:lnTo>
                  <a:lnTo>
                    <a:pt x="584" y="309"/>
                  </a:lnTo>
                  <a:lnTo>
                    <a:pt x="590" y="308"/>
                  </a:lnTo>
                  <a:lnTo>
                    <a:pt x="593" y="308"/>
                  </a:lnTo>
                  <a:lnTo>
                    <a:pt x="595" y="311"/>
                  </a:lnTo>
                  <a:lnTo>
                    <a:pt x="595" y="312"/>
                  </a:lnTo>
                  <a:lnTo>
                    <a:pt x="592" y="312"/>
                  </a:lnTo>
                  <a:lnTo>
                    <a:pt x="593" y="314"/>
                  </a:lnTo>
                  <a:lnTo>
                    <a:pt x="597" y="314"/>
                  </a:lnTo>
                  <a:lnTo>
                    <a:pt x="601" y="312"/>
                  </a:lnTo>
                  <a:lnTo>
                    <a:pt x="605" y="312"/>
                  </a:lnTo>
                  <a:lnTo>
                    <a:pt x="606" y="316"/>
                  </a:lnTo>
                  <a:lnTo>
                    <a:pt x="618" y="320"/>
                  </a:lnTo>
                  <a:lnTo>
                    <a:pt x="624" y="324"/>
                  </a:lnTo>
                  <a:lnTo>
                    <a:pt x="626" y="319"/>
                  </a:lnTo>
                  <a:lnTo>
                    <a:pt x="621" y="320"/>
                  </a:lnTo>
                  <a:lnTo>
                    <a:pt x="619" y="319"/>
                  </a:lnTo>
                  <a:lnTo>
                    <a:pt x="629" y="317"/>
                  </a:lnTo>
                  <a:lnTo>
                    <a:pt x="640" y="309"/>
                  </a:lnTo>
                  <a:lnTo>
                    <a:pt x="646" y="308"/>
                  </a:lnTo>
                  <a:lnTo>
                    <a:pt x="666" y="306"/>
                  </a:lnTo>
                  <a:lnTo>
                    <a:pt x="672" y="306"/>
                  </a:lnTo>
                  <a:lnTo>
                    <a:pt x="672" y="303"/>
                  </a:lnTo>
                  <a:lnTo>
                    <a:pt x="675" y="303"/>
                  </a:lnTo>
                  <a:lnTo>
                    <a:pt x="675" y="303"/>
                  </a:lnTo>
                  <a:lnTo>
                    <a:pt x="672" y="296"/>
                  </a:lnTo>
                  <a:lnTo>
                    <a:pt x="672" y="288"/>
                  </a:lnTo>
                  <a:lnTo>
                    <a:pt x="670" y="280"/>
                  </a:lnTo>
                  <a:lnTo>
                    <a:pt x="674" y="272"/>
                  </a:lnTo>
                  <a:lnTo>
                    <a:pt x="677" y="274"/>
                  </a:lnTo>
                  <a:lnTo>
                    <a:pt x="675" y="263"/>
                  </a:lnTo>
                  <a:lnTo>
                    <a:pt x="678" y="258"/>
                  </a:lnTo>
                  <a:lnTo>
                    <a:pt x="675" y="253"/>
                  </a:lnTo>
                  <a:lnTo>
                    <a:pt x="680" y="251"/>
                  </a:lnTo>
                  <a:lnTo>
                    <a:pt x="682" y="245"/>
                  </a:lnTo>
                  <a:lnTo>
                    <a:pt x="686" y="243"/>
                  </a:lnTo>
                  <a:lnTo>
                    <a:pt x="685" y="243"/>
                  </a:lnTo>
                  <a:lnTo>
                    <a:pt x="690" y="240"/>
                  </a:lnTo>
                  <a:lnTo>
                    <a:pt x="688" y="237"/>
                  </a:lnTo>
                  <a:lnTo>
                    <a:pt x="691" y="234"/>
                  </a:lnTo>
                  <a:lnTo>
                    <a:pt x="693" y="226"/>
                  </a:lnTo>
                  <a:lnTo>
                    <a:pt x="690" y="216"/>
                  </a:lnTo>
                  <a:lnTo>
                    <a:pt x="691" y="213"/>
                  </a:lnTo>
                  <a:lnTo>
                    <a:pt x="690" y="195"/>
                  </a:lnTo>
                  <a:lnTo>
                    <a:pt x="686" y="191"/>
                  </a:lnTo>
                  <a:lnTo>
                    <a:pt x="674" y="178"/>
                  </a:lnTo>
                  <a:lnTo>
                    <a:pt x="674" y="176"/>
                  </a:lnTo>
                  <a:lnTo>
                    <a:pt x="675" y="176"/>
                  </a:lnTo>
                  <a:lnTo>
                    <a:pt x="669" y="168"/>
                  </a:lnTo>
                  <a:lnTo>
                    <a:pt x="667" y="162"/>
                  </a:lnTo>
                  <a:lnTo>
                    <a:pt x="666" y="163"/>
                  </a:lnTo>
                  <a:lnTo>
                    <a:pt x="664" y="162"/>
                  </a:lnTo>
                  <a:lnTo>
                    <a:pt x="659" y="155"/>
                  </a:lnTo>
                  <a:lnTo>
                    <a:pt x="654" y="155"/>
                  </a:lnTo>
                  <a:lnTo>
                    <a:pt x="654" y="154"/>
                  </a:lnTo>
                  <a:lnTo>
                    <a:pt x="650" y="149"/>
                  </a:lnTo>
                  <a:lnTo>
                    <a:pt x="643" y="147"/>
                  </a:lnTo>
                  <a:lnTo>
                    <a:pt x="637" y="142"/>
                  </a:lnTo>
                  <a:lnTo>
                    <a:pt x="630" y="142"/>
                  </a:lnTo>
                  <a:lnTo>
                    <a:pt x="619" y="136"/>
                  </a:lnTo>
                  <a:lnTo>
                    <a:pt x="609" y="123"/>
                  </a:lnTo>
                  <a:lnTo>
                    <a:pt x="608" y="123"/>
                  </a:lnTo>
                  <a:lnTo>
                    <a:pt x="609" y="126"/>
                  </a:lnTo>
                  <a:lnTo>
                    <a:pt x="600" y="123"/>
                  </a:lnTo>
                  <a:lnTo>
                    <a:pt x="598" y="122"/>
                  </a:lnTo>
                  <a:lnTo>
                    <a:pt x="597" y="122"/>
                  </a:lnTo>
                  <a:lnTo>
                    <a:pt x="598" y="125"/>
                  </a:lnTo>
                  <a:lnTo>
                    <a:pt x="595" y="125"/>
                  </a:lnTo>
                  <a:lnTo>
                    <a:pt x="589" y="120"/>
                  </a:lnTo>
                  <a:lnTo>
                    <a:pt x="585" y="114"/>
                  </a:lnTo>
                  <a:lnTo>
                    <a:pt x="584" y="114"/>
                  </a:lnTo>
                  <a:lnTo>
                    <a:pt x="576" y="107"/>
                  </a:lnTo>
                  <a:lnTo>
                    <a:pt x="571" y="106"/>
                  </a:lnTo>
                  <a:lnTo>
                    <a:pt x="569" y="104"/>
                  </a:lnTo>
                  <a:lnTo>
                    <a:pt x="573" y="104"/>
                  </a:lnTo>
                  <a:lnTo>
                    <a:pt x="571" y="101"/>
                  </a:lnTo>
                  <a:lnTo>
                    <a:pt x="563" y="99"/>
                  </a:lnTo>
                  <a:lnTo>
                    <a:pt x="561" y="99"/>
                  </a:lnTo>
                  <a:lnTo>
                    <a:pt x="557" y="96"/>
                  </a:lnTo>
                  <a:lnTo>
                    <a:pt x="552" y="96"/>
                  </a:lnTo>
                  <a:lnTo>
                    <a:pt x="549" y="96"/>
                  </a:lnTo>
                  <a:lnTo>
                    <a:pt x="542" y="91"/>
                  </a:lnTo>
                  <a:lnTo>
                    <a:pt x="541" y="91"/>
                  </a:lnTo>
                  <a:lnTo>
                    <a:pt x="534" y="91"/>
                  </a:lnTo>
                  <a:lnTo>
                    <a:pt x="524" y="88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16" y="82"/>
                  </a:lnTo>
                  <a:lnTo>
                    <a:pt x="513" y="73"/>
                  </a:lnTo>
                  <a:lnTo>
                    <a:pt x="507" y="65"/>
                  </a:lnTo>
                  <a:lnTo>
                    <a:pt x="504" y="65"/>
                  </a:lnTo>
                  <a:lnTo>
                    <a:pt x="499" y="62"/>
                  </a:lnTo>
                  <a:lnTo>
                    <a:pt x="491" y="51"/>
                  </a:lnTo>
                  <a:lnTo>
                    <a:pt x="489" y="45"/>
                  </a:lnTo>
                  <a:lnTo>
                    <a:pt x="476" y="40"/>
                  </a:lnTo>
                  <a:lnTo>
                    <a:pt x="473" y="37"/>
                  </a:lnTo>
                  <a:lnTo>
                    <a:pt x="472" y="37"/>
                  </a:lnTo>
                  <a:lnTo>
                    <a:pt x="465" y="40"/>
                  </a:lnTo>
                  <a:lnTo>
                    <a:pt x="460" y="37"/>
                  </a:lnTo>
                  <a:lnTo>
                    <a:pt x="446" y="21"/>
                  </a:lnTo>
                  <a:lnTo>
                    <a:pt x="441" y="16"/>
                  </a:lnTo>
                  <a:lnTo>
                    <a:pt x="440" y="13"/>
                  </a:lnTo>
                  <a:lnTo>
                    <a:pt x="436" y="13"/>
                  </a:lnTo>
                  <a:lnTo>
                    <a:pt x="435" y="11"/>
                  </a:lnTo>
                  <a:lnTo>
                    <a:pt x="430" y="3"/>
                  </a:lnTo>
                  <a:lnTo>
                    <a:pt x="428" y="0"/>
                  </a:lnTo>
                  <a:lnTo>
                    <a:pt x="427" y="0"/>
                  </a:lnTo>
                  <a:lnTo>
                    <a:pt x="422" y="3"/>
                  </a:lnTo>
                  <a:lnTo>
                    <a:pt x="423" y="6"/>
                  </a:lnTo>
                  <a:lnTo>
                    <a:pt x="420" y="8"/>
                  </a:lnTo>
                  <a:lnTo>
                    <a:pt x="420" y="14"/>
                  </a:lnTo>
                  <a:lnTo>
                    <a:pt x="417" y="14"/>
                  </a:lnTo>
                  <a:lnTo>
                    <a:pt x="417" y="17"/>
                  </a:lnTo>
                  <a:lnTo>
                    <a:pt x="417" y="21"/>
                  </a:lnTo>
                  <a:lnTo>
                    <a:pt x="420" y="21"/>
                  </a:lnTo>
                  <a:lnTo>
                    <a:pt x="422" y="27"/>
                  </a:lnTo>
                  <a:lnTo>
                    <a:pt x="420" y="30"/>
                  </a:lnTo>
                  <a:lnTo>
                    <a:pt x="423" y="40"/>
                  </a:lnTo>
                  <a:lnTo>
                    <a:pt x="428" y="46"/>
                  </a:lnTo>
                  <a:lnTo>
                    <a:pt x="428" y="62"/>
                  </a:lnTo>
                  <a:lnTo>
                    <a:pt x="427" y="72"/>
                  </a:lnTo>
                  <a:lnTo>
                    <a:pt x="415" y="73"/>
                  </a:lnTo>
                  <a:lnTo>
                    <a:pt x="399" y="69"/>
                  </a:lnTo>
                  <a:lnTo>
                    <a:pt x="393" y="65"/>
                  </a:lnTo>
                  <a:lnTo>
                    <a:pt x="379" y="62"/>
                  </a:lnTo>
                  <a:lnTo>
                    <a:pt x="361" y="56"/>
                  </a:lnTo>
                  <a:lnTo>
                    <a:pt x="351" y="54"/>
                  </a:lnTo>
                  <a:lnTo>
                    <a:pt x="348" y="56"/>
                  </a:lnTo>
                  <a:lnTo>
                    <a:pt x="343" y="49"/>
                  </a:lnTo>
                  <a:lnTo>
                    <a:pt x="335" y="46"/>
                  </a:lnTo>
                  <a:lnTo>
                    <a:pt x="334" y="48"/>
                  </a:lnTo>
                  <a:lnTo>
                    <a:pt x="330" y="45"/>
                  </a:lnTo>
                  <a:lnTo>
                    <a:pt x="332" y="32"/>
                  </a:lnTo>
                  <a:lnTo>
                    <a:pt x="329" y="32"/>
                  </a:lnTo>
                  <a:lnTo>
                    <a:pt x="329" y="27"/>
                  </a:lnTo>
                  <a:lnTo>
                    <a:pt x="334" y="29"/>
                  </a:lnTo>
                  <a:lnTo>
                    <a:pt x="332" y="27"/>
                  </a:lnTo>
                  <a:lnTo>
                    <a:pt x="332" y="25"/>
                  </a:lnTo>
                  <a:lnTo>
                    <a:pt x="334" y="27"/>
                  </a:lnTo>
                  <a:lnTo>
                    <a:pt x="337" y="27"/>
                  </a:lnTo>
                  <a:lnTo>
                    <a:pt x="338" y="24"/>
                  </a:lnTo>
                  <a:lnTo>
                    <a:pt x="335" y="22"/>
                  </a:lnTo>
                  <a:lnTo>
                    <a:pt x="338" y="22"/>
                  </a:lnTo>
                  <a:lnTo>
                    <a:pt x="340" y="17"/>
                  </a:lnTo>
                  <a:lnTo>
                    <a:pt x="338" y="16"/>
                  </a:lnTo>
                  <a:lnTo>
                    <a:pt x="335" y="17"/>
                  </a:lnTo>
                  <a:lnTo>
                    <a:pt x="330" y="13"/>
                  </a:lnTo>
                  <a:lnTo>
                    <a:pt x="329" y="14"/>
                  </a:lnTo>
                  <a:lnTo>
                    <a:pt x="329" y="19"/>
                  </a:lnTo>
                  <a:lnTo>
                    <a:pt x="327" y="19"/>
                  </a:lnTo>
                  <a:lnTo>
                    <a:pt x="324" y="16"/>
                  </a:lnTo>
                  <a:lnTo>
                    <a:pt x="324" y="16"/>
                  </a:lnTo>
                  <a:lnTo>
                    <a:pt x="322" y="16"/>
                  </a:lnTo>
                  <a:lnTo>
                    <a:pt x="322" y="14"/>
                  </a:lnTo>
                  <a:lnTo>
                    <a:pt x="316" y="14"/>
                  </a:lnTo>
                  <a:lnTo>
                    <a:pt x="313" y="17"/>
                  </a:lnTo>
                  <a:lnTo>
                    <a:pt x="303" y="14"/>
                  </a:lnTo>
                  <a:lnTo>
                    <a:pt x="295" y="14"/>
                  </a:lnTo>
                  <a:lnTo>
                    <a:pt x="287" y="13"/>
                  </a:lnTo>
                  <a:lnTo>
                    <a:pt x="287" y="11"/>
                  </a:lnTo>
                  <a:lnTo>
                    <a:pt x="284" y="13"/>
                  </a:lnTo>
                  <a:lnTo>
                    <a:pt x="276" y="11"/>
                  </a:lnTo>
                  <a:lnTo>
                    <a:pt x="271" y="8"/>
                  </a:lnTo>
                  <a:lnTo>
                    <a:pt x="270" y="9"/>
                  </a:lnTo>
                  <a:lnTo>
                    <a:pt x="260" y="6"/>
                  </a:lnTo>
                  <a:lnTo>
                    <a:pt x="258" y="9"/>
                  </a:lnTo>
                  <a:lnTo>
                    <a:pt x="257" y="5"/>
                  </a:lnTo>
                  <a:lnTo>
                    <a:pt x="255" y="6"/>
                  </a:lnTo>
                  <a:lnTo>
                    <a:pt x="253" y="6"/>
                  </a:lnTo>
                  <a:lnTo>
                    <a:pt x="255" y="8"/>
                  </a:lnTo>
                  <a:lnTo>
                    <a:pt x="260" y="9"/>
                  </a:lnTo>
                  <a:lnTo>
                    <a:pt x="265" y="9"/>
                  </a:lnTo>
                  <a:lnTo>
                    <a:pt x="268" y="11"/>
                  </a:lnTo>
                  <a:lnTo>
                    <a:pt x="270" y="16"/>
                  </a:lnTo>
                  <a:lnTo>
                    <a:pt x="262" y="17"/>
                  </a:lnTo>
                  <a:lnTo>
                    <a:pt x="249" y="17"/>
                  </a:lnTo>
                  <a:lnTo>
                    <a:pt x="249" y="17"/>
                  </a:lnTo>
                  <a:lnTo>
                    <a:pt x="245" y="17"/>
                  </a:lnTo>
                  <a:lnTo>
                    <a:pt x="244" y="19"/>
                  </a:lnTo>
                  <a:lnTo>
                    <a:pt x="245" y="22"/>
                  </a:lnTo>
                  <a:lnTo>
                    <a:pt x="239" y="19"/>
                  </a:lnTo>
                  <a:lnTo>
                    <a:pt x="239" y="21"/>
                  </a:lnTo>
                  <a:lnTo>
                    <a:pt x="234" y="22"/>
                  </a:lnTo>
                  <a:lnTo>
                    <a:pt x="234" y="27"/>
                  </a:lnTo>
                  <a:lnTo>
                    <a:pt x="236" y="27"/>
                  </a:lnTo>
                  <a:lnTo>
                    <a:pt x="237" y="29"/>
                  </a:lnTo>
                  <a:lnTo>
                    <a:pt x="236" y="30"/>
                  </a:lnTo>
                  <a:lnTo>
                    <a:pt x="231" y="30"/>
                  </a:lnTo>
                  <a:lnTo>
                    <a:pt x="229" y="35"/>
                  </a:lnTo>
                  <a:lnTo>
                    <a:pt x="226" y="35"/>
                  </a:lnTo>
                  <a:lnTo>
                    <a:pt x="226" y="38"/>
                  </a:lnTo>
                  <a:lnTo>
                    <a:pt x="234" y="43"/>
                  </a:lnTo>
                  <a:lnTo>
                    <a:pt x="233" y="45"/>
                  </a:lnTo>
                  <a:lnTo>
                    <a:pt x="234" y="48"/>
                  </a:lnTo>
                  <a:lnTo>
                    <a:pt x="225" y="43"/>
                  </a:lnTo>
                  <a:lnTo>
                    <a:pt x="215" y="43"/>
                  </a:lnTo>
                  <a:lnTo>
                    <a:pt x="213" y="45"/>
                  </a:lnTo>
                  <a:lnTo>
                    <a:pt x="210" y="46"/>
                  </a:lnTo>
                  <a:lnTo>
                    <a:pt x="207" y="53"/>
                  </a:lnTo>
                  <a:lnTo>
                    <a:pt x="209" y="49"/>
                  </a:lnTo>
                  <a:lnTo>
                    <a:pt x="207" y="43"/>
                  </a:lnTo>
                  <a:lnTo>
                    <a:pt x="196" y="37"/>
                  </a:lnTo>
                  <a:lnTo>
                    <a:pt x="183" y="33"/>
                  </a:lnTo>
                  <a:lnTo>
                    <a:pt x="181" y="33"/>
                  </a:lnTo>
                  <a:lnTo>
                    <a:pt x="181" y="35"/>
                  </a:lnTo>
                  <a:lnTo>
                    <a:pt x="177" y="37"/>
                  </a:lnTo>
                  <a:lnTo>
                    <a:pt x="175" y="35"/>
                  </a:lnTo>
                  <a:lnTo>
                    <a:pt x="173" y="37"/>
                  </a:lnTo>
                  <a:lnTo>
                    <a:pt x="170" y="35"/>
                  </a:lnTo>
                  <a:lnTo>
                    <a:pt x="170" y="35"/>
                  </a:lnTo>
                  <a:lnTo>
                    <a:pt x="172" y="38"/>
                  </a:lnTo>
                  <a:lnTo>
                    <a:pt x="172" y="40"/>
                  </a:lnTo>
                  <a:lnTo>
                    <a:pt x="169" y="41"/>
                  </a:lnTo>
                  <a:lnTo>
                    <a:pt x="167" y="40"/>
                  </a:lnTo>
                  <a:lnTo>
                    <a:pt x="159" y="41"/>
                  </a:lnTo>
                  <a:lnTo>
                    <a:pt x="164" y="46"/>
                  </a:lnTo>
                  <a:lnTo>
                    <a:pt x="157" y="46"/>
                  </a:lnTo>
                  <a:lnTo>
                    <a:pt x="157" y="48"/>
                  </a:lnTo>
                  <a:lnTo>
                    <a:pt x="159" y="49"/>
                  </a:lnTo>
                  <a:lnTo>
                    <a:pt x="156" y="49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2" y="57"/>
                  </a:lnTo>
                  <a:lnTo>
                    <a:pt x="152" y="59"/>
                  </a:lnTo>
                  <a:lnTo>
                    <a:pt x="156" y="61"/>
                  </a:lnTo>
                  <a:lnTo>
                    <a:pt x="154" y="61"/>
                  </a:lnTo>
                  <a:lnTo>
                    <a:pt x="149" y="61"/>
                  </a:lnTo>
                  <a:lnTo>
                    <a:pt x="144" y="57"/>
                  </a:lnTo>
                  <a:lnTo>
                    <a:pt x="140" y="57"/>
                  </a:lnTo>
                  <a:lnTo>
                    <a:pt x="138" y="57"/>
                  </a:lnTo>
                  <a:lnTo>
                    <a:pt x="140" y="62"/>
                  </a:lnTo>
                  <a:lnTo>
                    <a:pt x="144" y="65"/>
                  </a:lnTo>
                  <a:lnTo>
                    <a:pt x="146" y="67"/>
                  </a:lnTo>
                  <a:lnTo>
                    <a:pt x="143" y="67"/>
                  </a:lnTo>
                  <a:lnTo>
                    <a:pt x="143" y="72"/>
                  </a:lnTo>
                  <a:lnTo>
                    <a:pt x="128" y="61"/>
                  </a:lnTo>
                  <a:lnTo>
                    <a:pt x="128" y="64"/>
                  </a:lnTo>
                  <a:lnTo>
                    <a:pt x="122" y="67"/>
                  </a:lnTo>
                  <a:lnTo>
                    <a:pt x="120" y="72"/>
                  </a:lnTo>
                  <a:lnTo>
                    <a:pt x="125" y="77"/>
                  </a:lnTo>
                  <a:lnTo>
                    <a:pt x="120" y="83"/>
                  </a:lnTo>
                  <a:lnTo>
                    <a:pt x="119" y="82"/>
                  </a:lnTo>
                  <a:lnTo>
                    <a:pt x="116" y="90"/>
                  </a:lnTo>
                  <a:lnTo>
                    <a:pt x="109" y="94"/>
                  </a:lnTo>
                  <a:lnTo>
                    <a:pt x="87" y="99"/>
                  </a:lnTo>
                  <a:lnTo>
                    <a:pt x="80" y="98"/>
                  </a:lnTo>
                  <a:lnTo>
                    <a:pt x="74" y="102"/>
                  </a:lnTo>
                  <a:lnTo>
                    <a:pt x="66" y="102"/>
                  </a:lnTo>
                  <a:lnTo>
                    <a:pt x="58" y="106"/>
                  </a:lnTo>
                  <a:lnTo>
                    <a:pt x="43" y="106"/>
                  </a:lnTo>
                  <a:lnTo>
                    <a:pt x="31" y="110"/>
                  </a:lnTo>
                  <a:lnTo>
                    <a:pt x="26" y="115"/>
                  </a:lnTo>
                  <a:lnTo>
                    <a:pt x="19" y="117"/>
                  </a:lnTo>
                  <a:lnTo>
                    <a:pt x="11" y="120"/>
                  </a:lnTo>
                  <a:lnTo>
                    <a:pt x="8" y="126"/>
                  </a:lnTo>
                  <a:lnTo>
                    <a:pt x="7" y="126"/>
                  </a:lnTo>
                  <a:lnTo>
                    <a:pt x="5" y="123"/>
                  </a:lnTo>
                  <a:lnTo>
                    <a:pt x="5" y="118"/>
                  </a:lnTo>
                  <a:lnTo>
                    <a:pt x="3" y="118"/>
                  </a:lnTo>
                  <a:lnTo>
                    <a:pt x="0" y="123"/>
                  </a:lnTo>
                  <a:lnTo>
                    <a:pt x="0" y="128"/>
                  </a:lnTo>
                  <a:lnTo>
                    <a:pt x="3" y="131"/>
                  </a:lnTo>
                  <a:lnTo>
                    <a:pt x="5" y="136"/>
                  </a:lnTo>
                  <a:lnTo>
                    <a:pt x="0" y="142"/>
                  </a:lnTo>
                  <a:lnTo>
                    <a:pt x="2" y="147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9" y="162"/>
                  </a:lnTo>
                  <a:lnTo>
                    <a:pt x="21" y="166"/>
                  </a:lnTo>
                  <a:lnTo>
                    <a:pt x="21" y="170"/>
                  </a:lnTo>
                  <a:lnTo>
                    <a:pt x="18" y="170"/>
                  </a:lnTo>
                  <a:lnTo>
                    <a:pt x="16" y="165"/>
                  </a:lnTo>
                  <a:lnTo>
                    <a:pt x="15" y="166"/>
                  </a:lnTo>
                  <a:lnTo>
                    <a:pt x="8" y="160"/>
                  </a:lnTo>
                  <a:lnTo>
                    <a:pt x="7" y="160"/>
                  </a:lnTo>
                  <a:lnTo>
                    <a:pt x="18" y="171"/>
                  </a:lnTo>
                  <a:lnTo>
                    <a:pt x="15" y="171"/>
                  </a:lnTo>
                  <a:lnTo>
                    <a:pt x="13" y="171"/>
                  </a:lnTo>
                  <a:lnTo>
                    <a:pt x="11" y="171"/>
                  </a:lnTo>
                  <a:lnTo>
                    <a:pt x="10" y="168"/>
                  </a:lnTo>
                  <a:lnTo>
                    <a:pt x="7" y="166"/>
                  </a:lnTo>
                  <a:lnTo>
                    <a:pt x="7" y="168"/>
                  </a:lnTo>
                  <a:lnTo>
                    <a:pt x="15" y="173"/>
                  </a:lnTo>
                  <a:lnTo>
                    <a:pt x="21" y="176"/>
                  </a:lnTo>
                  <a:lnTo>
                    <a:pt x="27" y="184"/>
                  </a:lnTo>
                  <a:lnTo>
                    <a:pt x="29" y="187"/>
                  </a:lnTo>
                  <a:lnTo>
                    <a:pt x="47" y="202"/>
                  </a:lnTo>
                  <a:lnTo>
                    <a:pt x="53" y="215"/>
                  </a:lnTo>
                  <a:lnTo>
                    <a:pt x="69" y="231"/>
                  </a:lnTo>
                  <a:lnTo>
                    <a:pt x="74" y="240"/>
                  </a:lnTo>
                  <a:lnTo>
                    <a:pt x="74" y="243"/>
                  </a:lnTo>
                  <a:lnTo>
                    <a:pt x="75" y="248"/>
                  </a:lnTo>
                  <a:lnTo>
                    <a:pt x="72" y="253"/>
                  </a:lnTo>
                  <a:lnTo>
                    <a:pt x="66" y="253"/>
                  </a:lnTo>
                  <a:lnTo>
                    <a:pt x="66" y="25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" name="Полилиния 48"/>
            <p:cNvSpPr/>
            <p:nvPr/>
          </p:nvSpPr>
          <p:spPr bwMode="auto">
            <a:xfrm>
              <a:off x="7372101" y="-1967865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" name="Полилиния 49"/>
            <p:cNvSpPr/>
            <p:nvPr/>
          </p:nvSpPr>
          <p:spPr bwMode="auto">
            <a:xfrm>
              <a:off x="7728305" y="-1458030"/>
              <a:ext cx="10876" cy="5438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8" y="4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8" h="4">
                  <a:moveTo>
                    <a:pt x="1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8" y="4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" name="Полилиния 50"/>
            <p:cNvSpPr/>
            <p:nvPr/>
          </p:nvSpPr>
          <p:spPr bwMode="auto">
            <a:xfrm>
              <a:off x="6507423" y="-1535526"/>
              <a:ext cx="210732" cy="38068"/>
            </a:xfrm>
            <a:custGeom>
              <a:avLst/>
              <a:gdLst/>
              <a:ahLst/>
              <a:cxnLst>
                <a:cxn ang="0">
                  <a:pos x="115" y="24"/>
                </a:cxn>
                <a:cxn ang="0">
                  <a:pos x="109" y="25"/>
                </a:cxn>
                <a:cxn ang="0">
                  <a:pos x="101" y="22"/>
                </a:cxn>
                <a:cxn ang="0">
                  <a:pos x="93" y="22"/>
                </a:cxn>
                <a:cxn ang="0">
                  <a:pos x="73" y="17"/>
                </a:cxn>
                <a:cxn ang="0">
                  <a:pos x="59" y="17"/>
                </a:cxn>
                <a:cxn ang="0">
                  <a:pos x="56" y="19"/>
                </a:cxn>
                <a:cxn ang="0">
                  <a:pos x="40" y="16"/>
                </a:cxn>
                <a:cxn ang="0">
                  <a:pos x="30" y="16"/>
                </a:cxn>
                <a:cxn ang="0">
                  <a:pos x="20" y="12"/>
                </a:cxn>
                <a:cxn ang="0">
                  <a:pos x="22" y="11"/>
                </a:cxn>
                <a:cxn ang="0">
                  <a:pos x="3" y="8"/>
                </a:cxn>
                <a:cxn ang="0">
                  <a:pos x="0" y="6"/>
                </a:cxn>
                <a:cxn ang="0">
                  <a:pos x="3" y="8"/>
                </a:cxn>
                <a:cxn ang="0">
                  <a:pos x="6" y="6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24" y="1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46" y="3"/>
                </a:cxn>
                <a:cxn ang="0">
                  <a:pos x="54" y="8"/>
                </a:cxn>
                <a:cxn ang="0">
                  <a:pos x="57" y="9"/>
                </a:cxn>
                <a:cxn ang="0">
                  <a:pos x="68" y="9"/>
                </a:cxn>
                <a:cxn ang="0">
                  <a:pos x="83" y="11"/>
                </a:cxn>
                <a:cxn ang="0">
                  <a:pos x="85" y="9"/>
                </a:cxn>
                <a:cxn ang="0">
                  <a:pos x="86" y="6"/>
                </a:cxn>
                <a:cxn ang="0">
                  <a:pos x="89" y="4"/>
                </a:cxn>
                <a:cxn ang="0">
                  <a:pos x="94" y="8"/>
                </a:cxn>
                <a:cxn ang="0">
                  <a:pos x="99" y="6"/>
                </a:cxn>
                <a:cxn ang="0">
                  <a:pos x="109" y="9"/>
                </a:cxn>
                <a:cxn ang="0">
                  <a:pos x="117" y="9"/>
                </a:cxn>
                <a:cxn ang="0">
                  <a:pos x="121" y="14"/>
                </a:cxn>
                <a:cxn ang="0">
                  <a:pos x="125" y="16"/>
                </a:cxn>
                <a:cxn ang="0">
                  <a:pos x="126" y="17"/>
                </a:cxn>
                <a:cxn ang="0">
                  <a:pos x="144" y="17"/>
                </a:cxn>
                <a:cxn ang="0">
                  <a:pos x="149" y="19"/>
                </a:cxn>
                <a:cxn ang="0">
                  <a:pos x="150" y="25"/>
                </a:cxn>
                <a:cxn ang="0">
                  <a:pos x="155" y="28"/>
                </a:cxn>
                <a:cxn ang="0">
                  <a:pos x="152" y="27"/>
                </a:cxn>
                <a:cxn ang="0">
                  <a:pos x="131" y="24"/>
                </a:cxn>
                <a:cxn ang="0">
                  <a:pos x="125" y="25"/>
                </a:cxn>
                <a:cxn ang="0">
                  <a:pos x="115" y="24"/>
                </a:cxn>
                <a:cxn ang="0">
                  <a:pos x="115" y="24"/>
                </a:cxn>
              </a:cxnLst>
              <a:rect l="0" t="0" r="r" b="b"/>
              <a:pathLst>
                <a:path w="155" h="28">
                  <a:moveTo>
                    <a:pt x="115" y="24"/>
                  </a:moveTo>
                  <a:lnTo>
                    <a:pt x="109" y="25"/>
                  </a:lnTo>
                  <a:lnTo>
                    <a:pt x="101" y="22"/>
                  </a:lnTo>
                  <a:lnTo>
                    <a:pt x="93" y="22"/>
                  </a:lnTo>
                  <a:lnTo>
                    <a:pt x="73" y="17"/>
                  </a:lnTo>
                  <a:lnTo>
                    <a:pt x="59" y="17"/>
                  </a:lnTo>
                  <a:lnTo>
                    <a:pt x="56" y="19"/>
                  </a:lnTo>
                  <a:lnTo>
                    <a:pt x="40" y="16"/>
                  </a:lnTo>
                  <a:lnTo>
                    <a:pt x="30" y="16"/>
                  </a:lnTo>
                  <a:lnTo>
                    <a:pt x="20" y="12"/>
                  </a:lnTo>
                  <a:lnTo>
                    <a:pt x="22" y="11"/>
                  </a:lnTo>
                  <a:lnTo>
                    <a:pt x="3" y="8"/>
                  </a:lnTo>
                  <a:lnTo>
                    <a:pt x="0" y="6"/>
                  </a:lnTo>
                  <a:lnTo>
                    <a:pt x="3" y="8"/>
                  </a:lnTo>
                  <a:lnTo>
                    <a:pt x="6" y="6"/>
                  </a:lnTo>
                  <a:lnTo>
                    <a:pt x="9" y="1"/>
                  </a:lnTo>
                  <a:lnTo>
                    <a:pt x="12" y="0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3" y="3"/>
                  </a:lnTo>
                  <a:lnTo>
                    <a:pt x="46" y="3"/>
                  </a:lnTo>
                  <a:lnTo>
                    <a:pt x="54" y="8"/>
                  </a:lnTo>
                  <a:lnTo>
                    <a:pt x="57" y="9"/>
                  </a:lnTo>
                  <a:lnTo>
                    <a:pt x="68" y="9"/>
                  </a:lnTo>
                  <a:lnTo>
                    <a:pt x="83" y="11"/>
                  </a:lnTo>
                  <a:lnTo>
                    <a:pt x="85" y="9"/>
                  </a:lnTo>
                  <a:lnTo>
                    <a:pt x="86" y="6"/>
                  </a:lnTo>
                  <a:lnTo>
                    <a:pt x="89" y="4"/>
                  </a:lnTo>
                  <a:lnTo>
                    <a:pt x="94" y="8"/>
                  </a:lnTo>
                  <a:lnTo>
                    <a:pt x="99" y="6"/>
                  </a:lnTo>
                  <a:lnTo>
                    <a:pt x="109" y="9"/>
                  </a:lnTo>
                  <a:lnTo>
                    <a:pt x="117" y="9"/>
                  </a:lnTo>
                  <a:lnTo>
                    <a:pt x="121" y="14"/>
                  </a:lnTo>
                  <a:lnTo>
                    <a:pt x="125" y="16"/>
                  </a:lnTo>
                  <a:lnTo>
                    <a:pt x="126" y="17"/>
                  </a:lnTo>
                  <a:lnTo>
                    <a:pt x="144" y="17"/>
                  </a:lnTo>
                  <a:lnTo>
                    <a:pt x="149" y="19"/>
                  </a:lnTo>
                  <a:lnTo>
                    <a:pt x="150" y="25"/>
                  </a:lnTo>
                  <a:lnTo>
                    <a:pt x="155" y="28"/>
                  </a:lnTo>
                  <a:lnTo>
                    <a:pt x="152" y="27"/>
                  </a:lnTo>
                  <a:lnTo>
                    <a:pt x="131" y="24"/>
                  </a:lnTo>
                  <a:lnTo>
                    <a:pt x="125" y="25"/>
                  </a:lnTo>
                  <a:lnTo>
                    <a:pt x="115" y="24"/>
                  </a:lnTo>
                  <a:lnTo>
                    <a:pt x="115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" name="Полилиния 51"/>
            <p:cNvSpPr/>
            <p:nvPr/>
          </p:nvSpPr>
          <p:spPr bwMode="auto">
            <a:xfrm>
              <a:off x="6726312" y="-1573593"/>
              <a:ext cx="9517" cy="1087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7"/>
                </a:cxn>
                <a:cxn ang="0">
                  <a:pos x="4" y="8"/>
                </a:cxn>
                <a:cxn ang="0">
                  <a:pos x="0" y="4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" name="Полилиния 52"/>
            <p:cNvSpPr/>
            <p:nvPr/>
          </p:nvSpPr>
          <p:spPr bwMode="auto">
            <a:xfrm>
              <a:off x="6696402" y="-1776167"/>
              <a:ext cx="39428" cy="4214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27" y="3"/>
                </a:cxn>
                <a:cxn ang="0">
                  <a:pos x="29" y="10"/>
                </a:cxn>
                <a:cxn ang="0">
                  <a:pos x="19" y="16"/>
                </a:cxn>
                <a:cxn ang="0">
                  <a:pos x="19" y="18"/>
                </a:cxn>
                <a:cxn ang="0">
                  <a:pos x="10" y="26"/>
                </a:cxn>
                <a:cxn ang="0">
                  <a:pos x="2" y="31"/>
                </a:cxn>
                <a:cxn ang="0">
                  <a:pos x="0" y="31"/>
                </a:cxn>
                <a:cxn ang="0">
                  <a:pos x="0" y="26"/>
                </a:cxn>
                <a:cxn ang="0">
                  <a:pos x="8" y="23"/>
                </a:cxn>
                <a:cxn ang="0">
                  <a:pos x="19" y="11"/>
                </a:cxn>
                <a:cxn ang="0">
                  <a:pos x="22" y="10"/>
                </a:cxn>
                <a:cxn ang="0">
                  <a:pos x="22" y="5"/>
                </a:cxn>
                <a:cxn ang="0">
                  <a:pos x="24" y="7"/>
                </a:cxn>
                <a:cxn ang="0">
                  <a:pos x="24" y="5"/>
                </a:cxn>
                <a:cxn ang="0">
                  <a:pos x="22" y="5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9" h="31">
                  <a:moveTo>
                    <a:pt x="24" y="0"/>
                  </a:moveTo>
                  <a:lnTo>
                    <a:pt x="24" y="0"/>
                  </a:lnTo>
                  <a:lnTo>
                    <a:pt x="27" y="3"/>
                  </a:lnTo>
                  <a:lnTo>
                    <a:pt x="29" y="10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0" y="26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8" y="23"/>
                  </a:lnTo>
                  <a:lnTo>
                    <a:pt x="19" y="11"/>
                  </a:lnTo>
                  <a:lnTo>
                    <a:pt x="22" y="10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5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" name="Полилиния 53"/>
            <p:cNvSpPr/>
            <p:nvPr/>
          </p:nvSpPr>
          <p:spPr bwMode="auto">
            <a:xfrm>
              <a:off x="6735828" y="-1784324"/>
              <a:ext cx="407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1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" name="Полилиния 54"/>
            <p:cNvSpPr/>
            <p:nvPr/>
          </p:nvSpPr>
          <p:spPr bwMode="auto">
            <a:xfrm>
              <a:off x="6733109" y="-1788403"/>
              <a:ext cx="951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3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7" y="3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" name="Полилиния 55"/>
            <p:cNvSpPr/>
            <p:nvPr/>
          </p:nvSpPr>
          <p:spPr bwMode="auto">
            <a:xfrm>
              <a:off x="6737188" y="-1806077"/>
              <a:ext cx="28551" cy="1903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0" y="0"/>
                </a:cxn>
                <a:cxn ang="0">
                  <a:pos x="18" y="3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18" y="14"/>
                </a:cxn>
                <a:cxn ang="0">
                  <a:pos x="13" y="11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1" h="14">
                  <a:moveTo>
                    <a:pt x="0" y="1"/>
                  </a:moveTo>
                  <a:lnTo>
                    <a:pt x="10" y="0"/>
                  </a:lnTo>
                  <a:lnTo>
                    <a:pt x="18" y="3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3" y="11"/>
                  </a:lnTo>
                  <a:lnTo>
                    <a:pt x="7" y="3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" name="Полилиния 56"/>
            <p:cNvSpPr/>
            <p:nvPr/>
          </p:nvSpPr>
          <p:spPr bwMode="auto">
            <a:xfrm>
              <a:off x="6711356" y="-1880853"/>
              <a:ext cx="107405" cy="87012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32" y="13"/>
                </a:cxn>
                <a:cxn ang="0">
                  <a:pos x="39" y="20"/>
                </a:cxn>
                <a:cxn ang="0">
                  <a:pos x="31" y="31"/>
                </a:cxn>
                <a:cxn ang="0">
                  <a:pos x="29" y="36"/>
                </a:cxn>
                <a:cxn ang="0">
                  <a:pos x="36" y="45"/>
                </a:cxn>
                <a:cxn ang="0">
                  <a:pos x="44" y="50"/>
                </a:cxn>
                <a:cxn ang="0">
                  <a:pos x="45" y="48"/>
                </a:cxn>
                <a:cxn ang="0">
                  <a:pos x="56" y="48"/>
                </a:cxn>
                <a:cxn ang="0">
                  <a:pos x="63" y="52"/>
                </a:cxn>
                <a:cxn ang="0">
                  <a:pos x="72" y="52"/>
                </a:cxn>
                <a:cxn ang="0">
                  <a:pos x="69" y="55"/>
                </a:cxn>
                <a:cxn ang="0">
                  <a:pos x="74" y="56"/>
                </a:cxn>
                <a:cxn ang="0">
                  <a:pos x="79" y="61"/>
                </a:cxn>
                <a:cxn ang="0">
                  <a:pos x="76" y="63"/>
                </a:cxn>
                <a:cxn ang="0">
                  <a:pos x="72" y="61"/>
                </a:cxn>
                <a:cxn ang="0">
                  <a:pos x="63" y="56"/>
                </a:cxn>
                <a:cxn ang="0">
                  <a:pos x="50" y="50"/>
                </a:cxn>
                <a:cxn ang="0">
                  <a:pos x="42" y="52"/>
                </a:cxn>
                <a:cxn ang="0">
                  <a:pos x="34" y="53"/>
                </a:cxn>
                <a:cxn ang="0">
                  <a:pos x="24" y="52"/>
                </a:cxn>
                <a:cxn ang="0">
                  <a:pos x="21" y="48"/>
                </a:cxn>
                <a:cxn ang="0">
                  <a:pos x="18" y="42"/>
                </a:cxn>
                <a:cxn ang="0">
                  <a:pos x="13" y="42"/>
                </a:cxn>
                <a:cxn ang="0">
                  <a:pos x="10" y="39"/>
                </a:cxn>
                <a:cxn ang="0">
                  <a:pos x="3" y="26"/>
                </a:cxn>
                <a:cxn ang="0">
                  <a:pos x="10" y="28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26" y="3"/>
                </a:cxn>
                <a:cxn ang="0">
                  <a:pos x="28" y="2"/>
                </a:cxn>
                <a:cxn ang="0">
                  <a:pos x="31" y="3"/>
                </a:cxn>
              </a:cxnLst>
              <a:rect l="0" t="0" r="r" b="b"/>
              <a:pathLst>
                <a:path w="79" h="64">
                  <a:moveTo>
                    <a:pt x="31" y="3"/>
                  </a:moveTo>
                  <a:lnTo>
                    <a:pt x="32" y="3"/>
                  </a:lnTo>
                  <a:lnTo>
                    <a:pt x="31" y="7"/>
                  </a:lnTo>
                  <a:lnTo>
                    <a:pt x="32" y="13"/>
                  </a:lnTo>
                  <a:lnTo>
                    <a:pt x="39" y="18"/>
                  </a:lnTo>
                  <a:lnTo>
                    <a:pt x="39" y="20"/>
                  </a:lnTo>
                  <a:lnTo>
                    <a:pt x="37" y="28"/>
                  </a:lnTo>
                  <a:lnTo>
                    <a:pt x="31" y="31"/>
                  </a:lnTo>
                  <a:lnTo>
                    <a:pt x="31" y="36"/>
                  </a:lnTo>
                  <a:lnTo>
                    <a:pt x="29" y="36"/>
                  </a:lnTo>
                  <a:lnTo>
                    <a:pt x="36" y="42"/>
                  </a:lnTo>
                  <a:lnTo>
                    <a:pt x="36" y="45"/>
                  </a:lnTo>
                  <a:lnTo>
                    <a:pt x="39" y="48"/>
                  </a:lnTo>
                  <a:lnTo>
                    <a:pt x="44" y="50"/>
                  </a:lnTo>
                  <a:lnTo>
                    <a:pt x="47" y="50"/>
                  </a:lnTo>
                  <a:lnTo>
                    <a:pt x="45" y="48"/>
                  </a:lnTo>
                  <a:lnTo>
                    <a:pt x="52" y="47"/>
                  </a:lnTo>
                  <a:lnTo>
                    <a:pt x="56" y="48"/>
                  </a:lnTo>
                  <a:lnTo>
                    <a:pt x="61" y="53"/>
                  </a:lnTo>
                  <a:lnTo>
                    <a:pt x="63" y="52"/>
                  </a:lnTo>
                  <a:lnTo>
                    <a:pt x="61" y="50"/>
                  </a:lnTo>
                  <a:lnTo>
                    <a:pt x="72" y="52"/>
                  </a:lnTo>
                  <a:lnTo>
                    <a:pt x="72" y="53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74" y="56"/>
                  </a:lnTo>
                  <a:lnTo>
                    <a:pt x="74" y="60"/>
                  </a:lnTo>
                  <a:lnTo>
                    <a:pt x="79" y="61"/>
                  </a:lnTo>
                  <a:lnTo>
                    <a:pt x="79" y="64"/>
                  </a:lnTo>
                  <a:lnTo>
                    <a:pt x="76" y="63"/>
                  </a:lnTo>
                  <a:lnTo>
                    <a:pt x="77" y="61"/>
                  </a:lnTo>
                  <a:lnTo>
                    <a:pt x="72" y="61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53" y="52"/>
                  </a:lnTo>
                  <a:lnTo>
                    <a:pt x="50" y="50"/>
                  </a:lnTo>
                  <a:lnTo>
                    <a:pt x="56" y="58"/>
                  </a:lnTo>
                  <a:lnTo>
                    <a:pt x="42" y="52"/>
                  </a:lnTo>
                  <a:lnTo>
                    <a:pt x="37" y="52"/>
                  </a:lnTo>
                  <a:lnTo>
                    <a:pt x="34" y="53"/>
                  </a:lnTo>
                  <a:lnTo>
                    <a:pt x="31" y="53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1" y="48"/>
                  </a:lnTo>
                  <a:lnTo>
                    <a:pt x="23" y="44"/>
                  </a:lnTo>
                  <a:lnTo>
                    <a:pt x="18" y="42"/>
                  </a:lnTo>
                  <a:lnTo>
                    <a:pt x="19" y="45"/>
                  </a:lnTo>
                  <a:lnTo>
                    <a:pt x="13" y="42"/>
                  </a:lnTo>
                  <a:lnTo>
                    <a:pt x="11" y="42"/>
                  </a:lnTo>
                  <a:lnTo>
                    <a:pt x="10" y="39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3" y="8"/>
                  </a:lnTo>
                  <a:lnTo>
                    <a:pt x="5" y="2"/>
                  </a:lnTo>
                  <a:lnTo>
                    <a:pt x="5" y="0"/>
                  </a:lnTo>
                  <a:lnTo>
                    <a:pt x="15" y="2"/>
                  </a:lnTo>
                  <a:lnTo>
                    <a:pt x="21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1" y="3"/>
                  </a:lnTo>
                  <a:lnTo>
                    <a:pt x="31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" name="Полилиния 57"/>
            <p:cNvSpPr/>
            <p:nvPr/>
          </p:nvSpPr>
          <p:spPr bwMode="auto">
            <a:xfrm>
              <a:off x="6761660" y="-1827830"/>
              <a:ext cx="407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3" y="3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2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" name="Полилиния 58"/>
            <p:cNvSpPr/>
            <p:nvPr/>
          </p:nvSpPr>
          <p:spPr bwMode="auto">
            <a:xfrm>
              <a:off x="6768458" y="-1806077"/>
              <a:ext cx="6798" cy="407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3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" name="Полилиния 59"/>
            <p:cNvSpPr/>
            <p:nvPr/>
          </p:nvSpPr>
          <p:spPr bwMode="auto">
            <a:xfrm>
              <a:off x="6776615" y="-1793841"/>
              <a:ext cx="271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" name="Полилиния 60"/>
            <p:cNvSpPr/>
            <p:nvPr/>
          </p:nvSpPr>
          <p:spPr bwMode="auto">
            <a:xfrm>
              <a:off x="6786132" y="-1791122"/>
              <a:ext cx="6798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1" y="0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" name="Полилиния 61"/>
            <p:cNvSpPr/>
            <p:nvPr/>
          </p:nvSpPr>
          <p:spPr bwMode="auto">
            <a:xfrm>
              <a:off x="6803806" y="-1793841"/>
              <a:ext cx="19034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5"/>
                </a:cxn>
                <a:cxn ang="0">
                  <a:pos x="14" y="8"/>
                </a:cxn>
                <a:cxn ang="0">
                  <a:pos x="9" y="7"/>
                </a:cxn>
                <a:cxn ang="0">
                  <a:pos x="4" y="5"/>
                </a:cxn>
                <a:cxn ang="0">
                  <a:pos x="1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12" y="5"/>
                  </a:lnTo>
                  <a:lnTo>
                    <a:pt x="14" y="8"/>
                  </a:lnTo>
                  <a:lnTo>
                    <a:pt x="9" y="7"/>
                  </a:lnTo>
                  <a:lnTo>
                    <a:pt x="4" y="5"/>
                  </a:lnTo>
                  <a:lnTo>
                    <a:pt x="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" name="Полилиния 62"/>
            <p:cNvSpPr/>
            <p:nvPr/>
          </p:nvSpPr>
          <p:spPr bwMode="auto">
            <a:xfrm>
              <a:off x="6825559" y="-1793841"/>
              <a:ext cx="36708" cy="217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14" y="2"/>
                </a:cxn>
                <a:cxn ang="0">
                  <a:pos x="19" y="4"/>
                </a:cxn>
                <a:cxn ang="0">
                  <a:pos x="22" y="10"/>
                </a:cxn>
                <a:cxn ang="0">
                  <a:pos x="27" y="16"/>
                </a:cxn>
                <a:cxn ang="0">
                  <a:pos x="19" y="15"/>
                </a:cxn>
                <a:cxn ang="0">
                  <a:pos x="14" y="12"/>
                </a:cxn>
                <a:cxn ang="0">
                  <a:pos x="12" y="8"/>
                </a:cxn>
                <a:cxn ang="0">
                  <a:pos x="4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9" y="4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19" y="15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4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" name="Полилиния 63"/>
            <p:cNvSpPr/>
            <p:nvPr/>
          </p:nvSpPr>
          <p:spPr bwMode="auto">
            <a:xfrm>
              <a:off x="6779334" y="-1782965"/>
              <a:ext cx="25832" cy="203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8" y="2"/>
                </a:cxn>
                <a:cxn ang="0">
                  <a:pos x="19" y="4"/>
                </a:cxn>
                <a:cxn ang="0">
                  <a:pos x="19" y="8"/>
                </a:cxn>
                <a:cxn ang="0">
                  <a:pos x="14" y="12"/>
                </a:cxn>
                <a:cxn ang="0">
                  <a:pos x="8" y="13"/>
                </a:cxn>
                <a:cxn ang="0">
                  <a:pos x="6" y="15"/>
                </a:cxn>
                <a:cxn ang="0">
                  <a:pos x="3" y="10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15">
                  <a:moveTo>
                    <a:pt x="0" y="0"/>
                  </a:moveTo>
                  <a:lnTo>
                    <a:pt x="3" y="0"/>
                  </a:lnTo>
                  <a:lnTo>
                    <a:pt x="8" y="2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4" y="12"/>
                  </a:lnTo>
                  <a:lnTo>
                    <a:pt x="8" y="13"/>
                  </a:lnTo>
                  <a:lnTo>
                    <a:pt x="6" y="15"/>
                  </a:lnTo>
                  <a:lnTo>
                    <a:pt x="3" y="10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" name="Полилиния 64"/>
            <p:cNvSpPr/>
            <p:nvPr/>
          </p:nvSpPr>
          <p:spPr bwMode="auto">
            <a:xfrm>
              <a:off x="6798368" y="-1772088"/>
              <a:ext cx="20394" cy="28551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7" y="0"/>
                </a:cxn>
                <a:cxn ang="0">
                  <a:pos x="13" y="2"/>
                </a:cxn>
                <a:cxn ang="0">
                  <a:pos x="13" y="4"/>
                </a:cxn>
                <a:cxn ang="0">
                  <a:pos x="12" y="13"/>
                </a:cxn>
                <a:cxn ang="0">
                  <a:pos x="15" y="20"/>
                </a:cxn>
                <a:cxn ang="0">
                  <a:pos x="13" y="21"/>
                </a:cxn>
                <a:cxn ang="0">
                  <a:pos x="0" y="15"/>
                </a:cxn>
                <a:cxn ang="0">
                  <a:pos x="0" y="12"/>
                </a:cxn>
                <a:cxn ang="0">
                  <a:pos x="5" y="1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15" h="21">
                  <a:moveTo>
                    <a:pt x="5" y="2"/>
                  </a:moveTo>
                  <a:lnTo>
                    <a:pt x="7" y="0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2" y="13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5" y="10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" name="Полилиния 65"/>
            <p:cNvSpPr/>
            <p:nvPr/>
          </p:nvSpPr>
          <p:spPr bwMode="auto">
            <a:xfrm>
              <a:off x="6829638" y="-1777527"/>
              <a:ext cx="25832" cy="19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9" y="1"/>
                </a:cxn>
                <a:cxn ang="0">
                  <a:pos x="13" y="3"/>
                </a:cxn>
                <a:cxn ang="0">
                  <a:pos x="14" y="8"/>
                </a:cxn>
                <a:cxn ang="0">
                  <a:pos x="19" y="12"/>
                </a:cxn>
                <a:cxn ang="0">
                  <a:pos x="16" y="12"/>
                </a:cxn>
                <a:cxn ang="0">
                  <a:pos x="16" y="14"/>
                </a:cxn>
                <a:cxn ang="0">
                  <a:pos x="13" y="12"/>
                </a:cxn>
                <a:cxn ang="0">
                  <a:pos x="8" y="6"/>
                </a:cxn>
                <a:cxn ang="0">
                  <a:pos x="5" y="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14">
                  <a:moveTo>
                    <a:pt x="0" y="0"/>
                  </a:moveTo>
                  <a:lnTo>
                    <a:pt x="3" y="1"/>
                  </a:lnTo>
                  <a:lnTo>
                    <a:pt x="9" y="1"/>
                  </a:lnTo>
                  <a:lnTo>
                    <a:pt x="13" y="3"/>
                  </a:lnTo>
                  <a:lnTo>
                    <a:pt x="14" y="8"/>
                  </a:lnTo>
                  <a:lnTo>
                    <a:pt x="19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3" y="12"/>
                  </a:lnTo>
                  <a:lnTo>
                    <a:pt x="8" y="6"/>
                  </a:lnTo>
                  <a:lnTo>
                    <a:pt x="5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" name="Полилиния 66"/>
            <p:cNvSpPr/>
            <p:nvPr/>
          </p:nvSpPr>
          <p:spPr bwMode="auto">
            <a:xfrm>
              <a:off x="6818762" y="-1773448"/>
              <a:ext cx="10876" cy="2311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8"/>
                </a:cxn>
                <a:cxn ang="0">
                  <a:pos x="5" y="9"/>
                </a:cxn>
                <a:cxn ang="0">
                  <a:pos x="1" y="17"/>
                </a:cxn>
                <a:cxn ang="0">
                  <a:pos x="0" y="14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8" h="17">
                  <a:moveTo>
                    <a:pt x="5" y="0"/>
                  </a:moveTo>
                  <a:lnTo>
                    <a:pt x="8" y="8"/>
                  </a:lnTo>
                  <a:lnTo>
                    <a:pt x="5" y="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" name="Полилиния 67"/>
            <p:cNvSpPr/>
            <p:nvPr/>
          </p:nvSpPr>
          <p:spPr bwMode="auto">
            <a:xfrm>
              <a:off x="6829638" y="-1758493"/>
              <a:ext cx="12236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9" y="0"/>
                </a:cxn>
                <a:cxn ang="0">
                  <a:pos x="9" y="5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lnTo>
                    <a:pt x="3" y="0"/>
                  </a:lnTo>
                  <a:lnTo>
                    <a:pt x="9" y="0"/>
                  </a:lnTo>
                  <a:lnTo>
                    <a:pt x="9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" name="Полилиния 68"/>
            <p:cNvSpPr/>
            <p:nvPr/>
          </p:nvSpPr>
          <p:spPr bwMode="auto">
            <a:xfrm>
              <a:off x="6801087" y="-1754414"/>
              <a:ext cx="97888" cy="59821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8" y="0"/>
                </a:cxn>
                <a:cxn ang="0">
                  <a:pos x="59" y="7"/>
                </a:cxn>
                <a:cxn ang="0">
                  <a:pos x="63" y="10"/>
                </a:cxn>
                <a:cxn ang="0">
                  <a:pos x="61" y="13"/>
                </a:cxn>
                <a:cxn ang="0">
                  <a:pos x="64" y="13"/>
                </a:cxn>
                <a:cxn ang="0">
                  <a:pos x="72" y="24"/>
                </a:cxn>
                <a:cxn ang="0">
                  <a:pos x="72" y="28"/>
                </a:cxn>
                <a:cxn ang="0">
                  <a:pos x="69" y="31"/>
                </a:cxn>
                <a:cxn ang="0">
                  <a:pos x="71" y="36"/>
                </a:cxn>
                <a:cxn ang="0">
                  <a:pos x="69" y="34"/>
                </a:cxn>
                <a:cxn ang="0">
                  <a:pos x="66" y="29"/>
                </a:cxn>
                <a:cxn ang="0">
                  <a:pos x="61" y="26"/>
                </a:cxn>
                <a:cxn ang="0">
                  <a:pos x="59" y="26"/>
                </a:cxn>
                <a:cxn ang="0">
                  <a:pos x="56" y="31"/>
                </a:cxn>
                <a:cxn ang="0">
                  <a:pos x="56" y="32"/>
                </a:cxn>
                <a:cxn ang="0">
                  <a:pos x="63" y="39"/>
                </a:cxn>
                <a:cxn ang="0">
                  <a:pos x="61" y="44"/>
                </a:cxn>
                <a:cxn ang="0">
                  <a:pos x="59" y="42"/>
                </a:cxn>
                <a:cxn ang="0">
                  <a:pos x="56" y="39"/>
                </a:cxn>
                <a:cxn ang="0">
                  <a:pos x="51" y="40"/>
                </a:cxn>
                <a:cxn ang="0">
                  <a:pos x="42" y="37"/>
                </a:cxn>
                <a:cxn ang="0">
                  <a:pos x="40" y="36"/>
                </a:cxn>
                <a:cxn ang="0">
                  <a:pos x="34" y="29"/>
                </a:cxn>
                <a:cxn ang="0">
                  <a:pos x="35" y="24"/>
                </a:cxn>
                <a:cxn ang="0">
                  <a:pos x="26" y="20"/>
                </a:cxn>
                <a:cxn ang="0">
                  <a:pos x="24" y="20"/>
                </a:cxn>
                <a:cxn ang="0">
                  <a:pos x="22" y="24"/>
                </a:cxn>
                <a:cxn ang="0">
                  <a:pos x="19" y="23"/>
                </a:cxn>
                <a:cxn ang="0">
                  <a:pos x="18" y="23"/>
                </a:cxn>
                <a:cxn ang="0">
                  <a:pos x="14" y="26"/>
                </a:cxn>
                <a:cxn ang="0">
                  <a:pos x="11" y="21"/>
                </a:cxn>
                <a:cxn ang="0">
                  <a:pos x="10" y="21"/>
                </a:cxn>
                <a:cxn ang="0">
                  <a:pos x="8" y="24"/>
                </a:cxn>
                <a:cxn ang="0">
                  <a:pos x="6" y="29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2" y="21"/>
                </a:cxn>
                <a:cxn ang="0">
                  <a:pos x="3" y="18"/>
                </a:cxn>
                <a:cxn ang="0">
                  <a:pos x="11" y="16"/>
                </a:cxn>
                <a:cxn ang="0">
                  <a:pos x="13" y="15"/>
                </a:cxn>
                <a:cxn ang="0">
                  <a:pos x="18" y="11"/>
                </a:cxn>
                <a:cxn ang="0">
                  <a:pos x="24" y="13"/>
                </a:cxn>
                <a:cxn ang="0">
                  <a:pos x="26" y="15"/>
                </a:cxn>
                <a:cxn ang="0">
                  <a:pos x="26" y="18"/>
                </a:cxn>
                <a:cxn ang="0">
                  <a:pos x="30" y="16"/>
                </a:cxn>
                <a:cxn ang="0">
                  <a:pos x="32" y="13"/>
                </a:cxn>
                <a:cxn ang="0">
                  <a:pos x="35" y="13"/>
                </a:cxn>
                <a:cxn ang="0">
                  <a:pos x="37" y="13"/>
                </a:cxn>
                <a:cxn ang="0">
                  <a:pos x="38" y="8"/>
                </a:cxn>
                <a:cxn ang="0">
                  <a:pos x="42" y="10"/>
                </a:cxn>
                <a:cxn ang="0">
                  <a:pos x="48" y="8"/>
                </a:cxn>
                <a:cxn ang="0">
                  <a:pos x="45" y="0"/>
                </a:cxn>
                <a:cxn ang="0">
                  <a:pos x="45" y="0"/>
                </a:cxn>
              </a:cxnLst>
              <a:rect l="0" t="0" r="r" b="b"/>
              <a:pathLst>
                <a:path w="72" h="44">
                  <a:moveTo>
                    <a:pt x="45" y="0"/>
                  </a:moveTo>
                  <a:lnTo>
                    <a:pt x="48" y="0"/>
                  </a:lnTo>
                  <a:lnTo>
                    <a:pt x="59" y="7"/>
                  </a:lnTo>
                  <a:lnTo>
                    <a:pt x="63" y="10"/>
                  </a:lnTo>
                  <a:lnTo>
                    <a:pt x="61" y="13"/>
                  </a:lnTo>
                  <a:lnTo>
                    <a:pt x="64" y="13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69" y="31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6" y="29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6" y="31"/>
                  </a:lnTo>
                  <a:lnTo>
                    <a:pt x="56" y="32"/>
                  </a:lnTo>
                  <a:lnTo>
                    <a:pt x="63" y="39"/>
                  </a:lnTo>
                  <a:lnTo>
                    <a:pt x="61" y="44"/>
                  </a:lnTo>
                  <a:lnTo>
                    <a:pt x="59" y="42"/>
                  </a:lnTo>
                  <a:lnTo>
                    <a:pt x="56" y="39"/>
                  </a:lnTo>
                  <a:lnTo>
                    <a:pt x="51" y="40"/>
                  </a:lnTo>
                  <a:lnTo>
                    <a:pt x="42" y="37"/>
                  </a:lnTo>
                  <a:lnTo>
                    <a:pt x="40" y="36"/>
                  </a:lnTo>
                  <a:lnTo>
                    <a:pt x="34" y="29"/>
                  </a:lnTo>
                  <a:lnTo>
                    <a:pt x="35" y="24"/>
                  </a:lnTo>
                  <a:lnTo>
                    <a:pt x="26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19" y="23"/>
                  </a:lnTo>
                  <a:lnTo>
                    <a:pt x="18" y="23"/>
                  </a:lnTo>
                  <a:lnTo>
                    <a:pt x="14" y="26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4"/>
                  </a:lnTo>
                  <a:lnTo>
                    <a:pt x="6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11" y="16"/>
                  </a:lnTo>
                  <a:lnTo>
                    <a:pt x="13" y="15"/>
                  </a:lnTo>
                  <a:lnTo>
                    <a:pt x="18" y="11"/>
                  </a:lnTo>
                  <a:lnTo>
                    <a:pt x="24" y="13"/>
                  </a:lnTo>
                  <a:lnTo>
                    <a:pt x="26" y="15"/>
                  </a:lnTo>
                  <a:lnTo>
                    <a:pt x="26" y="18"/>
                  </a:lnTo>
                  <a:lnTo>
                    <a:pt x="30" y="16"/>
                  </a:lnTo>
                  <a:lnTo>
                    <a:pt x="32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42" y="10"/>
                  </a:lnTo>
                  <a:lnTo>
                    <a:pt x="48" y="8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" name="Полилиния 69"/>
            <p:cNvSpPr/>
            <p:nvPr/>
          </p:nvSpPr>
          <p:spPr bwMode="auto">
            <a:xfrm>
              <a:off x="6801087" y="-1710908"/>
              <a:ext cx="10876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8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3" y="0"/>
                  </a:lnTo>
                  <a:lnTo>
                    <a:pt x="8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" name="Полилиния 70"/>
            <p:cNvSpPr/>
            <p:nvPr/>
          </p:nvSpPr>
          <p:spPr bwMode="auto">
            <a:xfrm>
              <a:off x="6786132" y="-1701391"/>
              <a:ext cx="10876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0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8" h="1">
                  <a:moveTo>
                    <a:pt x="0" y="1"/>
                  </a:moveTo>
                  <a:lnTo>
                    <a:pt x="3" y="0"/>
                  </a:lnTo>
                  <a:lnTo>
                    <a:pt x="8" y="1"/>
                  </a:lnTo>
                  <a:lnTo>
                    <a:pt x="6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6" name="Полилиния 71"/>
            <p:cNvSpPr/>
            <p:nvPr/>
          </p:nvSpPr>
          <p:spPr bwMode="auto">
            <a:xfrm>
              <a:off x="6768458" y="-1690515"/>
              <a:ext cx="6798" cy="407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1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7" name="Полилиния 72"/>
            <p:cNvSpPr/>
            <p:nvPr/>
          </p:nvSpPr>
          <p:spPr bwMode="auto">
            <a:xfrm>
              <a:off x="7260617" y="-1827830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8" name="Полилиния 73"/>
            <p:cNvSpPr/>
            <p:nvPr/>
          </p:nvSpPr>
          <p:spPr bwMode="auto">
            <a:xfrm>
              <a:off x="7249741" y="-1808796"/>
              <a:ext cx="5438" cy="40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9" name="Полилиния 74"/>
            <p:cNvSpPr/>
            <p:nvPr/>
          </p:nvSpPr>
          <p:spPr bwMode="auto">
            <a:xfrm>
              <a:off x="7068920" y="-1725864"/>
              <a:ext cx="2719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0" name="Прямоугольник 75"/>
            <p:cNvSpPr>
              <a:spLocks noChangeArrowheads="1"/>
            </p:cNvSpPr>
            <p:nvPr/>
          </p:nvSpPr>
          <p:spPr bwMode="auto">
            <a:xfrm>
              <a:off x="7134179" y="-1751695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1" name="Полилиния 76"/>
            <p:cNvSpPr/>
            <p:nvPr/>
          </p:nvSpPr>
          <p:spPr bwMode="auto">
            <a:xfrm>
              <a:off x="7574675" y="-1716346"/>
              <a:ext cx="407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3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2" name="Полилиния 77"/>
            <p:cNvSpPr/>
            <p:nvPr/>
          </p:nvSpPr>
          <p:spPr bwMode="auto">
            <a:xfrm>
              <a:off x="7686159" y="-1694593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3" name="Полилиния 78"/>
            <p:cNvSpPr/>
            <p:nvPr/>
          </p:nvSpPr>
          <p:spPr bwMode="auto">
            <a:xfrm>
              <a:off x="7381618" y="-1592627"/>
              <a:ext cx="1087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8" y="3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8" y="2"/>
                  </a:lnTo>
                  <a:lnTo>
                    <a:pt x="8" y="3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4" name="Полилиния 79"/>
            <p:cNvSpPr/>
            <p:nvPr/>
          </p:nvSpPr>
          <p:spPr bwMode="auto">
            <a:xfrm>
              <a:off x="7441439" y="-1600784"/>
              <a:ext cx="543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4" y="1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5" name="Полилиния 80"/>
            <p:cNvSpPr/>
            <p:nvPr/>
          </p:nvSpPr>
          <p:spPr bwMode="auto">
            <a:xfrm>
              <a:off x="7457754" y="-1585829"/>
              <a:ext cx="1087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8" y="1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6" name="Полилиния 81"/>
            <p:cNvSpPr/>
            <p:nvPr/>
          </p:nvSpPr>
          <p:spPr bwMode="auto">
            <a:xfrm>
              <a:off x="7476787" y="-1584470"/>
              <a:ext cx="61180" cy="312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7"/>
                </a:cxn>
                <a:cxn ang="0">
                  <a:pos x="21" y="7"/>
                </a:cxn>
                <a:cxn ang="0">
                  <a:pos x="37" y="13"/>
                </a:cxn>
                <a:cxn ang="0">
                  <a:pos x="40" y="15"/>
                </a:cxn>
                <a:cxn ang="0">
                  <a:pos x="45" y="18"/>
                </a:cxn>
                <a:cxn ang="0">
                  <a:pos x="43" y="23"/>
                </a:cxn>
                <a:cxn ang="0">
                  <a:pos x="42" y="23"/>
                </a:cxn>
                <a:cxn ang="0">
                  <a:pos x="34" y="13"/>
                </a:cxn>
                <a:cxn ang="0">
                  <a:pos x="29" y="1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5" h="23">
                  <a:moveTo>
                    <a:pt x="0" y="0"/>
                  </a:moveTo>
                  <a:lnTo>
                    <a:pt x="18" y="7"/>
                  </a:lnTo>
                  <a:lnTo>
                    <a:pt x="21" y="7"/>
                  </a:lnTo>
                  <a:lnTo>
                    <a:pt x="37" y="13"/>
                  </a:lnTo>
                  <a:lnTo>
                    <a:pt x="40" y="15"/>
                  </a:lnTo>
                  <a:lnTo>
                    <a:pt x="45" y="18"/>
                  </a:lnTo>
                  <a:lnTo>
                    <a:pt x="43" y="23"/>
                  </a:lnTo>
                  <a:lnTo>
                    <a:pt x="42" y="23"/>
                  </a:lnTo>
                  <a:lnTo>
                    <a:pt x="34" y="13"/>
                  </a:lnTo>
                  <a:lnTo>
                    <a:pt x="29" y="1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7" name="Полилиния 82"/>
            <p:cNvSpPr/>
            <p:nvPr/>
          </p:nvSpPr>
          <p:spPr bwMode="auto">
            <a:xfrm>
              <a:off x="7408810" y="-1546402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5" y="1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8" name="Полилиния 83"/>
            <p:cNvSpPr/>
            <p:nvPr/>
          </p:nvSpPr>
          <p:spPr bwMode="auto">
            <a:xfrm>
              <a:off x="7429202" y="-1542323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9" name="Полилиния 84"/>
            <p:cNvSpPr/>
            <p:nvPr/>
          </p:nvSpPr>
          <p:spPr bwMode="auto">
            <a:xfrm>
              <a:off x="7440079" y="-1562717"/>
              <a:ext cx="82933" cy="31270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3"/>
                </a:cxn>
                <a:cxn ang="0">
                  <a:pos x="14" y="15"/>
                </a:cxn>
                <a:cxn ang="0">
                  <a:pos x="22" y="15"/>
                </a:cxn>
                <a:cxn ang="0">
                  <a:pos x="25" y="13"/>
                </a:cxn>
                <a:cxn ang="0">
                  <a:pos x="25" y="10"/>
                </a:cxn>
                <a:cxn ang="0">
                  <a:pos x="27" y="13"/>
                </a:cxn>
                <a:cxn ang="0">
                  <a:pos x="38" y="15"/>
                </a:cxn>
                <a:cxn ang="0">
                  <a:pos x="43" y="10"/>
                </a:cxn>
                <a:cxn ang="0">
                  <a:pos x="50" y="8"/>
                </a:cxn>
                <a:cxn ang="0">
                  <a:pos x="46" y="2"/>
                </a:cxn>
                <a:cxn ang="0">
                  <a:pos x="54" y="0"/>
                </a:cxn>
                <a:cxn ang="0">
                  <a:pos x="59" y="4"/>
                </a:cxn>
                <a:cxn ang="0">
                  <a:pos x="61" y="7"/>
                </a:cxn>
                <a:cxn ang="0">
                  <a:pos x="58" y="8"/>
                </a:cxn>
                <a:cxn ang="0">
                  <a:pos x="59" y="13"/>
                </a:cxn>
                <a:cxn ang="0">
                  <a:pos x="59" y="15"/>
                </a:cxn>
                <a:cxn ang="0">
                  <a:pos x="53" y="15"/>
                </a:cxn>
                <a:cxn ang="0">
                  <a:pos x="50" y="20"/>
                </a:cxn>
                <a:cxn ang="0">
                  <a:pos x="42" y="21"/>
                </a:cxn>
                <a:cxn ang="0">
                  <a:pos x="25" y="23"/>
                </a:cxn>
                <a:cxn ang="0">
                  <a:pos x="21" y="21"/>
                </a:cxn>
                <a:cxn ang="0">
                  <a:pos x="16" y="21"/>
                </a:cxn>
                <a:cxn ang="0">
                  <a:pos x="5" y="18"/>
                </a:cxn>
                <a:cxn ang="0">
                  <a:pos x="0" y="15"/>
                </a:cxn>
                <a:cxn ang="0">
                  <a:pos x="0" y="15"/>
                </a:cxn>
              </a:cxnLst>
              <a:rect l="0" t="0" r="r" b="b"/>
              <a:pathLst>
                <a:path w="61" h="23">
                  <a:moveTo>
                    <a:pt x="0" y="15"/>
                  </a:moveTo>
                  <a:lnTo>
                    <a:pt x="0" y="13"/>
                  </a:lnTo>
                  <a:lnTo>
                    <a:pt x="14" y="15"/>
                  </a:lnTo>
                  <a:lnTo>
                    <a:pt x="22" y="15"/>
                  </a:lnTo>
                  <a:lnTo>
                    <a:pt x="25" y="13"/>
                  </a:lnTo>
                  <a:lnTo>
                    <a:pt x="25" y="10"/>
                  </a:lnTo>
                  <a:lnTo>
                    <a:pt x="27" y="13"/>
                  </a:lnTo>
                  <a:lnTo>
                    <a:pt x="38" y="15"/>
                  </a:lnTo>
                  <a:lnTo>
                    <a:pt x="43" y="10"/>
                  </a:lnTo>
                  <a:lnTo>
                    <a:pt x="50" y="8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4"/>
                  </a:lnTo>
                  <a:lnTo>
                    <a:pt x="61" y="7"/>
                  </a:lnTo>
                  <a:lnTo>
                    <a:pt x="58" y="8"/>
                  </a:lnTo>
                  <a:lnTo>
                    <a:pt x="59" y="13"/>
                  </a:lnTo>
                  <a:lnTo>
                    <a:pt x="59" y="15"/>
                  </a:lnTo>
                  <a:lnTo>
                    <a:pt x="53" y="15"/>
                  </a:lnTo>
                  <a:lnTo>
                    <a:pt x="50" y="20"/>
                  </a:lnTo>
                  <a:lnTo>
                    <a:pt x="42" y="21"/>
                  </a:lnTo>
                  <a:lnTo>
                    <a:pt x="25" y="23"/>
                  </a:lnTo>
                  <a:lnTo>
                    <a:pt x="21" y="21"/>
                  </a:lnTo>
                  <a:lnTo>
                    <a:pt x="16" y="21"/>
                  </a:lnTo>
                  <a:lnTo>
                    <a:pt x="5" y="18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0" name="Полилиния 85"/>
            <p:cNvSpPr/>
            <p:nvPr/>
          </p:nvSpPr>
          <p:spPr bwMode="auto">
            <a:xfrm>
              <a:off x="7570596" y="-1551840"/>
              <a:ext cx="407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1" name="Полилиния 86"/>
            <p:cNvSpPr/>
            <p:nvPr/>
          </p:nvSpPr>
          <p:spPr bwMode="auto">
            <a:xfrm>
              <a:off x="7577395" y="-1545042"/>
              <a:ext cx="35348" cy="203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24" y="10"/>
                </a:cxn>
                <a:cxn ang="0">
                  <a:pos x="26" y="13"/>
                </a:cxn>
                <a:cxn ang="0">
                  <a:pos x="21" y="15"/>
                </a:cxn>
                <a:cxn ang="0">
                  <a:pos x="14" y="13"/>
                </a:cxn>
                <a:cxn ang="0">
                  <a:pos x="11" y="8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6" h="15">
                  <a:moveTo>
                    <a:pt x="0" y="0"/>
                  </a:moveTo>
                  <a:lnTo>
                    <a:pt x="5" y="0"/>
                  </a:lnTo>
                  <a:lnTo>
                    <a:pt x="24" y="10"/>
                  </a:lnTo>
                  <a:lnTo>
                    <a:pt x="26" y="13"/>
                  </a:lnTo>
                  <a:lnTo>
                    <a:pt x="21" y="15"/>
                  </a:lnTo>
                  <a:lnTo>
                    <a:pt x="14" y="13"/>
                  </a:lnTo>
                  <a:lnTo>
                    <a:pt x="11" y="8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2" name="Полилиния 87"/>
            <p:cNvSpPr/>
            <p:nvPr/>
          </p:nvSpPr>
          <p:spPr bwMode="auto">
            <a:xfrm>
              <a:off x="7623620" y="-1527368"/>
              <a:ext cx="25832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19" y="6"/>
                </a:cxn>
                <a:cxn ang="0">
                  <a:pos x="9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6">
                  <a:moveTo>
                    <a:pt x="0" y="0"/>
                  </a:moveTo>
                  <a:lnTo>
                    <a:pt x="8" y="2"/>
                  </a:lnTo>
                  <a:lnTo>
                    <a:pt x="19" y="6"/>
                  </a:lnTo>
                  <a:lnTo>
                    <a:pt x="9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3" name="Полилиния 88"/>
            <p:cNvSpPr/>
            <p:nvPr/>
          </p:nvSpPr>
          <p:spPr bwMode="auto">
            <a:xfrm>
              <a:off x="7629058" y="-1516492"/>
              <a:ext cx="6798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4" name="Полилиния 89"/>
            <p:cNvSpPr/>
            <p:nvPr/>
          </p:nvSpPr>
          <p:spPr bwMode="auto">
            <a:xfrm>
              <a:off x="7639934" y="-1512413"/>
              <a:ext cx="6798" cy="4079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5" y="3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5" h="3">
                  <a:moveTo>
                    <a:pt x="4" y="2"/>
                  </a:moveTo>
                  <a:lnTo>
                    <a:pt x="5" y="3"/>
                  </a:lnTo>
                  <a:lnTo>
                    <a:pt x="4" y="3"/>
                  </a:lnTo>
                  <a:lnTo>
                    <a:pt x="0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5" name="Полилиния 90"/>
            <p:cNvSpPr/>
            <p:nvPr/>
          </p:nvSpPr>
          <p:spPr bwMode="auto">
            <a:xfrm>
              <a:off x="7649451" y="-1509694"/>
              <a:ext cx="14956" cy="815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9" y="3"/>
                </a:cxn>
                <a:cxn ang="0">
                  <a:pos x="11" y="6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1" h="6">
                  <a:moveTo>
                    <a:pt x="0" y="3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9" y="3"/>
                  </a:lnTo>
                  <a:lnTo>
                    <a:pt x="11" y="6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6" name="Полилиния 91"/>
            <p:cNvSpPr/>
            <p:nvPr/>
          </p:nvSpPr>
          <p:spPr bwMode="auto">
            <a:xfrm>
              <a:off x="7653530" y="-1502896"/>
              <a:ext cx="1360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7" name="Полилиния 92"/>
            <p:cNvSpPr/>
            <p:nvPr/>
          </p:nvSpPr>
          <p:spPr bwMode="auto">
            <a:xfrm>
              <a:off x="7667125" y="-1501536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8" name="Полилиния 93"/>
            <p:cNvSpPr/>
            <p:nvPr/>
          </p:nvSpPr>
          <p:spPr bwMode="auto">
            <a:xfrm>
              <a:off x="7672564" y="-1516492"/>
              <a:ext cx="35348" cy="135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6"/>
                </a:cxn>
                <a:cxn ang="0">
                  <a:pos x="26" y="10"/>
                </a:cxn>
                <a:cxn ang="0">
                  <a:pos x="7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6" h="10">
                  <a:moveTo>
                    <a:pt x="0" y="0"/>
                  </a:moveTo>
                  <a:lnTo>
                    <a:pt x="23" y="6"/>
                  </a:lnTo>
                  <a:lnTo>
                    <a:pt x="26" y="10"/>
                  </a:lnTo>
                  <a:lnTo>
                    <a:pt x="7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9" name="Полилиния 94"/>
            <p:cNvSpPr/>
            <p:nvPr/>
          </p:nvSpPr>
          <p:spPr bwMode="auto">
            <a:xfrm>
              <a:off x="7725586" y="-1505615"/>
              <a:ext cx="28551" cy="2039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3" y="2"/>
                </a:cxn>
                <a:cxn ang="0">
                  <a:pos x="6" y="5"/>
                </a:cxn>
                <a:cxn ang="0">
                  <a:pos x="13" y="10"/>
                </a:cxn>
                <a:cxn ang="0">
                  <a:pos x="14" y="11"/>
                </a:cxn>
                <a:cxn ang="0">
                  <a:pos x="18" y="11"/>
                </a:cxn>
                <a:cxn ang="0">
                  <a:pos x="21" y="15"/>
                </a:cxn>
                <a:cxn ang="0">
                  <a:pos x="10" y="1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1" h="15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6" y="5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21" y="15"/>
                  </a:lnTo>
                  <a:lnTo>
                    <a:pt x="10" y="1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0" name="Полилиния 95"/>
            <p:cNvSpPr/>
            <p:nvPr/>
          </p:nvSpPr>
          <p:spPr bwMode="auto">
            <a:xfrm>
              <a:off x="7718789" y="-1494739"/>
              <a:ext cx="6798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1" name="Полилиния 96"/>
            <p:cNvSpPr/>
            <p:nvPr/>
          </p:nvSpPr>
          <p:spPr bwMode="auto">
            <a:xfrm>
              <a:off x="7707912" y="-1490660"/>
              <a:ext cx="31270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23" y="4"/>
                </a:cxn>
                <a:cxn ang="0">
                  <a:pos x="23" y="5"/>
                </a:cxn>
                <a:cxn ang="0">
                  <a:pos x="21" y="7"/>
                </a:cxn>
                <a:cxn ang="0">
                  <a:pos x="8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3" h="7">
                  <a:moveTo>
                    <a:pt x="0" y="0"/>
                  </a:moveTo>
                  <a:lnTo>
                    <a:pt x="11" y="0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1" y="7"/>
                  </a:lnTo>
                  <a:lnTo>
                    <a:pt x="8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2" name="Полилиния 97"/>
            <p:cNvSpPr/>
            <p:nvPr/>
          </p:nvSpPr>
          <p:spPr bwMode="auto">
            <a:xfrm>
              <a:off x="7751418" y="-1479783"/>
              <a:ext cx="25832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4"/>
                </a:cxn>
                <a:cxn ang="0">
                  <a:pos x="19" y="7"/>
                </a:cxn>
                <a:cxn ang="0">
                  <a:pos x="18" y="8"/>
                </a:cxn>
                <a:cxn ang="0">
                  <a:pos x="10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8">
                  <a:moveTo>
                    <a:pt x="0" y="0"/>
                  </a:moveTo>
                  <a:lnTo>
                    <a:pt x="13" y="4"/>
                  </a:lnTo>
                  <a:lnTo>
                    <a:pt x="19" y="7"/>
                  </a:lnTo>
                  <a:lnTo>
                    <a:pt x="18" y="8"/>
                  </a:lnTo>
                  <a:lnTo>
                    <a:pt x="10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3" name="Полилиния 98"/>
            <p:cNvSpPr/>
            <p:nvPr/>
          </p:nvSpPr>
          <p:spPr bwMode="auto">
            <a:xfrm>
              <a:off x="7552923" y="-1494739"/>
              <a:ext cx="951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2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7" y="2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4" name="Полилиния 99"/>
            <p:cNvSpPr/>
            <p:nvPr/>
          </p:nvSpPr>
          <p:spPr bwMode="auto">
            <a:xfrm>
              <a:off x="7509417" y="-1490660"/>
              <a:ext cx="13596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10" y="5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8" y="2"/>
                  </a:lnTo>
                  <a:lnTo>
                    <a:pt x="10" y="5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5" name="Полилиния 100"/>
            <p:cNvSpPr/>
            <p:nvPr/>
          </p:nvSpPr>
          <p:spPr bwMode="auto">
            <a:xfrm>
              <a:off x="7520293" y="-1483862"/>
              <a:ext cx="1087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7" y="2"/>
                </a:cxn>
                <a:cxn ang="0">
                  <a:pos x="8" y="3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3" y="2"/>
                  </a:lnTo>
                  <a:lnTo>
                    <a:pt x="7" y="2"/>
                  </a:lnTo>
                  <a:lnTo>
                    <a:pt x="8" y="3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6" name="Полилиния 101"/>
            <p:cNvSpPr/>
            <p:nvPr/>
          </p:nvSpPr>
          <p:spPr bwMode="auto">
            <a:xfrm>
              <a:off x="7132819" y="-1607582"/>
              <a:ext cx="19034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4" y="3"/>
                </a:cxn>
                <a:cxn ang="0">
                  <a:pos x="9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6" y="0"/>
                  </a:lnTo>
                  <a:lnTo>
                    <a:pt x="14" y="3"/>
                  </a:lnTo>
                  <a:lnTo>
                    <a:pt x="9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7" name="Полилиния 102"/>
            <p:cNvSpPr/>
            <p:nvPr/>
          </p:nvSpPr>
          <p:spPr bwMode="auto">
            <a:xfrm>
              <a:off x="7139617" y="-1596705"/>
              <a:ext cx="27191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1"/>
                </a:cxn>
                <a:cxn ang="0">
                  <a:pos x="20" y="3"/>
                </a:cxn>
                <a:cxn ang="0">
                  <a:pos x="1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0" h="3">
                  <a:moveTo>
                    <a:pt x="0" y="0"/>
                  </a:moveTo>
                  <a:lnTo>
                    <a:pt x="19" y="1"/>
                  </a:lnTo>
                  <a:lnTo>
                    <a:pt x="20" y="3"/>
                  </a:lnTo>
                  <a:lnTo>
                    <a:pt x="1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8" name="Полилиния 103"/>
            <p:cNvSpPr/>
            <p:nvPr/>
          </p:nvSpPr>
          <p:spPr bwMode="auto">
            <a:xfrm>
              <a:off x="7018616" y="-1618458"/>
              <a:ext cx="20394" cy="54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" y="0"/>
                </a:cxn>
                <a:cxn ang="0">
                  <a:pos x="15" y="3"/>
                </a:cxn>
                <a:cxn ang="0">
                  <a:pos x="8" y="4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5" h="4">
                  <a:moveTo>
                    <a:pt x="0" y="1"/>
                  </a:moveTo>
                  <a:lnTo>
                    <a:pt x="5" y="0"/>
                  </a:lnTo>
                  <a:lnTo>
                    <a:pt x="15" y="3"/>
                  </a:lnTo>
                  <a:lnTo>
                    <a:pt x="8" y="4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9" name="Полилиния 104"/>
            <p:cNvSpPr/>
            <p:nvPr/>
          </p:nvSpPr>
          <p:spPr bwMode="auto">
            <a:xfrm>
              <a:off x="7014538" y="-1595346"/>
              <a:ext cx="13596" cy="54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8" y="0"/>
                </a:cxn>
                <a:cxn ang="0">
                  <a:pos x="10" y="4"/>
                </a:cxn>
                <a:cxn ang="0">
                  <a:pos x="5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lnTo>
                    <a:pt x="8" y="0"/>
                  </a:lnTo>
                  <a:lnTo>
                    <a:pt x="10" y="4"/>
                  </a:lnTo>
                  <a:lnTo>
                    <a:pt x="5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0" name="Полилиния 105"/>
            <p:cNvSpPr/>
            <p:nvPr/>
          </p:nvSpPr>
          <p:spPr bwMode="auto">
            <a:xfrm>
              <a:off x="6981909" y="-1579031"/>
              <a:ext cx="65259" cy="14956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31" y="1"/>
                </a:cxn>
                <a:cxn ang="0">
                  <a:pos x="40" y="3"/>
                </a:cxn>
                <a:cxn ang="0">
                  <a:pos x="45" y="6"/>
                </a:cxn>
                <a:cxn ang="0">
                  <a:pos x="47" y="6"/>
                </a:cxn>
                <a:cxn ang="0">
                  <a:pos x="48" y="9"/>
                </a:cxn>
                <a:cxn ang="0">
                  <a:pos x="48" y="11"/>
                </a:cxn>
                <a:cxn ang="0">
                  <a:pos x="29" y="4"/>
                </a:cxn>
                <a:cxn ang="0">
                  <a:pos x="21" y="6"/>
                </a:cxn>
                <a:cxn ang="0">
                  <a:pos x="16" y="4"/>
                </a:cxn>
                <a:cxn ang="0">
                  <a:pos x="10" y="6"/>
                </a:cxn>
                <a:cxn ang="0">
                  <a:pos x="3" y="3"/>
                </a:cxn>
                <a:cxn ang="0">
                  <a:pos x="2" y="8"/>
                </a:cxn>
                <a:cxn ang="0">
                  <a:pos x="2" y="8"/>
                </a:cxn>
              </a:cxnLst>
              <a:rect l="0" t="0" r="r" b="b"/>
              <a:pathLst>
                <a:path w="48" h="11">
                  <a:moveTo>
                    <a:pt x="2" y="8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31" y="1"/>
                  </a:lnTo>
                  <a:lnTo>
                    <a:pt x="40" y="3"/>
                  </a:lnTo>
                  <a:lnTo>
                    <a:pt x="45" y="6"/>
                  </a:lnTo>
                  <a:lnTo>
                    <a:pt x="47" y="6"/>
                  </a:lnTo>
                  <a:lnTo>
                    <a:pt x="48" y="9"/>
                  </a:lnTo>
                  <a:lnTo>
                    <a:pt x="48" y="11"/>
                  </a:lnTo>
                  <a:lnTo>
                    <a:pt x="29" y="4"/>
                  </a:lnTo>
                  <a:lnTo>
                    <a:pt x="21" y="6"/>
                  </a:lnTo>
                  <a:lnTo>
                    <a:pt x="16" y="4"/>
                  </a:lnTo>
                  <a:lnTo>
                    <a:pt x="10" y="6"/>
                  </a:lnTo>
                  <a:lnTo>
                    <a:pt x="3" y="3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1" name="Полилиния 106"/>
            <p:cNvSpPr/>
            <p:nvPr/>
          </p:nvSpPr>
          <p:spPr bwMode="auto">
            <a:xfrm>
              <a:off x="7104269" y="-1545042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2" name="Полилиния 107"/>
            <p:cNvSpPr/>
            <p:nvPr/>
          </p:nvSpPr>
          <p:spPr bwMode="auto">
            <a:xfrm>
              <a:off x="7132819" y="-1542323"/>
              <a:ext cx="12236" cy="1223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8" y="1"/>
                </a:cxn>
                <a:cxn ang="0">
                  <a:pos x="9" y="9"/>
                </a:cxn>
                <a:cxn ang="0">
                  <a:pos x="5" y="6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9" h="9">
                  <a:moveTo>
                    <a:pt x="0" y="3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8" y="1"/>
                  </a:lnTo>
                  <a:lnTo>
                    <a:pt x="9" y="9"/>
                  </a:lnTo>
                  <a:lnTo>
                    <a:pt x="5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3" name="Полилиния 108"/>
            <p:cNvSpPr/>
            <p:nvPr/>
          </p:nvSpPr>
          <p:spPr bwMode="auto">
            <a:xfrm>
              <a:off x="7132819" y="-1531446"/>
              <a:ext cx="8157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3"/>
                </a:cxn>
                <a:cxn ang="0">
                  <a:pos x="6" y="6"/>
                </a:cxn>
                <a:cxn ang="0">
                  <a:pos x="5" y="6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6" y="3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4" name="Полилиния 109"/>
            <p:cNvSpPr/>
            <p:nvPr/>
          </p:nvSpPr>
          <p:spPr bwMode="auto">
            <a:xfrm>
              <a:off x="7075718" y="-1519211"/>
              <a:ext cx="10876" cy="10876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5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6" y="0"/>
                </a:cxn>
                <a:cxn ang="0">
                  <a:pos x="8" y="4"/>
                </a:cxn>
                <a:cxn ang="0">
                  <a:pos x="5" y="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8" h="8">
                  <a:moveTo>
                    <a:pt x="0" y="7"/>
                  </a:moveTo>
                  <a:lnTo>
                    <a:pt x="2" y="5"/>
                  </a:lnTo>
                  <a:lnTo>
                    <a:pt x="0" y="4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4"/>
                  </a:lnTo>
                  <a:lnTo>
                    <a:pt x="5" y="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5" name="Полилиния 110"/>
            <p:cNvSpPr/>
            <p:nvPr/>
          </p:nvSpPr>
          <p:spPr bwMode="auto">
            <a:xfrm>
              <a:off x="7043088" y="-1509694"/>
              <a:ext cx="407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6" name="Прямоугольник 111"/>
            <p:cNvSpPr>
              <a:spLocks noChangeArrowheads="1"/>
            </p:cNvSpPr>
            <p:nvPr/>
          </p:nvSpPr>
          <p:spPr bwMode="auto">
            <a:xfrm>
              <a:off x="7017257" y="-1519211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7" name="Полилиния 112"/>
            <p:cNvSpPr/>
            <p:nvPr/>
          </p:nvSpPr>
          <p:spPr bwMode="auto">
            <a:xfrm>
              <a:off x="6960156" y="-1513773"/>
              <a:ext cx="21753" cy="5438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0" y="4"/>
                </a:cxn>
                <a:cxn ang="0">
                  <a:pos x="2" y="1"/>
                </a:cxn>
                <a:cxn ang="0">
                  <a:pos x="6" y="1"/>
                </a:cxn>
                <a:cxn ang="0">
                  <a:pos x="11" y="0"/>
                </a:cxn>
                <a:cxn ang="0">
                  <a:pos x="16" y="1"/>
                </a:cxn>
                <a:cxn ang="0">
                  <a:pos x="11" y="4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lnTo>
                    <a:pt x="0" y="4"/>
                  </a:lnTo>
                  <a:lnTo>
                    <a:pt x="2" y="1"/>
                  </a:lnTo>
                  <a:lnTo>
                    <a:pt x="6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11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8" name="Полилиния 113"/>
            <p:cNvSpPr/>
            <p:nvPr/>
          </p:nvSpPr>
          <p:spPr bwMode="auto">
            <a:xfrm>
              <a:off x="6920728" y="-1502896"/>
              <a:ext cx="72057" cy="28551"/>
            </a:xfrm>
            <a:custGeom>
              <a:avLst/>
              <a:gdLst/>
              <a:ahLst/>
              <a:cxnLst>
                <a:cxn ang="0">
                  <a:pos x="23" y="11"/>
                </a:cxn>
                <a:cxn ang="0">
                  <a:pos x="23" y="14"/>
                </a:cxn>
                <a:cxn ang="0">
                  <a:pos x="18" y="17"/>
                </a:cxn>
                <a:cxn ang="0">
                  <a:pos x="8" y="21"/>
                </a:cxn>
                <a:cxn ang="0">
                  <a:pos x="3" y="21"/>
                </a:cxn>
                <a:cxn ang="0">
                  <a:pos x="0" y="21"/>
                </a:cxn>
                <a:cxn ang="0">
                  <a:pos x="2" y="19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16" y="8"/>
                </a:cxn>
                <a:cxn ang="0">
                  <a:pos x="19" y="3"/>
                </a:cxn>
                <a:cxn ang="0">
                  <a:pos x="50" y="0"/>
                </a:cxn>
                <a:cxn ang="0">
                  <a:pos x="53" y="1"/>
                </a:cxn>
                <a:cxn ang="0">
                  <a:pos x="53" y="4"/>
                </a:cxn>
                <a:cxn ang="0">
                  <a:pos x="29" y="9"/>
                </a:cxn>
                <a:cxn ang="0">
                  <a:pos x="24" y="13"/>
                </a:cxn>
                <a:cxn ang="0">
                  <a:pos x="23" y="11"/>
                </a:cxn>
                <a:cxn ang="0">
                  <a:pos x="23" y="11"/>
                </a:cxn>
              </a:cxnLst>
              <a:rect l="0" t="0" r="r" b="b"/>
              <a:pathLst>
                <a:path w="53" h="21">
                  <a:moveTo>
                    <a:pt x="23" y="11"/>
                  </a:moveTo>
                  <a:lnTo>
                    <a:pt x="23" y="14"/>
                  </a:lnTo>
                  <a:lnTo>
                    <a:pt x="18" y="17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6" y="8"/>
                  </a:lnTo>
                  <a:lnTo>
                    <a:pt x="19" y="3"/>
                  </a:lnTo>
                  <a:lnTo>
                    <a:pt x="50" y="0"/>
                  </a:lnTo>
                  <a:lnTo>
                    <a:pt x="53" y="1"/>
                  </a:lnTo>
                  <a:lnTo>
                    <a:pt x="53" y="4"/>
                  </a:lnTo>
                  <a:lnTo>
                    <a:pt x="29" y="9"/>
                  </a:lnTo>
                  <a:lnTo>
                    <a:pt x="24" y="13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9" name="Полилиния 114"/>
            <p:cNvSpPr/>
            <p:nvPr/>
          </p:nvSpPr>
          <p:spPr bwMode="auto">
            <a:xfrm>
              <a:off x="6909852" y="-1472986"/>
              <a:ext cx="10876" cy="679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8" y="0"/>
                </a:cxn>
                <a:cxn ang="0">
                  <a:pos x="7" y="3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0" y="3"/>
                  </a:lnTo>
                  <a:lnTo>
                    <a:pt x="8" y="0"/>
                  </a:lnTo>
                  <a:lnTo>
                    <a:pt x="7" y="3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0" name="Полилиния 115"/>
            <p:cNvSpPr/>
            <p:nvPr/>
          </p:nvSpPr>
          <p:spPr bwMode="auto">
            <a:xfrm>
              <a:off x="6931605" y="-1505615"/>
              <a:ext cx="1359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8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3">
                  <a:moveTo>
                    <a:pt x="0" y="0"/>
                  </a:moveTo>
                  <a:lnTo>
                    <a:pt x="8" y="0"/>
                  </a:lnTo>
                  <a:lnTo>
                    <a:pt x="10" y="2"/>
                  </a:lnTo>
                  <a:lnTo>
                    <a:pt x="8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1" name="Полилиния 116"/>
            <p:cNvSpPr/>
            <p:nvPr/>
          </p:nvSpPr>
          <p:spPr bwMode="auto">
            <a:xfrm>
              <a:off x="6920728" y="-1502896"/>
              <a:ext cx="6798" cy="407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2" name="Полилиния 117"/>
            <p:cNvSpPr/>
            <p:nvPr/>
          </p:nvSpPr>
          <p:spPr bwMode="auto">
            <a:xfrm>
              <a:off x="6908493" y="-1505615"/>
              <a:ext cx="10876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8" y="2"/>
                </a:cxn>
                <a:cxn ang="0">
                  <a:pos x="4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8" h="5">
                  <a:moveTo>
                    <a:pt x="0" y="3"/>
                  </a:moveTo>
                  <a:lnTo>
                    <a:pt x="1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4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3" name="Полилиния 118"/>
            <p:cNvSpPr/>
            <p:nvPr/>
          </p:nvSpPr>
          <p:spPr bwMode="auto">
            <a:xfrm>
              <a:off x="6833717" y="-1508334"/>
              <a:ext cx="67978" cy="13596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1" y="2"/>
                </a:cxn>
                <a:cxn ang="0">
                  <a:pos x="19" y="4"/>
                </a:cxn>
                <a:cxn ang="0">
                  <a:pos x="26" y="7"/>
                </a:cxn>
                <a:cxn ang="0">
                  <a:pos x="34" y="5"/>
                </a:cxn>
                <a:cxn ang="0">
                  <a:pos x="40" y="7"/>
                </a:cxn>
                <a:cxn ang="0">
                  <a:pos x="48" y="4"/>
                </a:cxn>
                <a:cxn ang="0">
                  <a:pos x="47" y="0"/>
                </a:cxn>
                <a:cxn ang="0">
                  <a:pos x="50" y="4"/>
                </a:cxn>
                <a:cxn ang="0">
                  <a:pos x="43" y="8"/>
                </a:cxn>
                <a:cxn ang="0">
                  <a:pos x="21" y="10"/>
                </a:cxn>
                <a:cxn ang="0">
                  <a:pos x="11" y="8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</a:cxnLst>
              <a:rect l="0" t="0" r="r" b="b"/>
              <a:pathLst>
                <a:path w="50" h="10">
                  <a:moveTo>
                    <a:pt x="2" y="5"/>
                  </a:moveTo>
                  <a:lnTo>
                    <a:pt x="11" y="2"/>
                  </a:lnTo>
                  <a:lnTo>
                    <a:pt x="19" y="4"/>
                  </a:lnTo>
                  <a:lnTo>
                    <a:pt x="26" y="7"/>
                  </a:lnTo>
                  <a:lnTo>
                    <a:pt x="34" y="5"/>
                  </a:lnTo>
                  <a:lnTo>
                    <a:pt x="40" y="7"/>
                  </a:lnTo>
                  <a:lnTo>
                    <a:pt x="48" y="4"/>
                  </a:lnTo>
                  <a:lnTo>
                    <a:pt x="47" y="0"/>
                  </a:lnTo>
                  <a:lnTo>
                    <a:pt x="50" y="4"/>
                  </a:lnTo>
                  <a:lnTo>
                    <a:pt x="43" y="8"/>
                  </a:lnTo>
                  <a:lnTo>
                    <a:pt x="21" y="10"/>
                  </a:lnTo>
                  <a:lnTo>
                    <a:pt x="11" y="8"/>
                  </a:lnTo>
                  <a:lnTo>
                    <a:pt x="2" y="8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4" name="Полилиния 119"/>
            <p:cNvSpPr/>
            <p:nvPr/>
          </p:nvSpPr>
          <p:spPr bwMode="auto">
            <a:xfrm>
              <a:off x="6820121" y="-1490660"/>
              <a:ext cx="42147" cy="1631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6" y="5"/>
                </a:cxn>
                <a:cxn ang="0">
                  <a:pos x="31" y="10"/>
                </a:cxn>
                <a:cxn ang="0">
                  <a:pos x="26" y="12"/>
                </a:cxn>
                <a:cxn ang="0">
                  <a:pos x="23" y="12"/>
                </a:cxn>
                <a:cxn ang="0">
                  <a:pos x="10" y="7"/>
                </a:cxn>
                <a:cxn ang="0">
                  <a:pos x="4" y="5"/>
                </a:cxn>
                <a:cxn ang="0">
                  <a:pos x="0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31" h="12">
                  <a:moveTo>
                    <a:pt x="13" y="0"/>
                  </a:moveTo>
                  <a:lnTo>
                    <a:pt x="26" y="5"/>
                  </a:lnTo>
                  <a:lnTo>
                    <a:pt x="31" y="10"/>
                  </a:lnTo>
                  <a:lnTo>
                    <a:pt x="26" y="12"/>
                  </a:lnTo>
                  <a:lnTo>
                    <a:pt x="23" y="12"/>
                  </a:lnTo>
                  <a:lnTo>
                    <a:pt x="10" y="7"/>
                  </a:lnTo>
                  <a:lnTo>
                    <a:pt x="4" y="5"/>
                  </a:lnTo>
                  <a:lnTo>
                    <a:pt x="0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5" name="Полилиния 120"/>
            <p:cNvSpPr/>
            <p:nvPr/>
          </p:nvSpPr>
          <p:spPr bwMode="auto">
            <a:xfrm>
              <a:off x="6765739" y="-1505615"/>
              <a:ext cx="53023" cy="1359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13" y="3"/>
                </a:cxn>
                <a:cxn ang="0">
                  <a:pos x="18" y="6"/>
                </a:cxn>
                <a:cxn ang="0">
                  <a:pos x="23" y="5"/>
                </a:cxn>
                <a:cxn ang="0">
                  <a:pos x="16" y="2"/>
                </a:cxn>
                <a:cxn ang="0">
                  <a:pos x="15" y="0"/>
                </a:cxn>
                <a:cxn ang="0">
                  <a:pos x="18" y="0"/>
                </a:cxn>
                <a:cxn ang="0">
                  <a:pos x="23" y="2"/>
                </a:cxn>
                <a:cxn ang="0">
                  <a:pos x="28" y="2"/>
                </a:cxn>
                <a:cxn ang="0">
                  <a:pos x="31" y="3"/>
                </a:cxn>
                <a:cxn ang="0">
                  <a:pos x="32" y="2"/>
                </a:cxn>
                <a:cxn ang="0">
                  <a:pos x="39" y="6"/>
                </a:cxn>
                <a:cxn ang="0">
                  <a:pos x="36" y="5"/>
                </a:cxn>
                <a:cxn ang="0">
                  <a:pos x="36" y="6"/>
                </a:cxn>
                <a:cxn ang="0">
                  <a:pos x="31" y="6"/>
                </a:cxn>
                <a:cxn ang="0">
                  <a:pos x="28" y="6"/>
                </a:cxn>
                <a:cxn ang="0">
                  <a:pos x="16" y="10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39" h="10">
                  <a:moveTo>
                    <a:pt x="5" y="3"/>
                  </a:moveTo>
                  <a:lnTo>
                    <a:pt x="13" y="3"/>
                  </a:lnTo>
                  <a:lnTo>
                    <a:pt x="18" y="6"/>
                  </a:lnTo>
                  <a:lnTo>
                    <a:pt x="23" y="5"/>
                  </a:lnTo>
                  <a:lnTo>
                    <a:pt x="16" y="2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8" y="2"/>
                  </a:lnTo>
                  <a:lnTo>
                    <a:pt x="31" y="3"/>
                  </a:lnTo>
                  <a:lnTo>
                    <a:pt x="32" y="2"/>
                  </a:lnTo>
                  <a:lnTo>
                    <a:pt x="39" y="6"/>
                  </a:lnTo>
                  <a:lnTo>
                    <a:pt x="36" y="5"/>
                  </a:lnTo>
                  <a:lnTo>
                    <a:pt x="36" y="6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16" y="10"/>
                  </a:lnTo>
                  <a:lnTo>
                    <a:pt x="7" y="10"/>
                  </a:lnTo>
                  <a:lnTo>
                    <a:pt x="4" y="10"/>
                  </a:lnTo>
                  <a:lnTo>
                    <a:pt x="0" y="5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6" name="Полилиния 121"/>
            <p:cNvSpPr/>
            <p:nvPr/>
          </p:nvSpPr>
          <p:spPr bwMode="auto">
            <a:xfrm>
              <a:off x="6749424" y="-1502896"/>
              <a:ext cx="14956" cy="815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1" y="6"/>
                </a:cxn>
                <a:cxn ang="0">
                  <a:pos x="0" y="6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11" h="6">
                  <a:moveTo>
                    <a:pt x="1" y="1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11" y="6"/>
                  </a:lnTo>
                  <a:lnTo>
                    <a:pt x="0" y="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7" name="Полилиния 122"/>
            <p:cNvSpPr/>
            <p:nvPr/>
          </p:nvSpPr>
          <p:spPr bwMode="auto">
            <a:xfrm>
              <a:off x="6715435" y="-1505615"/>
              <a:ext cx="24472" cy="815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0"/>
                </a:cxn>
                <a:cxn ang="0">
                  <a:pos x="18" y="2"/>
                </a:cxn>
                <a:cxn ang="0">
                  <a:pos x="18" y="3"/>
                </a:cxn>
                <a:cxn ang="0">
                  <a:pos x="15" y="5"/>
                </a:cxn>
                <a:cxn ang="0">
                  <a:pos x="13" y="6"/>
                </a:cxn>
                <a:cxn ang="0">
                  <a:pos x="7" y="3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8" h="6">
                  <a:moveTo>
                    <a:pt x="7" y="0"/>
                  </a:moveTo>
                  <a:lnTo>
                    <a:pt x="13" y="0"/>
                  </a:lnTo>
                  <a:lnTo>
                    <a:pt x="18" y="2"/>
                  </a:lnTo>
                  <a:lnTo>
                    <a:pt x="18" y="3"/>
                  </a:lnTo>
                  <a:lnTo>
                    <a:pt x="15" y="5"/>
                  </a:lnTo>
                  <a:lnTo>
                    <a:pt x="13" y="6"/>
                  </a:lnTo>
                  <a:lnTo>
                    <a:pt x="7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8" name="Полилиния 123"/>
            <p:cNvSpPr/>
            <p:nvPr/>
          </p:nvSpPr>
          <p:spPr bwMode="auto">
            <a:xfrm>
              <a:off x="6670570" y="-1523289"/>
              <a:ext cx="28551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21" y="2"/>
                </a:cxn>
                <a:cxn ang="0">
                  <a:pos x="13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1" h="3">
                  <a:moveTo>
                    <a:pt x="0" y="0"/>
                  </a:moveTo>
                  <a:lnTo>
                    <a:pt x="19" y="0"/>
                  </a:lnTo>
                  <a:lnTo>
                    <a:pt x="21" y="2"/>
                  </a:lnTo>
                  <a:lnTo>
                    <a:pt x="1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9" name="Полилиния 124"/>
            <p:cNvSpPr/>
            <p:nvPr/>
          </p:nvSpPr>
          <p:spPr bwMode="auto">
            <a:xfrm>
              <a:off x="6724952" y="-1524649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1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0" name="Полилиния 125"/>
            <p:cNvSpPr/>
            <p:nvPr/>
          </p:nvSpPr>
          <p:spPr bwMode="auto">
            <a:xfrm>
              <a:off x="6783413" y="-1642930"/>
              <a:ext cx="115563" cy="101967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43" y="8"/>
                </a:cxn>
                <a:cxn ang="0">
                  <a:pos x="56" y="8"/>
                </a:cxn>
                <a:cxn ang="0">
                  <a:pos x="71" y="8"/>
                </a:cxn>
                <a:cxn ang="0">
                  <a:pos x="84" y="2"/>
                </a:cxn>
                <a:cxn ang="0">
                  <a:pos x="79" y="11"/>
                </a:cxn>
                <a:cxn ang="0">
                  <a:pos x="61" y="14"/>
                </a:cxn>
                <a:cxn ang="0">
                  <a:pos x="37" y="14"/>
                </a:cxn>
                <a:cxn ang="0">
                  <a:pos x="24" y="14"/>
                </a:cxn>
                <a:cxn ang="0">
                  <a:pos x="13" y="16"/>
                </a:cxn>
                <a:cxn ang="0">
                  <a:pos x="13" y="26"/>
                </a:cxn>
                <a:cxn ang="0">
                  <a:pos x="26" y="32"/>
                </a:cxn>
                <a:cxn ang="0">
                  <a:pos x="35" y="27"/>
                </a:cxn>
                <a:cxn ang="0">
                  <a:pos x="45" y="27"/>
                </a:cxn>
                <a:cxn ang="0">
                  <a:pos x="56" y="26"/>
                </a:cxn>
                <a:cxn ang="0">
                  <a:pos x="61" y="24"/>
                </a:cxn>
                <a:cxn ang="0">
                  <a:pos x="66" y="26"/>
                </a:cxn>
                <a:cxn ang="0">
                  <a:pos x="64" y="29"/>
                </a:cxn>
                <a:cxn ang="0">
                  <a:pos x="58" y="27"/>
                </a:cxn>
                <a:cxn ang="0">
                  <a:pos x="42" y="37"/>
                </a:cxn>
                <a:cxn ang="0">
                  <a:pos x="39" y="39"/>
                </a:cxn>
                <a:cxn ang="0">
                  <a:pos x="59" y="51"/>
                </a:cxn>
                <a:cxn ang="0">
                  <a:pos x="58" y="55"/>
                </a:cxn>
                <a:cxn ang="0">
                  <a:pos x="64" y="59"/>
                </a:cxn>
                <a:cxn ang="0">
                  <a:pos x="69" y="63"/>
                </a:cxn>
                <a:cxn ang="0">
                  <a:pos x="56" y="67"/>
                </a:cxn>
                <a:cxn ang="0">
                  <a:pos x="48" y="63"/>
                </a:cxn>
                <a:cxn ang="0">
                  <a:pos x="39" y="56"/>
                </a:cxn>
                <a:cxn ang="0">
                  <a:pos x="37" y="50"/>
                </a:cxn>
                <a:cxn ang="0">
                  <a:pos x="34" y="45"/>
                </a:cxn>
                <a:cxn ang="0">
                  <a:pos x="24" y="48"/>
                </a:cxn>
                <a:cxn ang="0">
                  <a:pos x="27" y="53"/>
                </a:cxn>
                <a:cxn ang="0">
                  <a:pos x="32" y="69"/>
                </a:cxn>
                <a:cxn ang="0">
                  <a:pos x="23" y="75"/>
                </a:cxn>
                <a:cxn ang="0">
                  <a:pos x="18" y="72"/>
                </a:cxn>
                <a:cxn ang="0">
                  <a:pos x="13" y="53"/>
                </a:cxn>
                <a:cxn ang="0">
                  <a:pos x="3" y="51"/>
                </a:cxn>
                <a:cxn ang="0">
                  <a:pos x="5" y="37"/>
                </a:cxn>
                <a:cxn ang="0">
                  <a:pos x="7" y="24"/>
                </a:cxn>
                <a:cxn ang="0">
                  <a:pos x="5" y="19"/>
                </a:cxn>
                <a:cxn ang="0">
                  <a:pos x="7" y="11"/>
                </a:cxn>
                <a:cxn ang="0">
                  <a:pos x="15" y="10"/>
                </a:cxn>
                <a:cxn ang="0">
                  <a:pos x="21" y="5"/>
                </a:cxn>
              </a:cxnLst>
              <a:rect l="0" t="0" r="r" b="b"/>
              <a:pathLst>
                <a:path w="85" h="75">
                  <a:moveTo>
                    <a:pt x="21" y="5"/>
                  </a:moveTo>
                  <a:lnTo>
                    <a:pt x="26" y="5"/>
                  </a:lnTo>
                  <a:lnTo>
                    <a:pt x="29" y="6"/>
                  </a:lnTo>
                  <a:lnTo>
                    <a:pt x="43" y="8"/>
                  </a:lnTo>
                  <a:lnTo>
                    <a:pt x="50" y="10"/>
                  </a:lnTo>
                  <a:lnTo>
                    <a:pt x="56" y="8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5" y="5"/>
                  </a:lnTo>
                  <a:lnTo>
                    <a:pt x="79" y="11"/>
                  </a:lnTo>
                  <a:lnTo>
                    <a:pt x="74" y="14"/>
                  </a:lnTo>
                  <a:lnTo>
                    <a:pt x="61" y="14"/>
                  </a:lnTo>
                  <a:lnTo>
                    <a:pt x="53" y="13"/>
                  </a:lnTo>
                  <a:lnTo>
                    <a:pt x="37" y="14"/>
                  </a:lnTo>
                  <a:lnTo>
                    <a:pt x="27" y="13"/>
                  </a:lnTo>
                  <a:lnTo>
                    <a:pt x="24" y="14"/>
                  </a:lnTo>
                  <a:lnTo>
                    <a:pt x="15" y="13"/>
                  </a:lnTo>
                  <a:lnTo>
                    <a:pt x="13" y="16"/>
                  </a:lnTo>
                  <a:lnTo>
                    <a:pt x="11" y="21"/>
                  </a:lnTo>
                  <a:lnTo>
                    <a:pt x="13" y="26"/>
                  </a:lnTo>
                  <a:lnTo>
                    <a:pt x="19" y="29"/>
                  </a:lnTo>
                  <a:lnTo>
                    <a:pt x="26" y="32"/>
                  </a:lnTo>
                  <a:lnTo>
                    <a:pt x="31" y="32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6" y="26"/>
                  </a:lnTo>
                  <a:lnTo>
                    <a:pt x="56" y="24"/>
                  </a:lnTo>
                  <a:lnTo>
                    <a:pt x="61" y="24"/>
                  </a:lnTo>
                  <a:lnTo>
                    <a:pt x="64" y="24"/>
                  </a:lnTo>
                  <a:lnTo>
                    <a:pt x="66" y="26"/>
                  </a:lnTo>
                  <a:lnTo>
                    <a:pt x="66" y="27"/>
                  </a:lnTo>
                  <a:lnTo>
                    <a:pt x="64" y="29"/>
                  </a:lnTo>
                  <a:lnTo>
                    <a:pt x="61" y="27"/>
                  </a:lnTo>
                  <a:lnTo>
                    <a:pt x="58" y="27"/>
                  </a:lnTo>
                  <a:lnTo>
                    <a:pt x="51" y="34"/>
                  </a:lnTo>
                  <a:lnTo>
                    <a:pt x="42" y="37"/>
                  </a:lnTo>
                  <a:lnTo>
                    <a:pt x="37" y="37"/>
                  </a:lnTo>
                  <a:lnTo>
                    <a:pt x="39" y="39"/>
                  </a:lnTo>
                  <a:lnTo>
                    <a:pt x="43" y="40"/>
                  </a:lnTo>
                  <a:lnTo>
                    <a:pt x="59" y="51"/>
                  </a:lnTo>
                  <a:lnTo>
                    <a:pt x="56" y="53"/>
                  </a:lnTo>
                  <a:lnTo>
                    <a:pt x="58" y="55"/>
                  </a:lnTo>
                  <a:lnTo>
                    <a:pt x="64" y="58"/>
                  </a:lnTo>
                  <a:lnTo>
                    <a:pt x="64" y="59"/>
                  </a:lnTo>
                  <a:lnTo>
                    <a:pt x="68" y="59"/>
                  </a:lnTo>
                  <a:lnTo>
                    <a:pt x="69" y="63"/>
                  </a:lnTo>
                  <a:lnTo>
                    <a:pt x="59" y="64"/>
                  </a:lnTo>
                  <a:lnTo>
                    <a:pt x="56" y="67"/>
                  </a:lnTo>
                  <a:lnTo>
                    <a:pt x="51" y="67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39" y="56"/>
                  </a:lnTo>
                  <a:lnTo>
                    <a:pt x="35" y="53"/>
                  </a:lnTo>
                  <a:lnTo>
                    <a:pt x="37" y="50"/>
                  </a:lnTo>
                  <a:lnTo>
                    <a:pt x="35" y="47"/>
                  </a:lnTo>
                  <a:lnTo>
                    <a:pt x="34" y="45"/>
                  </a:lnTo>
                  <a:lnTo>
                    <a:pt x="31" y="45"/>
                  </a:lnTo>
                  <a:lnTo>
                    <a:pt x="24" y="48"/>
                  </a:lnTo>
                  <a:lnTo>
                    <a:pt x="24" y="50"/>
                  </a:lnTo>
                  <a:lnTo>
                    <a:pt x="27" y="53"/>
                  </a:lnTo>
                  <a:lnTo>
                    <a:pt x="32" y="66"/>
                  </a:lnTo>
                  <a:lnTo>
                    <a:pt x="32" y="69"/>
                  </a:lnTo>
                  <a:lnTo>
                    <a:pt x="35" y="75"/>
                  </a:lnTo>
                  <a:lnTo>
                    <a:pt x="23" y="75"/>
                  </a:lnTo>
                  <a:lnTo>
                    <a:pt x="21" y="75"/>
                  </a:lnTo>
                  <a:lnTo>
                    <a:pt x="18" y="72"/>
                  </a:lnTo>
                  <a:lnTo>
                    <a:pt x="18" y="59"/>
                  </a:lnTo>
                  <a:lnTo>
                    <a:pt x="13" y="53"/>
                  </a:lnTo>
                  <a:lnTo>
                    <a:pt x="7" y="55"/>
                  </a:lnTo>
                  <a:lnTo>
                    <a:pt x="3" y="51"/>
                  </a:lnTo>
                  <a:lnTo>
                    <a:pt x="0" y="45"/>
                  </a:lnTo>
                  <a:lnTo>
                    <a:pt x="5" y="37"/>
                  </a:lnTo>
                  <a:lnTo>
                    <a:pt x="3" y="32"/>
                  </a:lnTo>
                  <a:lnTo>
                    <a:pt x="7" y="24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7" y="16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16" y="5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1" name="Полилиния 126"/>
            <p:cNvSpPr/>
            <p:nvPr/>
          </p:nvSpPr>
          <p:spPr bwMode="auto">
            <a:xfrm>
              <a:off x="6859549" y="-1546402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2" name="Полилиния 127"/>
            <p:cNvSpPr/>
            <p:nvPr/>
          </p:nvSpPr>
          <p:spPr bwMode="auto">
            <a:xfrm>
              <a:off x="6869065" y="-1553199"/>
              <a:ext cx="8157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6" y="6"/>
                </a:cxn>
                <a:cxn ang="0">
                  <a:pos x="1" y="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5" y="0"/>
                  </a:lnTo>
                  <a:lnTo>
                    <a:pt x="6" y="6"/>
                  </a:lnTo>
                  <a:lnTo>
                    <a:pt x="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3" name="Полилиния 128"/>
            <p:cNvSpPr/>
            <p:nvPr/>
          </p:nvSpPr>
          <p:spPr bwMode="auto">
            <a:xfrm>
              <a:off x="6879941" y="-1557278"/>
              <a:ext cx="8157" cy="1631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0"/>
                </a:cxn>
                <a:cxn ang="0">
                  <a:pos x="5" y="3"/>
                </a:cxn>
                <a:cxn ang="0">
                  <a:pos x="3" y="6"/>
                </a:cxn>
                <a:cxn ang="0">
                  <a:pos x="6" y="9"/>
                </a:cxn>
                <a:cxn ang="0">
                  <a:pos x="1" y="12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6" h="12">
                  <a:moveTo>
                    <a:pt x="0" y="6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3" y="6"/>
                  </a:lnTo>
                  <a:lnTo>
                    <a:pt x="6" y="9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4" name="Полилиния 129"/>
            <p:cNvSpPr/>
            <p:nvPr/>
          </p:nvSpPr>
          <p:spPr bwMode="auto">
            <a:xfrm>
              <a:off x="6879941" y="-1562717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5" name="Полилиния 130"/>
            <p:cNvSpPr/>
            <p:nvPr/>
          </p:nvSpPr>
          <p:spPr bwMode="auto">
            <a:xfrm>
              <a:off x="6862268" y="-1600784"/>
              <a:ext cx="6798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6" name="Полилиния 131"/>
            <p:cNvSpPr/>
            <p:nvPr/>
          </p:nvSpPr>
          <p:spPr bwMode="auto">
            <a:xfrm>
              <a:off x="6870425" y="-1600784"/>
              <a:ext cx="6798" cy="40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5" y="1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lnTo>
                    <a:pt x="2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7" name="Полилиния 132"/>
            <p:cNvSpPr/>
            <p:nvPr/>
          </p:nvSpPr>
          <p:spPr bwMode="auto">
            <a:xfrm>
              <a:off x="6897616" y="-1595346"/>
              <a:ext cx="19034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" y="2"/>
                </a:cxn>
                <a:cxn ang="0">
                  <a:pos x="4" y="4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14" y="2"/>
                  </a:lnTo>
                  <a:lnTo>
                    <a:pt x="4" y="4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8" name="Полилиния 133"/>
            <p:cNvSpPr/>
            <p:nvPr/>
          </p:nvSpPr>
          <p:spPr bwMode="auto">
            <a:xfrm>
              <a:off x="6920728" y="-1592627"/>
              <a:ext cx="17675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3" h="2">
                  <a:moveTo>
                    <a:pt x="0" y="0"/>
                  </a:moveTo>
                  <a:lnTo>
                    <a:pt x="13" y="0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9" name="Полилиния 134"/>
            <p:cNvSpPr/>
            <p:nvPr/>
          </p:nvSpPr>
          <p:spPr bwMode="auto">
            <a:xfrm>
              <a:off x="6931605" y="-1589908"/>
              <a:ext cx="407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0" name="Полилиния 135"/>
            <p:cNvSpPr/>
            <p:nvPr/>
          </p:nvSpPr>
          <p:spPr bwMode="auto">
            <a:xfrm>
              <a:off x="6941122" y="-1577671"/>
              <a:ext cx="27191" cy="1359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11" y="0"/>
                </a:cxn>
                <a:cxn ang="0">
                  <a:pos x="19" y="3"/>
                </a:cxn>
                <a:cxn ang="0">
                  <a:pos x="20" y="7"/>
                </a:cxn>
                <a:cxn ang="0">
                  <a:pos x="19" y="8"/>
                </a:cxn>
                <a:cxn ang="0">
                  <a:pos x="14" y="10"/>
                </a:cxn>
                <a:cxn ang="0">
                  <a:pos x="9" y="8"/>
                </a:cxn>
                <a:cxn ang="0">
                  <a:pos x="3" y="7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0" h="10">
                  <a:moveTo>
                    <a:pt x="0" y="2"/>
                  </a:moveTo>
                  <a:lnTo>
                    <a:pt x="1" y="2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4" y="10"/>
                  </a:lnTo>
                  <a:lnTo>
                    <a:pt x="9" y="8"/>
                  </a:lnTo>
                  <a:lnTo>
                    <a:pt x="3" y="7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1" name="Полилиния 136"/>
            <p:cNvSpPr/>
            <p:nvPr/>
          </p:nvSpPr>
          <p:spPr bwMode="auto">
            <a:xfrm>
              <a:off x="6916650" y="-1682358"/>
              <a:ext cx="4079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3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3" y="3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2" name="Полилиния 137"/>
            <p:cNvSpPr/>
            <p:nvPr/>
          </p:nvSpPr>
          <p:spPr bwMode="auto">
            <a:xfrm>
              <a:off x="6960156" y="-1656526"/>
              <a:ext cx="8157" cy="95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5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6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3" name="Полилиния 138"/>
            <p:cNvSpPr/>
            <p:nvPr/>
          </p:nvSpPr>
          <p:spPr bwMode="auto">
            <a:xfrm>
              <a:off x="6946560" y="-1649728"/>
              <a:ext cx="38068" cy="4350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2"/>
                </a:cxn>
                <a:cxn ang="0">
                  <a:pos x="5" y="3"/>
                </a:cxn>
                <a:cxn ang="0">
                  <a:pos x="8" y="7"/>
                </a:cxn>
                <a:cxn ang="0">
                  <a:pos x="10" y="10"/>
                </a:cxn>
                <a:cxn ang="0">
                  <a:pos x="7" y="15"/>
                </a:cxn>
                <a:cxn ang="0">
                  <a:pos x="8" y="15"/>
                </a:cxn>
                <a:cxn ang="0">
                  <a:pos x="16" y="8"/>
                </a:cxn>
                <a:cxn ang="0">
                  <a:pos x="18" y="8"/>
                </a:cxn>
                <a:cxn ang="0">
                  <a:pos x="21" y="10"/>
                </a:cxn>
                <a:cxn ang="0">
                  <a:pos x="23" y="11"/>
                </a:cxn>
                <a:cxn ang="0">
                  <a:pos x="18" y="15"/>
                </a:cxn>
                <a:cxn ang="0">
                  <a:pos x="23" y="18"/>
                </a:cxn>
                <a:cxn ang="0">
                  <a:pos x="28" y="21"/>
                </a:cxn>
                <a:cxn ang="0">
                  <a:pos x="13" y="18"/>
                </a:cxn>
                <a:cxn ang="0">
                  <a:pos x="13" y="19"/>
                </a:cxn>
                <a:cxn ang="0">
                  <a:pos x="15" y="26"/>
                </a:cxn>
                <a:cxn ang="0">
                  <a:pos x="24" y="32"/>
                </a:cxn>
                <a:cxn ang="0">
                  <a:pos x="23" y="32"/>
                </a:cxn>
                <a:cxn ang="0">
                  <a:pos x="12" y="26"/>
                </a:cxn>
                <a:cxn ang="0">
                  <a:pos x="5" y="15"/>
                </a:cxn>
                <a:cxn ang="0">
                  <a:pos x="0" y="11"/>
                </a:cxn>
                <a:cxn ang="0">
                  <a:pos x="2" y="5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8" h="32">
                  <a:moveTo>
                    <a:pt x="5" y="0"/>
                  </a:moveTo>
                  <a:lnTo>
                    <a:pt x="7" y="2"/>
                  </a:lnTo>
                  <a:lnTo>
                    <a:pt x="5" y="3"/>
                  </a:lnTo>
                  <a:lnTo>
                    <a:pt x="8" y="7"/>
                  </a:lnTo>
                  <a:lnTo>
                    <a:pt x="10" y="10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3" y="11"/>
                  </a:lnTo>
                  <a:lnTo>
                    <a:pt x="18" y="15"/>
                  </a:lnTo>
                  <a:lnTo>
                    <a:pt x="23" y="18"/>
                  </a:lnTo>
                  <a:lnTo>
                    <a:pt x="28" y="21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5" y="26"/>
                  </a:lnTo>
                  <a:lnTo>
                    <a:pt x="24" y="32"/>
                  </a:lnTo>
                  <a:lnTo>
                    <a:pt x="23" y="32"/>
                  </a:lnTo>
                  <a:lnTo>
                    <a:pt x="12" y="26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2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4" name="Полилиния 139"/>
            <p:cNvSpPr/>
            <p:nvPr/>
          </p:nvSpPr>
          <p:spPr bwMode="auto">
            <a:xfrm>
              <a:off x="6953358" y="-1614380"/>
              <a:ext cx="13596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10" y="5"/>
                </a:cxn>
                <a:cxn ang="0">
                  <a:pos x="10" y="6"/>
                </a:cxn>
                <a:cxn ang="0">
                  <a:pos x="5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6">
                  <a:moveTo>
                    <a:pt x="0" y="0"/>
                  </a:moveTo>
                  <a:lnTo>
                    <a:pt x="3" y="0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5" name="Полилиния 140"/>
            <p:cNvSpPr/>
            <p:nvPr/>
          </p:nvSpPr>
          <p:spPr bwMode="auto">
            <a:xfrm>
              <a:off x="6962875" y="-1599424"/>
              <a:ext cx="1495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11" y="2"/>
                </a:cxn>
                <a:cxn ang="0">
                  <a:pos x="11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3"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6" name="Полилиния 141"/>
            <p:cNvSpPr/>
            <p:nvPr/>
          </p:nvSpPr>
          <p:spPr bwMode="auto">
            <a:xfrm>
              <a:off x="6985987" y="-1568155"/>
              <a:ext cx="5438" cy="136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4" h="1">
                  <a:moveTo>
                    <a:pt x="2" y="1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7" name="Полилиния 142"/>
            <p:cNvSpPr/>
            <p:nvPr/>
          </p:nvSpPr>
          <p:spPr bwMode="auto">
            <a:xfrm>
              <a:off x="7743261" y="-1750336"/>
              <a:ext cx="19034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3" y="4"/>
                </a:cxn>
                <a:cxn ang="0">
                  <a:pos x="14" y="7"/>
                </a:cxn>
                <a:cxn ang="0">
                  <a:pos x="8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7">
                  <a:moveTo>
                    <a:pt x="0" y="0"/>
                  </a:moveTo>
                  <a:lnTo>
                    <a:pt x="8" y="0"/>
                  </a:lnTo>
                  <a:lnTo>
                    <a:pt x="13" y="4"/>
                  </a:lnTo>
                  <a:lnTo>
                    <a:pt x="14" y="7"/>
                  </a:lnTo>
                  <a:lnTo>
                    <a:pt x="8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8" name="Полилиния 143"/>
            <p:cNvSpPr/>
            <p:nvPr/>
          </p:nvSpPr>
          <p:spPr bwMode="auto">
            <a:xfrm>
              <a:off x="7725586" y="-1777527"/>
              <a:ext cx="6798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9" name="Полилиния 144"/>
            <p:cNvSpPr/>
            <p:nvPr/>
          </p:nvSpPr>
          <p:spPr bwMode="auto">
            <a:xfrm>
              <a:off x="7830272" y="-1743537"/>
              <a:ext cx="815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6" y="2"/>
                  </a:lnTo>
                  <a:lnTo>
                    <a:pt x="6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0" name="Полилиния 145"/>
            <p:cNvSpPr/>
            <p:nvPr/>
          </p:nvSpPr>
          <p:spPr bwMode="auto">
            <a:xfrm>
              <a:off x="7866980" y="-1607582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1" name="Полилиния 146"/>
            <p:cNvSpPr/>
            <p:nvPr/>
          </p:nvSpPr>
          <p:spPr bwMode="auto">
            <a:xfrm>
              <a:off x="7920003" y="-1647009"/>
              <a:ext cx="8157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6" y="6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2" name="Полилиния 147"/>
            <p:cNvSpPr/>
            <p:nvPr/>
          </p:nvSpPr>
          <p:spPr bwMode="auto">
            <a:xfrm>
              <a:off x="7967587" y="-1613020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3" name="Полилиния 148"/>
            <p:cNvSpPr/>
            <p:nvPr/>
          </p:nvSpPr>
          <p:spPr bwMode="auto">
            <a:xfrm>
              <a:off x="8129375" y="-1502896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4" name="Полилиния 149"/>
            <p:cNvSpPr/>
            <p:nvPr/>
          </p:nvSpPr>
          <p:spPr bwMode="auto">
            <a:xfrm>
              <a:off x="7849306" y="-1472986"/>
              <a:ext cx="9517" cy="407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3">
                  <a:moveTo>
                    <a:pt x="0" y="2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7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5" name="Полилиния 150"/>
            <p:cNvSpPr/>
            <p:nvPr/>
          </p:nvSpPr>
          <p:spPr bwMode="auto">
            <a:xfrm>
              <a:off x="6726312" y="-1573593"/>
              <a:ext cx="9517" cy="1087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7"/>
                </a:cxn>
                <a:cxn ang="0">
                  <a:pos x="4" y="8"/>
                </a:cxn>
                <a:cxn ang="0">
                  <a:pos x="0" y="4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6" name="Полилиния 151"/>
            <p:cNvSpPr/>
            <p:nvPr/>
          </p:nvSpPr>
          <p:spPr bwMode="auto">
            <a:xfrm>
              <a:off x="6439445" y="-1638852"/>
              <a:ext cx="6798" cy="2719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7" name="Полилиния 152"/>
            <p:cNvSpPr/>
            <p:nvPr/>
          </p:nvSpPr>
          <p:spPr bwMode="auto">
            <a:xfrm>
              <a:off x="6298051" y="-1729942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8" name="Полилиния 153"/>
            <p:cNvSpPr/>
            <p:nvPr/>
          </p:nvSpPr>
          <p:spPr bwMode="auto">
            <a:xfrm>
              <a:off x="6281736" y="-1780246"/>
              <a:ext cx="5438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0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9" name="Полилиния 154"/>
            <p:cNvSpPr/>
            <p:nvPr/>
          </p:nvSpPr>
          <p:spPr bwMode="auto">
            <a:xfrm>
              <a:off x="6281736" y="-1780246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0" name="Полилиния 155"/>
            <p:cNvSpPr/>
            <p:nvPr/>
          </p:nvSpPr>
          <p:spPr bwMode="auto">
            <a:xfrm>
              <a:off x="6277658" y="-1793841"/>
              <a:ext cx="407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2" y="4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1" name="Полилиния 156"/>
            <p:cNvSpPr/>
            <p:nvPr/>
          </p:nvSpPr>
          <p:spPr bwMode="auto">
            <a:xfrm>
              <a:off x="6201523" y="-1716346"/>
              <a:ext cx="4079" cy="54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3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2" name="Полилиния 157"/>
            <p:cNvSpPr/>
            <p:nvPr/>
          </p:nvSpPr>
          <p:spPr bwMode="auto">
            <a:xfrm>
              <a:off x="6242310" y="-1694593"/>
              <a:ext cx="273271" cy="15906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8" y="3"/>
                </a:cxn>
                <a:cxn ang="0">
                  <a:pos x="44" y="8"/>
                </a:cxn>
                <a:cxn ang="0">
                  <a:pos x="61" y="19"/>
                </a:cxn>
                <a:cxn ang="0">
                  <a:pos x="82" y="27"/>
                </a:cxn>
                <a:cxn ang="0">
                  <a:pos x="87" y="30"/>
                </a:cxn>
                <a:cxn ang="0">
                  <a:pos x="98" y="35"/>
                </a:cxn>
                <a:cxn ang="0">
                  <a:pos x="102" y="33"/>
                </a:cxn>
                <a:cxn ang="0">
                  <a:pos x="118" y="41"/>
                </a:cxn>
                <a:cxn ang="0">
                  <a:pos x="124" y="44"/>
                </a:cxn>
                <a:cxn ang="0">
                  <a:pos x="129" y="46"/>
                </a:cxn>
                <a:cxn ang="0">
                  <a:pos x="137" y="48"/>
                </a:cxn>
                <a:cxn ang="0">
                  <a:pos x="138" y="52"/>
                </a:cxn>
                <a:cxn ang="0">
                  <a:pos x="148" y="54"/>
                </a:cxn>
                <a:cxn ang="0">
                  <a:pos x="146" y="59"/>
                </a:cxn>
                <a:cxn ang="0">
                  <a:pos x="148" y="64"/>
                </a:cxn>
                <a:cxn ang="0">
                  <a:pos x="156" y="67"/>
                </a:cxn>
                <a:cxn ang="0">
                  <a:pos x="164" y="67"/>
                </a:cxn>
                <a:cxn ang="0">
                  <a:pos x="175" y="78"/>
                </a:cxn>
                <a:cxn ang="0">
                  <a:pos x="177" y="81"/>
                </a:cxn>
                <a:cxn ang="0">
                  <a:pos x="196" y="86"/>
                </a:cxn>
                <a:cxn ang="0">
                  <a:pos x="196" y="94"/>
                </a:cxn>
                <a:cxn ang="0">
                  <a:pos x="201" y="115"/>
                </a:cxn>
                <a:cxn ang="0">
                  <a:pos x="191" y="115"/>
                </a:cxn>
                <a:cxn ang="0">
                  <a:pos x="183" y="112"/>
                </a:cxn>
                <a:cxn ang="0">
                  <a:pos x="185" y="115"/>
                </a:cxn>
                <a:cxn ang="0">
                  <a:pos x="167" y="107"/>
                </a:cxn>
                <a:cxn ang="0">
                  <a:pos x="137" y="93"/>
                </a:cxn>
                <a:cxn ang="0">
                  <a:pos x="111" y="77"/>
                </a:cxn>
                <a:cxn ang="0">
                  <a:pos x="97" y="64"/>
                </a:cxn>
                <a:cxn ang="0">
                  <a:pos x="87" y="57"/>
                </a:cxn>
                <a:cxn ang="0">
                  <a:pos x="68" y="40"/>
                </a:cxn>
                <a:cxn ang="0">
                  <a:pos x="49" y="33"/>
                </a:cxn>
                <a:cxn ang="0">
                  <a:pos x="42" y="27"/>
                </a:cxn>
                <a:cxn ang="0">
                  <a:pos x="29" y="19"/>
                </a:cxn>
                <a:cxn ang="0">
                  <a:pos x="7" y="9"/>
                </a:cxn>
                <a:cxn ang="0">
                  <a:pos x="0" y="0"/>
                </a:cxn>
              </a:cxnLst>
              <a:rect l="0" t="0" r="r" b="b"/>
              <a:pathLst>
                <a:path w="201" h="117">
                  <a:moveTo>
                    <a:pt x="0" y="0"/>
                  </a:moveTo>
                  <a:lnTo>
                    <a:pt x="7" y="0"/>
                  </a:lnTo>
                  <a:lnTo>
                    <a:pt x="12" y="3"/>
                  </a:lnTo>
                  <a:lnTo>
                    <a:pt x="18" y="3"/>
                  </a:lnTo>
                  <a:lnTo>
                    <a:pt x="37" y="4"/>
                  </a:lnTo>
                  <a:lnTo>
                    <a:pt x="44" y="8"/>
                  </a:lnTo>
                  <a:lnTo>
                    <a:pt x="53" y="14"/>
                  </a:lnTo>
                  <a:lnTo>
                    <a:pt x="61" y="19"/>
                  </a:lnTo>
                  <a:lnTo>
                    <a:pt x="71" y="22"/>
                  </a:lnTo>
                  <a:lnTo>
                    <a:pt x="82" y="27"/>
                  </a:lnTo>
                  <a:lnTo>
                    <a:pt x="84" y="28"/>
                  </a:lnTo>
                  <a:lnTo>
                    <a:pt x="87" y="30"/>
                  </a:lnTo>
                  <a:lnTo>
                    <a:pt x="95" y="35"/>
                  </a:lnTo>
                  <a:lnTo>
                    <a:pt x="98" y="35"/>
                  </a:lnTo>
                  <a:lnTo>
                    <a:pt x="98" y="33"/>
                  </a:lnTo>
                  <a:lnTo>
                    <a:pt x="102" y="33"/>
                  </a:lnTo>
                  <a:lnTo>
                    <a:pt x="108" y="40"/>
                  </a:lnTo>
                  <a:lnTo>
                    <a:pt x="118" y="41"/>
                  </a:lnTo>
                  <a:lnTo>
                    <a:pt x="122" y="44"/>
                  </a:lnTo>
                  <a:lnTo>
                    <a:pt x="124" y="44"/>
                  </a:lnTo>
                  <a:lnTo>
                    <a:pt x="122" y="43"/>
                  </a:lnTo>
                  <a:lnTo>
                    <a:pt x="129" y="46"/>
                  </a:lnTo>
                  <a:lnTo>
                    <a:pt x="137" y="46"/>
                  </a:lnTo>
                  <a:lnTo>
                    <a:pt x="137" y="48"/>
                  </a:lnTo>
                  <a:lnTo>
                    <a:pt x="135" y="49"/>
                  </a:lnTo>
                  <a:lnTo>
                    <a:pt x="138" y="52"/>
                  </a:lnTo>
                  <a:lnTo>
                    <a:pt x="143" y="51"/>
                  </a:lnTo>
                  <a:lnTo>
                    <a:pt x="148" y="54"/>
                  </a:lnTo>
                  <a:lnTo>
                    <a:pt x="150" y="56"/>
                  </a:lnTo>
                  <a:lnTo>
                    <a:pt x="146" y="59"/>
                  </a:lnTo>
                  <a:lnTo>
                    <a:pt x="150" y="59"/>
                  </a:lnTo>
                  <a:lnTo>
                    <a:pt x="148" y="64"/>
                  </a:lnTo>
                  <a:lnTo>
                    <a:pt x="150" y="65"/>
                  </a:lnTo>
                  <a:lnTo>
                    <a:pt x="156" y="67"/>
                  </a:lnTo>
                  <a:lnTo>
                    <a:pt x="159" y="67"/>
                  </a:lnTo>
                  <a:lnTo>
                    <a:pt x="164" y="67"/>
                  </a:lnTo>
                  <a:lnTo>
                    <a:pt x="169" y="77"/>
                  </a:lnTo>
                  <a:lnTo>
                    <a:pt x="175" y="78"/>
                  </a:lnTo>
                  <a:lnTo>
                    <a:pt x="174" y="80"/>
                  </a:lnTo>
                  <a:lnTo>
                    <a:pt x="177" y="81"/>
                  </a:lnTo>
                  <a:lnTo>
                    <a:pt x="188" y="81"/>
                  </a:lnTo>
                  <a:lnTo>
                    <a:pt x="196" y="86"/>
                  </a:lnTo>
                  <a:lnTo>
                    <a:pt x="196" y="88"/>
                  </a:lnTo>
                  <a:lnTo>
                    <a:pt x="196" y="94"/>
                  </a:lnTo>
                  <a:lnTo>
                    <a:pt x="198" y="96"/>
                  </a:lnTo>
                  <a:lnTo>
                    <a:pt x="201" y="115"/>
                  </a:lnTo>
                  <a:lnTo>
                    <a:pt x="193" y="112"/>
                  </a:lnTo>
                  <a:lnTo>
                    <a:pt x="191" y="115"/>
                  </a:lnTo>
                  <a:lnTo>
                    <a:pt x="190" y="115"/>
                  </a:lnTo>
                  <a:lnTo>
                    <a:pt x="183" y="112"/>
                  </a:lnTo>
                  <a:lnTo>
                    <a:pt x="182" y="113"/>
                  </a:lnTo>
                  <a:lnTo>
                    <a:pt x="185" y="115"/>
                  </a:lnTo>
                  <a:lnTo>
                    <a:pt x="183" y="117"/>
                  </a:lnTo>
                  <a:lnTo>
                    <a:pt x="167" y="107"/>
                  </a:lnTo>
                  <a:lnTo>
                    <a:pt x="143" y="99"/>
                  </a:lnTo>
                  <a:lnTo>
                    <a:pt x="137" y="93"/>
                  </a:lnTo>
                  <a:lnTo>
                    <a:pt x="114" y="80"/>
                  </a:lnTo>
                  <a:lnTo>
                    <a:pt x="111" y="77"/>
                  </a:lnTo>
                  <a:lnTo>
                    <a:pt x="103" y="69"/>
                  </a:lnTo>
                  <a:lnTo>
                    <a:pt x="97" y="64"/>
                  </a:lnTo>
                  <a:lnTo>
                    <a:pt x="90" y="60"/>
                  </a:lnTo>
                  <a:lnTo>
                    <a:pt x="87" y="57"/>
                  </a:lnTo>
                  <a:lnTo>
                    <a:pt x="79" y="54"/>
                  </a:lnTo>
                  <a:lnTo>
                    <a:pt x="68" y="40"/>
                  </a:lnTo>
                  <a:lnTo>
                    <a:pt x="61" y="36"/>
                  </a:lnTo>
                  <a:lnTo>
                    <a:pt x="49" y="33"/>
                  </a:lnTo>
                  <a:lnTo>
                    <a:pt x="45" y="27"/>
                  </a:lnTo>
                  <a:lnTo>
                    <a:pt x="42" y="27"/>
                  </a:lnTo>
                  <a:lnTo>
                    <a:pt x="36" y="22"/>
                  </a:lnTo>
                  <a:lnTo>
                    <a:pt x="29" y="19"/>
                  </a:lnTo>
                  <a:lnTo>
                    <a:pt x="26" y="19"/>
                  </a:lnTo>
                  <a:lnTo>
                    <a:pt x="7" y="9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3" name="Полилиния 158"/>
            <p:cNvSpPr/>
            <p:nvPr/>
          </p:nvSpPr>
          <p:spPr bwMode="auto">
            <a:xfrm>
              <a:off x="6265422" y="-1657886"/>
              <a:ext cx="14956" cy="815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9" y="5"/>
                </a:cxn>
                <a:cxn ang="0">
                  <a:pos x="11" y="6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1" h="6">
                  <a:moveTo>
                    <a:pt x="0" y="1"/>
                  </a:moveTo>
                  <a:lnTo>
                    <a:pt x="0" y="0"/>
                  </a:lnTo>
                  <a:lnTo>
                    <a:pt x="9" y="5"/>
                  </a:lnTo>
                  <a:lnTo>
                    <a:pt x="11" y="6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4" name="Полилиния 159"/>
            <p:cNvSpPr/>
            <p:nvPr/>
          </p:nvSpPr>
          <p:spPr bwMode="auto">
            <a:xfrm>
              <a:off x="6299411" y="-1638852"/>
              <a:ext cx="20394" cy="1359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13" y="5"/>
                </a:cxn>
                <a:cxn ang="0">
                  <a:pos x="15" y="10"/>
                </a:cxn>
                <a:cxn ang="0">
                  <a:pos x="13" y="1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5" h="10">
                  <a:moveTo>
                    <a:pt x="0" y="2"/>
                  </a:moveTo>
                  <a:lnTo>
                    <a:pt x="3" y="0"/>
                  </a:lnTo>
                  <a:lnTo>
                    <a:pt x="13" y="5"/>
                  </a:lnTo>
                  <a:lnTo>
                    <a:pt x="15" y="10"/>
                  </a:lnTo>
                  <a:lnTo>
                    <a:pt x="13" y="1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5" name="Полилиния 160"/>
            <p:cNvSpPr/>
            <p:nvPr/>
          </p:nvSpPr>
          <p:spPr bwMode="auto">
            <a:xfrm>
              <a:off x="6389142" y="-1647009"/>
              <a:ext cx="6798" cy="4079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5" y="1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6" name="Полилиния 161"/>
            <p:cNvSpPr/>
            <p:nvPr/>
          </p:nvSpPr>
          <p:spPr bwMode="auto">
            <a:xfrm>
              <a:off x="6404097" y="-1640211"/>
              <a:ext cx="1087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5" y="0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7" name="Полилиния 162"/>
            <p:cNvSpPr/>
            <p:nvPr/>
          </p:nvSpPr>
          <p:spPr bwMode="auto">
            <a:xfrm>
              <a:off x="6342917" y="-1603503"/>
              <a:ext cx="14956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11" y="8"/>
                </a:cxn>
                <a:cxn ang="0">
                  <a:pos x="7" y="8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3" y="0"/>
                  </a:lnTo>
                  <a:lnTo>
                    <a:pt x="11" y="8"/>
                  </a:lnTo>
                  <a:lnTo>
                    <a:pt x="7" y="8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8" name="Полилиния 163"/>
            <p:cNvSpPr/>
            <p:nvPr/>
          </p:nvSpPr>
          <p:spPr bwMode="auto">
            <a:xfrm>
              <a:off x="6454401" y="-1634773"/>
              <a:ext cx="8157" cy="54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2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lnTo>
                    <a:pt x="6" y="2"/>
                  </a:lnTo>
                  <a:lnTo>
                    <a:pt x="5" y="4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9" name="Полилиния 164"/>
            <p:cNvSpPr/>
            <p:nvPr/>
          </p:nvSpPr>
          <p:spPr bwMode="auto">
            <a:xfrm>
              <a:off x="6461198" y="-1613020"/>
              <a:ext cx="6798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0" name="Полилиния 165"/>
            <p:cNvSpPr/>
            <p:nvPr/>
          </p:nvSpPr>
          <p:spPr bwMode="auto">
            <a:xfrm>
              <a:off x="6484311" y="-1596705"/>
              <a:ext cx="39428" cy="2175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4" y="1"/>
                </a:cxn>
                <a:cxn ang="0">
                  <a:pos x="7" y="1"/>
                </a:cxn>
                <a:cxn ang="0">
                  <a:pos x="10" y="1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20" y="9"/>
                </a:cxn>
                <a:cxn ang="0">
                  <a:pos x="28" y="9"/>
                </a:cxn>
                <a:cxn ang="0">
                  <a:pos x="29" y="16"/>
                </a:cxn>
                <a:cxn ang="0">
                  <a:pos x="28" y="16"/>
                </a:cxn>
                <a:cxn ang="0">
                  <a:pos x="20" y="13"/>
                </a:cxn>
                <a:cxn ang="0">
                  <a:pos x="12" y="6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29" h="16">
                  <a:moveTo>
                    <a:pt x="0" y="5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20" y="9"/>
                  </a:lnTo>
                  <a:lnTo>
                    <a:pt x="28" y="9"/>
                  </a:lnTo>
                  <a:lnTo>
                    <a:pt x="29" y="16"/>
                  </a:lnTo>
                  <a:lnTo>
                    <a:pt x="28" y="16"/>
                  </a:lnTo>
                  <a:lnTo>
                    <a:pt x="20" y="13"/>
                  </a:lnTo>
                  <a:lnTo>
                    <a:pt x="12" y="6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1" name="Полилиния 166"/>
            <p:cNvSpPr/>
            <p:nvPr/>
          </p:nvSpPr>
          <p:spPr bwMode="auto">
            <a:xfrm>
              <a:off x="6541412" y="-1581750"/>
              <a:ext cx="13596" cy="815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10" y="2"/>
                </a:cxn>
                <a:cxn ang="0">
                  <a:pos x="10" y="6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2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2" name="Полилиния 167"/>
            <p:cNvSpPr/>
            <p:nvPr/>
          </p:nvSpPr>
          <p:spPr bwMode="auto">
            <a:xfrm>
              <a:off x="6465277" y="-1902606"/>
              <a:ext cx="46225" cy="28551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0"/>
                </a:cxn>
                <a:cxn ang="0">
                  <a:pos x="31" y="2"/>
                </a:cxn>
                <a:cxn ang="0">
                  <a:pos x="34" y="5"/>
                </a:cxn>
                <a:cxn ang="0">
                  <a:pos x="32" y="8"/>
                </a:cxn>
                <a:cxn ang="0">
                  <a:pos x="29" y="15"/>
                </a:cxn>
                <a:cxn ang="0">
                  <a:pos x="24" y="19"/>
                </a:cxn>
                <a:cxn ang="0">
                  <a:pos x="21" y="19"/>
                </a:cxn>
                <a:cxn ang="0">
                  <a:pos x="19" y="21"/>
                </a:cxn>
                <a:cxn ang="0">
                  <a:pos x="5" y="19"/>
                </a:cxn>
                <a:cxn ang="0">
                  <a:pos x="2" y="16"/>
                </a:cxn>
                <a:cxn ang="0">
                  <a:pos x="0" y="10"/>
                </a:cxn>
                <a:cxn ang="0">
                  <a:pos x="11" y="2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4" h="21">
                  <a:moveTo>
                    <a:pt x="26" y="2"/>
                  </a:moveTo>
                  <a:lnTo>
                    <a:pt x="26" y="0"/>
                  </a:lnTo>
                  <a:lnTo>
                    <a:pt x="31" y="2"/>
                  </a:lnTo>
                  <a:lnTo>
                    <a:pt x="34" y="5"/>
                  </a:lnTo>
                  <a:lnTo>
                    <a:pt x="32" y="8"/>
                  </a:lnTo>
                  <a:lnTo>
                    <a:pt x="29" y="15"/>
                  </a:lnTo>
                  <a:lnTo>
                    <a:pt x="24" y="19"/>
                  </a:lnTo>
                  <a:lnTo>
                    <a:pt x="21" y="19"/>
                  </a:lnTo>
                  <a:lnTo>
                    <a:pt x="19" y="21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2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3" name="Полилиния 168"/>
            <p:cNvSpPr/>
            <p:nvPr/>
          </p:nvSpPr>
          <p:spPr bwMode="auto">
            <a:xfrm>
              <a:off x="6077803" y="-1939314"/>
              <a:ext cx="407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3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0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4" name="Полилиния 169"/>
            <p:cNvSpPr/>
            <p:nvPr/>
          </p:nvSpPr>
          <p:spPr bwMode="auto">
            <a:xfrm>
              <a:off x="6158017" y="-1804718"/>
              <a:ext cx="6798" cy="2719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3"/>
                </a:cxn>
                <a:cxn ang="0">
                  <a:pos x="0" y="16"/>
                </a:cxn>
                <a:cxn ang="0">
                  <a:pos x="3" y="20"/>
                </a:cxn>
                <a:cxn ang="0">
                  <a:pos x="5" y="20"/>
                </a:cxn>
                <a:cxn ang="0">
                  <a:pos x="3" y="5"/>
                </a:cxn>
                <a:cxn ang="0">
                  <a:pos x="5" y="4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20">
                  <a:moveTo>
                    <a:pt x="2" y="0"/>
                  </a:moveTo>
                  <a:lnTo>
                    <a:pt x="2" y="13"/>
                  </a:lnTo>
                  <a:lnTo>
                    <a:pt x="0" y="16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3" y="5"/>
                  </a:lnTo>
                  <a:lnTo>
                    <a:pt x="5" y="4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5" name="Полилиния 170"/>
            <p:cNvSpPr/>
            <p:nvPr/>
          </p:nvSpPr>
          <p:spPr bwMode="auto">
            <a:xfrm>
              <a:off x="6909852" y="-2519845"/>
              <a:ext cx="97888" cy="183541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10" y="5"/>
                </a:cxn>
                <a:cxn ang="0">
                  <a:pos x="15" y="12"/>
                </a:cxn>
                <a:cxn ang="0">
                  <a:pos x="26" y="28"/>
                </a:cxn>
                <a:cxn ang="0">
                  <a:pos x="27" y="36"/>
                </a:cxn>
                <a:cxn ang="0">
                  <a:pos x="26" y="36"/>
                </a:cxn>
                <a:cxn ang="0">
                  <a:pos x="34" y="49"/>
                </a:cxn>
                <a:cxn ang="0">
                  <a:pos x="37" y="52"/>
                </a:cxn>
                <a:cxn ang="0">
                  <a:pos x="45" y="61"/>
                </a:cxn>
                <a:cxn ang="0">
                  <a:pos x="53" y="73"/>
                </a:cxn>
                <a:cxn ang="0">
                  <a:pos x="63" y="84"/>
                </a:cxn>
                <a:cxn ang="0">
                  <a:pos x="72" y="93"/>
                </a:cxn>
                <a:cxn ang="0">
                  <a:pos x="64" y="87"/>
                </a:cxn>
                <a:cxn ang="0">
                  <a:pos x="56" y="84"/>
                </a:cxn>
                <a:cxn ang="0">
                  <a:pos x="48" y="84"/>
                </a:cxn>
                <a:cxn ang="0">
                  <a:pos x="47" y="85"/>
                </a:cxn>
                <a:cxn ang="0">
                  <a:pos x="47" y="103"/>
                </a:cxn>
                <a:cxn ang="0">
                  <a:pos x="48" y="109"/>
                </a:cxn>
                <a:cxn ang="0">
                  <a:pos x="58" y="116"/>
                </a:cxn>
                <a:cxn ang="0">
                  <a:pos x="61" y="121"/>
                </a:cxn>
                <a:cxn ang="0">
                  <a:pos x="68" y="122"/>
                </a:cxn>
                <a:cxn ang="0">
                  <a:pos x="72" y="130"/>
                </a:cxn>
                <a:cxn ang="0">
                  <a:pos x="71" y="134"/>
                </a:cxn>
                <a:cxn ang="0">
                  <a:pos x="66" y="125"/>
                </a:cxn>
                <a:cxn ang="0">
                  <a:pos x="55" y="124"/>
                </a:cxn>
                <a:cxn ang="0">
                  <a:pos x="53" y="125"/>
                </a:cxn>
                <a:cxn ang="0">
                  <a:pos x="53" y="135"/>
                </a:cxn>
                <a:cxn ang="0">
                  <a:pos x="50" y="134"/>
                </a:cxn>
                <a:cxn ang="0">
                  <a:pos x="45" y="124"/>
                </a:cxn>
                <a:cxn ang="0">
                  <a:pos x="40" y="106"/>
                </a:cxn>
                <a:cxn ang="0">
                  <a:pos x="42" y="103"/>
                </a:cxn>
                <a:cxn ang="0">
                  <a:pos x="32" y="93"/>
                </a:cxn>
                <a:cxn ang="0">
                  <a:pos x="29" y="74"/>
                </a:cxn>
                <a:cxn ang="0">
                  <a:pos x="23" y="61"/>
                </a:cxn>
                <a:cxn ang="0">
                  <a:pos x="19" y="53"/>
                </a:cxn>
                <a:cxn ang="0">
                  <a:pos x="16" y="49"/>
                </a:cxn>
                <a:cxn ang="0">
                  <a:pos x="10" y="45"/>
                </a:cxn>
                <a:cxn ang="0">
                  <a:pos x="5" y="36"/>
                </a:cxn>
                <a:cxn ang="0">
                  <a:pos x="5" y="31"/>
                </a:cxn>
                <a:cxn ang="0">
                  <a:pos x="0" y="18"/>
                </a:cxn>
                <a:cxn ang="0">
                  <a:pos x="0" y="16"/>
                </a:cxn>
                <a:cxn ang="0">
                  <a:pos x="10" y="16"/>
                </a:cxn>
                <a:cxn ang="0">
                  <a:pos x="8" y="13"/>
                </a:cxn>
                <a:cxn ang="0">
                  <a:pos x="11" y="12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2" h="135">
                  <a:moveTo>
                    <a:pt x="5" y="0"/>
                  </a:moveTo>
                  <a:lnTo>
                    <a:pt x="7" y="0"/>
                  </a:lnTo>
                  <a:lnTo>
                    <a:pt x="10" y="5"/>
                  </a:lnTo>
                  <a:lnTo>
                    <a:pt x="15" y="12"/>
                  </a:lnTo>
                  <a:lnTo>
                    <a:pt x="26" y="28"/>
                  </a:lnTo>
                  <a:lnTo>
                    <a:pt x="27" y="36"/>
                  </a:lnTo>
                  <a:lnTo>
                    <a:pt x="26" y="36"/>
                  </a:lnTo>
                  <a:lnTo>
                    <a:pt x="34" y="49"/>
                  </a:lnTo>
                  <a:lnTo>
                    <a:pt x="37" y="52"/>
                  </a:lnTo>
                  <a:lnTo>
                    <a:pt x="45" y="61"/>
                  </a:lnTo>
                  <a:lnTo>
                    <a:pt x="53" y="73"/>
                  </a:lnTo>
                  <a:lnTo>
                    <a:pt x="63" y="84"/>
                  </a:lnTo>
                  <a:lnTo>
                    <a:pt x="72" y="93"/>
                  </a:lnTo>
                  <a:lnTo>
                    <a:pt x="64" y="87"/>
                  </a:lnTo>
                  <a:lnTo>
                    <a:pt x="56" y="84"/>
                  </a:lnTo>
                  <a:lnTo>
                    <a:pt x="48" y="84"/>
                  </a:lnTo>
                  <a:lnTo>
                    <a:pt x="47" y="85"/>
                  </a:lnTo>
                  <a:lnTo>
                    <a:pt x="47" y="103"/>
                  </a:lnTo>
                  <a:lnTo>
                    <a:pt x="48" y="109"/>
                  </a:lnTo>
                  <a:lnTo>
                    <a:pt x="58" y="116"/>
                  </a:lnTo>
                  <a:lnTo>
                    <a:pt x="61" y="121"/>
                  </a:lnTo>
                  <a:lnTo>
                    <a:pt x="68" y="122"/>
                  </a:lnTo>
                  <a:lnTo>
                    <a:pt x="72" y="130"/>
                  </a:lnTo>
                  <a:lnTo>
                    <a:pt x="71" y="134"/>
                  </a:lnTo>
                  <a:lnTo>
                    <a:pt x="66" y="125"/>
                  </a:lnTo>
                  <a:lnTo>
                    <a:pt x="55" y="124"/>
                  </a:lnTo>
                  <a:lnTo>
                    <a:pt x="53" y="125"/>
                  </a:lnTo>
                  <a:lnTo>
                    <a:pt x="53" y="135"/>
                  </a:lnTo>
                  <a:lnTo>
                    <a:pt x="50" y="134"/>
                  </a:lnTo>
                  <a:lnTo>
                    <a:pt x="45" y="124"/>
                  </a:lnTo>
                  <a:lnTo>
                    <a:pt x="40" y="106"/>
                  </a:lnTo>
                  <a:lnTo>
                    <a:pt x="42" y="103"/>
                  </a:lnTo>
                  <a:lnTo>
                    <a:pt x="32" y="93"/>
                  </a:lnTo>
                  <a:lnTo>
                    <a:pt x="29" y="74"/>
                  </a:lnTo>
                  <a:lnTo>
                    <a:pt x="23" y="61"/>
                  </a:lnTo>
                  <a:lnTo>
                    <a:pt x="19" y="53"/>
                  </a:lnTo>
                  <a:lnTo>
                    <a:pt x="16" y="49"/>
                  </a:lnTo>
                  <a:lnTo>
                    <a:pt x="10" y="45"/>
                  </a:lnTo>
                  <a:lnTo>
                    <a:pt x="5" y="36"/>
                  </a:lnTo>
                  <a:lnTo>
                    <a:pt x="5" y="31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10" y="16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6" name="Полилиния 171"/>
            <p:cNvSpPr/>
            <p:nvPr/>
          </p:nvSpPr>
          <p:spPr bwMode="auto">
            <a:xfrm>
              <a:off x="7213033" y="-2438271"/>
              <a:ext cx="4079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7" name="Полилиния 172"/>
            <p:cNvSpPr/>
            <p:nvPr/>
          </p:nvSpPr>
          <p:spPr bwMode="auto">
            <a:xfrm>
              <a:off x="7199438" y="-2436911"/>
              <a:ext cx="13596" cy="1359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5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8" y="7"/>
                </a:cxn>
                <a:cxn ang="0">
                  <a:pos x="10" y="4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0" h="10">
                  <a:moveTo>
                    <a:pt x="7" y="0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10"/>
                  </a:lnTo>
                  <a:lnTo>
                    <a:pt x="8" y="7"/>
                  </a:lnTo>
                  <a:lnTo>
                    <a:pt x="10" y="4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8" name="Полилиния 173"/>
            <p:cNvSpPr/>
            <p:nvPr/>
          </p:nvSpPr>
          <p:spPr bwMode="auto">
            <a:xfrm>
              <a:off x="7194000" y="-2415158"/>
              <a:ext cx="1360" cy="95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7"/>
                </a:cxn>
                <a:cxn ang="0">
                  <a:pos x="1" y="5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7">
                  <a:moveTo>
                    <a:pt x="1" y="0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9" name="Полилиния 174"/>
            <p:cNvSpPr/>
            <p:nvPr/>
          </p:nvSpPr>
          <p:spPr bwMode="auto">
            <a:xfrm>
              <a:off x="7188561" y="-2397485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0" name="Полилиния 175"/>
            <p:cNvSpPr/>
            <p:nvPr/>
          </p:nvSpPr>
          <p:spPr bwMode="auto">
            <a:xfrm>
              <a:off x="7162729" y="-2360776"/>
              <a:ext cx="6798" cy="679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4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1" name="Полилиния 176"/>
            <p:cNvSpPr/>
            <p:nvPr/>
          </p:nvSpPr>
          <p:spPr bwMode="auto">
            <a:xfrm>
              <a:off x="7130100" y="-2343102"/>
              <a:ext cx="13596" cy="13596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5" y="7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0" y="2"/>
                </a:cxn>
              </a:cxnLst>
              <a:rect l="0" t="0" r="r" b="b"/>
              <a:pathLst>
                <a:path w="10" h="10">
                  <a:moveTo>
                    <a:pt x="10" y="2"/>
                  </a:moveTo>
                  <a:lnTo>
                    <a:pt x="5" y="7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4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2" name="Полилиния 177"/>
            <p:cNvSpPr/>
            <p:nvPr/>
          </p:nvSpPr>
          <p:spPr bwMode="auto">
            <a:xfrm>
              <a:off x="7089313" y="-2326788"/>
              <a:ext cx="29910" cy="19034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9" y="8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8" y="3"/>
                </a:cxn>
                <a:cxn ang="0">
                  <a:pos x="12" y="3"/>
                </a:cxn>
                <a:cxn ang="0">
                  <a:pos x="19" y="0"/>
                </a:cxn>
                <a:cxn ang="0">
                  <a:pos x="22" y="1"/>
                </a:cxn>
                <a:cxn ang="0">
                  <a:pos x="22" y="1"/>
                </a:cxn>
              </a:cxnLst>
              <a:rect l="0" t="0" r="r" b="b"/>
              <a:pathLst>
                <a:path w="22" h="14">
                  <a:moveTo>
                    <a:pt x="22" y="1"/>
                  </a:moveTo>
                  <a:lnTo>
                    <a:pt x="9" y="8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1" y="9"/>
                  </a:lnTo>
                  <a:lnTo>
                    <a:pt x="8" y="3"/>
                  </a:lnTo>
                  <a:lnTo>
                    <a:pt x="12" y="3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3" name="Полилиния 178"/>
            <p:cNvSpPr/>
            <p:nvPr/>
          </p:nvSpPr>
          <p:spPr bwMode="auto">
            <a:xfrm>
              <a:off x="7086594" y="-2294158"/>
              <a:ext cx="6798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4" name="Полилиния 179"/>
            <p:cNvSpPr/>
            <p:nvPr/>
          </p:nvSpPr>
          <p:spPr bwMode="auto">
            <a:xfrm>
              <a:off x="7064841" y="-2307754"/>
              <a:ext cx="13596" cy="1495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3"/>
                </a:cxn>
                <a:cxn ang="0">
                  <a:pos x="2" y="11"/>
                </a:cxn>
                <a:cxn ang="0">
                  <a:pos x="0" y="1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0" h="11">
                  <a:moveTo>
                    <a:pt x="5" y="0"/>
                  </a:moveTo>
                  <a:lnTo>
                    <a:pt x="10" y="3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5" name="Полилиния 180"/>
            <p:cNvSpPr/>
            <p:nvPr/>
          </p:nvSpPr>
          <p:spPr bwMode="auto">
            <a:xfrm>
              <a:off x="6962875" y="-2325428"/>
              <a:ext cx="112844" cy="76135"/>
            </a:xfrm>
            <a:custGeom>
              <a:avLst/>
              <a:gdLst/>
              <a:ahLst/>
              <a:cxnLst>
                <a:cxn ang="0">
                  <a:pos x="67" y="19"/>
                </a:cxn>
                <a:cxn ang="0">
                  <a:pos x="70" y="16"/>
                </a:cxn>
                <a:cxn ang="0">
                  <a:pos x="70" y="16"/>
                </a:cxn>
                <a:cxn ang="0">
                  <a:pos x="70" y="23"/>
                </a:cxn>
                <a:cxn ang="0">
                  <a:pos x="75" y="26"/>
                </a:cxn>
                <a:cxn ang="0">
                  <a:pos x="75" y="29"/>
                </a:cxn>
                <a:cxn ang="0">
                  <a:pos x="83" y="29"/>
                </a:cxn>
                <a:cxn ang="0">
                  <a:pos x="81" y="31"/>
                </a:cxn>
                <a:cxn ang="0">
                  <a:pos x="75" y="34"/>
                </a:cxn>
                <a:cxn ang="0">
                  <a:pos x="70" y="34"/>
                </a:cxn>
                <a:cxn ang="0">
                  <a:pos x="70" y="35"/>
                </a:cxn>
                <a:cxn ang="0">
                  <a:pos x="61" y="35"/>
                </a:cxn>
                <a:cxn ang="0">
                  <a:pos x="57" y="37"/>
                </a:cxn>
                <a:cxn ang="0">
                  <a:pos x="56" y="39"/>
                </a:cxn>
                <a:cxn ang="0">
                  <a:pos x="53" y="48"/>
                </a:cxn>
                <a:cxn ang="0">
                  <a:pos x="30" y="40"/>
                </a:cxn>
                <a:cxn ang="0">
                  <a:pos x="25" y="40"/>
                </a:cxn>
                <a:cxn ang="0">
                  <a:pos x="21" y="43"/>
                </a:cxn>
                <a:cxn ang="0">
                  <a:pos x="9" y="42"/>
                </a:cxn>
                <a:cxn ang="0">
                  <a:pos x="9" y="43"/>
                </a:cxn>
                <a:cxn ang="0">
                  <a:pos x="11" y="47"/>
                </a:cxn>
                <a:cxn ang="0">
                  <a:pos x="24" y="50"/>
                </a:cxn>
                <a:cxn ang="0">
                  <a:pos x="24" y="51"/>
                </a:cxn>
                <a:cxn ang="0">
                  <a:pos x="17" y="51"/>
                </a:cxn>
                <a:cxn ang="0">
                  <a:pos x="11" y="56"/>
                </a:cxn>
                <a:cxn ang="0">
                  <a:pos x="9" y="56"/>
                </a:cxn>
                <a:cxn ang="0">
                  <a:pos x="8" y="55"/>
                </a:cxn>
                <a:cxn ang="0">
                  <a:pos x="8" y="48"/>
                </a:cxn>
                <a:cxn ang="0">
                  <a:pos x="1" y="45"/>
                </a:cxn>
                <a:cxn ang="0">
                  <a:pos x="0" y="40"/>
                </a:cxn>
                <a:cxn ang="0">
                  <a:pos x="6" y="35"/>
                </a:cxn>
                <a:cxn ang="0">
                  <a:pos x="4" y="31"/>
                </a:cxn>
                <a:cxn ang="0">
                  <a:pos x="17" y="32"/>
                </a:cxn>
                <a:cxn ang="0">
                  <a:pos x="19" y="29"/>
                </a:cxn>
                <a:cxn ang="0">
                  <a:pos x="16" y="24"/>
                </a:cxn>
                <a:cxn ang="0">
                  <a:pos x="17" y="19"/>
                </a:cxn>
                <a:cxn ang="0">
                  <a:pos x="16" y="10"/>
                </a:cxn>
                <a:cxn ang="0">
                  <a:pos x="14" y="7"/>
                </a:cxn>
                <a:cxn ang="0">
                  <a:pos x="11" y="2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29" y="10"/>
                </a:cxn>
                <a:cxn ang="0">
                  <a:pos x="43" y="16"/>
                </a:cxn>
                <a:cxn ang="0">
                  <a:pos x="61" y="21"/>
                </a:cxn>
                <a:cxn ang="0">
                  <a:pos x="67" y="19"/>
                </a:cxn>
                <a:cxn ang="0">
                  <a:pos x="67" y="19"/>
                </a:cxn>
              </a:cxnLst>
              <a:rect l="0" t="0" r="r" b="b"/>
              <a:pathLst>
                <a:path w="83" h="56">
                  <a:moveTo>
                    <a:pt x="67" y="19"/>
                  </a:moveTo>
                  <a:lnTo>
                    <a:pt x="70" y="16"/>
                  </a:lnTo>
                  <a:lnTo>
                    <a:pt x="70" y="16"/>
                  </a:lnTo>
                  <a:lnTo>
                    <a:pt x="70" y="23"/>
                  </a:lnTo>
                  <a:lnTo>
                    <a:pt x="75" y="26"/>
                  </a:lnTo>
                  <a:lnTo>
                    <a:pt x="75" y="29"/>
                  </a:lnTo>
                  <a:lnTo>
                    <a:pt x="83" y="29"/>
                  </a:lnTo>
                  <a:lnTo>
                    <a:pt x="81" y="31"/>
                  </a:lnTo>
                  <a:lnTo>
                    <a:pt x="75" y="34"/>
                  </a:lnTo>
                  <a:lnTo>
                    <a:pt x="70" y="34"/>
                  </a:lnTo>
                  <a:lnTo>
                    <a:pt x="70" y="35"/>
                  </a:lnTo>
                  <a:lnTo>
                    <a:pt x="61" y="35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3" y="48"/>
                  </a:lnTo>
                  <a:lnTo>
                    <a:pt x="30" y="40"/>
                  </a:lnTo>
                  <a:lnTo>
                    <a:pt x="25" y="40"/>
                  </a:lnTo>
                  <a:lnTo>
                    <a:pt x="21" y="43"/>
                  </a:lnTo>
                  <a:lnTo>
                    <a:pt x="9" y="42"/>
                  </a:lnTo>
                  <a:lnTo>
                    <a:pt x="9" y="43"/>
                  </a:lnTo>
                  <a:lnTo>
                    <a:pt x="11" y="47"/>
                  </a:lnTo>
                  <a:lnTo>
                    <a:pt x="24" y="50"/>
                  </a:lnTo>
                  <a:lnTo>
                    <a:pt x="24" y="51"/>
                  </a:lnTo>
                  <a:lnTo>
                    <a:pt x="17" y="51"/>
                  </a:lnTo>
                  <a:lnTo>
                    <a:pt x="11" y="56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8" y="48"/>
                  </a:lnTo>
                  <a:lnTo>
                    <a:pt x="1" y="45"/>
                  </a:lnTo>
                  <a:lnTo>
                    <a:pt x="0" y="40"/>
                  </a:lnTo>
                  <a:lnTo>
                    <a:pt x="6" y="35"/>
                  </a:lnTo>
                  <a:lnTo>
                    <a:pt x="4" y="31"/>
                  </a:lnTo>
                  <a:lnTo>
                    <a:pt x="17" y="32"/>
                  </a:lnTo>
                  <a:lnTo>
                    <a:pt x="19" y="29"/>
                  </a:lnTo>
                  <a:lnTo>
                    <a:pt x="16" y="24"/>
                  </a:lnTo>
                  <a:lnTo>
                    <a:pt x="17" y="19"/>
                  </a:lnTo>
                  <a:lnTo>
                    <a:pt x="16" y="10"/>
                  </a:lnTo>
                  <a:lnTo>
                    <a:pt x="14" y="7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9" y="10"/>
                  </a:lnTo>
                  <a:lnTo>
                    <a:pt x="43" y="16"/>
                  </a:lnTo>
                  <a:lnTo>
                    <a:pt x="61" y="21"/>
                  </a:lnTo>
                  <a:lnTo>
                    <a:pt x="67" y="19"/>
                  </a:lnTo>
                  <a:lnTo>
                    <a:pt x="67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6" name="Полилиния 181"/>
            <p:cNvSpPr/>
            <p:nvPr/>
          </p:nvSpPr>
          <p:spPr bwMode="auto">
            <a:xfrm>
              <a:off x="6966953" y="-2321349"/>
              <a:ext cx="4079" cy="271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7" name="Полилиния 182"/>
            <p:cNvSpPr/>
            <p:nvPr/>
          </p:nvSpPr>
          <p:spPr bwMode="auto">
            <a:xfrm>
              <a:off x="6841874" y="-2249293"/>
              <a:ext cx="190338" cy="140035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132" y="18"/>
                </a:cxn>
                <a:cxn ang="0">
                  <a:pos x="138" y="31"/>
                </a:cxn>
                <a:cxn ang="0">
                  <a:pos x="137" y="40"/>
                </a:cxn>
                <a:cxn ang="0">
                  <a:pos x="130" y="42"/>
                </a:cxn>
                <a:cxn ang="0">
                  <a:pos x="137" y="58"/>
                </a:cxn>
                <a:cxn ang="0">
                  <a:pos x="135" y="68"/>
                </a:cxn>
                <a:cxn ang="0">
                  <a:pos x="140" y="74"/>
                </a:cxn>
                <a:cxn ang="0">
                  <a:pos x="130" y="85"/>
                </a:cxn>
                <a:cxn ang="0">
                  <a:pos x="130" y="76"/>
                </a:cxn>
                <a:cxn ang="0">
                  <a:pos x="126" y="82"/>
                </a:cxn>
                <a:cxn ang="0">
                  <a:pos x="118" y="88"/>
                </a:cxn>
                <a:cxn ang="0">
                  <a:pos x="114" y="84"/>
                </a:cxn>
                <a:cxn ang="0">
                  <a:pos x="108" y="88"/>
                </a:cxn>
                <a:cxn ang="0">
                  <a:pos x="92" y="87"/>
                </a:cxn>
                <a:cxn ang="0">
                  <a:pos x="87" y="87"/>
                </a:cxn>
                <a:cxn ang="0">
                  <a:pos x="84" y="84"/>
                </a:cxn>
                <a:cxn ang="0">
                  <a:pos x="87" y="90"/>
                </a:cxn>
                <a:cxn ang="0">
                  <a:pos x="87" y="93"/>
                </a:cxn>
                <a:cxn ang="0">
                  <a:pos x="79" y="101"/>
                </a:cxn>
                <a:cxn ang="0">
                  <a:pos x="71" y="101"/>
                </a:cxn>
                <a:cxn ang="0">
                  <a:pos x="63" y="93"/>
                </a:cxn>
                <a:cxn ang="0">
                  <a:pos x="65" y="88"/>
                </a:cxn>
                <a:cxn ang="0">
                  <a:pos x="49" y="87"/>
                </a:cxn>
                <a:cxn ang="0">
                  <a:pos x="41" y="90"/>
                </a:cxn>
                <a:cxn ang="0">
                  <a:pos x="23" y="92"/>
                </a:cxn>
                <a:cxn ang="0">
                  <a:pos x="12" y="96"/>
                </a:cxn>
                <a:cxn ang="0">
                  <a:pos x="0" y="96"/>
                </a:cxn>
                <a:cxn ang="0">
                  <a:pos x="7" y="92"/>
                </a:cxn>
                <a:cxn ang="0">
                  <a:pos x="41" y="77"/>
                </a:cxn>
                <a:cxn ang="0">
                  <a:pos x="58" y="77"/>
                </a:cxn>
                <a:cxn ang="0">
                  <a:pos x="69" y="74"/>
                </a:cxn>
                <a:cxn ang="0">
                  <a:pos x="73" y="63"/>
                </a:cxn>
                <a:cxn ang="0">
                  <a:pos x="77" y="52"/>
                </a:cxn>
                <a:cxn ang="0">
                  <a:pos x="79" y="55"/>
                </a:cxn>
                <a:cxn ang="0">
                  <a:pos x="79" y="61"/>
                </a:cxn>
                <a:cxn ang="0">
                  <a:pos x="95" y="55"/>
                </a:cxn>
                <a:cxn ang="0">
                  <a:pos x="105" y="45"/>
                </a:cxn>
                <a:cxn ang="0">
                  <a:pos x="108" y="26"/>
                </a:cxn>
                <a:cxn ang="0">
                  <a:pos x="101" y="20"/>
                </a:cxn>
                <a:cxn ang="0">
                  <a:pos x="101" y="11"/>
                </a:cxn>
                <a:cxn ang="0">
                  <a:pos x="103" y="5"/>
                </a:cxn>
                <a:cxn ang="0">
                  <a:pos x="113" y="8"/>
                </a:cxn>
                <a:cxn ang="0">
                  <a:pos x="118" y="7"/>
                </a:cxn>
                <a:cxn ang="0">
                  <a:pos x="113" y="3"/>
                </a:cxn>
                <a:cxn ang="0">
                  <a:pos x="110" y="0"/>
                </a:cxn>
                <a:cxn ang="0">
                  <a:pos x="114" y="0"/>
                </a:cxn>
              </a:cxnLst>
              <a:rect l="0" t="0" r="r" b="b"/>
              <a:pathLst>
                <a:path w="140" h="103">
                  <a:moveTo>
                    <a:pt x="114" y="0"/>
                  </a:moveTo>
                  <a:lnTo>
                    <a:pt x="119" y="0"/>
                  </a:lnTo>
                  <a:lnTo>
                    <a:pt x="122" y="10"/>
                  </a:lnTo>
                  <a:lnTo>
                    <a:pt x="132" y="18"/>
                  </a:lnTo>
                  <a:lnTo>
                    <a:pt x="138" y="26"/>
                  </a:lnTo>
                  <a:lnTo>
                    <a:pt x="138" y="31"/>
                  </a:lnTo>
                  <a:lnTo>
                    <a:pt x="137" y="32"/>
                  </a:lnTo>
                  <a:lnTo>
                    <a:pt x="137" y="40"/>
                  </a:lnTo>
                  <a:lnTo>
                    <a:pt x="134" y="40"/>
                  </a:lnTo>
                  <a:lnTo>
                    <a:pt x="130" y="42"/>
                  </a:lnTo>
                  <a:lnTo>
                    <a:pt x="130" y="47"/>
                  </a:lnTo>
                  <a:lnTo>
                    <a:pt x="137" y="58"/>
                  </a:lnTo>
                  <a:lnTo>
                    <a:pt x="135" y="60"/>
                  </a:lnTo>
                  <a:lnTo>
                    <a:pt x="135" y="68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37" y="82"/>
                  </a:lnTo>
                  <a:lnTo>
                    <a:pt x="130" y="85"/>
                  </a:lnTo>
                  <a:lnTo>
                    <a:pt x="129" y="79"/>
                  </a:lnTo>
                  <a:lnTo>
                    <a:pt x="130" y="76"/>
                  </a:lnTo>
                  <a:lnTo>
                    <a:pt x="126" y="76"/>
                  </a:lnTo>
                  <a:lnTo>
                    <a:pt x="126" y="82"/>
                  </a:lnTo>
                  <a:lnTo>
                    <a:pt x="119" y="80"/>
                  </a:lnTo>
                  <a:lnTo>
                    <a:pt x="118" y="88"/>
                  </a:lnTo>
                  <a:lnTo>
                    <a:pt x="116" y="88"/>
                  </a:lnTo>
                  <a:lnTo>
                    <a:pt x="114" y="84"/>
                  </a:lnTo>
                  <a:lnTo>
                    <a:pt x="111" y="82"/>
                  </a:lnTo>
                  <a:lnTo>
                    <a:pt x="108" y="88"/>
                  </a:lnTo>
                  <a:lnTo>
                    <a:pt x="90" y="88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7"/>
                  </a:lnTo>
                  <a:lnTo>
                    <a:pt x="85" y="85"/>
                  </a:lnTo>
                  <a:lnTo>
                    <a:pt x="84" y="84"/>
                  </a:lnTo>
                  <a:lnTo>
                    <a:pt x="82" y="88"/>
                  </a:lnTo>
                  <a:lnTo>
                    <a:pt x="87" y="90"/>
                  </a:lnTo>
                  <a:lnTo>
                    <a:pt x="89" y="93"/>
                  </a:lnTo>
                  <a:lnTo>
                    <a:pt x="87" y="93"/>
                  </a:lnTo>
                  <a:lnTo>
                    <a:pt x="82" y="95"/>
                  </a:lnTo>
                  <a:lnTo>
                    <a:pt x="79" y="101"/>
                  </a:lnTo>
                  <a:lnTo>
                    <a:pt x="76" y="103"/>
                  </a:lnTo>
                  <a:lnTo>
                    <a:pt x="71" y="101"/>
                  </a:lnTo>
                  <a:lnTo>
                    <a:pt x="65" y="96"/>
                  </a:lnTo>
                  <a:lnTo>
                    <a:pt x="63" y="93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0" y="88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41" y="90"/>
                  </a:lnTo>
                  <a:lnTo>
                    <a:pt x="25" y="93"/>
                  </a:lnTo>
                  <a:lnTo>
                    <a:pt x="23" y="92"/>
                  </a:lnTo>
                  <a:lnTo>
                    <a:pt x="20" y="98"/>
                  </a:lnTo>
                  <a:lnTo>
                    <a:pt x="12" y="96"/>
                  </a:lnTo>
                  <a:lnTo>
                    <a:pt x="7" y="96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7" y="92"/>
                  </a:lnTo>
                  <a:lnTo>
                    <a:pt x="23" y="77"/>
                  </a:lnTo>
                  <a:lnTo>
                    <a:pt x="41" y="77"/>
                  </a:lnTo>
                  <a:lnTo>
                    <a:pt x="57" y="74"/>
                  </a:lnTo>
                  <a:lnTo>
                    <a:pt x="58" y="77"/>
                  </a:lnTo>
                  <a:lnTo>
                    <a:pt x="66" y="77"/>
                  </a:lnTo>
                  <a:lnTo>
                    <a:pt x="69" y="74"/>
                  </a:lnTo>
                  <a:lnTo>
                    <a:pt x="68" y="69"/>
                  </a:lnTo>
                  <a:lnTo>
                    <a:pt x="73" y="63"/>
                  </a:lnTo>
                  <a:lnTo>
                    <a:pt x="73" y="55"/>
                  </a:lnTo>
                  <a:lnTo>
                    <a:pt x="77" y="52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6" y="58"/>
                  </a:lnTo>
                  <a:lnTo>
                    <a:pt x="79" y="61"/>
                  </a:lnTo>
                  <a:lnTo>
                    <a:pt x="84" y="61"/>
                  </a:lnTo>
                  <a:lnTo>
                    <a:pt x="95" y="55"/>
                  </a:lnTo>
                  <a:lnTo>
                    <a:pt x="101" y="47"/>
                  </a:lnTo>
                  <a:lnTo>
                    <a:pt x="105" y="45"/>
                  </a:lnTo>
                  <a:lnTo>
                    <a:pt x="108" y="34"/>
                  </a:lnTo>
                  <a:lnTo>
                    <a:pt x="108" y="26"/>
                  </a:lnTo>
                  <a:lnTo>
                    <a:pt x="108" y="23"/>
                  </a:lnTo>
                  <a:lnTo>
                    <a:pt x="101" y="20"/>
                  </a:lnTo>
                  <a:lnTo>
                    <a:pt x="105" y="16"/>
                  </a:lnTo>
                  <a:lnTo>
                    <a:pt x="101" y="11"/>
                  </a:lnTo>
                  <a:lnTo>
                    <a:pt x="105" y="8"/>
                  </a:lnTo>
                  <a:lnTo>
                    <a:pt x="103" y="5"/>
                  </a:lnTo>
                  <a:lnTo>
                    <a:pt x="106" y="3"/>
                  </a:lnTo>
                  <a:lnTo>
                    <a:pt x="113" y="8"/>
                  </a:lnTo>
                  <a:lnTo>
                    <a:pt x="113" y="7"/>
                  </a:lnTo>
                  <a:lnTo>
                    <a:pt x="118" y="7"/>
                  </a:lnTo>
                  <a:lnTo>
                    <a:pt x="118" y="2"/>
                  </a:lnTo>
                  <a:lnTo>
                    <a:pt x="113" y="3"/>
                  </a:lnTo>
                  <a:lnTo>
                    <a:pt x="110" y="2"/>
                  </a:lnTo>
                  <a:lnTo>
                    <a:pt x="110" y="0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8" name="Полилиния 183"/>
            <p:cNvSpPr/>
            <p:nvPr/>
          </p:nvSpPr>
          <p:spPr bwMode="auto">
            <a:xfrm>
              <a:off x="6873144" y="-2124213"/>
              <a:ext cx="47585" cy="2855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22" y="11"/>
                </a:cxn>
                <a:cxn ang="0">
                  <a:pos x="19" y="11"/>
                </a:cxn>
                <a:cxn ang="0">
                  <a:pos x="18" y="12"/>
                </a:cxn>
                <a:cxn ang="0">
                  <a:pos x="16" y="19"/>
                </a:cxn>
                <a:cxn ang="0">
                  <a:pos x="13" y="21"/>
                </a:cxn>
                <a:cxn ang="0">
                  <a:pos x="8" y="17"/>
                </a:cxn>
                <a:cxn ang="0">
                  <a:pos x="5" y="12"/>
                </a:cxn>
                <a:cxn ang="0">
                  <a:pos x="0" y="12"/>
                </a:cxn>
                <a:cxn ang="0">
                  <a:pos x="6" y="4"/>
                </a:cxn>
                <a:cxn ang="0">
                  <a:pos x="14" y="4"/>
                </a:cxn>
                <a:cxn ang="0">
                  <a:pos x="22" y="0"/>
                </a:cxn>
                <a:cxn ang="0">
                  <a:pos x="30" y="1"/>
                </a:cxn>
                <a:cxn ang="0">
                  <a:pos x="35" y="6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35" h="21">
                  <a:moveTo>
                    <a:pt x="30" y="12"/>
                  </a:moveTo>
                  <a:lnTo>
                    <a:pt x="22" y="11"/>
                  </a:lnTo>
                  <a:lnTo>
                    <a:pt x="19" y="11"/>
                  </a:lnTo>
                  <a:lnTo>
                    <a:pt x="18" y="12"/>
                  </a:lnTo>
                  <a:lnTo>
                    <a:pt x="16" y="19"/>
                  </a:lnTo>
                  <a:lnTo>
                    <a:pt x="13" y="21"/>
                  </a:lnTo>
                  <a:lnTo>
                    <a:pt x="8" y="17"/>
                  </a:lnTo>
                  <a:lnTo>
                    <a:pt x="5" y="12"/>
                  </a:lnTo>
                  <a:lnTo>
                    <a:pt x="0" y="12"/>
                  </a:lnTo>
                  <a:lnTo>
                    <a:pt x="6" y="4"/>
                  </a:lnTo>
                  <a:lnTo>
                    <a:pt x="14" y="4"/>
                  </a:lnTo>
                  <a:lnTo>
                    <a:pt x="22" y="0"/>
                  </a:lnTo>
                  <a:lnTo>
                    <a:pt x="30" y="1"/>
                  </a:lnTo>
                  <a:lnTo>
                    <a:pt x="35" y="6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9" name="Полилиния 184"/>
            <p:cNvSpPr/>
            <p:nvPr/>
          </p:nvSpPr>
          <p:spPr bwMode="auto">
            <a:xfrm>
              <a:off x="6820121" y="-2116056"/>
              <a:ext cx="50304" cy="46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3" y="0"/>
                </a:cxn>
                <a:cxn ang="0">
                  <a:pos x="10" y="3"/>
                </a:cxn>
                <a:cxn ang="0">
                  <a:pos x="4" y="5"/>
                </a:cxn>
                <a:cxn ang="0">
                  <a:pos x="0" y="8"/>
                </a:cxn>
                <a:cxn ang="0">
                  <a:pos x="7" y="11"/>
                </a:cxn>
                <a:cxn ang="0">
                  <a:pos x="7" y="13"/>
                </a:cxn>
                <a:cxn ang="0">
                  <a:pos x="4" y="11"/>
                </a:cxn>
                <a:cxn ang="0">
                  <a:pos x="7" y="16"/>
                </a:cxn>
                <a:cxn ang="0">
                  <a:pos x="10" y="15"/>
                </a:cxn>
                <a:cxn ang="0">
                  <a:pos x="13" y="15"/>
                </a:cxn>
                <a:cxn ang="0">
                  <a:pos x="15" y="13"/>
                </a:cxn>
                <a:cxn ang="0">
                  <a:pos x="12" y="11"/>
                </a:cxn>
                <a:cxn ang="0">
                  <a:pos x="10" y="10"/>
                </a:cxn>
                <a:cxn ang="0">
                  <a:pos x="12" y="8"/>
                </a:cxn>
                <a:cxn ang="0">
                  <a:pos x="16" y="13"/>
                </a:cxn>
                <a:cxn ang="0">
                  <a:pos x="20" y="18"/>
                </a:cxn>
                <a:cxn ang="0">
                  <a:pos x="16" y="23"/>
                </a:cxn>
                <a:cxn ang="0">
                  <a:pos x="20" y="31"/>
                </a:cxn>
                <a:cxn ang="0">
                  <a:pos x="24" y="32"/>
                </a:cxn>
                <a:cxn ang="0">
                  <a:pos x="23" y="26"/>
                </a:cxn>
                <a:cxn ang="0">
                  <a:pos x="26" y="27"/>
                </a:cxn>
                <a:cxn ang="0">
                  <a:pos x="24" y="29"/>
                </a:cxn>
                <a:cxn ang="0">
                  <a:pos x="28" y="34"/>
                </a:cxn>
                <a:cxn ang="0">
                  <a:pos x="31" y="32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6" y="18"/>
                </a:cxn>
                <a:cxn ang="0">
                  <a:pos x="37" y="13"/>
                </a:cxn>
                <a:cxn ang="0">
                  <a:pos x="34" y="8"/>
                </a:cxn>
                <a:cxn ang="0">
                  <a:pos x="31" y="8"/>
                </a:cxn>
                <a:cxn ang="0">
                  <a:pos x="29" y="3"/>
                </a:cxn>
                <a:cxn ang="0">
                  <a:pos x="23" y="3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37" h="34">
                  <a:moveTo>
                    <a:pt x="16" y="0"/>
                  </a:moveTo>
                  <a:lnTo>
                    <a:pt x="13" y="0"/>
                  </a:lnTo>
                  <a:lnTo>
                    <a:pt x="10" y="3"/>
                  </a:lnTo>
                  <a:lnTo>
                    <a:pt x="4" y="5"/>
                  </a:lnTo>
                  <a:lnTo>
                    <a:pt x="0" y="8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4" y="11"/>
                  </a:lnTo>
                  <a:lnTo>
                    <a:pt x="7" y="16"/>
                  </a:lnTo>
                  <a:lnTo>
                    <a:pt x="10" y="15"/>
                  </a:lnTo>
                  <a:lnTo>
                    <a:pt x="13" y="15"/>
                  </a:lnTo>
                  <a:lnTo>
                    <a:pt x="15" y="13"/>
                  </a:lnTo>
                  <a:lnTo>
                    <a:pt x="12" y="11"/>
                  </a:lnTo>
                  <a:lnTo>
                    <a:pt x="10" y="10"/>
                  </a:lnTo>
                  <a:lnTo>
                    <a:pt x="12" y="8"/>
                  </a:lnTo>
                  <a:lnTo>
                    <a:pt x="16" y="13"/>
                  </a:lnTo>
                  <a:lnTo>
                    <a:pt x="20" y="18"/>
                  </a:lnTo>
                  <a:lnTo>
                    <a:pt x="16" y="23"/>
                  </a:lnTo>
                  <a:lnTo>
                    <a:pt x="20" y="31"/>
                  </a:lnTo>
                  <a:lnTo>
                    <a:pt x="24" y="32"/>
                  </a:lnTo>
                  <a:lnTo>
                    <a:pt x="23" y="26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8" y="34"/>
                  </a:lnTo>
                  <a:lnTo>
                    <a:pt x="31" y="32"/>
                  </a:lnTo>
                  <a:lnTo>
                    <a:pt x="32" y="29"/>
                  </a:lnTo>
                  <a:lnTo>
                    <a:pt x="34" y="29"/>
                  </a:lnTo>
                  <a:lnTo>
                    <a:pt x="36" y="18"/>
                  </a:lnTo>
                  <a:lnTo>
                    <a:pt x="37" y="13"/>
                  </a:lnTo>
                  <a:lnTo>
                    <a:pt x="34" y="8"/>
                  </a:lnTo>
                  <a:lnTo>
                    <a:pt x="31" y="8"/>
                  </a:lnTo>
                  <a:lnTo>
                    <a:pt x="29" y="3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0" name="Полилиния 185"/>
            <p:cNvSpPr/>
            <p:nvPr/>
          </p:nvSpPr>
          <p:spPr bwMode="auto">
            <a:xfrm>
              <a:off x="6836436" y="-2094303"/>
              <a:ext cx="1360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lnTo>
                    <a:pt x="1" y="5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1" name="Полилиния 186"/>
            <p:cNvSpPr/>
            <p:nvPr/>
          </p:nvSpPr>
          <p:spPr bwMode="auto">
            <a:xfrm>
              <a:off x="6863627" y="-2065753"/>
              <a:ext cx="2719" cy="679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2" name="Полилиния 187"/>
            <p:cNvSpPr/>
            <p:nvPr/>
          </p:nvSpPr>
          <p:spPr bwMode="auto">
            <a:xfrm>
              <a:off x="6855469" y="-2058955"/>
              <a:ext cx="407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3" name="Полилиния 188"/>
            <p:cNvSpPr/>
            <p:nvPr/>
          </p:nvSpPr>
          <p:spPr bwMode="auto">
            <a:xfrm>
              <a:off x="6805166" y="-2095663"/>
              <a:ext cx="407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4" name="Полилиния 189"/>
            <p:cNvSpPr/>
            <p:nvPr/>
          </p:nvSpPr>
          <p:spPr bwMode="auto">
            <a:xfrm>
              <a:off x="6811964" y="-2102460"/>
              <a:ext cx="2719" cy="407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5" name="Полилиния 190"/>
            <p:cNvSpPr/>
            <p:nvPr/>
          </p:nvSpPr>
          <p:spPr bwMode="auto">
            <a:xfrm>
              <a:off x="6818762" y="-2116056"/>
              <a:ext cx="1360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6" name="Полилиния 191"/>
            <p:cNvSpPr/>
            <p:nvPr/>
          </p:nvSpPr>
          <p:spPr bwMode="auto">
            <a:xfrm>
              <a:off x="6807885" y="-2122854"/>
              <a:ext cx="1360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7" name="Полилиния 192"/>
            <p:cNvSpPr/>
            <p:nvPr/>
          </p:nvSpPr>
          <p:spPr bwMode="auto">
            <a:xfrm>
              <a:off x="6807885" y="-2129652"/>
              <a:ext cx="1360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1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lnTo>
                    <a:pt x="1" y="0"/>
                  </a:lnTo>
                  <a:lnTo>
                    <a:pt x="1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8" name="Полилиния 193"/>
            <p:cNvSpPr/>
            <p:nvPr/>
          </p:nvSpPr>
          <p:spPr bwMode="auto">
            <a:xfrm>
              <a:off x="6818762" y="-2178596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9" name="Полилиния 194"/>
            <p:cNvSpPr/>
            <p:nvPr/>
          </p:nvSpPr>
          <p:spPr bwMode="auto">
            <a:xfrm>
              <a:off x="6753503" y="-2109259"/>
              <a:ext cx="12236" cy="40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0" name="Полилиния 195"/>
            <p:cNvSpPr/>
            <p:nvPr/>
          </p:nvSpPr>
          <p:spPr bwMode="auto">
            <a:xfrm>
              <a:off x="6681446" y="-1978741"/>
              <a:ext cx="28551" cy="50304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1" y="2"/>
                </a:cxn>
                <a:cxn ang="0">
                  <a:pos x="21" y="7"/>
                </a:cxn>
                <a:cxn ang="0">
                  <a:pos x="21" y="21"/>
                </a:cxn>
                <a:cxn ang="0">
                  <a:pos x="16" y="31"/>
                </a:cxn>
                <a:cxn ang="0">
                  <a:pos x="17" y="37"/>
                </a:cxn>
                <a:cxn ang="0">
                  <a:pos x="11" y="32"/>
                </a:cxn>
                <a:cxn ang="0">
                  <a:pos x="3" y="27"/>
                </a:cxn>
                <a:cxn ang="0">
                  <a:pos x="0" y="19"/>
                </a:cxn>
                <a:cxn ang="0">
                  <a:pos x="0" y="15"/>
                </a:cxn>
                <a:cxn ang="0">
                  <a:pos x="6" y="3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1" h="37">
                  <a:moveTo>
                    <a:pt x="13" y="0"/>
                  </a:moveTo>
                  <a:lnTo>
                    <a:pt x="21" y="2"/>
                  </a:lnTo>
                  <a:lnTo>
                    <a:pt x="21" y="7"/>
                  </a:lnTo>
                  <a:lnTo>
                    <a:pt x="21" y="21"/>
                  </a:lnTo>
                  <a:lnTo>
                    <a:pt x="16" y="31"/>
                  </a:lnTo>
                  <a:lnTo>
                    <a:pt x="17" y="37"/>
                  </a:lnTo>
                  <a:lnTo>
                    <a:pt x="11" y="32"/>
                  </a:lnTo>
                  <a:lnTo>
                    <a:pt x="3" y="27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6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1" name="Полилиния 196"/>
            <p:cNvSpPr/>
            <p:nvPr/>
          </p:nvSpPr>
          <p:spPr bwMode="auto">
            <a:xfrm>
              <a:off x="6750784" y="-1965146"/>
              <a:ext cx="407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2" name="Полилиния 197"/>
            <p:cNvSpPr/>
            <p:nvPr/>
          </p:nvSpPr>
          <p:spPr bwMode="auto">
            <a:xfrm>
              <a:off x="6760300" y="-1967865"/>
              <a:ext cx="1360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3" name="Полилиния 198"/>
            <p:cNvSpPr/>
            <p:nvPr/>
          </p:nvSpPr>
          <p:spPr bwMode="auto">
            <a:xfrm>
              <a:off x="6822840" y="-2004572"/>
              <a:ext cx="6798" cy="1223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6"/>
                </a:cxn>
                <a:cxn ang="0">
                  <a:pos x="2" y="9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5" h="9">
                  <a:moveTo>
                    <a:pt x="0" y="5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6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4" name="Полилиния 199"/>
            <p:cNvSpPr/>
            <p:nvPr/>
          </p:nvSpPr>
          <p:spPr bwMode="auto">
            <a:xfrm>
              <a:off x="6837796" y="-2019528"/>
              <a:ext cx="1360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5" name="Полилиния 200"/>
            <p:cNvSpPr/>
            <p:nvPr/>
          </p:nvSpPr>
          <p:spPr bwMode="auto">
            <a:xfrm>
              <a:off x="6841874" y="-2029044"/>
              <a:ext cx="679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5" y="0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6" name="Полилиния 201"/>
            <p:cNvSpPr/>
            <p:nvPr/>
          </p:nvSpPr>
          <p:spPr bwMode="auto">
            <a:xfrm>
              <a:off x="6782053" y="-1971943"/>
              <a:ext cx="1360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7" name="Полилиния 202"/>
            <p:cNvSpPr/>
            <p:nvPr/>
          </p:nvSpPr>
          <p:spPr bwMode="auto">
            <a:xfrm>
              <a:off x="7498540" y="-2488575"/>
              <a:ext cx="1495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11" y="1"/>
                </a:cxn>
                <a:cxn ang="0">
                  <a:pos x="8" y="3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3">
                  <a:moveTo>
                    <a:pt x="0" y="0"/>
                  </a:moveTo>
                  <a:lnTo>
                    <a:pt x="5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8" name="Полилиния 203"/>
            <p:cNvSpPr/>
            <p:nvPr/>
          </p:nvSpPr>
          <p:spPr bwMode="auto">
            <a:xfrm>
              <a:off x="7601867" y="-2470901"/>
              <a:ext cx="5438" cy="81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4" y="3"/>
                </a:cxn>
                <a:cxn ang="0">
                  <a:pos x="1" y="6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4" y="3"/>
                  </a:lnTo>
                  <a:lnTo>
                    <a:pt x="1" y="6"/>
                  </a:lnTo>
                  <a:lnTo>
                    <a:pt x="0" y="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9" name="Полилиния 204"/>
            <p:cNvSpPr/>
            <p:nvPr/>
          </p:nvSpPr>
          <p:spPr bwMode="auto">
            <a:xfrm>
              <a:off x="7631777" y="-2460024"/>
              <a:ext cx="17675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5"/>
                </a:cxn>
                <a:cxn ang="0">
                  <a:pos x="1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3" h="5">
                  <a:moveTo>
                    <a:pt x="0" y="0"/>
                  </a:moveTo>
                  <a:lnTo>
                    <a:pt x="13" y="5"/>
                  </a:lnTo>
                  <a:lnTo>
                    <a:pt x="1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0" name="Полилиния 206"/>
            <p:cNvSpPr/>
            <p:nvPr/>
          </p:nvSpPr>
          <p:spPr bwMode="auto">
            <a:xfrm>
              <a:off x="7645372" y="-2469542"/>
              <a:ext cx="407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1" name="Полилиния 207"/>
            <p:cNvSpPr/>
            <p:nvPr/>
          </p:nvSpPr>
          <p:spPr bwMode="auto">
            <a:xfrm>
              <a:off x="5652262" y="-3554468"/>
              <a:ext cx="47585" cy="33989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0" y="1"/>
                </a:cxn>
                <a:cxn ang="0">
                  <a:pos x="10" y="0"/>
                </a:cxn>
                <a:cxn ang="0">
                  <a:pos x="35" y="11"/>
                </a:cxn>
                <a:cxn ang="0">
                  <a:pos x="29" y="22"/>
                </a:cxn>
                <a:cxn ang="0">
                  <a:pos x="16" y="25"/>
                </a:cxn>
                <a:cxn ang="0">
                  <a:pos x="10" y="21"/>
                </a:cxn>
                <a:cxn ang="0">
                  <a:pos x="21" y="21"/>
                </a:cxn>
                <a:cxn ang="0">
                  <a:pos x="8" y="14"/>
                </a:cxn>
                <a:cxn ang="0">
                  <a:pos x="10" y="14"/>
                </a:cxn>
                <a:cxn ang="0">
                  <a:pos x="8" y="9"/>
                </a:cxn>
                <a:cxn ang="0">
                  <a:pos x="3" y="8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35" h="25">
                  <a:moveTo>
                    <a:pt x="5" y="5"/>
                  </a:moveTo>
                  <a:lnTo>
                    <a:pt x="0" y="1"/>
                  </a:lnTo>
                  <a:lnTo>
                    <a:pt x="10" y="0"/>
                  </a:lnTo>
                  <a:lnTo>
                    <a:pt x="35" y="11"/>
                  </a:lnTo>
                  <a:lnTo>
                    <a:pt x="29" y="22"/>
                  </a:lnTo>
                  <a:lnTo>
                    <a:pt x="16" y="25"/>
                  </a:lnTo>
                  <a:lnTo>
                    <a:pt x="10" y="21"/>
                  </a:lnTo>
                  <a:lnTo>
                    <a:pt x="21" y="21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8" y="9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2" name="Полилиния 208"/>
            <p:cNvSpPr/>
            <p:nvPr/>
          </p:nvSpPr>
          <p:spPr bwMode="auto">
            <a:xfrm>
              <a:off x="5620992" y="-3652356"/>
              <a:ext cx="16315" cy="1495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4"/>
                </a:cxn>
                <a:cxn ang="0">
                  <a:pos x="10" y="11"/>
                </a:cxn>
                <a:cxn ang="0">
                  <a:pos x="10" y="11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2" h="11">
                  <a:moveTo>
                    <a:pt x="2" y="0"/>
                  </a:moveTo>
                  <a:lnTo>
                    <a:pt x="12" y="4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3" name="Полилиния 209"/>
            <p:cNvSpPr/>
            <p:nvPr/>
          </p:nvSpPr>
          <p:spPr bwMode="auto">
            <a:xfrm>
              <a:off x="5654981" y="-3655075"/>
              <a:ext cx="95169" cy="107405"/>
            </a:xfrm>
            <a:custGeom>
              <a:avLst/>
              <a:gdLst/>
              <a:ahLst/>
              <a:cxnLst>
                <a:cxn ang="0">
                  <a:pos x="27" y="10"/>
                </a:cxn>
                <a:cxn ang="0">
                  <a:pos x="28" y="6"/>
                </a:cxn>
                <a:cxn ang="0">
                  <a:pos x="27" y="3"/>
                </a:cxn>
                <a:cxn ang="0">
                  <a:pos x="32" y="0"/>
                </a:cxn>
                <a:cxn ang="0">
                  <a:pos x="52" y="24"/>
                </a:cxn>
                <a:cxn ang="0">
                  <a:pos x="68" y="37"/>
                </a:cxn>
                <a:cxn ang="0">
                  <a:pos x="62" y="43"/>
                </a:cxn>
                <a:cxn ang="0">
                  <a:pos x="64" y="54"/>
                </a:cxn>
                <a:cxn ang="0">
                  <a:pos x="67" y="53"/>
                </a:cxn>
                <a:cxn ang="0">
                  <a:pos x="68" y="58"/>
                </a:cxn>
                <a:cxn ang="0">
                  <a:pos x="70" y="63"/>
                </a:cxn>
                <a:cxn ang="0">
                  <a:pos x="33" y="79"/>
                </a:cxn>
                <a:cxn ang="0">
                  <a:pos x="9" y="67"/>
                </a:cxn>
                <a:cxn ang="0">
                  <a:pos x="11" y="63"/>
                </a:cxn>
                <a:cxn ang="0">
                  <a:pos x="0" y="64"/>
                </a:cxn>
                <a:cxn ang="0">
                  <a:pos x="4" y="54"/>
                </a:cxn>
                <a:cxn ang="0">
                  <a:pos x="1" y="53"/>
                </a:cxn>
                <a:cxn ang="0">
                  <a:pos x="11" y="48"/>
                </a:cxn>
                <a:cxn ang="0">
                  <a:pos x="11" y="42"/>
                </a:cxn>
                <a:cxn ang="0">
                  <a:pos x="4" y="35"/>
                </a:cxn>
                <a:cxn ang="0">
                  <a:pos x="9" y="22"/>
                </a:cxn>
                <a:cxn ang="0">
                  <a:pos x="27" y="18"/>
                </a:cxn>
                <a:cxn ang="0">
                  <a:pos x="27" y="10"/>
                </a:cxn>
                <a:cxn ang="0">
                  <a:pos x="27" y="10"/>
                </a:cxn>
              </a:cxnLst>
              <a:rect l="0" t="0" r="r" b="b"/>
              <a:pathLst>
                <a:path w="70" h="79">
                  <a:moveTo>
                    <a:pt x="27" y="10"/>
                  </a:moveTo>
                  <a:lnTo>
                    <a:pt x="28" y="6"/>
                  </a:lnTo>
                  <a:lnTo>
                    <a:pt x="27" y="3"/>
                  </a:lnTo>
                  <a:lnTo>
                    <a:pt x="32" y="0"/>
                  </a:lnTo>
                  <a:lnTo>
                    <a:pt x="52" y="24"/>
                  </a:lnTo>
                  <a:lnTo>
                    <a:pt x="68" y="37"/>
                  </a:lnTo>
                  <a:lnTo>
                    <a:pt x="62" y="43"/>
                  </a:lnTo>
                  <a:lnTo>
                    <a:pt x="64" y="54"/>
                  </a:lnTo>
                  <a:lnTo>
                    <a:pt x="67" y="53"/>
                  </a:lnTo>
                  <a:lnTo>
                    <a:pt x="68" y="58"/>
                  </a:lnTo>
                  <a:lnTo>
                    <a:pt x="70" y="63"/>
                  </a:lnTo>
                  <a:lnTo>
                    <a:pt x="33" y="79"/>
                  </a:lnTo>
                  <a:lnTo>
                    <a:pt x="9" y="67"/>
                  </a:lnTo>
                  <a:lnTo>
                    <a:pt x="11" y="63"/>
                  </a:lnTo>
                  <a:lnTo>
                    <a:pt x="0" y="64"/>
                  </a:lnTo>
                  <a:lnTo>
                    <a:pt x="4" y="54"/>
                  </a:lnTo>
                  <a:lnTo>
                    <a:pt x="1" y="53"/>
                  </a:lnTo>
                  <a:lnTo>
                    <a:pt x="11" y="48"/>
                  </a:lnTo>
                  <a:lnTo>
                    <a:pt x="11" y="42"/>
                  </a:lnTo>
                  <a:lnTo>
                    <a:pt x="4" y="35"/>
                  </a:lnTo>
                  <a:lnTo>
                    <a:pt x="9" y="22"/>
                  </a:lnTo>
                  <a:lnTo>
                    <a:pt x="27" y="18"/>
                  </a:lnTo>
                  <a:lnTo>
                    <a:pt x="27" y="10"/>
                  </a:lnTo>
                  <a:lnTo>
                    <a:pt x="27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4" name="Полилиния 210"/>
            <p:cNvSpPr/>
            <p:nvPr/>
          </p:nvSpPr>
          <p:spPr bwMode="auto">
            <a:xfrm>
              <a:off x="5693049" y="-3561265"/>
              <a:ext cx="126439" cy="107405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45" y="0"/>
                </a:cxn>
                <a:cxn ang="0">
                  <a:pos x="55" y="8"/>
                </a:cxn>
                <a:cxn ang="0">
                  <a:pos x="58" y="14"/>
                </a:cxn>
                <a:cxn ang="0">
                  <a:pos x="61" y="14"/>
                </a:cxn>
                <a:cxn ang="0">
                  <a:pos x="60" y="10"/>
                </a:cxn>
                <a:cxn ang="0">
                  <a:pos x="58" y="8"/>
                </a:cxn>
                <a:cxn ang="0">
                  <a:pos x="60" y="6"/>
                </a:cxn>
                <a:cxn ang="0">
                  <a:pos x="73" y="10"/>
                </a:cxn>
                <a:cxn ang="0">
                  <a:pos x="82" y="21"/>
                </a:cxn>
                <a:cxn ang="0">
                  <a:pos x="82" y="29"/>
                </a:cxn>
                <a:cxn ang="0">
                  <a:pos x="87" y="29"/>
                </a:cxn>
                <a:cxn ang="0">
                  <a:pos x="84" y="37"/>
                </a:cxn>
                <a:cxn ang="0">
                  <a:pos x="87" y="51"/>
                </a:cxn>
                <a:cxn ang="0">
                  <a:pos x="77" y="48"/>
                </a:cxn>
                <a:cxn ang="0">
                  <a:pos x="92" y="64"/>
                </a:cxn>
                <a:cxn ang="0">
                  <a:pos x="93" y="72"/>
                </a:cxn>
                <a:cxn ang="0">
                  <a:pos x="84" y="79"/>
                </a:cxn>
                <a:cxn ang="0">
                  <a:pos x="71" y="77"/>
                </a:cxn>
                <a:cxn ang="0">
                  <a:pos x="45" y="66"/>
                </a:cxn>
                <a:cxn ang="0">
                  <a:pos x="40" y="56"/>
                </a:cxn>
                <a:cxn ang="0">
                  <a:pos x="36" y="66"/>
                </a:cxn>
                <a:cxn ang="0">
                  <a:pos x="21" y="53"/>
                </a:cxn>
                <a:cxn ang="0">
                  <a:pos x="16" y="40"/>
                </a:cxn>
                <a:cxn ang="0">
                  <a:pos x="7" y="35"/>
                </a:cxn>
                <a:cxn ang="0">
                  <a:pos x="5" y="42"/>
                </a:cxn>
                <a:cxn ang="0">
                  <a:pos x="0" y="35"/>
                </a:cxn>
                <a:cxn ang="0">
                  <a:pos x="16" y="21"/>
                </a:cxn>
                <a:cxn ang="0">
                  <a:pos x="12" y="16"/>
                </a:cxn>
                <a:cxn ang="0">
                  <a:pos x="16" y="8"/>
                </a:cxn>
                <a:cxn ang="0">
                  <a:pos x="16" y="8"/>
                </a:cxn>
              </a:cxnLst>
              <a:rect l="0" t="0" r="r" b="b"/>
              <a:pathLst>
                <a:path w="93" h="79">
                  <a:moveTo>
                    <a:pt x="16" y="8"/>
                  </a:moveTo>
                  <a:lnTo>
                    <a:pt x="45" y="0"/>
                  </a:lnTo>
                  <a:lnTo>
                    <a:pt x="55" y="8"/>
                  </a:lnTo>
                  <a:lnTo>
                    <a:pt x="58" y="14"/>
                  </a:lnTo>
                  <a:lnTo>
                    <a:pt x="61" y="14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60" y="6"/>
                  </a:lnTo>
                  <a:lnTo>
                    <a:pt x="73" y="10"/>
                  </a:lnTo>
                  <a:lnTo>
                    <a:pt x="82" y="21"/>
                  </a:lnTo>
                  <a:lnTo>
                    <a:pt x="82" y="29"/>
                  </a:lnTo>
                  <a:lnTo>
                    <a:pt x="87" y="29"/>
                  </a:lnTo>
                  <a:lnTo>
                    <a:pt x="84" y="37"/>
                  </a:lnTo>
                  <a:lnTo>
                    <a:pt x="87" y="51"/>
                  </a:lnTo>
                  <a:lnTo>
                    <a:pt x="77" y="48"/>
                  </a:lnTo>
                  <a:lnTo>
                    <a:pt x="92" y="64"/>
                  </a:lnTo>
                  <a:lnTo>
                    <a:pt x="93" y="72"/>
                  </a:lnTo>
                  <a:lnTo>
                    <a:pt x="84" y="79"/>
                  </a:lnTo>
                  <a:lnTo>
                    <a:pt x="71" y="77"/>
                  </a:lnTo>
                  <a:lnTo>
                    <a:pt x="45" y="66"/>
                  </a:lnTo>
                  <a:lnTo>
                    <a:pt x="40" y="56"/>
                  </a:lnTo>
                  <a:lnTo>
                    <a:pt x="36" y="66"/>
                  </a:lnTo>
                  <a:lnTo>
                    <a:pt x="21" y="53"/>
                  </a:lnTo>
                  <a:lnTo>
                    <a:pt x="16" y="40"/>
                  </a:lnTo>
                  <a:lnTo>
                    <a:pt x="7" y="35"/>
                  </a:lnTo>
                  <a:lnTo>
                    <a:pt x="5" y="42"/>
                  </a:lnTo>
                  <a:lnTo>
                    <a:pt x="0" y="35"/>
                  </a:lnTo>
                  <a:lnTo>
                    <a:pt x="16" y="21"/>
                  </a:lnTo>
                  <a:lnTo>
                    <a:pt x="12" y="16"/>
                  </a:lnTo>
                  <a:lnTo>
                    <a:pt x="16" y="8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5" name="Полилиния 211"/>
            <p:cNvSpPr/>
            <p:nvPr/>
          </p:nvSpPr>
          <p:spPr bwMode="auto">
            <a:xfrm>
              <a:off x="5830363" y="-3504164"/>
              <a:ext cx="93810" cy="106045"/>
            </a:xfrm>
            <a:custGeom>
              <a:avLst/>
              <a:gdLst/>
              <a:ahLst/>
              <a:cxnLst>
                <a:cxn ang="0">
                  <a:pos x="2" y="53"/>
                </a:cxn>
                <a:cxn ang="0">
                  <a:pos x="4" y="35"/>
                </a:cxn>
                <a:cxn ang="0">
                  <a:pos x="7" y="33"/>
                </a:cxn>
                <a:cxn ang="0">
                  <a:pos x="4" y="24"/>
                </a:cxn>
                <a:cxn ang="0">
                  <a:pos x="7" y="22"/>
                </a:cxn>
                <a:cxn ang="0">
                  <a:pos x="5" y="19"/>
                </a:cxn>
                <a:cxn ang="0">
                  <a:pos x="8" y="17"/>
                </a:cxn>
                <a:cxn ang="0">
                  <a:pos x="7" y="12"/>
                </a:cxn>
                <a:cxn ang="0">
                  <a:pos x="10" y="9"/>
                </a:cxn>
                <a:cxn ang="0">
                  <a:pos x="8" y="4"/>
                </a:cxn>
                <a:cxn ang="0">
                  <a:pos x="16" y="11"/>
                </a:cxn>
                <a:cxn ang="0">
                  <a:pos x="15" y="3"/>
                </a:cxn>
                <a:cxn ang="0">
                  <a:pos x="16" y="0"/>
                </a:cxn>
                <a:cxn ang="0">
                  <a:pos x="26" y="4"/>
                </a:cxn>
                <a:cxn ang="0">
                  <a:pos x="26" y="12"/>
                </a:cxn>
                <a:cxn ang="0">
                  <a:pos x="29" y="22"/>
                </a:cxn>
                <a:cxn ang="0">
                  <a:pos x="31" y="11"/>
                </a:cxn>
                <a:cxn ang="0">
                  <a:pos x="37" y="17"/>
                </a:cxn>
                <a:cxn ang="0">
                  <a:pos x="40" y="14"/>
                </a:cxn>
                <a:cxn ang="0">
                  <a:pos x="45" y="24"/>
                </a:cxn>
                <a:cxn ang="0">
                  <a:pos x="47" y="20"/>
                </a:cxn>
                <a:cxn ang="0">
                  <a:pos x="53" y="30"/>
                </a:cxn>
                <a:cxn ang="0">
                  <a:pos x="66" y="40"/>
                </a:cxn>
                <a:cxn ang="0">
                  <a:pos x="69" y="51"/>
                </a:cxn>
                <a:cxn ang="0">
                  <a:pos x="65" y="59"/>
                </a:cxn>
                <a:cxn ang="0">
                  <a:pos x="40" y="67"/>
                </a:cxn>
                <a:cxn ang="0">
                  <a:pos x="20" y="65"/>
                </a:cxn>
                <a:cxn ang="0">
                  <a:pos x="10" y="78"/>
                </a:cxn>
                <a:cxn ang="0">
                  <a:pos x="0" y="73"/>
                </a:cxn>
                <a:cxn ang="0">
                  <a:pos x="4" y="56"/>
                </a:cxn>
                <a:cxn ang="0">
                  <a:pos x="2" y="53"/>
                </a:cxn>
                <a:cxn ang="0">
                  <a:pos x="2" y="53"/>
                </a:cxn>
              </a:cxnLst>
              <a:rect l="0" t="0" r="r" b="b"/>
              <a:pathLst>
                <a:path w="69" h="78">
                  <a:moveTo>
                    <a:pt x="2" y="53"/>
                  </a:moveTo>
                  <a:lnTo>
                    <a:pt x="4" y="35"/>
                  </a:lnTo>
                  <a:lnTo>
                    <a:pt x="7" y="33"/>
                  </a:lnTo>
                  <a:lnTo>
                    <a:pt x="4" y="24"/>
                  </a:lnTo>
                  <a:lnTo>
                    <a:pt x="7" y="22"/>
                  </a:lnTo>
                  <a:lnTo>
                    <a:pt x="5" y="19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10" y="9"/>
                  </a:lnTo>
                  <a:lnTo>
                    <a:pt x="8" y="4"/>
                  </a:lnTo>
                  <a:lnTo>
                    <a:pt x="16" y="11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26" y="4"/>
                  </a:lnTo>
                  <a:lnTo>
                    <a:pt x="26" y="12"/>
                  </a:lnTo>
                  <a:lnTo>
                    <a:pt x="29" y="22"/>
                  </a:lnTo>
                  <a:lnTo>
                    <a:pt x="31" y="11"/>
                  </a:lnTo>
                  <a:lnTo>
                    <a:pt x="37" y="17"/>
                  </a:lnTo>
                  <a:lnTo>
                    <a:pt x="40" y="14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53" y="30"/>
                  </a:lnTo>
                  <a:lnTo>
                    <a:pt x="66" y="40"/>
                  </a:lnTo>
                  <a:lnTo>
                    <a:pt x="69" y="51"/>
                  </a:lnTo>
                  <a:lnTo>
                    <a:pt x="65" y="59"/>
                  </a:lnTo>
                  <a:lnTo>
                    <a:pt x="40" y="67"/>
                  </a:lnTo>
                  <a:lnTo>
                    <a:pt x="20" y="65"/>
                  </a:lnTo>
                  <a:lnTo>
                    <a:pt x="10" y="78"/>
                  </a:lnTo>
                  <a:lnTo>
                    <a:pt x="0" y="73"/>
                  </a:lnTo>
                  <a:lnTo>
                    <a:pt x="4" y="56"/>
                  </a:lnTo>
                  <a:lnTo>
                    <a:pt x="2" y="53"/>
                  </a:lnTo>
                  <a:lnTo>
                    <a:pt x="2" y="5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6" name="Полилиния 212"/>
            <p:cNvSpPr/>
            <p:nvPr/>
          </p:nvSpPr>
          <p:spPr bwMode="auto">
            <a:xfrm>
              <a:off x="5948645" y="-3415793"/>
              <a:ext cx="21753" cy="951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6" y="2"/>
                </a:cxn>
                <a:cxn ang="0">
                  <a:pos x="14" y="7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6" h="7">
                  <a:moveTo>
                    <a:pt x="5" y="0"/>
                  </a:moveTo>
                  <a:lnTo>
                    <a:pt x="16" y="2"/>
                  </a:lnTo>
                  <a:lnTo>
                    <a:pt x="14" y="7"/>
                  </a:lnTo>
                  <a:lnTo>
                    <a:pt x="0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7" name="Полилиния 213"/>
            <p:cNvSpPr/>
            <p:nvPr/>
          </p:nvSpPr>
          <p:spPr bwMode="auto">
            <a:xfrm>
              <a:off x="5793656" y="-3294792"/>
              <a:ext cx="24472" cy="8157"/>
            </a:xfrm>
            <a:custGeom>
              <a:avLst/>
              <a:gdLst/>
              <a:ahLst/>
              <a:cxnLst>
                <a:cxn ang="0">
                  <a:pos x="15" y="6"/>
                </a:cxn>
                <a:cxn ang="0">
                  <a:pos x="0" y="1"/>
                </a:cxn>
                <a:cxn ang="0">
                  <a:pos x="15" y="0"/>
                </a:cxn>
                <a:cxn ang="0">
                  <a:pos x="18" y="1"/>
                </a:cxn>
                <a:cxn ang="0">
                  <a:pos x="18" y="4"/>
                </a:cxn>
                <a:cxn ang="0">
                  <a:pos x="15" y="6"/>
                </a:cxn>
                <a:cxn ang="0">
                  <a:pos x="15" y="6"/>
                </a:cxn>
              </a:cxnLst>
              <a:rect l="0" t="0" r="r" b="b"/>
              <a:pathLst>
                <a:path w="18" h="6">
                  <a:moveTo>
                    <a:pt x="15" y="6"/>
                  </a:moveTo>
                  <a:lnTo>
                    <a:pt x="0" y="1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18" y="4"/>
                  </a:lnTo>
                  <a:lnTo>
                    <a:pt x="15" y="6"/>
                  </a:lnTo>
                  <a:lnTo>
                    <a:pt x="15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8" name="Полилиния 214"/>
            <p:cNvSpPr/>
            <p:nvPr/>
          </p:nvSpPr>
          <p:spPr bwMode="auto">
            <a:xfrm>
              <a:off x="5781419" y="-3347815"/>
              <a:ext cx="16315" cy="17675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13"/>
                </a:cxn>
                <a:cxn ang="0">
                  <a:pos x="8" y="8"/>
                </a:cxn>
                <a:cxn ang="0">
                  <a:pos x="0" y="11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2" y="6"/>
                </a:cxn>
                <a:cxn ang="0">
                  <a:pos x="12" y="6"/>
                </a:cxn>
              </a:cxnLst>
              <a:rect l="0" t="0" r="r" b="b"/>
              <a:pathLst>
                <a:path w="12" h="13">
                  <a:moveTo>
                    <a:pt x="12" y="6"/>
                  </a:moveTo>
                  <a:lnTo>
                    <a:pt x="8" y="13"/>
                  </a:lnTo>
                  <a:lnTo>
                    <a:pt x="8" y="8"/>
                  </a:lnTo>
                  <a:lnTo>
                    <a:pt x="0" y="11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9" name="Полилиния 215"/>
            <p:cNvSpPr/>
            <p:nvPr/>
          </p:nvSpPr>
          <p:spPr bwMode="auto">
            <a:xfrm>
              <a:off x="6103635" y="-3200983"/>
              <a:ext cx="32629" cy="21753"/>
            </a:xfrm>
            <a:custGeom>
              <a:avLst/>
              <a:gdLst/>
              <a:ahLst/>
              <a:cxnLst>
                <a:cxn ang="0">
                  <a:pos x="17" y="1"/>
                </a:cxn>
                <a:cxn ang="0">
                  <a:pos x="21" y="3"/>
                </a:cxn>
                <a:cxn ang="0">
                  <a:pos x="24" y="8"/>
                </a:cxn>
                <a:cxn ang="0">
                  <a:pos x="19" y="16"/>
                </a:cxn>
                <a:cxn ang="0">
                  <a:pos x="0" y="9"/>
                </a:cxn>
                <a:cxn ang="0">
                  <a:pos x="5" y="6"/>
                </a:cxn>
                <a:cxn ang="0">
                  <a:pos x="3" y="0"/>
                </a:cxn>
                <a:cxn ang="0">
                  <a:pos x="17" y="1"/>
                </a:cxn>
                <a:cxn ang="0">
                  <a:pos x="17" y="1"/>
                </a:cxn>
              </a:cxnLst>
              <a:rect l="0" t="0" r="r" b="b"/>
              <a:pathLst>
                <a:path w="24" h="16">
                  <a:moveTo>
                    <a:pt x="17" y="1"/>
                  </a:moveTo>
                  <a:lnTo>
                    <a:pt x="21" y="3"/>
                  </a:lnTo>
                  <a:lnTo>
                    <a:pt x="24" y="8"/>
                  </a:lnTo>
                  <a:lnTo>
                    <a:pt x="19" y="16"/>
                  </a:lnTo>
                  <a:lnTo>
                    <a:pt x="0" y="9"/>
                  </a:lnTo>
                  <a:lnTo>
                    <a:pt x="5" y="6"/>
                  </a:lnTo>
                  <a:lnTo>
                    <a:pt x="3" y="0"/>
                  </a:lnTo>
                  <a:lnTo>
                    <a:pt x="17" y="1"/>
                  </a:lnTo>
                  <a:lnTo>
                    <a:pt x="17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0" name="Полилиния 216"/>
            <p:cNvSpPr/>
            <p:nvPr/>
          </p:nvSpPr>
          <p:spPr bwMode="auto">
            <a:xfrm>
              <a:off x="6518299" y="-3188747"/>
              <a:ext cx="19034" cy="17675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14" y="11"/>
                </a:cxn>
                <a:cxn ang="0">
                  <a:pos x="14" y="13"/>
                </a:cxn>
                <a:cxn ang="0">
                  <a:pos x="0" y="0"/>
                </a:cxn>
                <a:cxn ang="0">
                  <a:pos x="11" y="7"/>
                </a:cxn>
                <a:cxn ang="0">
                  <a:pos x="11" y="7"/>
                </a:cxn>
              </a:cxnLst>
              <a:rect l="0" t="0" r="r" b="b"/>
              <a:pathLst>
                <a:path w="14" h="13">
                  <a:moveTo>
                    <a:pt x="11" y="7"/>
                  </a:moveTo>
                  <a:lnTo>
                    <a:pt x="14" y="11"/>
                  </a:lnTo>
                  <a:lnTo>
                    <a:pt x="14" y="13"/>
                  </a:ln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1" name="Полилиния 217"/>
            <p:cNvSpPr/>
            <p:nvPr/>
          </p:nvSpPr>
          <p:spPr bwMode="auto">
            <a:xfrm>
              <a:off x="6484311" y="-3275758"/>
              <a:ext cx="16315" cy="28551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12" y="21"/>
                </a:cxn>
                <a:cxn ang="0">
                  <a:pos x="7" y="18"/>
                </a:cxn>
                <a:cxn ang="0">
                  <a:pos x="0" y="0"/>
                </a:cxn>
                <a:cxn ang="0">
                  <a:pos x="10" y="10"/>
                </a:cxn>
                <a:cxn ang="0">
                  <a:pos x="10" y="13"/>
                </a:cxn>
                <a:cxn ang="0">
                  <a:pos x="10" y="13"/>
                </a:cxn>
              </a:cxnLst>
              <a:rect l="0" t="0" r="r" b="b"/>
              <a:pathLst>
                <a:path w="12" h="21">
                  <a:moveTo>
                    <a:pt x="10" y="13"/>
                  </a:moveTo>
                  <a:lnTo>
                    <a:pt x="12" y="21"/>
                  </a:lnTo>
                  <a:lnTo>
                    <a:pt x="7" y="18"/>
                  </a:lnTo>
                  <a:lnTo>
                    <a:pt x="0" y="0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2" name="Полилиния 218"/>
            <p:cNvSpPr/>
            <p:nvPr/>
          </p:nvSpPr>
          <p:spPr bwMode="auto">
            <a:xfrm>
              <a:off x="6511502" y="-3297511"/>
              <a:ext cx="127798" cy="84293"/>
            </a:xfrm>
            <a:custGeom>
              <a:avLst/>
              <a:gdLst/>
              <a:ahLst/>
              <a:cxnLst>
                <a:cxn ang="0">
                  <a:pos x="37" y="16"/>
                </a:cxn>
                <a:cxn ang="0">
                  <a:pos x="43" y="18"/>
                </a:cxn>
                <a:cxn ang="0">
                  <a:pos x="43" y="22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1" y="19"/>
                </a:cxn>
                <a:cxn ang="0">
                  <a:pos x="48" y="18"/>
                </a:cxn>
                <a:cxn ang="0">
                  <a:pos x="45" y="10"/>
                </a:cxn>
                <a:cxn ang="0">
                  <a:pos x="48" y="6"/>
                </a:cxn>
                <a:cxn ang="0">
                  <a:pos x="54" y="10"/>
                </a:cxn>
                <a:cxn ang="0">
                  <a:pos x="65" y="21"/>
                </a:cxn>
                <a:cxn ang="0">
                  <a:pos x="70" y="21"/>
                </a:cxn>
                <a:cxn ang="0">
                  <a:pos x="70" y="34"/>
                </a:cxn>
                <a:cxn ang="0">
                  <a:pos x="78" y="43"/>
                </a:cxn>
                <a:cxn ang="0">
                  <a:pos x="94" y="51"/>
                </a:cxn>
                <a:cxn ang="0">
                  <a:pos x="83" y="51"/>
                </a:cxn>
                <a:cxn ang="0">
                  <a:pos x="82" y="56"/>
                </a:cxn>
                <a:cxn ang="0">
                  <a:pos x="72" y="46"/>
                </a:cxn>
                <a:cxn ang="0">
                  <a:pos x="53" y="58"/>
                </a:cxn>
                <a:cxn ang="0">
                  <a:pos x="49" y="56"/>
                </a:cxn>
                <a:cxn ang="0">
                  <a:pos x="53" y="56"/>
                </a:cxn>
                <a:cxn ang="0">
                  <a:pos x="48" y="51"/>
                </a:cxn>
                <a:cxn ang="0">
                  <a:pos x="46" y="48"/>
                </a:cxn>
                <a:cxn ang="0">
                  <a:pos x="43" y="50"/>
                </a:cxn>
                <a:cxn ang="0">
                  <a:pos x="45" y="54"/>
                </a:cxn>
                <a:cxn ang="0">
                  <a:pos x="46" y="53"/>
                </a:cxn>
                <a:cxn ang="0">
                  <a:pos x="46" y="62"/>
                </a:cxn>
                <a:cxn ang="0">
                  <a:pos x="29" y="58"/>
                </a:cxn>
                <a:cxn ang="0">
                  <a:pos x="21" y="50"/>
                </a:cxn>
                <a:cxn ang="0">
                  <a:pos x="11" y="45"/>
                </a:cxn>
                <a:cxn ang="0">
                  <a:pos x="5" y="37"/>
                </a:cxn>
                <a:cxn ang="0">
                  <a:pos x="6" y="34"/>
                </a:cxn>
                <a:cxn ang="0">
                  <a:pos x="8" y="30"/>
                </a:cxn>
                <a:cxn ang="0">
                  <a:pos x="5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6" y="18"/>
                </a:cxn>
                <a:cxn ang="0">
                  <a:pos x="0" y="13"/>
                </a:cxn>
                <a:cxn ang="0">
                  <a:pos x="17" y="0"/>
                </a:cxn>
                <a:cxn ang="0">
                  <a:pos x="19" y="5"/>
                </a:cxn>
                <a:cxn ang="0">
                  <a:pos x="37" y="16"/>
                </a:cxn>
                <a:cxn ang="0">
                  <a:pos x="37" y="16"/>
                </a:cxn>
              </a:cxnLst>
              <a:rect l="0" t="0" r="r" b="b"/>
              <a:pathLst>
                <a:path w="94" h="62">
                  <a:moveTo>
                    <a:pt x="37" y="16"/>
                  </a:moveTo>
                  <a:lnTo>
                    <a:pt x="43" y="18"/>
                  </a:lnTo>
                  <a:lnTo>
                    <a:pt x="43" y="22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1" y="19"/>
                  </a:lnTo>
                  <a:lnTo>
                    <a:pt x="48" y="18"/>
                  </a:lnTo>
                  <a:lnTo>
                    <a:pt x="45" y="10"/>
                  </a:lnTo>
                  <a:lnTo>
                    <a:pt x="48" y="6"/>
                  </a:lnTo>
                  <a:lnTo>
                    <a:pt x="54" y="10"/>
                  </a:lnTo>
                  <a:lnTo>
                    <a:pt x="65" y="21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78" y="43"/>
                  </a:lnTo>
                  <a:lnTo>
                    <a:pt x="94" y="51"/>
                  </a:lnTo>
                  <a:lnTo>
                    <a:pt x="83" y="51"/>
                  </a:lnTo>
                  <a:lnTo>
                    <a:pt x="82" y="56"/>
                  </a:lnTo>
                  <a:lnTo>
                    <a:pt x="72" y="46"/>
                  </a:lnTo>
                  <a:lnTo>
                    <a:pt x="53" y="58"/>
                  </a:lnTo>
                  <a:lnTo>
                    <a:pt x="49" y="56"/>
                  </a:lnTo>
                  <a:lnTo>
                    <a:pt x="53" y="56"/>
                  </a:lnTo>
                  <a:lnTo>
                    <a:pt x="48" y="51"/>
                  </a:lnTo>
                  <a:lnTo>
                    <a:pt x="46" y="48"/>
                  </a:lnTo>
                  <a:lnTo>
                    <a:pt x="43" y="50"/>
                  </a:lnTo>
                  <a:lnTo>
                    <a:pt x="45" y="54"/>
                  </a:lnTo>
                  <a:lnTo>
                    <a:pt x="46" y="53"/>
                  </a:lnTo>
                  <a:lnTo>
                    <a:pt x="46" y="62"/>
                  </a:lnTo>
                  <a:lnTo>
                    <a:pt x="29" y="58"/>
                  </a:lnTo>
                  <a:lnTo>
                    <a:pt x="21" y="50"/>
                  </a:lnTo>
                  <a:lnTo>
                    <a:pt x="11" y="45"/>
                  </a:lnTo>
                  <a:lnTo>
                    <a:pt x="5" y="37"/>
                  </a:lnTo>
                  <a:lnTo>
                    <a:pt x="6" y="34"/>
                  </a:lnTo>
                  <a:lnTo>
                    <a:pt x="8" y="30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6" y="18"/>
                  </a:lnTo>
                  <a:lnTo>
                    <a:pt x="0" y="13"/>
                  </a:lnTo>
                  <a:lnTo>
                    <a:pt x="17" y="0"/>
                  </a:lnTo>
                  <a:lnTo>
                    <a:pt x="19" y="5"/>
                  </a:lnTo>
                  <a:lnTo>
                    <a:pt x="37" y="16"/>
                  </a:lnTo>
                  <a:lnTo>
                    <a:pt x="37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3" name="Полилиния 219"/>
            <p:cNvSpPr/>
            <p:nvPr/>
          </p:nvSpPr>
          <p:spPr bwMode="auto">
            <a:xfrm>
              <a:off x="6578120" y="-3293433"/>
              <a:ext cx="82933" cy="63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1"/>
                </a:cxn>
                <a:cxn ang="0">
                  <a:pos x="61" y="27"/>
                </a:cxn>
                <a:cxn ang="0">
                  <a:pos x="53" y="29"/>
                </a:cxn>
                <a:cxn ang="0">
                  <a:pos x="58" y="35"/>
                </a:cxn>
                <a:cxn ang="0">
                  <a:pos x="55" y="43"/>
                </a:cxn>
                <a:cxn ang="0">
                  <a:pos x="50" y="47"/>
                </a:cxn>
                <a:cxn ang="0">
                  <a:pos x="39" y="43"/>
                </a:cxn>
                <a:cxn ang="0">
                  <a:pos x="24" y="31"/>
                </a:cxn>
                <a:cxn ang="0">
                  <a:pos x="23" y="1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1" h="47">
                  <a:moveTo>
                    <a:pt x="0" y="0"/>
                  </a:moveTo>
                  <a:lnTo>
                    <a:pt x="36" y="11"/>
                  </a:lnTo>
                  <a:lnTo>
                    <a:pt x="61" y="27"/>
                  </a:lnTo>
                  <a:lnTo>
                    <a:pt x="53" y="29"/>
                  </a:lnTo>
                  <a:lnTo>
                    <a:pt x="58" y="35"/>
                  </a:lnTo>
                  <a:lnTo>
                    <a:pt x="55" y="43"/>
                  </a:lnTo>
                  <a:lnTo>
                    <a:pt x="50" y="47"/>
                  </a:lnTo>
                  <a:lnTo>
                    <a:pt x="39" y="43"/>
                  </a:lnTo>
                  <a:lnTo>
                    <a:pt x="24" y="31"/>
                  </a:lnTo>
                  <a:lnTo>
                    <a:pt x="23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4" name="Полилиния 220"/>
            <p:cNvSpPr/>
            <p:nvPr/>
          </p:nvSpPr>
          <p:spPr bwMode="auto">
            <a:xfrm>
              <a:off x="6677368" y="-3260804"/>
              <a:ext cx="91091" cy="435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"/>
                </a:cxn>
                <a:cxn ang="0">
                  <a:pos x="30" y="8"/>
                </a:cxn>
                <a:cxn ang="0">
                  <a:pos x="28" y="13"/>
                </a:cxn>
                <a:cxn ang="0">
                  <a:pos x="43" y="11"/>
                </a:cxn>
                <a:cxn ang="0">
                  <a:pos x="67" y="18"/>
                </a:cxn>
                <a:cxn ang="0">
                  <a:pos x="67" y="29"/>
                </a:cxn>
                <a:cxn ang="0">
                  <a:pos x="49" y="32"/>
                </a:cxn>
                <a:cxn ang="0">
                  <a:pos x="17" y="21"/>
                </a:cxn>
                <a:cxn ang="0">
                  <a:pos x="16" y="16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7" h="32">
                  <a:moveTo>
                    <a:pt x="0" y="0"/>
                  </a:moveTo>
                  <a:lnTo>
                    <a:pt x="9" y="5"/>
                  </a:lnTo>
                  <a:lnTo>
                    <a:pt x="30" y="8"/>
                  </a:lnTo>
                  <a:lnTo>
                    <a:pt x="28" y="13"/>
                  </a:lnTo>
                  <a:lnTo>
                    <a:pt x="43" y="11"/>
                  </a:lnTo>
                  <a:lnTo>
                    <a:pt x="67" y="18"/>
                  </a:lnTo>
                  <a:lnTo>
                    <a:pt x="67" y="29"/>
                  </a:lnTo>
                  <a:lnTo>
                    <a:pt x="49" y="32"/>
                  </a:lnTo>
                  <a:lnTo>
                    <a:pt x="17" y="21"/>
                  </a:lnTo>
                  <a:lnTo>
                    <a:pt x="16" y="16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5" name="Полилиния 221"/>
            <p:cNvSpPr/>
            <p:nvPr/>
          </p:nvSpPr>
          <p:spPr bwMode="auto">
            <a:xfrm>
              <a:off x="6599873" y="-3192826"/>
              <a:ext cx="17675" cy="21753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10" y="3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4" y="13"/>
                </a:cxn>
                <a:cxn ang="0">
                  <a:pos x="8" y="16"/>
                </a:cxn>
                <a:cxn ang="0">
                  <a:pos x="7" y="13"/>
                </a:cxn>
                <a:cxn ang="0">
                  <a:pos x="13" y="8"/>
                </a:cxn>
                <a:cxn ang="0">
                  <a:pos x="12" y="6"/>
                </a:cxn>
                <a:cxn ang="0">
                  <a:pos x="12" y="6"/>
                </a:cxn>
              </a:cxnLst>
              <a:rect l="0" t="0" r="r" b="b"/>
              <a:pathLst>
                <a:path w="13" h="16">
                  <a:moveTo>
                    <a:pt x="12" y="6"/>
                  </a:moveTo>
                  <a:lnTo>
                    <a:pt x="10" y="3"/>
                  </a:lnTo>
                  <a:lnTo>
                    <a:pt x="4" y="0"/>
                  </a:lnTo>
                  <a:lnTo>
                    <a:pt x="0" y="6"/>
                  </a:lnTo>
                  <a:lnTo>
                    <a:pt x="4" y="13"/>
                  </a:lnTo>
                  <a:lnTo>
                    <a:pt x="8" y="16"/>
                  </a:lnTo>
                  <a:lnTo>
                    <a:pt x="7" y="13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6" name="Полилиния 222"/>
            <p:cNvSpPr/>
            <p:nvPr/>
          </p:nvSpPr>
          <p:spPr bwMode="auto">
            <a:xfrm>
              <a:off x="6606671" y="-3171073"/>
              <a:ext cx="72057" cy="3262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1" y="2"/>
                </a:cxn>
                <a:cxn ang="0">
                  <a:pos x="47" y="13"/>
                </a:cxn>
                <a:cxn ang="0">
                  <a:pos x="53" y="24"/>
                </a:cxn>
                <a:cxn ang="0">
                  <a:pos x="12" y="16"/>
                </a:cxn>
                <a:cxn ang="0">
                  <a:pos x="3" y="19"/>
                </a:cxn>
                <a:cxn ang="0">
                  <a:pos x="0" y="16"/>
                </a:cxn>
                <a:cxn ang="0">
                  <a:pos x="8" y="14"/>
                </a:cxn>
                <a:cxn ang="0">
                  <a:pos x="8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53" h="24">
                  <a:moveTo>
                    <a:pt x="15" y="0"/>
                  </a:moveTo>
                  <a:lnTo>
                    <a:pt x="31" y="2"/>
                  </a:lnTo>
                  <a:lnTo>
                    <a:pt x="47" y="13"/>
                  </a:lnTo>
                  <a:lnTo>
                    <a:pt x="53" y="24"/>
                  </a:lnTo>
                  <a:lnTo>
                    <a:pt x="12" y="16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8" y="14"/>
                  </a:lnTo>
                  <a:lnTo>
                    <a:pt x="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7" name="Полилиния 223"/>
            <p:cNvSpPr/>
            <p:nvPr/>
          </p:nvSpPr>
          <p:spPr bwMode="auto">
            <a:xfrm>
              <a:off x="6613468" y="-3066387"/>
              <a:ext cx="17675" cy="1495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10" y="10"/>
                </a:cxn>
                <a:cxn ang="0">
                  <a:pos x="3" y="11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3" h="11">
                  <a:moveTo>
                    <a:pt x="0" y="5"/>
                  </a:moveTo>
                  <a:lnTo>
                    <a:pt x="7" y="0"/>
                  </a:lnTo>
                  <a:lnTo>
                    <a:pt x="13" y="5"/>
                  </a:lnTo>
                  <a:lnTo>
                    <a:pt x="10" y="10"/>
                  </a:lnTo>
                  <a:lnTo>
                    <a:pt x="3" y="11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8" name="Полилиния 224"/>
            <p:cNvSpPr/>
            <p:nvPr/>
          </p:nvSpPr>
          <p:spPr bwMode="auto">
            <a:xfrm>
              <a:off x="6617547" y="-3108533"/>
              <a:ext cx="24472" cy="16315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18" y="2"/>
                </a:cxn>
                <a:cxn ang="0">
                  <a:pos x="15" y="10"/>
                </a:cxn>
                <a:cxn ang="0">
                  <a:pos x="10" y="8"/>
                </a:cxn>
                <a:cxn ang="0">
                  <a:pos x="5" y="12"/>
                </a:cxn>
                <a:cxn ang="0">
                  <a:pos x="0" y="8"/>
                </a:cxn>
                <a:cxn ang="0">
                  <a:pos x="4" y="4"/>
                </a:cxn>
                <a:cxn ang="0">
                  <a:pos x="2" y="0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8" h="12">
                  <a:moveTo>
                    <a:pt x="8" y="2"/>
                  </a:moveTo>
                  <a:lnTo>
                    <a:pt x="18" y="2"/>
                  </a:lnTo>
                  <a:lnTo>
                    <a:pt x="15" y="10"/>
                  </a:lnTo>
                  <a:lnTo>
                    <a:pt x="10" y="8"/>
                  </a:lnTo>
                  <a:lnTo>
                    <a:pt x="5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2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9" name="Полилиния 225"/>
            <p:cNvSpPr/>
            <p:nvPr/>
          </p:nvSpPr>
          <p:spPr bwMode="auto">
            <a:xfrm>
              <a:off x="7172247" y="-3001128"/>
              <a:ext cx="29910" cy="1903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6" y="0"/>
                </a:cxn>
                <a:cxn ang="0">
                  <a:pos x="20" y="8"/>
                </a:cxn>
                <a:cxn ang="0">
                  <a:pos x="22" y="14"/>
                </a:cxn>
                <a:cxn ang="0">
                  <a:pos x="12" y="13"/>
                </a:cxn>
                <a:cxn ang="0">
                  <a:pos x="0" y="5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22" h="14">
                  <a:moveTo>
                    <a:pt x="1" y="2"/>
                  </a:moveTo>
                  <a:lnTo>
                    <a:pt x="6" y="0"/>
                  </a:lnTo>
                  <a:lnTo>
                    <a:pt x="20" y="8"/>
                  </a:lnTo>
                  <a:lnTo>
                    <a:pt x="22" y="14"/>
                  </a:lnTo>
                  <a:lnTo>
                    <a:pt x="12" y="13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0" name="Полилиния 226"/>
            <p:cNvSpPr/>
            <p:nvPr/>
          </p:nvSpPr>
          <p:spPr bwMode="auto">
            <a:xfrm>
              <a:off x="6809244" y="-2538879"/>
              <a:ext cx="16315" cy="1359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8"/>
                </a:cxn>
                <a:cxn ang="0">
                  <a:pos x="4" y="8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10">
                  <a:moveTo>
                    <a:pt x="0" y="6"/>
                  </a:moveTo>
                  <a:lnTo>
                    <a:pt x="0" y="8"/>
                  </a:lnTo>
                  <a:lnTo>
                    <a:pt x="4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1" name="Полилиния 227"/>
            <p:cNvSpPr/>
            <p:nvPr/>
          </p:nvSpPr>
          <p:spPr bwMode="auto">
            <a:xfrm>
              <a:off x="7263336" y="-2643565"/>
              <a:ext cx="17675" cy="1903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5"/>
                </a:cxn>
                <a:cxn ang="0">
                  <a:pos x="0" y="14"/>
                </a:cxn>
                <a:cxn ang="0">
                  <a:pos x="3" y="14"/>
                </a:cxn>
                <a:cxn ang="0">
                  <a:pos x="13" y="5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3" h="14">
                  <a:moveTo>
                    <a:pt x="8" y="0"/>
                  </a:moveTo>
                  <a:lnTo>
                    <a:pt x="0" y="5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13" y="5"/>
                  </a:lnTo>
                  <a:lnTo>
                    <a:pt x="10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2" name="Полилиния 228"/>
            <p:cNvSpPr/>
            <p:nvPr/>
          </p:nvSpPr>
          <p:spPr bwMode="auto">
            <a:xfrm>
              <a:off x="7347629" y="-2542958"/>
              <a:ext cx="23113" cy="1495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9" y="5"/>
                </a:cxn>
                <a:cxn ang="0">
                  <a:pos x="17" y="11"/>
                </a:cxn>
                <a:cxn ang="0">
                  <a:pos x="9" y="8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7" h="11">
                  <a:moveTo>
                    <a:pt x="2" y="0"/>
                  </a:moveTo>
                  <a:lnTo>
                    <a:pt x="5" y="0"/>
                  </a:lnTo>
                  <a:lnTo>
                    <a:pt x="9" y="5"/>
                  </a:lnTo>
                  <a:lnTo>
                    <a:pt x="17" y="11"/>
                  </a:lnTo>
                  <a:lnTo>
                    <a:pt x="9" y="8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3" name="Полилиния 229"/>
            <p:cNvSpPr/>
            <p:nvPr/>
          </p:nvSpPr>
          <p:spPr bwMode="auto">
            <a:xfrm>
              <a:off x="7381618" y="-2532081"/>
              <a:ext cx="14956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5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1" y="5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4" name="Полилиния 230"/>
            <p:cNvSpPr/>
            <p:nvPr/>
          </p:nvSpPr>
          <p:spPr bwMode="auto">
            <a:xfrm>
              <a:off x="8338746" y="-1322076"/>
              <a:ext cx="8157" cy="40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3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lnTo>
                    <a:pt x="6" y="3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5" name="Полилиния 231"/>
            <p:cNvSpPr/>
            <p:nvPr/>
          </p:nvSpPr>
          <p:spPr bwMode="auto">
            <a:xfrm>
              <a:off x="8333308" y="-1433559"/>
              <a:ext cx="20394" cy="679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2"/>
                </a:cxn>
                <a:cxn ang="0">
                  <a:pos x="15" y="5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5" h="5">
                  <a:moveTo>
                    <a:pt x="5" y="0"/>
                  </a:moveTo>
                  <a:lnTo>
                    <a:pt x="10" y="2"/>
                  </a:lnTo>
                  <a:lnTo>
                    <a:pt x="15" y="5"/>
                  </a:lnTo>
                  <a:lnTo>
                    <a:pt x="5" y="3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6" name="Полилиния 232"/>
            <p:cNvSpPr/>
            <p:nvPr/>
          </p:nvSpPr>
          <p:spPr bwMode="auto">
            <a:xfrm>
              <a:off x="8355061" y="-1426761"/>
              <a:ext cx="16315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2" y="1"/>
                </a:cxn>
                <a:cxn ang="0">
                  <a:pos x="4" y="1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2" h="1">
                  <a:moveTo>
                    <a:pt x="5" y="0"/>
                  </a:moveTo>
                  <a:lnTo>
                    <a:pt x="12" y="1"/>
                  </a:lnTo>
                  <a:lnTo>
                    <a:pt x="4" y="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7" name="Полилиния 233"/>
            <p:cNvSpPr/>
            <p:nvPr/>
          </p:nvSpPr>
          <p:spPr bwMode="auto">
            <a:xfrm>
              <a:off x="8503252" y="-945478"/>
              <a:ext cx="13596" cy="679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0" y="3"/>
                </a:cxn>
                <a:cxn ang="0">
                  <a:pos x="7" y="5"/>
                </a:cxn>
                <a:cxn ang="0">
                  <a:pos x="4" y="2"/>
                </a:cxn>
                <a:cxn ang="0">
                  <a:pos x="0" y="2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0" h="5">
                  <a:moveTo>
                    <a:pt x="8" y="0"/>
                  </a:moveTo>
                  <a:lnTo>
                    <a:pt x="10" y="3"/>
                  </a:lnTo>
                  <a:lnTo>
                    <a:pt x="7" y="5"/>
                  </a:lnTo>
                  <a:lnTo>
                    <a:pt x="4" y="2"/>
                  </a:lnTo>
                  <a:lnTo>
                    <a:pt x="0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8" name="Полилиния 234"/>
            <p:cNvSpPr/>
            <p:nvPr/>
          </p:nvSpPr>
          <p:spPr bwMode="auto">
            <a:xfrm>
              <a:off x="7688878" y="-2466823"/>
              <a:ext cx="10876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6" y="5"/>
                </a:cxn>
                <a:cxn ang="0">
                  <a:pos x="3" y="5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lnTo>
                    <a:pt x="8" y="2"/>
                  </a:lnTo>
                  <a:lnTo>
                    <a:pt x="6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9" name="Полилиния 235"/>
            <p:cNvSpPr/>
            <p:nvPr/>
          </p:nvSpPr>
          <p:spPr bwMode="auto">
            <a:xfrm>
              <a:off x="7701114" y="-2464103"/>
              <a:ext cx="9517" cy="407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7" y="0"/>
                </a:cxn>
                <a:cxn ang="0">
                  <a:pos x="7" y="1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7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0" name="Полилиния 236"/>
            <p:cNvSpPr/>
            <p:nvPr/>
          </p:nvSpPr>
          <p:spPr bwMode="auto">
            <a:xfrm>
              <a:off x="7714709" y="-2466823"/>
              <a:ext cx="10876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0"/>
                </a:cxn>
                <a:cxn ang="0">
                  <a:pos x="5" y="2"/>
                </a:cxn>
                <a:cxn ang="0">
                  <a:pos x="8" y="2"/>
                </a:cxn>
                <a:cxn ang="0">
                  <a:pos x="8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8" h="5">
                  <a:moveTo>
                    <a:pt x="0" y="3"/>
                  </a:moveTo>
                  <a:lnTo>
                    <a:pt x="1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1" name="Полилиния 237"/>
            <p:cNvSpPr/>
            <p:nvPr/>
          </p:nvSpPr>
          <p:spPr bwMode="auto">
            <a:xfrm>
              <a:off x="7754137" y="-2477699"/>
              <a:ext cx="10876" cy="81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0"/>
                </a:cxn>
                <a:cxn ang="0">
                  <a:pos x="8" y="3"/>
                </a:cxn>
                <a:cxn ang="0">
                  <a:pos x="6" y="5"/>
                </a:cxn>
                <a:cxn ang="0">
                  <a:pos x="0" y="6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lnTo>
                    <a:pt x="6" y="0"/>
                  </a:lnTo>
                  <a:lnTo>
                    <a:pt x="8" y="3"/>
                  </a:lnTo>
                  <a:lnTo>
                    <a:pt x="6" y="5"/>
                  </a:lnTo>
                  <a:lnTo>
                    <a:pt x="0" y="6"/>
                  </a:lnTo>
                  <a:lnTo>
                    <a:pt x="5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2" name="Полилиния 238"/>
            <p:cNvSpPr/>
            <p:nvPr/>
          </p:nvSpPr>
          <p:spPr bwMode="auto">
            <a:xfrm>
              <a:off x="7766373" y="-2470901"/>
              <a:ext cx="20394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1"/>
                </a:cxn>
                <a:cxn ang="0">
                  <a:pos x="7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5" h="1">
                  <a:moveTo>
                    <a:pt x="0" y="0"/>
                  </a:moveTo>
                  <a:lnTo>
                    <a:pt x="15" y="1"/>
                  </a:lnTo>
                  <a:lnTo>
                    <a:pt x="7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3" name="Полилиния 239"/>
            <p:cNvSpPr/>
            <p:nvPr/>
          </p:nvSpPr>
          <p:spPr bwMode="auto">
            <a:xfrm>
              <a:off x="7790845" y="-2477699"/>
              <a:ext cx="679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4" name="Полилиния 240"/>
            <p:cNvSpPr/>
            <p:nvPr/>
          </p:nvSpPr>
          <p:spPr bwMode="auto">
            <a:xfrm>
              <a:off x="7679361" y="-2682992"/>
              <a:ext cx="951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3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7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5" name="Полилиния 241"/>
            <p:cNvSpPr/>
            <p:nvPr/>
          </p:nvSpPr>
          <p:spPr bwMode="auto">
            <a:xfrm>
              <a:off x="6404097" y="-1762572"/>
              <a:ext cx="4079" cy="40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3" y="3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6" name="Полилиния 242"/>
            <p:cNvSpPr/>
            <p:nvPr/>
          </p:nvSpPr>
          <p:spPr bwMode="auto">
            <a:xfrm>
              <a:off x="7336753" y="-3066387"/>
              <a:ext cx="66619" cy="2991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3" y="0"/>
                </a:cxn>
                <a:cxn ang="0">
                  <a:pos x="36" y="3"/>
                </a:cxn>
                <a:cxn ang="0">
                  <a:pos x="49" y="11"/>
                </a:cxn>
                <a:cxn ang="0">
                  <a:pos x="33" y="21"/>
                </a:cxn>
                <a:cxn ang="0">
                  <a:pos x="21" y="18"/>
                </a:cxn>
                <a:cxn ang="0">
                  <a:pos x="7" y="22"/>
                </a:cxn>
                <a:cxn ang="0">
                  <a:pos x="0" y="18"/>
                </a:cxn>
                <a:cxn ang="0">
                  <a:pos x="5" y="6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49" h="22">
                  <a:moveTo>
                    <a:pt x="12" y="0"/>
                  </a:moveTo>
                  <a:lnTo>
                    <a:pt x="23" y="0"/>
                  </a:lnTo>
                  <a:lnTo>
                    <a:pt x="36" y="3"/>
                  </a:lnTo>
                  <a:lnTo>
                    <a:pt x="49" y="11"/>
                  </a:lnTo>
                  <a:lnTo>
                    <a:pt x="33" y="21"/>
                  </a:lnTo>
                  <a:lnTo>
                    <a:pt x="21" y="18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5" y="6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7" name="Полилиния 243"/>
            <p:cNvSpPr/>
            <p:nvPr/>
          </p:nvSpPr>
          <p:spPr bwMode="auto">
            <a:xfrm>
              <a:off x="4605403" y="-2257451"/>
              <a:ext cx="47585" cy="25832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26" y="0"/>
                </a:cxn>
                <a:cxn ang="0">
                  <a:pos x="32" y="5"/>
                </a:cxn>
                <a:cxn ang="0">
                  <a:pos x="35" y="13"/>
                </a:cxn>
                <a:cxn ang="0">
                  <a:pos x="29" y="16"/>
                </a:cxn>
                <a:cxn ang="0">
                  <a:pos x="24" y="16"/>
                </a:cxn>
                <a:cxn ang="0">
                  <a:pos x="16" y="19"/>
                </a:cxn>
                <a:cxn ang="0">
                  <a:pos x="7" y="19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35" h="19">
                  <a:moveTo>
                    <a:pt x="2" y="3"/>
                  </a:moveTo>
                  <a:lnTo>
                    <a:pt x="3" y="1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26" y="0"/>
                  </a:lnTo>
                  <a:lnTo>
                    <a:pt x="32" y="5"/>
                  </a:lnTo>
                  <a:lnTo>
                    <a:pt x="35" y="13"/>
                  </a:lnTo>
                  <a:lnTo>
                    <a:pt x="29" y="16"/>
                  </a:lnTo>
                  <a:lnTo>
                    <a:pt x="24" y="16"/>
                  </a:lnTo>
                  <a:lnTo>
                    <a:pt x="16" y="19"/>
                  </a:lnTo>
                  <a:lnTo>
                    <a:pt x="7" y="19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8" name="Полилиния 244"/>
            <p:cNvSpPr/>
            <p:nvPr/>
          </p:nvSpPr>
          <p:spPr bwMode="auto">
            <a:xfrm>
              <a:off x="4579571" y="-2264248"/>
              <a:ext cx="36708" cy="54382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27" y="29"/>
                </a:cxn>
                <a:cxn ang="0">
                  <a:pos x="26" y="24"/>
                </a:cxn>
                <a:cxn ang="0">
                  <a:pos x="21" y="21"/>
                </a:cxn>
                <a:cxn ang="0">
                  <a:pos x="19" y="18"/>
                </a:cxn>
                <a:cxn ang="0">
                  <a:pos x="19" y="8"/>
                </a:cxn>
                <a:cxn ang="0">
                  <a:pos x="11" y="2"/>
                </a:cxn>
                <a:cxn ang="0">
                  <a:pos x="6" y="0"/>
                </a:cxn>
                <a:cxn ang="0">
                  <a:pos x="2" y="3"/>
                </a:cxn>
                <a:cxn ang="0">
                  <a:pos x="0" y="11"/>
                </a:cxn>
                <a:cxn ang="0">
                  <a:pos x="5" y="13"/>
                </a:cxn>
                <a:cxn ang="0">
                  <a:pos x="2" y="18"/>
                </a:cxn>
                <a:cxn ang="0">
                  <a:pos x="3" y="19"/>
                </a:cxn>
                <a:cxn ang="0">
                  <a:pos x="2" y="26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5" y="35"/>
                </a:cxn>
                <a:cxn ang="0">
                  <a:pos x="10" y="35"/>
                </a:cxn>
                <a:cxn ang="0">
                  <a:pos x="13" y="40"/>
                </a:cxn>
                <a:cxn ang="0">
                  <a:pos x="16" y="40"/>
                </a:cxn>
                <a:cxn ang="0">
                  <a:pos x="16" y="40"/>
                </a:cxn>
              </a:cxnLst>
              <a:rect l="0" t="0" r="r" b="b"/>
              <a:pathLst>
                <a:path w="27" h="40">
                  <a:moveTo>
                    <a:pt x="16" y="40"/>
                  </a:moveTo>
                  <a:lnTo>
                    <a:pt x="27" y="29"/>
                  </a:lnTo>
                  <a:lnTo>
                    <a:pt x="26" y="24"/>
                  </a:lnTo>
                  <a:lnTo>
                    <a:pt x="21" y="21"/>
                  </a:lnTo>
                  <a:lnTo>
                    <a:pt x="19" y="18"/>
                  </a:lnTo>
                  <a:lnTo>
                    <a:pt x="19" y="8"/>
                  </a:lnTo>
                  <a:lnTo>
                    <a:pt x="11" y="2"/>
                  </a:lnTo>
                  <a:lnTo>
                    <a:pt x="6" y="0"/>
                  </a:lnTo>
                  <a:lnTo>
                    <a:pt x="2" y="3"/>
                  </a:lnTo>
                  <a:lnTo>
                    <a:pt x="0" y="11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3" y="19"/>
                  </a:lnTo>
                  <a:lnTo>
                    <a:pt x="2" y="26"/>
                  </a:lnTo>
                  <a:lnTo>
                    <a:pt x="3" y="31"/>
                  </a:lnTo>
                  <a:lnTo>
                    <a:pt x="2" y="31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13" y="40"/>
                  </a:lnTo>
                  <a:lnTo>
                    <a:pt x="16" y="40"/>
                  </a:lnTo>
                  <a:lnTo>
                    <a:pt x="16" y="4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9" name="Полилиния 245"/>
            <p:cNvSpPr/>
            <p:nvPr/>
          </p:nvSpPr>
          <p:spPr bwMode="auto">
            <a:xfrm>
              <a:off x="4561897" y="-2333586"/>
              <a:ext cx="87012" cy="84293"/>
            </a:xfrm>
            <a:custGeom>
              <a:avLst/>
              <a:gdLst/>
              <a:ahLst/>
              <a:cxnLst>
                <a:cxn ang="0">
                  <a:pos x="58" y="53"/>
                </a:cxn>
                <a:cxn ang="0">
                  <a:pos x="56" y="40"/>
                </a:cxn>
                <a:cxn ang="0">
                  <a:pos x="56" y="32"/>
                </a:cxn>
                <a:cxn ang="0">
                  <a:pos x="58" y="30"/>
                </a:cxn>
                <a:cxn ang="0">
                  <a:pos x="58" y="24"/>
                </a:cxn>
                <a:cxn ang="0">
                  <a:pos x="53" y="24"/>
                </a:cxn>
                <a:cxn ang="0">
                  <a:pos x="40" y="16"/>
                </a:cxn>
                <a:cxn ang="0">
                  <a:pos x="29" y="6"/>
                </a:cxn>
                <a:cxn ang="0">
                  <a:pos x="19" y="0"/>
                </a:cxn>
                <a:cxn ang="0">
                  <a:pos x="0" y="5"/>
                </a:cxn>
                <a:cxn ang="0">
                  <a:pos x="3" y="9"/>
                </a:cxn>
                <a:cxn ang="0">
                  <a:pos x="5" y="13"/>
                </a:cxn>
                <a:cxn ang="0">
                  <a:pos x="8" y="14"/>
                </a:cxn>
                <a:cxn ang="0">
                  <a:pos x="11" y="19"/>
                </a:cxn>
                <a:cxn ang="0">
                  <a:pos x="8" y="25"/>
                </a:cxn>
                <a:cxn ang="0">
                  <a:pos x="16" y="30"/>
                </a:cxn>
                <a:cxn ang="0">
                  <a:pos x="11" y="32"/>
                </a:cxn>
                <a:cxn ang="0">
                  <a:pos x="15" y="35"/>
                </a:cxn>
                <a:cxn ang="0">
                  <a:pos x="8" y="38"/>
                </a:cxn>
                <a:cxn ang="0">
                  <a:pos x="8" y="41"/>
                </a:cxn>
                <a:cxn ang="0">
                  <a:pos x="8" y="41"/>
                </a:cxn>
                <a:cxn ang="0">
                  <a:pos x="5" y="41"/>
                </a:cxn>
                <a:cxn ang="0">
                  <a:pos x="2" y="45"/>
                </a:cxn>
                <a:cxn ang="0">
                  <a:pos x="0" y="48"/>
                </a:cxn>
                <a:cxn ang="0">
                  <a:pos x="2" y="51"/>
                </a:cxn>
                <a:cxn ang="0">
                  <a:pos x="0" y="54"/>
                </a:cxn>
                <a:cxn ang="0">
                  <a:pos x="8" y="57"/>
                </a:cxn>
                <a:cxn ang="0">
                  <a:pos x="13" y="61"/>
                </a:cxn>
                <a:cxn ang="0">
                  <a:pos x="15" y="54"/>
                </a:cxn>
                <a:cxn ang="0">
                  <a:pos x="24" y="53"/>
                </a:cxn>
                <a:cxn ang="0">
                  <a:pos x="34" y="59"/>
                </a:cxn>
                <a:cxn ang="0">
                  <a:pos x="39" y="56"/>
                </a:cxn>
                <a:cxn ang="0">
                  <a:pos x="45" y="56"/>
                </a:cxn>
                <a:cxn ang="0">
                  <a:pos x="58" y="56"/>
                </a:cxn>
              </a:cxnLst>
              <a:rect l="0" t="0" r="r" b="b"/>
              <a:pathLst>
                <a:path w="64" h="62">
                  <a:moveTo>
                    <a:pt x="58" y="56"/>
                  </a:moveTo>
                  <a:lnTo>
                    <a:pt x="58" y="53"/>
                  </a:lnTo>
                  <a:lnTo>
                    <a:pt x="64" y="45"/>
                  </a:lnTo>
                  <a:lnTo>
                    <a:pt x="56" y="40"/>
                  </a:lnTo>
                  <a:lnTo>
                    <a:pt x="56" y="35"/>
                  </a:lnTo>
                  <a:lnTo>
                    <a:pt x="56" y="32"/>
                  </a:lnTo>
                  <a:lnTo>
                    <a:pt x="61" y="30"/>
                  </a:lnTo>
                  <a:lnTo>
                    <a:pt x="58" y="30"/>
                  </a:lnTo>
                  <a:lnTo>
                    <a:pt x="56" y="27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3" y="24"/>
                  </a:lnTo>
                  <a:lnTo>
                    <a:pt x="42" y="21"/>
                  </a:lnTo>
                  <a:lnTo>
                    <a:pt x="40" y="16"/>
                  </a:lnTo>
                  <a:lnTo>
                    <a:pt x="35" y="14"/>
                  </a:lnTo>
                  <a:lnTo>
                    <a:pt x="29" y="6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0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5" y="9"/>
                  </a:lnTo>
                  <a:lnTo>
                    <a:pt x="5" y="13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16" y="30"/>
                  </a:lnTo>
                  <a:lnTo>
                    <a:pt x="15" y="32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5" y="41"/>
                  </a:lnTo>
                  <a:lnTo>
                    <a:pt x="2" y="43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2" y="49"/>
                  </a:lnTo>
                  <a:lnTo>
                    <a:pt x="2" y="51"/>
                  </a:lnTo>
                  <a:lnTo>
                    <a:pt x="0" y="53"/>
                  </a:lnTo>
                  <a:lnTo>
                    <a:pt x="0" y="54"/>
                  </a:lnTo>
                  <a:lnTo>
                    <a:pt x="5" y="56"/>
                  </a:lnTo>
                  <a:lnTo>
                    <a:pt x="8" y="57"/>
                  </a:lnTo>
                  <a:lnTo>
                    <a:pt x="10" y="59"/>
                  </a:lnTo>
                  <a:lnTo>
                    <a:pt x="13" y="61"/>
                  </a:lnTo>
                  <a:lnTo>
                    <a:pt x="13" y="62"/>
                  </a:lnTo>
                  <a:lnTo>
                    <a:pt x="15" y="54"/>
                  </a:lnTo>
                  <a:lnTo>
                    <a:pt x="19" y="51"/>
                  </a:lnTo>
                  <a:lnTo>
                    <a:pt x="24" y="53"/>
                  </a:lnTo>
                  <a:lnTo>
                    <a:pt x="32" y="59"/>
                  </a:lnTo>
                  <a:lnTo>
                    <a:pt x="34" y="59"/>
                  </a:lnTo>
                  <a:lnTo>
                    <a:pt x="35" y="57"/>
                  </a:lnTo>
                  <a:lnTo>
                    <a:pt x="39" y="56"/>
                  </a:lnTo>
                  <a:lnTo>
                    <a:pt x="42" y="57"/>
                  </a:lnTo>
                  <a:lnTo>
                    <a:pt x="45" y="56"/>
                  </a:lnTo>
                  <a:lnTo>
                    <a:pt x="58" y="56"/>
                  </a:lnTo>
                  <a:lnTo>
                    <a:pt x="58" y="5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0" name="Полилиния 246"/>
            <p:cNvSpPr/>
            <p:nvPr/>
          </p:nvSpPr>
          <p:spPr bwMode="auto">
            <a:xfrm>
              <a:off x="1831907" y="-2080708"/>
              <a:ext cx="573733" cy="270552"/>
            </a:xfrm>
            <a:custGeom>
              <a:avLst/>
              <a:gdLst/>
              <a:ahLst/>
              <a:cxnLst>
                <a:cxn ang="0">
                  <a:pos x="49" y="16"/>
                </a:cxn>
                <a:cxn ang="0">
                  <a:pos x="60" y="35"/>
                </a:cxn>
                <a:cxn ang="0">
                  <a:pos x="76" y="54"/>
                </a:cxn>
                <a:cxn ang="0">
                  <a:pos x="89" y="65"/>
                </a:cxn>
                <a:cxn ang="0">
                  <a:pos x="95" y="78"/>
                </a:cxn>
                <a:cxn ang="0">
                  <a:pos x="106" y="86"/>
                </a:cxn>
                <a:cxn ang="0">
                  <a:pos x="126" y="101"/>
                </a:cxn>
                <a:cxn ang="0">
                  <a:pos x="140" y="115"/>
                </a:cxn>
                <a:cxn ang="0">
                  <a:pos x="143" y="131"/>
                </a:cxn>
                <a:cxn ang="0">
                  <a:pos x="137" y="146"/>
                </a:cxn>
                <a:cxn ang="0">
                  <a:pos x="164" y="160"/>
                </a:cxn>
                <a:cxn ang="0">
                  <a:pos x="227" y="179"/>
                </a:cxn>
                <a:cxn ang="0">
                  <a:pos x="254" y="186"/>
                </a:cxn>
                <a:cxn ang="0">
                  <a:pos x="294" y="183"/>
                </a:cxn>
                <a:cxn ang="0">
                  <a:pos x="326" y="194"/>
                </a:cxn>
                <a:cxn ang="0">
                  <a:pos x="352" y="176"/>
                </a:cxn>
                <a:cxn ang="0">
                  <a:pos x="366" y="163"/>
                </a:cxn>
                <a:cxn ang="0">
                  <a:pos x="392" y="158"/>
                </a:cxn>
                <a:cxn ang="0">
                  <a:pos x="398" y="158"/>
                </a:cxn>
                <a:cxn ang="0">
                  <a:pos x="405" y="147"/>
                </a:cxn>
                <a:cxn ang="0">
                  <a:pos x="414" y="136"/>
                </a:cxn>
                <a:cxn ang="0">
                  <a:pos x="413" y="125"/>
                </a:cxn>
                <a:cxn ang="0">
                  <a:pos x="392" y="126"/>
                </a:cxn>
                <a:cxn ang="0">
                  <a:pos x="356" y="149"/>
                </a:cxn>
                <a:cxn ang="0">
                  <a:pos x="339" y="157"/>
                </a:cxn>
                <a:cxn ang="0">
                  <a:pos x="323" y="157"/>
                </a:cxn>
                <a:cxn ang="0">
                  <a:pos x="291" y="155"/>
                </a:cxn>
                <a:cxn ang="0">
                  <a:pos x="273" y="142"/>
                </a:cxn>
                <a:cxn ang="0">
                  <a:pos x="265" y="128"/>
                </a:cxn>
                <a:cxn ang="0">
                  <a:pos x="263" y="106"/>
                </a:cxn>
                <a:cxn ang="0">
                  <a:pos x="276" y="83"/>
                </a:cxn>
                <a:cxn ang="0">
                  <a:pos x="279" y="78"/>
                </a:cxn>
                <a:cxn ang="0">
                  <a:pos x="262" y="75"/>
                </a:cxn>
                <a:cxn ang="0">
                  <a:pos x="246" y="57"/>
                </a:cxn>
                <a:cxn ang="0">
                  <a:pos x="233" y="41"/>
                </a:cxn>
                <a:cxn ang="0">
                  <a:pos x="206" y="33"/>
                </a:cxn>
                <a:cxn ang="0">
                  <a:pos x="175" y="33"/>
                </a:cxn>
                <a:cxn ang="0">
                  <a:pos x="158" y="14"/>
                </a:cxn>
                <a:cxn ang="0">
                  <a:pos x="129" y="9"/>
                </a:cxn>
                <a:cxn ang="0">
                  <a:pos x="66" y="11"/>
                </a:cxn>
                <a:cxn ang="0">
                  <a:pos x="25" y="1"/>
                </a:cxn>
                <a:cxn ang="0">
                  <a:pos x="5" y="14"/>
                </a:cxn>
                <a:cxn ang="0">
                  <a:pos x="13" y="35"/>
                </a:cxn>
                <a:cxn ang="0">
                  <a:pos x="31" y="54"/>
                </a:cxn>
                <a:cxn ang="0">
                  <a:pos x="23" y="57"/>
                </a:cxn>
                <a:cxn ang="0">
                  <a:pos x="23" y="61"/>
                </a:cxn>
                <a:cxn ang="0">
                  <a:pos x="39" y="69"/>
                </a:cxn>
                <a:cxn ang="0">
                  <a:pos x="50" y="75"/>
                </a:cxn>
                <a:cxn ang="0">
                  <a:pos x="50" y="91"/>
                </a:cxn>
                <a:cxn ang="0">
                  <a:pos x="57" y="94"/>
                </a:cxn>
                <a:cxn ang="0">
                  <a:pos x="76" y="112"/>
                </a:cxn>
                <a:cxn ang="0">
                  <a:pos x="82" y="99"/>
                </a:cxn>
                <a:cxn ang="0">
                  <a:pos x="69" y="93"/>
                </a:cxn>
                <a:cxn ang="0">
                  <a:pos x="66" y="80"/>
                </a:cxn>
                <a:cxn ang="0">
                  <a:pos x="61" y="72"/>
                </a:cxn>
                <a:cxn ang="0">
                  <a:pos x="55" y="61"/>
                </a:cxn>
                <a:cxn ang="0">
                  <a:pos x="47" y="45"/>
                </a:cxn>
                <a:cxn ang="0">
                  <a:pos x="33" y="35"/>
                </a:cxn>
                <a:cxn ang="0">
                  <a:pos x="33" y="11"/>
                </a:cxn>
              </a:cxnLst>
              <a:rect l="0" t="0" r="r" b="b"/>
              <a:pathLst>
                <a:path w="422" h="199">
                  <a:moveTo>
                    <a:pt x="33" y="11"/>
                  </a:moveTo>
                  <a:lnTo>
                    <a:pt x="41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5" y="19"/>
                  </a:lnTo>
                  <a:lnTo>
                    <a:pt x="55" y="24"/>
                  </a:lnTo>
                  <a:lnTo>
                    <a:pt x="58" y="33"/>
                  </a:lnTo>
                  <a:lnTo>
                    <a:pt x="60" y="35"/>
                  </a:lnTo>
                  <a:lnTo>
                    <a:pt x="60" y="40"/>
                  </a:lnTo>
                  <a:lnTo>
                    <a:pt x="61" y="40"/>
                  </a:lnTo>
                  <a:lnTo>
                    <a:pt x="66" y="48"/>
                  </a:lnTo>
                  <a:lnTo>
                    <a:pt x="76" y="54"/>
                  </a:lnTo>
                  <a:lnTo>
                    <a:pt x="82" y="56"/>
                  </a:lnTo>
                  <a:lnTo>
                    <a:pt x="81" y="59"/>
                  </a:lnTo>
                  <a:lnTo>
                    <a:pt x="82" y="62"/>
                  </a:lnTo>
                  <a:lnTo>
                    <a:pt x="89" y="65"/>
                  </a:lnTo>
                  <a:lnTo>
                    <a:pt x="92" y="70"/>
                  </a:lnTo>
                  <a:lnTo>
                    <a:pt x="95" y="70"/>
                  </a:lnTo>
                  <a:lnTo>
                    <a:pt x="100" y="73"/>
                  </a:lnTo>
                  <a:lnTo>
                    <a:pt x="95" y="78"/>
                  </a:lnTo>
                  <a:lnTo>
                    <a:pt x="95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106" y="86"/>
                  </a:lnTo>
                  <a:lnTo>
                    <a:pt x="110" y="86"/>
                  </a:lnTo>
                  <a:lnTo>
                    <a:pt x="114" y="90"/>
                  </a:lnTo>
                  <a:lnTo>
                    <a:pt x="113" y="93"/>
                  </a:lnTo>
                  <a:lnTo>
                    <a:pt x="126" y="101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32" y="109"/>
                  </a:lnTo>
                  <a:lnTo>
                    <a:pt x="140" y="115"/>
                  </a:lnTo>
                  <a:lnTo>
                    <a:pt x="142" y="122"/>
                  </a:lnTo>
                  <a:lnTo>
                    <a:pt x="143" y="123"/>
                  </a:lnTo>
                  <a:lnTo>
                    <a:pt x="145" y="130"/>
                  </a:lnTo>
                  <a:lnTo>
                    <a:pt x="143" y="131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35" y="139"/>
                  </a:lnTo>
                  <a:lnTo>
                    <a:pt x="137" y="146"/>
                  </a:lnTo>
                  <a:lnTo>
                    <a:pt x="146" y="150"/>
                  </a:lnTo>
                  <a:lnTo>
                    <a:pt x="151" y="152"/>
                  </a:lnTo>
                  <a:lnTo>
                    <a:pt x="158" y="155"/>
                  </a:lnTo>
                  <a:lnTo>
                    <a:pt x="164" y="160"/>
                  </a:lnTo>
                  <a:lnTo>
                    <a:pt x="178" y="165"/>
                  </a:lnTo>
                  <a:lnTo>
                    <a:pt x="185" y="165"/>
                  </a:lnTo>
                  <a:lnTo>
                    <a:pt x="198" y="171"/>
                  </a:lnTo>
                  <a:lnTo>
                    <a:pt x="227" y="179"/>
                  </a:lnTo>
                  <a:lnTo>
                    <a:pt x="230" y="179"/>
                  </a:lnTo>
                  <a:lnTo>
                    <a:pt x="238" y="183"/>
                  </a:lnTo>
                  <a:lnTo>
                    <a:pt x="246" y="186"/>
                  </a:lnTo>
                  <a:lnTo>
                    <a:pt x="254" y="186"/>
                  </a:lnTo>
                  <a:lnTo>
                    <a:pt x="262" y="187"/>
                  </a:lnTo>
                  <a:lnTo>
                    <a:pt x="267" y="187"/>
                  </a:lnTo>
                  <a:lnTo>
                    <a:pt x="284" y="183"/>
                  </a:lnTo>
                  <a:lnTo>
                    <a:pt x="294" y="183"/>
                  </a:lnTo>
                  <a:lnTo>
                    <a:pt x="307" y="186"/>
                  </a:lnTo>
                  <a:lnTo>
                    <a:pt x="324" y="199"/>
                  </a:lnTo>
                  <a:lnTo>
                    <a:pt x="326" y="195"/>
                  </a:lnTo>
                  <a:lnTo>
                    <a:pt x="326" y="194"/>
                  </a:lnTo>
                  <a:lnTo>
                    <a:pt x="339" y="183"/>
                  </a:lnTo>
                  <a:lnTo>
                    <a:pt x="353" y="183"/>
                  </a:lnTo>
                  <a:lnTo>
                    <a:pt x="355" y="179"/>
                  </a:lnTo>
                  <a:lnTo>
                    <a:pt x="352" y="176"/>
                  </a:lnTo>
                  <a:lnTo>
                    <a:pt x="340" y="170"/>
                  </a:lnTo>
                  <a:lnTo>
                    <a:pt x="350" y="170"/>
                  </a:lnTo>
                  <a:lnTo>
                    <a:pt x="352" y="165"/>
                  </a:lnTo>
                  <a:lnTo>
                    <a:pt x="366" y="163"/>
                  </a:lnTo>
                  <a:lnTo>
                    <a:pt x="379" y="163"/>
                  </a:lnTo>
                  <a:lnTo>
                    <a:pt x="384" y="163"/>
                  </a:lnTo>
                  <a:lnTo>
                    <a:pt x="389" y="158"/>
                  </a:lnTo>
                  <a:lnTo>
                    <a:pt x="392" y="158"/>
                  </a:lnTo>
                  <a:lnTo>
                    <a:pt x="397" y="154"/>
                  </a:lnTo>
                  <a:lnTo>
                    <a:pt x="398" y="154"/>
                  </a:lnTo>
                  <a:lnTo>
                    <a:pt x="397" y="157"/>
                  </a:lnTo>
                  <a:lnTo>
                    <a:pt x="398" y="158"/>
                  </a:lnTo>
                  <a:lnTo>
                    <a:pt x="398" y="162"/>
                  </a:lnTo>
                  <a:lnTo>
                    <a:pt x="400" y="162"/>
                  </a:lnTo>
                  <a:lnTo>
                    <a:pt x="406" y="149"/>
                  </a:lnTo>
                  <a:lnTo>
                    <a:pt x="405" y="147"/>
                  </a:lnTo>
                  <a:lnTo>
                    <a:pt x="408" y="147"/>
                  </a:lnTo>
                  <a:lnTo>
                    <a:pt x="408" y="146"/>
                  </a:lnTo>
                  <a:lnTo>
                    <a:pt x="406" y="144"/>
                  </a:lnTo>
                  <a:lnTo>
                    <a:pt x="414" y="136"/>
                  </a:lnTo>
                  <a:lnTo>
                    <a:pt x="421" y="133"/>
                  </a:lnTo>
                  <a:lnTo>
                    <a:pt x="422" y="128"/>
                  </a:lnTo>
                  <a:lnTo>
                    <a:pt x="421" y="125"/>
                  </a:lnTo>
                  <a:lnTo>
                    <a:pt x="413" y="125"/>
                  </a:lnTo>
                  <a:lnTo>
                    <a:pt x="408" y="126"/>
                  </a:lnTo>
                  <a:lnTo>
                    <a:pt x="409" y="125"/>
                  </a:lnTo>
                  <a:lnTo>
                    <a:pt x="405" y="123"/>
                  </a:lnTo>
                  <a:lnTo>
                    <a:pt x="392" y="126"/>
                  </a:lnTo>
                  <a:lnTo>
                    <a:pt x="377" y="126"/>
                  </a:lnTo>
                  <a:lnTo>
                    <a:pt x="368" y="130"/>
                  </a:lnTo>
                  <a:lnTo>
                    <a:pt x="363" y="141"/>
                  </a:lnTo>
                  <a:lnTo>
                    <a:pt x="356" y="149"/>
                  </a:lnTo>
                  <a:lnTo>
                    <a:pt x="348" y="152"/>
                  </a:lnTo>
                  <a:lnTo>
                    <a:pt x="348" y="155"/>
                  </a:lnTo>
                  <a:lnTo>
                    <a:pt x="344" y="157"/>
                  </a:lnTo>
                  <a:lnTo>
                    <a:pt x="339" y="157"/>
                  </a:lnTo>
                  <a:lnTo>
                    <a:pt x="337" y="155"/>
                  </a:lnTo>
                  <a:lnTo>
                    <a:pt x="331" y="155"/>
                  </a:lnTo>
                  <a:lnTo>
                    <a:pt x="329" y="155"/>
                  </a:lnTo>
                  <a:lnTo>
                    <a:pt x="323" y="157"/>
                  </a:lnTo>
                  <a:lnTo>
                    <a:pt x="308" y="158"/>
                  </a:lnTo>
                  <a:lnTo>
                    <a:pt x="302" y="160"/>
                  </a:lnTo>
                  <a:lnTo>
                    <a:pt x="299" y="160"/>
                  </a:lnTo>
                  <a:lnTo>
                    <a:pt x="291" y="155"/>
                  </a:lnTo>
                  <a:lnTo>
                    <a:pt x="288" y="155"/>
                  </a:lnTo>
                  <a:lnTo>
                    <a:pt x="281" y="154"/>
                  </a:lnTo>
                  <a:lnTo>
                    <a:pt x="275" y="150"/>
                  </a:lnTo>
                  <a:lnTo>
                    <a:pt x="273" y="142"/>
                  </a:lnTo>
                  <a:lnTo>
                    <a:pt x="267" y="136"/>
                  </a:lnTo>
                  <a:lnTo>
                    <a:pt x="263" y="131"/>
                  </a:lnTo>
                  <a:lnTo>
                    <a:pt x="263" y="130"/>
                  </a:lnTo>
                  <a:lnTo>
                    <a:pt x="265" y="128"/>
                  </a:lnTo>
                  <a:lnTo>
                    <a:pt x="265" y="126"/>
                  </a:lnTo>
                  <a:lnTo>
                    <a:pt x="262" y="122"/>
                  </a:lnTo>
                  <a:lnTo>
                    <a:pt x="260" y="118"/>
                  </a:lnTo>
                  <a:lnTo>
                    <a:pt x="263" y="106"/>
                  </a:lnTo>
                  <a:lnTo>
                    <a:pt x="265" y="91"/>
                  </a:lnTo>
                  <a:lnTo>
                    <a:pt x="268" y="88"/>
                  </a:lnTo>
                  <a:lnTo>
                    <a:pt x="270" y="85"/>
                  </a:lnTo>
                  <a:lnTo>
                    <a:pt x="276" y="83"/>
                  </a:lnTo>
                  <a:lnTo>
                    <a:pt x="278" y="82"/>
                  </a:lnTo>
                  <a:lnTo>
                    <a:pt x="279" y="80"/>
                  </a:lnTo>
                  <a:lnTo>
                    <a:pt x="276" y="82"/>
                  </a:lnTo>
                  <a:lnTo>
                    <a:pt x="279" y="78"/>
                  </a:lnTo>
                  <a:lnTo>
                    <a:pt x="279" y="77"/>
                  </a:lnTo>
                  <a:lnTo>
                    <a:pt x="275" y="78"/>
                  </a:lnTo>
                  <a:lnTo>
                    <a:pt x="270" y="77"/>
                  </a:lnTo>
                  <a:lnTo>
                    <a:pt x="262" y="75"/>
                  </a:lnTo>
                  <a:lnTo>
                    <a:pt x="254" y="73"/>
                  </a:lnTo>
                  <a:lnTo>
                    <a:pt x="251" y="72"/>
                  </a:lnTo>
                  <a:lnTo>
                    <a:pt x="247" y="67"/>
                  </a:lnTo>
                  <a:lnTo>
                    <a:pt x="246" y="57"/>
                  </a:lnTo>
                  <a:lnTo>
                    <a:pt x="241" y="56"/>
                  </a:lnTo>
                  <a:lnTo>
                    <a:pt x="239" y="53"/>
                  </a:lnTo>
                  <a:lnTo>
                    <a:pt x="236" y="49"/>
                  </a:lnTo>
                  <a:lnTo>
                    <a:pt x="233" y="41"/>
                  </a:lnTo>
                  <a:lnTo>
                    <a:pt x="225" y="35"/>
                  </a:lnTo>
                  <a:lnTo>
                    <a:pt x="223" y="33"/>
                  </a:lnTo>
                  <a:lnTo>
                    <a:pt x="209" y="33"/>
                  </a:lnTo>
                  <a:lnTo>
                    <a:pt x="206" y="33"/>
                  </a:lnTo>
                  <a:lnTo>
                    <a:pt x="195" y="43"/>
                  </a:lnTo>
                  <a:lnTo>
                    <a:pt x="190" y="41"/>
                  </a:lnTo>
                  <a:lnTo>
                    <a:pt x="178" y="37"/>
                  </a:lnTo>
                  <a:lnTo>
                    <a:pt x="175" y="33"/>
                  </a:lnTo>
                  <a:lnTo>
                    <a:pt x="175" y="24"/>
                  </a:lnTo>
                  <a:lnTo>
                    <a:pt x="167" y="21"/>
                  </a:lnTo>
                  <a:lnTo>
                    <a:pt x="161" y="14"/>
                  </a:lnTo>
                  <a:lnTo>
                    <a:pt x="158" y="14"/>
                  </a:lnTo>
                  <a:lnTo>
                    <a:pt x="158" y="11"/>
                  </a:lnTo>
                  <a:lnTo>
                    <a:pt x="153" y="9"/>
                  </a:lnTo>
                  <a:lnTo>
                    <a:pt x="142" y="9"/>
                  </a:lnTo>
                  <a:lnTo>
                    <a:pt x="129" y="9"/>
                  </a:lnTo>
                  <a:lnTo>
                    <a:pt x="127" y="16"/>
                  </a:lnTo>
                  <a:lnTo>
                    <a:pt x="103" y="16"/>
                  </a:lnTo>
                  <a:lnTo>
                    <a:pt x="87" y="16"/>
                  </a:lnTo>
                  <a:lnTo>
                    <a:pt x="66" y="11"/>
                  </a:lnTo>
                  <a:lnTo>
                    <a:pt x="47" y="5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25" y="1"/>
                  </a:lnTo>
                  <a:lnTo>
                    <a:pt x="13" y="1"/>
                  </a:lnTo>
                  <a:lnTo>
                    <a:pt x="0" y="3"/>
                  </a:lnTo>
                  <a:lnTo>
                    <a:pt x="5" y="11"/>
                  </a:lnTo>
                  <a:lnTo>
                    <a:pt x="5" y="14"/>
                  </a:lnTo>
                  <a:lnTo>
                    <a:pt x="10" y="22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13" y="35"/>
                  </a:lnTo>
                  <a:lnTo>
                    <a:pt x="20" y="38"/>
                  </a:lnTo>
                  <a:lnTo>
                    <a:pt x="23" y="38"/>
                  </a:lnTo>
                  <a:lnTo>
                    <a:pt x="33" y="49"/>
                  </a:lnTo>
                  <a:lnTo>
                    <a:pt x="31" y="54"/>
                  </a:lnTo>
                  <a:lnTo>
                    <a:pt x="29" y="56"/>
                  </a:lnTo>
                  <a:lnTo>
                    <a:pt x="29" y="57"/>
                  </a:lnTo>
                  <a:lnTo>
                    <a:pt x="28" y="56"/>
                  </a:lnTo>
                  <a:lnTo>
                    <a:pt x="23" y="57"/>
                  </a:lnTo>
                  <a:lnTo>
                    <a:pt x="17" y="57"/>
                  </a:lnTo>
                  <a:lnTo>
                    <a:pt x="17" y="59"/>
                  </a:lnTo>
                  <a:lnTo>
                    <a:pt x="18" y="57"/>
                  </a:lnTo>
                  <a:lnTo>
                    <a:pt x="23" y="61"/>
                  </a:lnTo>
                  <a:lnTo>
                    <a:pt x="23" y="64"/>
                  </a:lnTo>
                  <a:lnTo>
                    <a:pt x="28" y="65"/>
                  </a:lnTo>
                  <a:lnTo>
                    <a:pt x="34" y="69"/>
                  </a:lnTo>
                  <a:lnTo>
                    <a:pt x="39" y="69"/>
                  </a:lnTo>
                  <a:lnTo>
                    <a:pt x="42" y="67"/>
                  </a:lnTo>
                  <a:lnTo>
                    <a:pt x="42" y="70"/>
                  </a:lnTo>
                  <a:lnTo>
                    <a:pt x="45" y="73"/>
                  </a:lnTo>
                  <a:lnTo>
                    <a:pt x="50" y="75"/>
                  </a:lnTo>
                  <a:lnTo>
                    <a:pt x="53" y="80"/>
                  </a:lnTo>
                  <a:lnTo>
                    <a:pt x="52" y="86"/>
                  </a:lnTo>
                  <a:lnTo>
                    <a:pt x="49" y="91"/>
                  </a:lnTo>
                  <a:lnTo>
                    <a:pt x="50" y="91"/>
                  </a:lnTo>
                  <a:lnTo>
                    <a:pt x="50" y="91"/>
                  </a:lnTo>
                  <a:lnTo>
                    <a:pt x="53" y="91"/>
                  </a:lnTo>
                  <a:lnTo>
                    <a:pt x="53" y="93"/>
                  </a:lnTo>
                  <a:lnTo>
                    <a:pt x="57" y="94"/>
                  </a:lnTo>
                  <a:lnTo>
                    <a:pt x="58" y="96"/>
                  </a:lnTo>
                  <a:lnTo>
                    <a:pt x="71" y="104"/>
                  </a:lnTo>
                  <a:lnTo>
                    <a:pt x="74" y="106"/>
                  </a:lnTo>
                  <a:lnTo>
                    <a:pt x="76" y="112"/>
                  </a:lnTo>
                  <a:lnTo>
                    <a:pt x="84" y="109"/>
                  </a:lnTo>
                  <a:lnTo>
                    <a:pt x="85" y="106"/>
                  </a:lnTo>
                  <a:lnTo>
                    <a:pt x="85" y="104"/>
                  </a:lnTo>
                  <a:lnTo>
                    <a:pt x="82" y="99"/>
                  </a:lnTo>
                  <a:lnTo>
                    <a:pt x="77" y="96"/>
                  </a:lnTo>
                  <a:lnTo>
                    <a:pt x="74" y="98"/>
                  </a:lnTo>
                  <a:lnTo>
                    <a:pt x="71" y="96"/>
                  </a:lnTo>
                  <a:lnTo>
                    <a:pt x="69" y="93"/>
                  </a:lnTo>
                  <a:lnTo>
                    <a:pt x="71" y="90"/>
                  </a:lnTo>
                  <a:lnTo>
                    <a:pt x="69" y="86"/>
                  </a:lnTo>
                  <a:lnTo>
                    <a:pt x="69" y="83"/>
                  </a:lnTo>
                  <a:lnTo>
                    <a:pt x="66" y="80"/>
                  </a:lnTo>
                  <a:lnTo>
                    <a:pt x="66" y="75"/>
                  </a:lnTo>
                  <a:lnTo>
                    <a:pt x="65" y="70"/>
                  </a:lnTo>
                  <a:lnTo>
                    <a:pt x="61" y="69"/>
                  </a:lnTo>
                  <a:lnTo>
                    <a:pt x="61" y="72"/>
                  </a:lnTo>
                  <a:lnTo>
                    <a:pt x="60" y="70"/>
                  </a:lnTo>
                  <a:lnTo>
                    <a:pt x="60" y="65"/>
                  </a:lnTo>
                  <a:lnTo>
                    <a:pt x="57" y="64"/>
                  </a:lnTo>
                  <a:lnTo>
                    <a:pt x="55" y="61"/>
                  </a:lnTo>
                  <a:lnTo>
                    <a:pt x="52" y="57"/>
                  </a:lnTo>
                  <a:lnTo>
                    <a:pt x="52" y="51"/>
                  </a:lnTo>
                  <a:lnTo>
                    <a:pt x="49" y="49"/>
                  </a:lnTo>
                  <a:lnTo>
                    <a:pt x="47" y="45"/>
                  </a:lnTo>
                  <a:lnTo>
                    <a:pt x="44" y="45"/>
                  </a:lnTo>
                  <a:lnTo>
                    <a:pt x="42" y="40"/>
                  </a:lnTo>
                  <a:lnTo>
                    <a:pt x="36" y="35"/>
                  </a:lnTo>
                  <a:lnTo>
                    <a:pt x="33" y="35"/>
                  </a:lnTo>
                  <a:lnTo>
                    <a:pt x="31" y="30"/>
                  </a:lnTo>
                  <a:lnTo>
                    <a:pt x="33" y="21"/>
                  </a:lnTo>
                  <a:lnTo>
                    <a:pt x="31" y="19"/>
                  </a:lnTo>
                  <a:lnTo>
                    <a:pt x="33" y="11"/>
                  </a:lnTo>
                  <a:lnTo>
                    <a:pt x="33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1" name="Полилиния 247"/>
            <p:cNvSpPr/>
            <p:nvPr/>
          </p:nvSpPr>
          <p:spPr bwMode="auto">
            <a:xfrm>
              <a:off x="2848856" y="-2362136"/>
              <a:ext cx="101967" cy="58461"/>
            </a:xfrm>
            <a:custGeom>
              <a:avLst/>
              <a:gdLst/>
              <a:ahLst/>
              <a:cxnLst>
                <a:cxn ang="0">
                  <a:pos x="72" y="29"/>
                </a:cxn>
                <a:cxn ang="0">
                  <a:pos x="75" y="29"/>
                </a:cxn>
                <a:cxn ang="0">
                  <a:pos x="73" y="27"/>
                </a:cxn>
                <a:cxn ang="0">
                  <a:pos x="64" y="26"/>
                </a:cxn>
                <a:cxn ang="0">
                  <a:pos x="61" y="19"/>
                </a:cxn>
                <a:cxn ang="0">
                  <a:pos x="61" y="14"/>
                </a:cxn>
                <a:cxn ang="0">
                  <a:pos x="54" y="13"/>
                </a:cxn>
                <a:cxn ang="0">
                  <a:pos x="59" y="9"/>
                </a:cxn>
                <a:cxn ang="0">
                  <a:pos x="62" y="6"/>
                </a:cxn>
                <a:cxn ang="0">
                  <a:pos x="64" y="3"/>
                </a:cxn>
                <a:cxn ang="0">
                  <a:pos x="59" y="1"/>
                </a:cxn>
                <a:cxn ang="0">
                  <a:pos x="51" y="5"/>
                </a:cxn>
                <a:cxn ang="0">
                  <a:pos x="49" y="1"/>
                </a:cxn>
                <a:cxn ang="0">
                  <a:pos x="41" y="0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25" y="3"/>
                </a:cxn>
                <a:cxn ang="0">
                  <a:pos x="22" y="0"/>
                </a:cxn>
                <a:cxn ang="0">
                  <a:pos x="16" y="0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9" y="6"/>
                </a:cxn>
                <a:cxn ang="0">
                  <a:pos x="6" y="9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3" y="13"/>
                </a:cxn>
                <a:cxn ang="0">
                  <a:pos x="11" y="9"/>
                </a:cxn>
                <a:cxn ang="0">
                  <a:pos x="17" y="14"/>
                </a:cxn>
                <a:cxn ang="0">
                  <a:pos x="16" y="26"/>
                </a:cxn>
                <a:cxn ang="0">
                  <a:pos x="14" y="35"/>
                </a:cxn>
                <a:cxn ang="0">
                  <a:pos x="17" y="37"/>
                </a:cxn>
                <a:cxn ang="0">
                  <a:pos x="17" y="40"/>
                </a:cxn>
                <a:cxn ang="0">
                  <a:pos x="21" y="42"/>
                </a:cxn>
                <a:cxn ang="0">
                  <a:pos x="22" y="42"/>
                </a:cxn>
                <a:cxn ang="0">
                  <a:pos x="24" y="42"/>
                </a:cxn>
                <a:cxn ang="0">
                  <a:pos x="30" y="43"/>
                </a:cxn>
                <a:cxn ang="0">
                  <a:pos x="35" y="42"/>
                </a:cxn>
                <a:cxn ang="0">
                  <a:pos x="38" y="42"/>
                </a:cxn>
                <a:cxn ang="0">
                  <a:pos x="40" y="40"/>
                </a:cxn>
                <a:cxn ang="0">
                  <a:pos x="45" y="40"/>
                </a:cxn>
                <a:cxn ang="0">
                  <a:pos x="59" y="34"/>
                </a:cxn>
                <a:cxn ang="0">
                  <a:pos x="62" y="30"/>
                </a:cxn>
                <a:cxn ang="0">
                  <a:pos x="62" y="32"/>
                </a:cxn>
                <a:cxn ang="0">
                  <a:pos x="65" y="32"/>
                </a:cxn>
                <a:cxn ang="0">
                  <a:pos x="67" y="30"/>
                </a:cxn>
                <a:cxn ang="0">
                  <a:pos x="72" y="29"/>
                </a:cxn>
                <a:cxn ang="0">
                  <a:pos x="72" y="29"/>
                </a:cxn>
              </a:cxnLst>
              <a:rect l="0" t="0" r="r" b="b"/>
              <a:pathLst>
                <a:path w="75" h="43">
                  <a:moveTo>
                    <a:pt x="72" y="29"/>
                  </a:moveTo>
                  <a:lnTo>
                    <a:pt x="75" y="29"/>
                  </a:lnTo>
                  <a:lnTo>
                    <a:pt x="73" y="27"/>
                  </a:lnTo>
                  <a:lnTo>
                    <a:pt x="64" y="26"/>
                  </a:lnTo>
                  <a:lnTo>
                    <a:pt x="61" y="19"/>
                  </a:lnTo>
                  <a:lnTo>
                    <a:pt x="61" y="14"/>
                  </a:lnTo>
                  <a:lnTo>
                    <a:pt x="54" y="13"/>
                  </a:lnTo>
                  <a:lnTo>
                    <a:pt x="59" y="9"/>
                  </a:lnTo>
                  <a:lnTo>
                    <a:pt x="62" y="6"/>
                  </a:lnTo>
                  <a:lnTo>
                    <a:pt x="64" y="3"/>
                  </a:lnTo>
                  <a:lnTo>
                    <a:pt x="59" y="1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25" y="3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9" y="6"/>
                  </a:lnTo>
                  <a:lnTo>
                    <a:pt x="6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3" y="13"/>
                  </a:lnTo>
                  <a:lnTo>
                    <a:pt x="11" y="9"/>
                  </a:lnTo>
                  <a:lnTo>
                    <a:pt x="17" y="14"/>
                  </a:lnTo>
                  <a:lnTo>
                    <a:pt x="16" y="26"/>
                  </a:lnTo>
                  <a:lnTo>
                    <a:pt x="14" y="35"/>
                  </a:lnTo>
                  <a:lnTo>
                    <a:pt x="17" y="37"/>
                  </a:lnTo>
                  <a:lnTo>
                    <a:pt x="17" y="40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30" y="43"/>
                  </a:lnTo>
                  <a:lnTo>
                    <a:pt x="35" y="42"/>
                  </a:lnTo>
                  <a:lnTo>
                    <a:pt x="38" y="42"/>
                  </a:lnTo>
                  <a:lnTo>
                    <a:pt x="40" y="40"/>
                  </a:lnTo>
                  <a:lnTo>
                    <a:pt x="45" y="40"/>
                  </a:lnTo>
                  <a:lnTo>
                    <a:pt x="59" y="34"/>
                  </a:lnTo>
                  <a:lnTo>
                    <a:pt x="62" y="30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2" y="29"/>
                  </a:lnTo>
                  <a:lnTo>
                    <a:pt x="72" y="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2" name="Полилиния 248"/>
            <p:cNvSpPr/>
            <p:nvPr/>
          </p:nvSpPr>
          <p:spPr bwMode="auto">
            <a:xfrm>
              <a:off x="2896440" y="-2322709"/>
              <a:ext cx="104686" cy="50304"/>
            </a:xfrm>
            <a:custGeom>
              <a:avLst/>
              <a:gdLst/>
              <a:ahLst/>
              <a:cxnLst>
                <a:cxn ang="0">
                  <a:pos x="74" y="6"/>
                </a:cxn>
                <a:cxn ang="0">
                  <a:pos x="72" y="5"/>
                </a:cxn>
                <a:cxn ang="0">
                  <a:pos x="66" y="6"/>
                </a:cxn>
                <a:cxn ang="0">
                  <a:pos x="66" y="5"/>
                </a:cxn>
                <a:cxn ang="0">
                  <a:pos x="64" y="1"/>
                </a:cxn>
                <a:cxn ang="0">
                  <a:pos x="59" y="5"/>
                </a:cxn>
                <a:cxn ang="0">
                  <a:pos x="53" y="5"/>
                </a:cxn>
                <a:cxn ang="0">
                  <a:pos x="53" y="5"/>
                </a:cxn>
                <a:cxn ang="0">
                  <a:pos x="37" y="1"/>
                </a:cxn>
                <a:cxn ang="0">
                  <a:pos x="37" y="0"/>
                </a:cxn>
                <a:cxn ang="0">
                  <a:pos x="32" y="1"/>
                </a:cxn>
                <a:cxn ang="0">
                  <a:pos x="30" y="3"/>
                </a:cxn>
                <a:cxn ang="0">
                  <a:pos x="22" y="8"/>
                </a:cxn>
                <a:cxn ang="0">
                  <a:pos x="22" y="9"/>
                </a:cxn>
                <a:cxn ang="0">
                  <a:pos x="29" y="9"/>
                </a:cxn>
                <a:cxn ang="0">
                  <a:pos x="43" y="9"/>
                </a:cxn>
                <a:cxn ang="0">
                  <a:pos x="43" y="9"/>
                </a:cxn>
                <a:cxn ang="0">
                  <a:pos x="37" y="11"/>
                </a:cxn>
                <a:cxn ang="0">
                  <a:pos x="30" y="14"/>
                </a:cxn>
                <a:cxn ang="0">
                  <a:pos x="27" y="11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6" y="19"/>
                </a:cxn>
                <a:cxn ang="0">
                  <a:pos x="0" y="24"/>
                </a:cxn>
                <a:cxn ang="0">
                  <a:pos x="5" y="21"/>
                </a:cxn>
                <a:cxn ang="0">
                  <a:pos x="2" y="24"/>
                </a:cxn>
                <a:cxn ang="0">
                  <a:pos x="0" y="29"/>
                </a:cxn>
                <a:cxn ang="0">
                  <a:pos x="2" y="32"/>
                </a:cxn>
                <a:cxn ang="0">
                  <a:pos x="3" y="32"/>
                </a:cxn>
                <a:cxn ang="0">
                  <a:pos x="6" y="35"/>
                </a:cxn>
                <a:cxn ang="0">
                  <a:pos x="10" y="37"/>
                </a:cxn>
                <a:cxn ang="0">
                  <a:pos x="11" y="33"/>
                </a:cxn>
                <a:cxn ang="0">
                  <a:pos x="16" y="33"/>
                </a:cxn>
                <a:cxn ang="0">
                  <a:pos x="27" y="25"/>
                </a:cxn>
                <a:cxn ang="0">
                  <a:pos x="30" y="21"/>
                </a:cxn>
                <a:cxn ang="0">
                  <a:pos x="30" y="22"/>
                </a:cxn>
                <a:cxn ang="0">
                  <a:pos x="34" y="19"/>
                </a:cxn>
                <a:cxn ang="0">
                  <a:pos x="35" y="22"/>
                </a:cxn>
                <a:cxn ang="0">
                  <a:pos x="38" y="22"/>
                </a:cxn>
                <a:cxn ang="0">
                  <a:pos x="38" y="19"/>
                </a:cxn>
                <a:cxn ang="0">
                  <a:pos x="42" y="21"/>
                </a:cxn>
                <a:cxn ang="0">
                  <a:pos x="50" y="19"/>
                </a:cxn>
                <a:cxn ang="0">
                  <a:pos x="69" y="11"/>
                </a:cxn>
                <a:cxn ang="0">
                  <a:pos x="75" y="11"/>
                </a:cxn>
                <a:cxn ang="0">
                  <a:pos x="77" y="9"/>
                </a:cxn>
                <a:cxn ang="0">
                  <a:pos x="75" y="9"/>
                </a:cxn>
                <a:cxn ang="0">
                  <a:pos x="72" y="9"/>
                </a:cxn>
                <a:cxn ang="0">
                  <a:pos x="74" y="8"/>
                </a:cxn>
                <a:cxn ang="0">
                  <a:pos x="74" y="6"/>
                </a:cxn>
                <a:cxn ang="0">
                  <a:pos x="74" y="6"/>
                </a:cxn>
              </a:cxnLst>
              <a:rect l="0" t="0" r="r" b="b"/>
              <a:pathLst>
                <a:path w="77" h="37">
                  <a:moveTo>
                    <a:pt x="74" y="6"/>
                  </a:moveTo>
                  <a:lnTo>
                    <a:pt x="72" y="5"/>
                  </a:lnTo>
                  <a:lnTo>
                    <a:pt x="66" y="6"/>
                  </a:lnTo>
                  <a:lnTo>
                    <a:pt x="66" y="5"/>
                  </a:lnTo>
                  <a:lnTo>
                    <a:pt x="64" y="1"/>
                  </a:lnTo>
                  <a:lnTo>
                    <a:pt x="59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37" y="1"/>
                  </a:lnTo>
                  <a:lnTo>
                    <a:pt x="37" y="0"/>
                  </a:lnTo>
                  <a:lnTo>
                    <a:pt x="32" y="1"/>
                  </a:lnTo>
                  <a:lnTo>
                    <a:pt x="30" y="3"/>
                  </a:lnTo>
                  <a:lnTo>
                    <a:pt x="22" y="8"/>
                  </a:lnTo>
                  <a:lnTo>
                    <a:pt x="22" y="9"/>
                  </a:lnTo>
                  <a:lnTo>
                    <a:pt x="29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37" y="11"/>
                  </a:lnTo>
                  <a:lnTo>
                    <a:pt x="30" y="14"/>
                  </a:lnTo>
                  <a:lnTo>
                    <a:pt x="27" y="11"/>
                  </a:lnTo>
                  <a:lnTo>
                    <a:pt x="11" y="17"/>
                  </a:lnTo>
                  <a:lnTo>
                    <a:pt x="11" y="19"/>
                  </a:lnTo>
                  <a:lnTo>
                    <a:pt x="6" y="19"/>
                  </a:lnTo>
                  <a:lnTo>
                    <a:pt x="0" y="24"/>
                  </a:lnTo>
                  <a:lnTo>
                    <a:pt x="5" y="21"/>
                  </a:lnTo>
                  <a:lnTo>
                    <a:pt x="2" y="24"/>
                  </a:lnTo>
                  <a:lnTo>
                    <a:pt x="0" y="29"/>
                  </a:lnTo>
                  <a:lnTo>
                    <a:pt x="2" y="32"/>
                  </a:lnTo>
                  <a:lnTo>
                    <a:pt x="3" y="32"/>
                  </a:lnTo>
                  <a:lnTo>
                    <a:pt x="6" y="35"/>
                  </a:lnTo>
                  <a:lnTo>
                    <a:pt x="10" y="37"/>
                  </a:lnTo>
                  <a:lnTo>
                    <a:pt x="11" y="33"/>
                  </a:lnTo>
                  <a:lnTo>
                    <a:pt x="16" y="33"/>
                  </a:lnTo>
                  <a:lnTo>
                    <a:pt x="27" y="25"/>
                  </a:lnTo>
                  <a:lnTo>
                    <a:pt x="30" y="21"/>
                  </a:lnTo>
                  <a:lnTo>
                    <a:pt x="30" y="22"/>
                  </a:lnTo>
                  <a:lnTo>
                    <a:pt x="34" y="19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38" y="19"/>
                  </a:lnTo>
                  <a:lnTo>
                    <a:pt x="42" y="21"/>
                  </a:lnTo>
                  <a:lnTo>
                    <a:pt x="50" y="19"/>
                  </a:lnTo>
                  <a:lnTo>
                    <a:pt x="69" y="11"/>
                  </a:lnTo>
                  <a:lnTo>
                    <a:pt x="75" y="11"/>
                  </a:lnTo>
                  <a:lnTo>
                    <a:pt x="77" y="9"/>
                  </a:lnTo>
                  <a:lnTo>
                    <a:pt x="75" y="9"/>
                  </a:lnTo>
                  <a:lnTo>
                    <a:pt x="72" y="9"/>
                  </a:lnTo>
                  <a:lnTo>
                    <a:pt x="74" y="8"/>
                  </a:lnTo>
                  <a:lnTo>
                    <a:pt x="74" y="6"/>
                  </a:lnTo>
                  <a:lnTo>
                    <a:pt x="74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3" name="Полилиния 249"/>
            <p:cNvSpPr/>
            <p:nvPr/>
          </p:nvSpPr>
          <p:spPr bwMode="auto">
            <a:xfrm>
              <a:off x="2661237" y="-2189473"/>
              <a:ext cx="4079" cy="1360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4" name="Полилиния 250"/>
            <p:cNvSpPr/>
            <p:nvPr/>
          </p:nvSpPr>
          <p:spPr bwMode="auto">
            <a:xfrm>
              <a:off x="2680270" y="-2173158"/>
              <a:ext cx="14956" cy="1631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0" y="7"/>
                </a:cxn>
                <a:cxn ang="0">
                  <a:pos x="0" y="12"/>
                </a:cxn>
                <a:cxn ang="0">
                  <a:pos x="3" y="10"/>
                </a:cxn>
                <a:cxn ang="0">
                  <a:pos x="7" y="5"/>
                </a:cxn>
                <a:cxn ang="0">
                  <a:pos x="11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7"/>
                  </a:lnTo>
                  <a:lnTo>
                    <a:pt x="0" y="12"/>
                  </a:lnTo>
                  <a:lnTo>
                    <a:pt x="3" y="10"/>
                  </a:lnTo>
                  <a:lnTo>
                    <a:pt x="7" y="5"/>
                  </a:lnTo>
                  <a:lnTo>
                    <a:pt x="11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5" name="Полилиния 251"/>
            <p:cNvSpPr/>
            <p:nvPr/>
          </p:nvSpPr>
          <p:spPr bwMode="auto">
            <a:xfrm>
              <a:off x="1080072" y="-3020162"/>
              <a:ext cx="591408" cy="513913"/>
            </a:xfrm>
            <a:custGeom>
              <a:avLst/>
              <a:gdLst/>
              <a:ahLst/>
              <a:cxnLst>
                <a:cxn ang="0">
                  <a:pos x="359" y="275"/>
                </a:cxn>
                <a:cxn ang="0">
                  <a:pos x="374" y="213"/>
                </a:cxn>
                <a:cxn ang="0">
                  <a:pos x="411" y="112"/>
                </a:cxn>
                <a:cxn ang="0">
                  <a:pos x="411" y="35"/>
                </a:cxn>
                <a:cxn ang="0">
                  <a:pos x="335" y="25"/>
                </a:cxn>
                <a:cxn ang="0">
                  <a:pos x="299" y="20"/>
                </a:cxn>
                <a:cxn ang="0">
                  <a:pos x="271" y="14"/>
                </a:cxn>
                <a:cxn ang="0">
                  <a:pos x="258" y="19"/>
                </a:cxn>
                <a:cxn ang="0">
                  <a:pos x="244" y="4"/>
                </a:cxn>
                <a:cxn ang="0">
                  <a:pos x="206" y="19"/>
                </a:cxn>
                <a:cxn ang="0">
                  <a:pos x="194" y="30"/>
                </a:cxn>
                <a:cxn ang="0">
                  <a:pos x="162" y="40"/>
                </a:cxn>
                <a:cxn ang="0">
                  <a:pos x="125" y="70"/>
                </a:cxn>
                <a:cxn ang="0">
                  <a:pos x="108" y="121"/>
                </a:cxn>
                <a:cxn ang="0">
                  <a:pos x="135" y="125"/>
                </a:cxn>
                <a:cxn ang="0">
                  <a:pos x="157" y="134"/>
                </a:cxn>
                <a:cxn ang="0">
                  <a:pos x="124" y="141"/>
                </a:cxn>
                <a:cxn ang="0">
                  <a:pos x="117" y="147"/>
                </a:cxn>
                <a:cxn ang="0">
                  <a:pos x="69" y="142"/>
                </a:cxn>
                <a:cxn ang="0">
                  <a:pos x="39" y="165"/>
                </a:cxn>
                <a:cxn ang="0">
                  <a:pos x="47" y="184"/>
                </a:cxn>
                <a:cxn ang="0">
                  <a:pos x="92" y="184"/>
                </a:cxn>
                <a:cxn ang="0">
                  <a:pos x="117" y="184"/>
                </a:cxn>
                <a:cxn ang="0">
                  <a:pos x="88" y="210"/>
                </a:cxn>
                <a:cxn ang="0">
                  <a:pos x="56" y="226"/>
                </a:cxn>
                <a:cxn ang="0">
                  <a:pos x="18" y="248"/>
                </a:cxn>
                <a:cxn ang="0">
                  <a:pos x="26" y="255"/>
                </a:cxn>
                <a:cxn ang="0">
                  <a:pos x="34" y="266"/>
                </a:cxn>
                <a:cxn ang="0">
                  <a:pos x="32" y="283"/>
                </a:cxn>
                <a:cxn ang="0">
                  <a:pos x="74" y="264"/>
                </a:cxn>
                <a:cxn ang="0">
                  <a:pos x="53" y="304"/>
                </a:cxn>
                <a:cxn ang="0">
                  <a:pos x="79" y="306"/>
                </a:cxn>
                <a:cxn ang="0">
                  <a:pos x="98" y="306"/>
                </a:cxn>
                <a:cxn ang="0">
                  <a:pos x="111" y="316"/>
                </a:cxn>
                <a:cxn ang="0">
                  <a:pos x="76" y="343"/>
                </a:cxn>
                <a:cxn ang="0">
                  <a:pos x="37" y="357"/>
                </a:cxn>
                <a:cxn ang="0">
                  <a:pos x="5" y="373"/>
                </a:cxn>
                <a:cxn ang="0">
                  <a:pos x="32" y="364"/>
                </a:cxn>
                <a:cxn ang="0">
                  <a:pos x="56" y="365"/>
                </a:cxn>
                <a:cxn ang="0">
                  <a:pos x="88" y="349"/>
                </a:cxn>
                <a:cxn ang="0">
                  <a:pos x="112" y="338"/>
                </a:cxn>
                <a:cxn ang="0">
                  <a:pos x="140" y="320"/>
                </a:cxn>
                <a:cxn ang="0">
                  <a:pos x="165" y="301"/>
                </a:cxn>
                <a:cxn ang="0">
                  <a:pos x="181" y="285"/>
                </a:cxn>
                <a:cxn ang="0">
                  <a:pos x="207" y="263"/>
                </a:cxn>
                <a:cxn ang="0">
                  <a:pos x="230" y="250"/>
                </a:cxn>
                <a:cxn ang="0">
                  <a:pos x="246" y="263"/>
                </a:cxn>
                <a:cxn ang="0">
                  <a:pos x="197" y="287"/>
                </a:cxn>
                <a:cxn ang="0">
                  <a:pos x="193" y="296"/>
                </a:cxn>
                <a:cxn ang="0">
                  <a:pos x="214" y="295"/>
                </a:cxn>
                <a:cxn ang="0">
                  <a:pos x="244" y="282"/>
                </a:cxn>
                <a:cxn ang="0">
                  <a:pos x="247" y="271"/>
                </a:cxn>
                <a:cxn ang="0">
                  <a:pos x="257" y="259"/>
                </a:cxn>
                <a:cxn ang="0">
                  <a:pos x="265" y="261"/>
                </a:cxn>
                <a:cxn ang="0">
                  <a:pos x="287" y="267"/>
                </a:cxn>
                <a:cxn ang="0">
                  <a:pos x="321" y="279"/>
                </a:cxn>
                <a:cxn ang="0">
                  <a:pos x="361" y="285"/>
                </a:cxn>
                <a:cxn ang="0">
                  <a:pos x="366" y="288"/>
                </a:cxn>
              </a:cxnLst>
              <a:rect l="0" t="0" r="r" b="b"/>
              <a:pathLst>
                <a:path w="435" h="378">
                  <a:moveTo>
                    <a:pt x="383" y="291"/>
                  </a:moveTo>
                  <a:lnTo>
                    <a:pt x="375" y="280"/>
                  </a:lnTo>
                  <a:lnTo>
                    <a:pt x="374" y="280"/>
                  </a:lnTo>
                  <a:lnTo>
                    <a:pt x="377" y="274"/>
                  </a:lnTo>
                  <a:lnTo>
                    <a:pt x="367" y="275"/>
                  </a:lnTo>
                  <a:lnTo>
                    <a:pt x="364" y="277"/>
                  </a:lnTo>
                  <a:lnTo>
                    <a:pt x="359" y="275"/>
                  </a:lnTo>
                  <a:lnTo>
                    <a:pt x="356" y="277"/>
                  </a:lnTo>
                  <a:lnTo>
                    <a:pt x="351" y="275"/>
                  </a:lnTo>
                  <a:lnTo>
                    <a:pt x="356" y="263"/>
                  </a:lnTo>
                  <a:lnTo>
                    <a:pt x="361" y="250"/>
                  </a:lnTo>
                  <a:lnTo>
                    <a:pt x="364" y="239"/>
                  </a:lnTo>
                  <a:lnTo>
                    <a:pt x="369" y="226"/>
                  </a:lnTo>
                  <a:lnTo>
                    <a:pt x="374" y="213"/>
                  </a:lnTo>
                  <a:lnTo>
                    <a:pt x="379" y="198"/>
                  </a:lnTo>
                  <a:lnTo>
                    <a:pt x="385" y="186"/>
                  </a:lnTo>
                  <a:lnTo>
                    <a:pt x="390" y="171"/>
                  </a:lnTo>
                  <a:lnTo>
                    <a:pt x="395" y="157"/>
                  </a:lnTo>
                  <a:lnTo>
                    <a:pt x="400" y="142"/>
                  </a:lnTo>
                  <a:lnTo>
                    <a:pt x="406" y="128"/>
                  </a:lnTo>
                  <a:lnTo>
                    <a:pt x="411" y="112"/>
                  </a:lnTo>
                  <a:lnTo>
                    <a:pt x="417" y="97"/>
                  </a:lnTo>
                  <a:lnTo>
                    <a:pt x="424" y="81"/>
                  </a:lnTo>
                  <a:lnTo>
                    <a:pt x="428" y="64"/>
                  </a:lnTo>
                  <a:lnTo>
                    <a:pt x="435" y="48"/>
                  </a:lnTo>
                  <a:lnTo>
                    <a:pt x="433" y="46"/>
                  </a:lnTo>
                  <a:lnTo>
                    <a:pt x="430" y="49"/>
                  </a:lnTo>
                  <a:lnTo>
                    <a:pt x="411" y="35"/>
                  </a:lnTo>
                  <a:lnTo>
                    <a:pt x="408" y="36"/>
                  </a:lnTo>
                  <a:lnTo>
                    <a:pt x="406" y="40"/>
                  </a:lnTo>
                  <a:lnTo>
                    <a:pt x="403" y="36"/>
                  </a:lnTo>
                  <a:lnTo>
                    <a:pt x="382" y="40"/>
                  </a:lnTo>
                  <a:lnTo>
                    <a:pt x="374" y="35"/>
                  </a:lnTo>
                  <a:lnTo>
                    <a:pt x="361" y="35"/>
                  </a:lnTo>
                  <a:lnTo>
                    <a:pt x="335" y="25"/>
                  </a:lnTo>
                  <a:lnTo>
                    <a:pt x="321" y="28"/>
                  </a:lnTo>
                  <a:lnTo>
                    <a:pt x="324" y="27"/>
                  </a:lnTo>
                  <a:lnTo>
                    <a:pt x="323" y="25"/>
                  </a:lnTo>
                  <a:lnTo>
                    <a:pt x="303" y="27"/>
                  </a:lnTo>
                  <a:lnTo>
                    <a:pt x="307" y="24"/>
                  </a:lnTo>
                  <a:lnTo>
                    <a:pt x="302" y="22"/>
                  </a:lnTo>
                  <a:lnTo>
                    <a:pt x="299" y="20"/>
                  </a:lnTo>
                  <a:lnTo>
                    <a:pt x="303" y="16"/>
                  </a:lnTo>
                  <a:lnTo>
                    <a:pt x="295" y="14"/>
                  </a:lnTo>
                  <a:lnTo>
                    <a:pt x="295" y="17"/>
                  </a:lnTo>
                  <a:lnTo>
                    <a:pt x="292" y="17"/>
                  </a:lnTo>
                  <a:lnTo>
                    <a:pt x="290" y="12"/>
                  </a:lnTo>
                  <a:lnTo>
                    <a:pt x="276" y="16"/>
                  </a:lnTo>
                  <a:lnTo>
                    <a:pt x="271" y="14"/>
                  </a:lnTo>
                  <a:lnTo>
                    <a:pt x="273" y="12"/>
                  </a:lnTo>
                  <a:lnTo>
                    <a:pt x="271" y="8"/>
                  </a:lnTo>
                  <a:lnTo>
                    <a:pt x="268" y="6"/>
                  </a:lnTo>
                  <a:lnTo>
                    <a:pt x="262" y="11"/>
                  </a:lnTo>
                  <a:lnTo>
                    <a:pt x="260" y="12"/>
                  </a:lnTo>
                  <a:lnTo>
                    <a:pt x="260" y="19"/>
                  </a:lnTo>
                  <a:lnTo>
                    <a:pt x="258" y="19"/>
                  </a:lnTo>
                  <a:lnTo>
                    <a:pt x="258" y="16"/>
                  </a:lnTo>
                  <a:lnTo>
                    <a:pt x="249" y="16"/>
                  </a:lnTo>
                  <a:lnTo>
                    <a:pt x="252" y="12"/>
                  </a:lnTo>
                  <a:lnTo>
                    <a:pt x="262" y="9"/>
                  </a:lnTo>
                  <a:lnTo>
                    <a:pt x="262" y="6"/>
                  </a:lnTo>
                  <a:lnTo>
                    <a:pt x="250" y="0"/>
                  </a:lnTo>
                  <a:lnTo>
                    <a:pt x="244" y="4"/>
                  </a:lnTo>
                  <a:lnTo>
                    <a:pt x="244" y="6"/>
                  </a:lnTo>
                  <a:lnTo>
                    <a:pt x="226" y="16"/>
                  </a:lnTo>
                  <a:lnTo>
                    <a:pt x="210" y="17"/>
                  </a:lnTo>
                  <a:lnTo>
                    <a:pt x="212" y="17"/>
                  </a:lnTo>
                  <a:lnTo>
                    <a:pt x="209" y="19"/>
                  </a:lnTo>
                  <a:lnTo>
                    <a:pt x="209" y="20"/>
                  </a:lnTo>
                  <a:lnTo>
                    <a:pt x="206" y="19"/>
                  </a:lnTo>
                  <a:lnTo>
                    <a:pt x="214" y="14"/>
                  </a:lnTo>
                  <a:lnTo>
                    <a:pt x="201" y="19"/>
                  </a:lnTo>
                  <a:lnTo>
                    <a:pt x="197" y="20"/>
                  </a:lnTo>
                  <a:lnTo>
                    <a:pt x="202" y="25"/>
                  </a:lnTo>
                  <a:lnTo>
                    <a:pt x="197" y="27"/>
                  </a:lnTo>
                  <a:lnTo>
                    <a:pt x="193" y="33"/>
                  </a:lnTo>
                  <a:lnTo>
                    <a:pt x="194" y="30"/>
                  </a:lnTo>
                  <a:lnTo>
                    <a:pt x="191" y="30"/>
                  </a:lnTo>
                  <a:lnTo>
                    <a:pt x="196" y="25"/>
                  </a:lnTo>
                  <a:lnTo>
                    <a:pt x="194" y="24"/>
                  </a:lnTo>
                  <a:lnTo>
                    <a:pt x="165" y="36"/>
                  </a:lnTo>
                  <a:lnTo>
                    <a:pt x="170" y="33"/>
                  </a:lnTo>
                  <a:lnTo>
                    <a:pt x="167" y="32"/>
                  </a:lnTo>
                  <a:lnTo>
                    <a:pt x="162" y="40"/>
                  </a:lnTo>
                  <a:lnTo>
                    <a:pt x="159" y="40"/>
                  </a:lnTo>
                  <a:lnTo>
                    <a:pt x="149" y="46"/>
                  </a:lnTo>
                  <a:lnTo>
                    <a:pt x="148" y="49"/>
                  </a:lnTo>
                  <a:lnTo>
                    <a:pt x="141" y="59"/>
                  </a:lnTo>
                  <a:lnTo>
                    <a:pt x="141" y="57"/>
                  </a:lnTo>
                  <a:lnTo>
                    <a:pt x="133" y="65"/>
                  </a:lnTo>
                  <a:lnTo>
                    <a:pt x="125" y="70"/>
                  </a:lnTo>
                  <a:lnTo>
                    <a:pt x="93" y="73"/>
                  </a:lnTo>
                  <a:lnTo>
                    <a:pt x="88" y="83"/>
                  </a:lnTo>
                  <a:lnTo>
                    <a:pt x="90" y="83"/>
                  </a:lnTo>
                  <a:lnTo>
                    <a:pt x="79" y="88"/>
                  </a:lnTo>
                  <a:lnTo>
                    <a:pt x="104" y="105"/>
                  </a:lnTo>
                  <a:lnTo>
                    <a:pt x="108" y="110"/>
                  </a:lnTo>
                  <a:lnTo>
                    <a:pt x="108" y="121"/>
                  </a:lnTo>
                  <a:lnTo>
                    <a:pt x="117" y="125"/>
                  </a:lnTo>
                  <a:lnTo>
                    <a:pt x="119" y="121"/>
                  </a:lnTo>
                  <a:lnTo>
                    <a:pt x="124" y="120"/>
                  </a:lnTo>
                  <a:lnTo>
                    <a:pt x="121" y="123"/>
                  </a:lnTo>
                  <a:lnTo>
                    <a:pt x="122" y="125"/>
                  </a:lnTo>
                  <a:lnTo>
                    <a:pt x="133" y="123"/>
                  </a:lnTo>
                  <a:lnTo>
                    <a:pt x="135" y="125"/>
                  </a:lnTo>
                  <a:lnTo>
                    <a:pt x="127" y="129"/>
                  </a:lnTo>
                  <a:lnTo>
                    <a:pt x="132" y="136"/>
                  </a:lnTo>
                  <a:lnTo>
                    <a:pt x="135" y="131"/>
                  </a:lnTo>
                  <a:lnTo>
                    <a:pt x="135" y="134"/>
                  </a:lnTo>
                  <a:lnTo>
                    <a:pt x="143" y="134"/>
                  </a:lnTo>
                  <a:lnTo>
                    <a:pt x="157" y="131"/>
                  </a:lnTo>
                  <a:lnTo>
                    <a:pt x="157" y="134"/>
                  </a:lnTo>
                  <a:lnTo>
                    <a:pt x="140" y="139"/>
                  </a:lnTo>
                  <a:lnTo>
                    <a:pt x="133" y="136"/>
                  </a:lnTo>
                  <a:lnTo>
                    <a:pt x="127" y="138"/>
                  </a:lnTo>
                  <a:lnTo>
                    <a:pt x="124" y="131"/>
                  </a:lnTo>
                  <a:lnTo>
                    <a:pt x="125" y="138"/>
                  </a:lnTo>
                  <a:lnTo>
                    <a:pt x="122" y="141"/>
                  </a:lnTo>
                  <a:lnTo>
                    <a:pt x="124" y="141"/>
                  </a:lnTo>
                  <a:lnTo>
                    <a:pt x="125" y="139"/>
                  </a:lnTo>
                  <a:lnTo>
                    <a:pt x="135" y="142"/>
                  </a:lnTo>
                  <a:lnTo>
                    <a:pt x="130" y="146"/>
                  </a:lnTo>
                  <a:lnTo>
                    <a:pt x="132" y="144"/>
                  </a:lnTo>
                  <a:lnTo>
                    <a:pt x="127" y="142"/>
                  </a:lnTo>
                  <a:lnTo>
                    <a:pt x="119" y="150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92" y="144"/>
                  </a:lnTo>
                  <a:lnTo>
                    <a:pt x="96" y="141"/>
                  </a:lnTo>
                  <a:lnTo>
                    <a:pt x="100" y="136"/>
                  </a:lnTo>
                  <a:lnTo>
                    <a:pt x="103" y="133"/>
                  </a:lnTo>
                  <a:lnTo>
                    <a:pt x="88" y="134"/>
                  </a:lnTo>
                  <a:lnTo>
                    <a:pt x="69" y="142"/>
                  </a:lnTo>
                  <a:lnTo>
                    <a:pt x="72" y="146"/>
                  </a:lnTo>
                  <a:lnTo>
                    <a:pt x="61" y="146"/>
                  </a:lnTo>
                  <a:lnTo>
                    <a:pt x="50" y="152"/>
                  </a:lnTo>
                  <a:lnTo>
                    <a:pt x="44" y="154"/>
                  </a:lnTo>
                  <a:lnTo>
                    <a:pt x="42" y="155"/>
                  </a:lnTo>
                  <a:lnTo>
                    <a:pt x="32" y="157"/>
                  </a:lnTo>
                  <a:lnTo>
                    <a:pt x="39" y="165"/>
                  </a:lnTo>
                  <a:lnTo>
                    <a:pt x="55" y="166"/>
                  </a:lnTo>
                  <a:lnTo>
                    <a:pt x="47" y="170"/>
                  </a:lnTo>
                  <a:lnTo>
                    <a:pt x="45" y="166"/>
                  </a:lnTo>
                  <a:lnTo>
                    <a:pt x="44" y="168"/>
                  </a:lnTo>
                  <a:lnTo>
                    <a:pt x="47" y="176"/>
                  </a:lnTo>
                  <a:lnTo>
                    <a:pt x="44" y="179"/>
                  </a:lnTo>
                  <a:lnTo>
                    <a:pt x="47" y="184"/>
                  </a:lnTo>
                  <a:lnTo>
                    <a:pt x="63" y="187"/>
                  </a:lnTo>
                  <a:lnTo>
                    <a:pt x="80" y="184"/>
                  </a:lnTo>
                  <a:lnTo>
                    <a:pt x="87" y="187"/>
                  </a:lnTo>
                  <a:lnTo>
                    <a:pt x="88" y="184"/>
                  </a:lnTo>
                  <a:lnTo>
                    <a:pt x="85" y="182"/>
                  </a:lnTo>
                  <a:lnTo>
                    <a:pt x="88" y="182"/>
                  </a:lnTo>
                  <a:lnTo>
                    <a:pt x="92" y="184"/>
                  </a:lnTo>
                  <a:lnTo>
                    <a:pt x="90" y="190"/>
                  </a:lnTo>
                  <a:lnTo>
                    <a:pt x="96" y="184"/>
                  </a:lnTo>
                  <a:lnTo>
                    <a:pt x="109" y="178"/>
                  </a:lnTo>
                  <a:lnTo>
                    <a:pt x="114" y="178"/>
                  </a:lnTo>
                  <a:lnTo>
                    <a:pt x="119" y="176"/>
                  </a:lnTo>
                  <a:lnTo>
                    <a:pt x="122" y="178"/>
                  </a:lnTo>
                  <a:lnTo>
                    <a:pt x="117" y="184"/>
                  </a:lnTo>
                  <a:lnTo>
                    <a:pt x="109" y="184"/>
                  </a:lnTo>
                  <a:lnTo>
                    <a:pt x="109" y="187"/>
                  </a:lnTo>
                  <a:lnTo>
                    <a:pt x="112" y="187"/>
                  </a:lnTo>
                  <a:lnTo>
                    <a:pt x="112" y="198"/>
                  </a:lnTo>
                  <a:lnTo>
                    <a:pt x="111" y="202"/>
                  </a:lnTo>
                  <a:lnTo>
                    <a:pt x="106" y="206"/>
                  </a:lnTo>
                  <a:lnTo>
                    <a:pt x="88" y="210"/>
                  </a:lnTo>
                  <a:lnTo>
                    <a:pt x="92" y="208"/>
                  </a:lnTo>
                  <a:lnTo>
                    <a:pt x="88" y="208"/>
                  </a:lnTo>
                  <a:lnTo>
                    <a:pt x="74" y="218"/>
                  </a:lnTo>
                  <a:lnTo>
                    <a:pt x="69" y="218"/>
                  </a:lnTo>
                  <a:lnTo>
                    <a:pt x="64" y="219"/>
                  </a:lnTo>
                  <a:lnTo>
                    <a:pt x="58" y="221"/>
                  </a:lnTo>
                  <a:lnTo>
                    <a:pt x="56" y="226"/>
                  </a:lnTo>
                  <a:lnTo>
                    <a:pt x="48" y="226"/>
                  </a:lnTo>
                  <a:lnTo>
                    <a:pt x="34" y="234"/>
                  </a:lnTo>
                  <a:lnTo>
                    <a:pt x="28" y="239"/>
                  </a:lnTo>
                  <a:lnTo>
                    <a:pt x="26" y="243"/>
                  </a:lnTo>
                  <a:lnTo>
                    <a:pt x="19" y="245"/>
                  </a:lnTo>
                  <a:lnTo>
                    <a:pt x="21" y="248"/>
                  </a:lnTo>
                  <a:lnTo>
                    <a:pt x="18" y="248"/>
                  </a:lnTo>
                  <a:lnTo>
                    <a:pt x="15" y="251"/>
                  </a:lnTo>
                  <a:lnTo>
                    <a:pt x="29" y="250"/>
                  </a:lnTo>
                  <a:lnTo>
                    <a:pt x="29" y="250"/>
                  </a:lnTo>
                  <a:lnTo>
                    <a:pt x="21" y="251"/>
                  </a:lnTo>
                  <a:lnTo>
                    <a:pt x="19" y="255"/>
                  </a:lnTo>
                  <a:lnTo>
                    <a:pt x="21" y="256"/>
                  </a:lnTo>
                  <a:lnTo>
                    <a:pt x="26" y="255"/>
                  </a:lnTo>
                  <a:lnTo>
                    <a:pt x="24" y="256"/>
                  </a:lnTo>
                  <a:lnTo>
                    <a:pt x="24" y="263"/>
                  </a:lnTo>
                  <a:lnTo>
                    <a:pt x="31" y="259"/>
                  </a:lnTo>
                  <a:lnTo>
                    <a:pt x="31" y="261"/>
                  </a:lnTo>
                  <a:lnTo>
                    <a:pt x="34" y="261"/>
                  </a:lnTo>
                  <a:lnTo>
                    <a:pt x="31" y="264"/>
                  </a:lnTo>
                  <a:lnTo>
                    <a:pt x="34" y="266"/>
                  </a:lnTo>
                  <a:lnTo>
                    <a:pt x="44" y="264"/>
                  </a:lnTo>
                  <a:lnTo>
                    <a:pt x="44" y="267"/>
                  </a:lnTo>
                  <a:lnTo>
                    <a:pt x="37" y="269"/>
                  </a:lnTo>
                  <a:lnTo>
                    <a:pt x="28" y="277"/>
                  </a:lnTo>
                  <a:lnTo>
                    <a:pt x="28" y="282"/>
                  </a:lnTo>
                  <a:lnTo>
                    <a:pt x="34" y="282"/>
                  </a:lnTo>
                  <a:lnTo>
                    <a:pt x="32" y="283"/>
                  </a:lnTo>
                  <a:lnTo>
                    <a:pt x="29" y="285"/>
                  </a:lnTo>
                  <a:lnTo>
                    <a:pt x="32" y="288"/>
                  </a:lnTo>
                  <a:lnTo>
                    <a:pt x="42" y="290"/>
                  </a:lnTo>
                  <a:lnTo>
                    <a:pt x="56" y="279"/>
                  </a:lnTo>
                  <a:lnTo>
                    <a:pt x="55" y="275"/>
                  </a:lnTo>
                  <a:lnTo>
                    <a:pt x="61" y="271"/>
                  </a:lnTo>
                  <a:lnTo>
                    <a:pt x="74" y="264"/>
                  </a:lnTo>
                  <a:lnTo>
                    <a:pt x="56" y="275"/>
                  </a:lnTo>
                  <a:lnTo>
                    <a:pt x="60" y="291"/>
                  </a:lnTo>
                  <a:lnTo>
                    <a:pt x="53" y="298"/>
                  </a:lnTo>
                  <a:lnTo>
                    <a:pt x="53" y="299"/>
                  </a:lnTo>
                  <a:lnTo>
                    <a:pt x="58" y="299"/>
                  </a:lnTo>
                  <a:lnTo>
                    <a:pt x="55" y="303"/>
                  </a:lnTo>
                  <a:lnTo>
                    <a:pt x="53" y="304"/>
                  </a:lnTo>
                  <a:lnTo>
                    <a:pt x="56" y="306"/>
                  </a:lnTo>
                  <a:lnTo>
                    <a:pt x="47" y="309"/>
                  </a:lnTo>
                  <a:lnTo>
                    <a:pt x="52" y="309"/>
                  </a:lnTo>
                  <a:lnTo>
                    <a:pt x="68" y="303"/>
                  </a:lnTo>
                  <a:lnTo>
                    <a:pt x="77" y="296"/>
                  </a:lnTo>
                  <a:lnTo>
                    <a:pt x="74" y="303"/>
                  </a:lnTo>
                  <a:lnTo>
                    <a:pt x="79" y="306"/>
                  </a:lnTo>
                  <a:lnTo>
                    <a:pt x="84" y="304"/>
                  </a:lnTo>
                  <a:lnTo>
                    <a:pt x="88" y="314"/>
                  </a:lnTo>
                  <a:lnTo>
                    <a:pt x="92" y="311"/>
                  </a:lnTo>
                  <a:lnTo>
                    <a:pt x="92" y="306"/>
                  </a:lnTo>
                  <a:lnTo>
                    <a:pt x="100" y="301"/>
                  </a:lnTo>
                  <a:lnTo>
                    <a:pt x="100" y="303"/>
                  </a:lnTo>
                  <a:lnTo>
                    <a:pt x="98" y="306"/>
                  </a:lnTo>
                  <a:lnTo>
                    <a:pt x="103" y="309"/>
                  </a:lnTo>
                  <a:lnTo>
                    <a:pt x="125" y="299"/>
                  </a:lnTo>
                  <a:lnTo>
                    <a:pt x="117" y="306"/>
                  </a:lnTo>
                  <a:lnTo>
                    <a:pt x="117" y="306"/>
                  </a:lnTo>
                  <a:lnTo>
                    <a:pt x="111" y="309"/>
                  </a:lnTo>
                  <a:lnTo>
                    <a:pt x="108" y="316"/>
                  </a:lnTo>
                  <a:lnTo>
                    <a:pt x="111" y="316"/>
                  </a:lnTo>
                  <a:lnTo>
                    <a:pt x="106" y="319"/>
                  </a:lnTo>
                  <a:lnTo>
                    <a:pt x="100" y="328"/>
                  </a:lnTo>
                  <a:lnTo>
                    <a:pt x="93" y="333"/>
                  </a:lnTo>
                  <a:lnTo>
                    <a:pt x="90" y="333"/>
                  </a:lnTo>
                  <a:lnTo>
                    <a:pt x="84" y="338"/>
                  </a:lnTo>
                  <a:lnTo>
                    <a:pt x="79" y="343"/>
                  </a:lnTo>
                  <a:lnTo>
                    <a:pt x="76" y="343"/>
                  </a:lnTo>
                  <a:lnTo>
                    <a:pt x="55" y="351"/>
                  </a:lnTo>
                  <a:lnTo>
                    <a:pt x="47" y="359"/>
                  </a:lnTo>
                  <a:lnTo>
                    <a:pt x="45" y="359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44" y="357"/>
                  </a:lnTo>
                  <a:lnTo>
                    <a:pt x="37" y="357"/>
                  </a:lnTo>
                  <a:lnTo>
                    <a:pt x="24" y="362"/>
                  </a:lnTo>
                  <a:lnTo>
                    <a:pt x="8" y="372"/>
                  </a:lnTo>
                  <a:lnTo>
                    <a:pt x="2" y="373"/>
                  </a:lnTo>
                  <a:lnTo>
                    <a:pt x="0" y="373"/>
                  </a:lnTo>
                  <a:lnTo>
                    <a:pt x="2" y="378"/>
                  </a:lnTo>
                  <a:lnTo>
                    <a:pt x="3" y="376"/>
                  </a:lnTo>
                  <a:lnTo>
                    <a:pt x="5" y="373"/>
                  </a:lnTo>
                  <a:lnTo>
                    <a:pt x="7" y="376"/>
                  </a:lnTo>
                  <a:lnTo>
                    <a:pt x="11" y="375"/>
                  </a:lnTo>
                  <a:lnTo>
                    <a:pt x="13" y="372"/>
                  </a:lnTo>
                  <a:lnTo>
                    <a:pt x="13" y="375"/>
                  </a:lnTo>
                  <a:lnTo>
                    <a:pt x="19" y="373"/>
                  </a:lnTo>
                  <a:lnTo>
                    <a:pt x="31" y="365"/>
                  </a:lnTo>
                  <a:lnTo>
                    <a:pt x="32" y="364"/>
                  </a:lnTo>
                  <a:lnTo>
                    <a:pt x="29" y="368"/>
                  </a:lnTo>
                  <a:lnTo>
                    <a:pt x="42" y="367"/>
                  </a:lnTo>
                  <a:lnTo>
                    <a:pt x="44" y="365"/>
                  </a:lnTo>
                  <a:lnTo>
                    <a:pt x="45" y="367"/>
                  </a:lnTo>
                  <a:lnTo>
                    <a:pt x="56" y="360"/>
                  </a:lnTo>
                  <a:lnTo>
                    <a:pt x="58" y="362"/>
                  </a:lnTo>
                  <a:lnTo>
                    <a:pt x="56" y="365"/>
                  </a:lnTo>
                  <a:lnTo>
                    <a:pt x="61" y="359"/>
                  </a:lnTo>
                  <a:lnTo>
                    <a:pt x="68" y="359"/>
                  </a:lnTo>
                  <a:lnTo>
                    <a:pt x="74" y="357"/>
                  </a:lnTo>
                  <a:lnTo>
                    <a:pt x="76" y="354"/>
                  </a:lnTo>
                  <a:lnTo>
                    <a:pt x="76" y="352"/>
                  </a:lnTo>
                  <a:lnTo>
                    <a:pt x="80" y="349"/>
                  </a:lnTo>
                  <a:lnTo>
                    <a:pt x="88" y="349"/>
                  </a:lnTo>
                  <a:lnTo>
                    <a:pt x="90" y="348"/>
                  </a:lnTo>
                  <a:lnTo>
                    <a:pt x="87" y="348"/>
                  </a:lnTo>
                  <a:lnTo>
                    <a:pt x="92" y="346"/>
                  </a:lnTo>
                  <a:lnTo>
                    <a:pt x="95" y="346"/>
                  </a:lnTo>
                  <a:lnTo>
                    <a:pt x="96" y="343"/>
                  </a:lnTo>
                  <a:lnTo>
                    <a:pt x="101" y="343"/>
                  </a:lnTo>
                  <a:lnTo>
                    <a:pt x="112" y="338"/>
                  </a:lnTo>
                  <a:lnTo>
                    <a:pt x="116" y="335"/>
                  </a:lnTo>
                  <a:lnTo>
                    <a:pt x="121" y="332"/>
                  </a:lnTo>
                  <a:lnTo>
                    <a:pt x="122" y="328"/>
                  </a:lnTo>
                  <a:lnTo>
                    <a:pt x="125" y="328"/>
                  </a:lnTo>
                  <a:lnTo>
                    <a:pt x="129" y="325"/>
                  </a:lnTo>
                  <a:lnTo>
                    <a:pt x="132" y="327"/>
                  </a:lnTo>
                  <a:lnTo>
                    <a:pt x="140" y="320"/>
                  </a:lnTo>
                  <a:lnTo>
                    <a:pt x="154" y="317"/>
                  </a:lnTo>
                  <a:lnTo>
                    <a:pt x="153" y="314"/>
                  </a:lnTo>
                  <a:lnTo>
                    <a:pt x="156" y="314"/>
                  </a:lnTo>
                  <a:lnTo>
                    <a:pt x="157" y="311"/>
                  </a:lnTo>
                  <a:lnTo>
                    <a:pt x="165" y="307"/>
                  </a:lnTo>
                  <a:lnTo>
                    <a:pt x="169" y="304"/>
                  </a:lnTo>
                  <a:lnTo>
                    <a:pt x="165" y="301"/>
                  </a:lnTo>
                  <a:lnTo>
                    <a:pt x="159" y="301"/>
                  </a:lnTo>
                  <a:lnTo>
                    <a:pt x="164" y="295"/>
                  </a:lnTo>
                  <a:lnTo>
                    <a:pt x="169" y="293"/>
                  </a:lnTo>
                  <a:lnTo>
                    <a:pt x="172" y="290"/>
                  </a:lnTo>
                  <a:lnTo>
                    <a:pt x="172" y="288"/>
                  </a:lnTo>
                  <a:lnTo>
                    <a:pt x="178" y="288"/>
                  </a:lnTo>
                  <a:lnTo>
                    <a:pt x="181" y="285"/>
                  </a:lnTo>
                  <a:lnTo>
                    <a:pt x="178" y="285"/>
                  </a:lnTo>
                  <a:lnTo>
                    <a:pt x="188" y="282"/>
                  </a:lnTo>
                  <a:lnTo>
                    <a:pt x="188" y="279"/>
                  </a:lnTo>
                  <a:lnTo>
                    <a:pt x="185" y="275"/>
                  </a:lnTo>
                  <a:lnTo>
                    <a:pt x="191" y="277"/>
                  </a:lnTo>
                  <a:lnTo>
                    <a:pt x="196" y="274"/>
                  </a:lnTo>
                  <a:lnTo>
                    <a:pt x="207" y="263"/>
                  </a:lnTo>
                  <a:lnTo>
                    <a:pt x="225" y="255"/>
                  </a:lnTo>
                  <a:lnTo>
                    <a:pt x="226" y="250"/>
                  </a:lnTo>
                  <a:lnTo>
                    <a:pt x="238" y="240"/>
                  </a:lnTo>
                  <a:lnTo>
                    <a:pt x="241" y="234"/>
                  </a:lnTo>
                  <a:lnTo>
                    <a:pt x="241" y="235"/>
                  </a:lnTo>
                  <a:lnTo>
                    <a:pt x="236" y="243"/>
                  </a:lnTo>
                  <a:lnTo>
                    <a:pt x="230" y="250"/>
                  </a:lnTo>
                  <a:lnTo>
                    <a:pt x="226" y="255"/>
                  </a:lnTo>
                  <a:lnTo>
                    <a:pt x="233" y="256"/>
                  </a:lnTo>
                  <a:lnTo>
                    <a:pt x="246" y="250"/>
                  </a:lnTo>
                  <a:lnTo>
                    <a:pt x="244" y="253"/>
                  </a:lnTo>
                  <a:lnTo>
                    <a:pt x="234" y="258"/>
                  </a:lnTo>
                  <a:lnTo>
                    <a:pt x="233" y="259"/>
                  </a:lnTo>
                  <a:lnTo>
                    <a:pt x="246" y="263"/>
                  </a:lnTo>
                  <a:lnTo>
                    <a:pt x="242" y="266"/>
                  </a:lnTo>
                  <a:lnTo>
                    <a:pt x="230" y="263"/>
                  </a:lnTo>
                  <a:lnTo>
                    <a:pt x="228" y="261"/>
                  </a:lnTo>
                  <a:lnTo>
                    <a:pt x="212" y="266"/>
                  </a:lnTo>
                  <a:lnTo>
                    <a:pt x="210" y="267"/>
                  </a:lnTo>
                  <a:lnTo>
                    <a:pt x="209" y="275"/>
                  </a:lnTo>
                  <a:lnTo>
                    <a:pt x="197" y="287"/>
                  </a:lnTo>
                  <a:lnTo>
                    <a:pt x="201" y="288"/>
                  </a:lnTo>
                  <a:lnTo>
                    <a:pt x="209" y="287"/>
                  </a:lnTo>
                  <a:lnTo>
                    <a:pt x="206" y="290"/>
                  </a:lnTo>
                  <a:lnTo>
                    <a:pt x="202" y="291"/>
                  </a:lnTo>
                  <a:lnTo>
                    <a:pt x="202" y="293"/>
                  </a:lnTo>
                  <a:lnTo>
                    <a:pt x="196" y="291"/>
                  </a:lnTo>
                  <a:lnTo>
                    <a:pt x="193" y="296"/>
                  </a:lnTo>
                  <a:lnTo>
                    <a:pt x="194" y="298"/>
                  </a:lnTo>
                  <a:lnTo>
                    <a:pt x="202" y="296"/>
                  </a:lnTo>
                  <a:lnTo>
                    <a:pt x="202" y="295"/>
                  </a:lnTo>
                  <a:lnTo>
                    <a:pt x="206" y="296"/>
                  </a:lnTo>
                  <a:lnTo>
                    <a:pt x="214" y="291"/>
                  </a:lnTo>
                  <a:lnTo>
                    <a:pt x="217" y="290"/>
                  </a:lnTo>
                  <a:lnTo>
                    <a:pt x="214" y="295"/>
                  </a:lnTo>
                  <a:lnTo>
                    <a:pt x="220" y="288"/>
                  </a:lnTo>
                  <a:lnTo>
                    <a:pt x="225" y="288"/>
                  </a:lnTo>
                  <a:lnTo>
                    <a:pt x="228" y="282"/>
                  </a:lnTo>
                  <a:lnTo>
                    <a:pt x="228" y="287"/>
                  </a:lnTo>
                  <a:lnTo>
                    <a:pt x="233" y="280"/>
                  </a:lnTo>
                  <a:lnTo>
                    <a:pt x="233" y="282"/>
                  </a:lnTo>
                  <a:lnTo>
                    <a:pt x="244" y="282"/>
                  </a:lnTo>
                  <a:lnTo>
                    <a:pt x="247" y="279"/>
                  </a:lnTo>
                  <a:lnTo>
                    <a:pt x="250" y="277"/>
                  </a:lnTo>
                  <a:lnTo>
                    <a:pt x="249" y="275"/>
                  </a:lnTo>
                  <a:lnTo>
                    <a:pt x="255" y="271"/>
                  </a:lnTo>
                  <a:lnTo>
                    <a:pt x="255" y="269"/>
                  </a:lnTo>
                  <a:lnTo>
                    <a:pt x="247" y="272"/>
                  </a:lnTo>
                  <a:lnTo>
                    <a:pt x="247" y="271"/>
                  </a:lnTo>
                  <a:lnTo>
                    <a:pt x="254" y="269"/>
                  </a:lnTo>
                  <a:lnTo>
                    <a:pt x="254" y="266"/>
                  </a:lnTo>
                  <a:lnTo>
                    <a:pt x="249" y="266"/>
                  </a:lnTo>
                  <a:lnTo>
                    <a:pt x="254" y="263"/>
                  </a:lnTo>
                  <a:lnTo>
                    <a:pt x="255" y="261"/>
                  </a:lnTo>
                  <a:lnTo>
                    <a:pt x="254" y="261"/>
                  </a:lnTo>
                  <a:lnTo>
                    <a:pt x="257" y="259"/>
                  </a:lnTo>
                  <a:lnTo>
                    <a:pt x="258" y="259"/>
                  </a:lnTo>
                  <a:lnTo>
                    <a:pt x="265" y="256"/>
                  </a:lnTo>
                  <a:lnTo>
                    <a:pt x="258" y="263"/>
                  </a:lnTo>
                  <a:lnTo>
                    <a:pt x="260" y="263"/>
                  </a:lnTo>
                  <a:lnTo>
                    <a:pt x="263" y="263"/>
                  </a:lnTo>
                  <a:lnTo>
                    <a:pt x="265" y="258"/>
                  </a:lnTo>
                  <a:lnTo>
                    <a:pt x="265" y="261"/>
                  </a:lnTo>
                  <a:lnTo>
                    <a:pt x="266" y="261"/>
                  </a:lnTo>
                  <a:lnTo>
                    <a:pt x="279" y="259"/>
                  </a:lnTo>
                  <a:lnTo>
                    <a:pt x="276" y="264"/>
                  </a:lnTo>
                  <a:lnTo>
                    <a:pt x="274" y="266"/>
                  </a:lnTo>
                  <a:lnTo>
                    <a:pt x="284" y="264"/>
                  </a:lnTo>
                  <a:lnTo>
                    <a:pt x="279" y="267"/>
                  </a:lnTo>
                  <a:lnTo>
                    <a:pt x="287" y="267"/>
                  </a:lnTo>
                  <a:lnTo>
                    <a:pt x="286" y="271"/>
                  </a:lnTo>
                  <a:lnTo>
                    <a:pt x="290" y="274"/>
                  </a:lnTo>
                  <a:lnTo>
                    <a:pt x="297" y="271"/>
                  </a:lnTo>
                  <a:lnTo>
                    <a:pt x="297" y="275"/>
                  </a:lnTo>
                  <a:lnTo>
                    <a:pt x="305" y="277"/>
                  </a:lnTo>
                  <a:lnTo>
                    <a:pt x="307" y="280"/>
                  </a:lnTo>
                  <a:lnTo>
                    <a:pt x="321" y="279"/>
                  </a:lnTo>
                  <a:lnTo>
                    <a:pt x="337" y="282"/>
                  </a:lnTo>
                  <a:lnTo>
                    <a:pt x="343" y="280"/>
                  </a:lnTo>
                  <a:lnTo>
                    <a:pt x="343" y="282"/>
                  </a:lnTo>
                  <a:lnTo>
                    <a:pt x="342" y="283"/>
                  </a:lnTo>
                  <a:lnTo>
                    <a:pt x="342" y="283"/>
                  </a:lnTo>
                  <a:lnTo>
                    <a:pt x="351" y="287"/>
                  </a:lnTo>
                  <a:lnTo>
                    <a:pt x="361" y="285"/>
                  </a:lnTo>
                  <a:lnTo>
                    <a:pt x="369" y="279"/>
                  </a:lnTo>
                  <a:lnTo>
                    <a:pt x="374" y="283"/>
                  </a:lnTo>
                  <a:lnTo>
                    <a:pt x="371" y="285"/>
                  </a:lnTo>
                  <a:lnTo>
                    <a:pt x="369" y="290"/>
                  </a:lnTo>
                  <a:lnTo>
                    <a:pt x="369" y="282"/>
                  </a:lnTo>
                  <a:lnTo>
                    <a:pt x="367" y="283"/>
                  </a:lnTo>
                  <a:lnTo>
                    <a:pt x="366" y="288"/>
                  </a:lnTo>
                  <a:lnTo>
                    <a:pt x="361" y="290"/>
                  </a:lnTo>
                  <a:lnTo>
                    <a:pt x="374" y="298"/>
                  </a:lnTo>
                  <a:lnTo>
                    <a:pt x="379" y="296"/>
                  </a:lnTo>
                  <a:lnTo>
                    <a:pt x="380" y="293"/>
                  </a:lnTo>
                  <a:lnTo>
                    <a:pt x="383" y="291"/>
                  </a:lnTo>
                  <a:lnTo>
                    <a:pt x="383" y="29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6" name="Полилиния 252"/>
            <p:cNvSpPr/>
            <p:nvPr/>
          </p:nvSpPr>
          <p:spPr bwMode="auto">
            <a:xfrm>
              <a:off x="1596703" y="-2632688"/>
              <a:ext cx="129158" cy="126439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3" y="21"/>
                </a:cxn>
                <a:cxn ang="0">
                  <a:pos x="5" y="24"/>
                </a:cxn>
                <a:cxn ang="0">
                  <a:pos x="18" y="29"/>
                </a:cxn>
                <a:cxn ang="0">
                  <a:pos x="24" y="27"/>
                </a:cxn>
                <a:cxn ang="0">
                  <a:pos x="20" y="19"/>
                </a:cxn>
                <a:cxn ang="0">
                  <a:pos x="18" y="16"/>
                </a:cxn>
                <a:cxn ang="0">
                  <a:pos x="20" y="18"/>
                </a:cxn>
                <a:cxn ang="0">
                  <a:pos x="24" y="19"/>
                </a:cxn>
                <a:cxn ang="0">
                  <a:pos x="29" y="24"/>
                </a:cxn>
                <a:cxn ang="0">
                  <a:pos x="32" y="27"/>
                </a:cxn>
                <a:cxn ang="0">
                  <a:pos x="34" y="31"/>
                </a:cxn>
                <a:cxn ang="0">
                  <a:pos x="39" y="26"/>
                </a:cxn>
                <a:cxn ang="0">
                  <a:pos x="39" y="13"/>
                </a:cxn>
                <a:cxn ang="0">
                  <a:pos x="40" y="8"/>
                </a:cxn>
                <a:cxn ang="0">
                  <a:pos x="52" y="29"/>
                </a:cxn>
                <a:cxn ang="0">
                  <a:pos x="58" y="31"/>
                </a:cxn>
                <a:cxn ang="0">
                  <a:pos x="53" y="35"/>
                </a:cxn>
                <a:cxn ang="0">
                  <a:pos x="56" y="35"/>
                </a:cxn>
                <a:cxn ang="0">
                  <a:pos x="61" y="43"/>
                </a:cxn>
                <a:cxn ang="0">
                  <a:pos x="55" y="43"/>
                </a:cxn>
                <a:cxn ang="0">
                  <a:pos x="55" y="47"/>
                </a:cxn>
                <a:cxn ang="0">
                  <a:pos x="55" y="48"/>
                </a:cxn>
                <a:cxn ang="0">
                  <a:pos x="58" y="51"/>
                </a:cxn>
                <a:cxn ang="0">
                  <a:pos x="61" y="55"/>
                </a:cxn>
                <a:cxn ang="0">
                  <a:pos x="60" y="55"/>
                </a:cxn>
                <a:cxn ang="0">
                  <a:pos x="66" y="64"/>
                </a:cxn>
                <a:cxn ang="0">
                  <a:pos x="68" y="69"/>
                </a:cxn>
                <a:cxn ang="0">
                  <a:pos x="61" y="77"/>
                </a:cxn>
                <a:cxn ang="0">
                  <a:pos x="63" y="80"/>
                </a:cxn>
                <a:cxn ang="0">
                  <a:pos x="69" y="74"/>
                </a:cxn>
                <a:cxn ang="0">
                  <a:pos x="80" y="69"/>
                </a:cxn>
                <a:cxn ang="0">
                  <a:pos x="80" y="77"/>
                </a:cxn>
                <a:cxn ang="0">
                  <a:pos x="82" y="83"/>
                </a:cxn>
                <a:cxn ang="0">
                  <a:pos x="76" y="88"/>
                </a:cxn>
                <a:cxn ang="0">
                  <a:pos x="77" y="91"/>
                </a:cxn>
                <a:cxn ang="0">
                  <a:pos x="80" y="91"/>
                </a:cxn>
                <a:cxn ang="0">
                  <a:pos x="87" y="88"/>
                </a:cxn>
                <a:cxn ang="0">
                  <a:pos x="90" y="85"/>
                </a:cxn>
                <a:cxn ang="0">
                  <a:pos x="95" y="72"/>
                </a:cxn>
                <a:cxn ang="0">
                  <a:pos x="84" y="64"/>
                </a:cxn>
                <a:cxn ang="0">
                  <a:pos x="71" y="61"/>
                </a:cxn>
                <a:cxn ang="0">
                  <a:pos x="68" y="51"/>
                </a:cxn>
                <a:cxn ang="0">
                  <a:pos x="58" y="22"/>
                </a:cxn>
                <a:cxn ang="0">
                  <a:pos x="52" y="14"/>
                </a:cxn>
                <a:cxn ang="0">
                  <a:pos x="31" y="5"/>
                </a:cxn>
                <a:cxn ang="0">
                  <a:pos x="10" y="18"/>
                </a:cxn>
                <a:cxn ang="0">
                  <a:pos x="3" y="8"/>
                </a:cxn>
              </a:cxnLst>
              <a:rect l="0" t="0" r="r" b="b"/>
              <a:pathLst>
                <a:path w="95" h="93">
                  <a:moveTo>
                    <a:pt x="3" y="8"/>
                  </a:moveTo>
                  <a:lnTo>
                    <a:pt x="3" y="10"/>
                  </a:lnTo>
                  <a:lnTo>
                    <a:pt x="0" y="16"/>
                  </a:lnTo>
                  <a:lnTo>
                    <a:pt x="3" y="21"/>
                  </a:lnTo>
                  <a:lnTo>
                    <a:pt x="7" y="21"/>
                  </a:lnTo>
                  <a:lnTo>
                    <a:pt x="5" y="24"/>
                  </a:lnTo>
                  <a:lnTo>
                    <a:pt x="16" y="31"/>
                  </a:lnTo>
                  <a:lnTo>
                    <a:pt x="18" y="29"/>
                  </a:lnTo>
                  <a:lnTo>
                    <a:pt x="20" y="27"/>
                  </a:lnTo>
                  <a:lnTo>
                    <a:pt x="24" y="27"/>
                  </a:lnTo>
                  <a:lnTo>
                    <a:pt x="24" y="24"/>
                  </a:lnTo>
                  <a:lnTo>
                    <a:pt x="20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1" y="16"/>
                  </a:lnTo>
                  <a:lnTo>
                    <a:pt x="24" y="19"/>
                  </a:lnTo>
                  <a:lnTo>
                    <a:pt x="28" y="16"/>
                  </a:lnTo>
                  <a:lnTo>
                    <a:pt x="29" y="24"/>
                  </a:lnTo>
                  <a:lnTo>
                    <a:pt x="28" y="27"/>
                  </a:lnTo>
                  <a:lnTo>
                    <a:pt x="32" y="27"/>
                  </a:lnTo>
                  <a:lnTo>
                    <a:pt x="32" y="26"/>
                  </a:lnTo>
                  <a:lnTo>
                    <a:pt x="34" y="31"/>
                  </a:lnTo>
                  <a:lnTo>
                    <a:pt x="37" y="29"/>
                  </a:lnTo>
                  <a:lnTo>
                    <a:pt x="39" y="26"/>
                  </a:lnTo>
                  <a:lnTo>
                    <a:pt x="39" y="11"/>
                  </a:lnTo>
                  <a:lnTo>
                    <a:pt x="39" y="13"/>
                  </a:lnTo>
                  <a:lnTo>
                    <a:pt x="39" y="10"/>
                  </a:lnTo>
                  <a:lnTo>
                    <a:pt x="40" y="8"/>
                  </a:lnTo>
                  <a:lnTo>
                    <a:pt x="44" y="27"/>
                  </a:lnTo>
                  <a:lnTo>
                    <a:pt x="52" y="29"/>
                  </a:lnTo>
                  <a:lnTo>
                    <a:pt x="53" y="34"/>
                  </a:lnTo>
                  <a:lnTo>
                    <a:pt x="58" y="31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55" y="39"/>
                  </a:lnTo>
                  <a:lnTo>
                    <a:pt x="56" y="35"/>
                  </a:lnTo>
                  <a:lnTo>
                    <a:pt x="56" y="37"/>
                  </a:lnTo>
                  <a:lnTo>
                    <a:pt x="61" y="43"/>
                  </a:lnTo>
                  <a:lnTo>
                    <a:pt x="55" y="40"/>
                  </a:lnTo>
                  <a:lnTo>
                    <a:pt x="55" y="43"/>
                  </a:lnTo>
                  <a:lnTo>
                    <a:pt x="55" y="43"/>
                  </a:lnTo>
                  <a:lnTo>
                    <a:pt x="55" y="47"/>
                  </a:lnTo>
                  <a:lnTo>
                    <a:pt x="60" y="47"/>
                  </a:lnTo>
                  <a:lnTo>
                    <a:pt x="55" y="48"/>
                  </a:lnTo>
                  <a:lnTo>
                    <a:pt x="53" y="50"/>
                  </a:lnTo>
                  <a:lnTo>
                    <a:pt x="58" y="51"/>
                  </a:lnTo>
                  <a:lnTo>
                    <a:pt x="63" y="51"/>
                  </a:lnTo>
                  <a:lnTo>
                    <a:pt x="61" y="55"/>
                  </a:lnTo>
                  <a:lnTo>
                    <a:pt x="60" y="51"/>
                  </a:lnTo>
                  <a:lnTo>
                    <a:pt x="60" y="55"/>
                  </a:lnTo>
                  <a:lnTo>
                    <a:pt x="66" y="59"/>
                  </a:lnTo>
                  <a:lnTo>
                    <a:pt x="66" y="64"/>
                  </a:lnTo>
                  <a:lnTo>
                    <a:pt x="74" y="67"/>
                  </a:lnTo>
                  <a:lnTo>
                    <a:pt x="68" y="69"/>
                  </a:lnTo>
                  <a:lnTo>
                    <a:pt x="64" y="74"/>
                  </a:lnTo>
                  <a:lnTo>
                    <a:pt x="61" y="77"/>
                  </a:lnTo>
                  <a:lnTo>
                    <a:pt x="63" y="79"/>
                  </a:lnTo>
                  <a:lnTo>
                    <a:pt x="63" y="80"/>
                  </a:lnTo>
                  <a:lnTo>
                    <a:pt x="68" y="77"/>
                  </a:lnTo>
                  <a:lnTo>
                    <a:pt x="69" y="74"/>
                  </a:lnTo>
                  <a:lnTo>
                    <a:pt x="74" y="72"/>
                  </a:lnTo>
                  <a:lnTo>
                    <a:pt x="80" y="69"/>
                  </a:lnTo>
                  <a:lnTo>
                    <a:pt x="79" y="72"/>
                  </a:lnTo>
                  <a:lnTo>
                    <a:pt x="80" y="77"/>
                  </a:lnTo>
                  <a:lnTo>
                    <a:pt x="79" y="83"/>
                  </a:lnTo>
                  <a:lnTo>
                    <a:pt x="82" y="83"/>
                  </a:lnTo>
                  <a:lnTo>
                    <a:pt x="82" y="87"/>
                  </a:lnTo>
                  <a:lnTo>
                    <a:pt x="76" y="88"/>
                  </a:lnTo>
                  <a:lnTo>
                    <a:pt x="74" y="93"/>
                  </a:lnTo>
                  <a:lnTo>
                    <a:pt x="77" y="91"/>
                  </a:lnTo>
                  <a:lnTo>
                    <a:pt x="77" y="93"/>
                  </a:lnTo>
                  <a:lnTo>
                    <a:pt x="80" y="91"/>
                  </a:lnTo>
                  <a:lnTo>
                    <a:pt x="85" y="88"/>
                  </a:lnTo>
                  <a:lnTo>
                    <a:pt x="87" y="88"/>
                  </a:lnTo>
                  <a:lnTo>
                    <a:pt x="88" y="87"/>
                  </a:lnTo>
                  <a:lnTo>
                    <a:pt x="90" y="85"/>
                  </a:lnTo>
                  <a:lnTo>
                    <a:pt x="92" y="77"/>
                  </a:lnTo>
                  <a:lnTo>
                    <a:pt x="95" y="72"/>
                  </a:lnTo>
                  <a:lnTo>
                    <a:pt x="93" y="71"/>
                  </a:lnTo>
                  <a:lnTo>
                    <a:pt x="84" y="64"/>
                  </a:lnTo>
                  <a:lnTo>
                    <a:pt x="74" y="63"/>
                  </a:lnTo>
                  <a:lnTo>
                    <a:pt x="71" y="61"/>
                  </a:lnTo>
                  <a:lnTo>
                    <a:pt x="71" y="53"/>
                  </a:lnTo>
                  <a:lnTo>
                    <a:pt x="68" y="51"/>
                  </a:lnTo>
                  <a:lnTo>
                    <a:pt x="69" y="50"/>
                  </a:lnTo>
                  <a:lnTo>
                    <a:pt x="58" y="22"/>
                  </a:lnTo>
                  <a:lnTo>
                    <a:pt x="52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1" y="5"/>
                  </a:lnTo>
                  <a:lnTo>
                    <a:pt x="23" y="13"/>
                  </a:lnTo>
                  <a:lnTo>
                    <a:pt x="10" y="18"/>
                  </a:lnTo>
                  <a:lnTo>
                    <a:pt x="8" y="1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7" name="Полилиния 253"/>
            <p:cNvSpPr/>
            <p:nvPr/>
          </p:nvSpPr>
          <p:spPr bwMode="auto">
            <a:xfrm>
              <a:off x="4893629" y="-2072551"/>
              <a:ext cx="6798" cy="679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1" y="5"/>
                  </a:lnTo>
                  <a:lnTo>
                    <a:pt x="1" y="3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8" name="Полилиния 254"/>
            <p:cNvSpPr/>
            <p:nvPr/>
          </p:nvSpPr>
          <p:spPr bwMode="auto">
            <a:xfrm>
              <a:off x="4893629" y="-2101101"/>
              <a:ext cx="25832" cy="63900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1" y="26"/>
                </a:cxn>
                <a:cxn ang="0">
                  <a:pos x="1" y="24"/>
                </a:cxn>
                <a:cxn ang="0">
                  <a:pos x="5" y="23"/>
                </a:cxn>
                <a:cxn ang="0">
                  <a:pos x="3" y="21"/>
                </a:cxn>
                <a:cxn ang="0">
                  <a:pos x="5" y="20"/>
                </a:cxn>
                <a:cxn ang="0">
                  <a:pos x="6" y="16"/>
                </a:cxn>
                <a:cxn ang="0">
                  <a:pos x="11" y="2"/>
                </a:cxn>
                <a:cxn ang="0">
                  <a:pos x="18" y="4"/>
                </a:cxn>
                <a:cxn ang="0">
                  <a:pos x="18" y="0"/>
                </a:cxn>
                <a:cxn ang="0">
                  <a:pos x="19" y="0"/>
                </a:cxn>
                <a:cxn ang="0">
                  <a:pos x="19" y="7"/>
                </a:cxn>
                <a:cxn ang="0">
                  <a:pos x="19" y="12"/>
                </a:cxn>
                <a:cxn ang="0">
                  <a:pos x="16" y="10"/>
                </a:cxn>
                <a:cxn ang="0">
                  <a:pos x="13" y="10"/>
                </a:cxn>
                <a:cxn ang="0">
                  <a:pos x="9" y="13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3" y="20"/>
                </a:cxn>
                <a:cxn ang="0">
                  <a:pos x="11" y="23"/>
                </a:cxn>
                <a:cxn ang="0">
                  <a:pos x="11" y="24"/>
                </a:cxn>
                <a:cxn ang="0">
                  <a:pos x="18" y="21"/>
                </a:cxn>
                <a:cxn ang="0">
                  <a:pos x="19" y="23"/>
                </a:cxn>
                <a:cxn ang="0">
                  <a:pos x="19" y="28"/>
                </a:cxn>
                <a:cxn ang="0">
                  <a:pos x="16" y="34"/>
                </a:cxn>
                <a:cxn ang="0">
                  <a:pos x="14" y="47"/>
                </a:cxn>
                <a:cxn ang="0">
                  <a:pos x="13" y="47"/>
                </a:cxn>
                <a:cxn ang="0">
                  <a:pos x="9" y="42"/>
                </a:cxn>
                <a:cxn ang="0">
                  <a:pos x="6" y="36"/>
                </a:cxn>
                <a:cxn ang="0">
                  <a:pos x="3" y="29"/>
                </a:cxn>
                <a:cxn ang="0">
                  <a:pos x="0" y="26"/>
                </a:cxn>
                <a:cxn ang="0">
                  <a:pos x="0" y="26"/>
                </a:cxn>
              </a:cxnLst>
              <a:rect l="0" t="0" r="r" b="b"/>
              <a:pathLst>
                <a:path w="19" h="47">
                  <a:moveTo>
                    <a:pt x="0" y="26"/>
                  </a:moveTo>
                  <a:lnTo>
                    <a:pt x="1" y="26"/>
                  </a:lnTo>
                  <a:lnTo>
                    <a:pt x="1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5" y="20"/>
                  </a:lnTo>
                  <a:lnTo>
                    <a:pt x="6" y="16"/>
                  </a:lnTo>
                  <a:lnTo>
                    <a:pt x="11" y="2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19" y="12"/>
                  </a:lnTo>
                  <a:lnTo>
                    <a:pt x="16" y="10"/>
                  </a:lnTo>
                  <a:lnTo>
                    <a:pt x="13" y="10"/>
                  </a:lnTo>
                  <a:lnTo>
                    <a:pt x="9" y="13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3" y="20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8" y="21"/>
                  </a:lnTo>
                  <a:lnTo>
                    <a:pt x="19" y="23"/>
                  </a:lnTo>
                  <a:lnTo>
                    <a:pt x="19" y="28"/>
                  </a:lnTo>
                  <a:lnTo>
                    <a:pt x="16" y="34"/>
                  </a:lnTo>
                  <a:lnTo>
                    <a:pt x="14" y="47"/>
                  </a:lnTo>
                  <a:lnTo>
                    <a:pt x="13" y="47"/>
                  </a:lnTo>
                  <a:lnTo>
                    <a:pt x="9" y="42"/>
                  </a:lnTo>
                  <a:lnTo>
                    <a:pt x="6" y="36"/>
                  </a:lnTo>
                  <a:lnTo>
                    <a:pt x="3" y="29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9" name="Полилиния 255"/>
            <p:cNvSpPr/>
            <p:nvPr/>
          </p:nvSpPr>
          <p:spPr bwMode="auto">
            <a:xfrm>
              <a:off x="4638032" y="-2553834"/>
              <a:ext cx="183541" cy="112844"/>
            </a:xfrm>
            <a:custGeom>
              <a:avLst/>
              <a:gdLst/>
              <a:ahLst/>
              <a:cxnLst>
                <a:cxn ang="0">
                  <a:pos x="5" y="78"/>
                </a:cxn>
                <a:cxn ang="0">
                  <a:pos x="7" y="72"/>
                </a:cxn>
                <a:cxn ang="0">
                  <a:pos x="0" y="67"/>
                </a:cxn>
                <a:cxn ang="0">
                  <a:pos x="10" y="61"/>
                </a:cxn>
                <a:cxn ang="0">
                  <a:pos x="8" y="54"/>
                </a:cxn>
                <a:cxn ang="0">
                  <a:pos x="2" y="38"/>
                </a:cxn>
                <a:cxn ang="0">
                  <a:pos x="21" y="38"/>
                </a:cxn>
                <a:cxn ang="0">
                  <a:pos x="20" y="35"/>
                </a:cxn>
                <a:cxn ang="0">
                  <a:pos x="28" y="33"/>
                </a:cxn>
                <a:cxn ang="0">
                  <a:pos x="34" y="35"/>
                </a:cxn>
                <a:cxn ang="0">
                  <a:pos x="31" y="30"/>
                </a:cxn>
                <a:cxn ang="0">
                  <a:pos x="34" y="27"/>
                </a:cxn>
                <a:cxn ang="0">
                  <a:pos x="34" y="21"/>
                </a:cxn>
                <a:cxn ang="0">
                  <a:pos x="44" y="17"/>
                </a:cxn>
                <a:cxn ang="0">
                  <a:pos x="47" y="14"/>
                </a:cxn>
                <a:cxn ang="0">
                  <a:pos x="42" y="14"/>
                </a:cxn>
                <a:cxn ang="0">
                  <a:pos x="42" y="11"/>
                </a:cxn>
                <a:cxn ang="0">
                  <a:pos x="45" y="8"/>
                </a:cxn>
                <a:cxn ang="0">
                  <a:pos x="45" y="8"/>
                </a:cxn>
                <a:cxn ang="0">
                  <a:pos x="50" y="6"/>
                </a:cxn>
                <a:cxn ang="0">
                  <a:pos x="56" y="6"/>
                </a:cxn>
                <a:cxn ang="0">
                  <a:pos x="61" y="0"/>
                </a:cxn>
                <a:cxn ang="0">
                  <a:pos x="66" y="0"/>
                </a:cxn>
                <a:cxn ang="0">
                  <a:pos x="80" y="1"/>
                </a:cxn>
                <a:cxn ang="0">
                  <a:pos x="84" y="3"/>
                </a:cxn>
                <a:cxn ang="0">
                  <a:pos x="84" y="8"/>
                </a:cxn>
                <a:cxn ang="0">
                  <a:pos x="96" y="5"/>
                </a:cxn>
                <a:cxn ang="0">
                  <a:pos x="104" y="9"/>
                </a:cxn>
                <a:cxn ang="0">
                  <a:pos x="106" y="16"/>
                </a:cxn>
                <a:cxn ang="0">
                  <a:pos x="104" y="24"/>
                </a:cxn>
                <a:cxn ang="0">
                  <a:pos x="119" y="37"/>
                </a:cxn>
                <a:cxn ang="0">
                  <a:pos x="121" y="41"/>
                </a:cxn>
                <a:cxn ang="0">
                  <a:pos x="127" y="40"/>
                </a:cxn>
                <a:cxn ang="0">
                  <a:pos x="133" y="45"/>
                </a:cxn>
                <a:cxn ang="0">
                  <a:pos x="135" y="46"/>
                </a:cxn>
                <a:cxn ang="0">
                  <a:pos x="127" y="51"/>
                </a:cxn>
                <a:cxn ang="0">
                  <a:pos x="117" y="49"/>
                </a:cxn>
                <a:cxn ang="0">
                  <a:pos x="114" y="53"/>
                </a:cxn>
                <a:cxn ang="0">
                  <a:pos x="124" y="69"/>
                </a:cxn>
                <a:cxn ang="0">
                  <a:pos x="113" y="70"/>
                </a:cxn>
                <a:cxn ang="0">
                  <a:pos x="108" y="74"/>
                </a:cxn>
                <a:cxn ang="0">
                  <a:pos x="108" y="82"/>
                </a:cxn>
                <a:cxn ang="0">
                  <a:pos x="104" y="83"/>
                </a:cxn>
                <a:cxn ang="0">
                  <a:pos x="101" y="82"/>
                </a:cxn>
                <a:cxn ang="0">
                  <a:pos x="92" y="83"/>
                </a:cxn>
                <a:cxn ang="0">
                  <a:pos x="85" y="78"/>
                </a:cxn>
                <a:cxn ang="0">
                  <a:pos x="80" y="82"/>
                </a:cxn>
                <a:cxn ang="0">
                  <a:pos x="72" y="78"/>
                </a:cxn>
                <a:cxn ang="0">
                  <a:pos x="64" y="82"/>
                </a:cxn>
                <a:cxn ang="0">
                  <a:pos x="63" y="78"/>
                </a:cxn>
                <a:cxn ang="0">
                  <a:pos x="58" y="78"/>
                </a:cxn>
                <a:cxn ang="0">
                  <a:pos x="53" y="75"/>
                </a:cxn>
                <a:cxn ang="0">
                  <a:pos x="37" y="72"/>
                </a:cxn>
                <a:cxn ang="0">
                  <a:pos x="31" y="72"/>
                </a:cxn>
                <a:cxn ang="0">
                  <a:pos x="18" y="74"/>
                </a:cxn>
                <a:cxn ang="0">
                  <a:pos x="15" y="77"/>
                </a:cxn>
                <a:cxn ang="0">
                  <a:pos x="5" y="78"/>
                </a:cxn>
                <a:cxn ang="0">
                  <a:pos x="5" y="78"/>
                </a:cxn>
              </a:cxnLst>
              <a:rect l="0" t="0" r="r" b="b"/>
              <a:pathLst>
                <a:path w="135" h="83">
                  <a:moveTo>
                    <a:pt x="5" y="78"/>
                  </a:moveTo>
                  <a:lnTo>
                    <a:pt x="7" y="72"/>
                  </a:lnTo>
                  <a:lnTo>
                    <a:pt x="0" y="67"/>
                  </a:lnTo>
                  <a:lnTo>
                    <a:pt x="10" y="61"/>
                  </a:lnTo>
                  <a:lnTo>
                    <a:pt x="8" y="54"/>
                  </a:lnTo>
                  <a:lnTo>
                    <a:pt x="2" y="38"/>
                  </a:lnTo>
                  <a:lnTo>
                    <a:pt x="21" y="38"/>
                  </a:lnTo>
                  <a:lnTo>
                    <a:pt x="20" y="35"/>
                  </a:lnTo>
                  <a:lnTo>
                    <a:pt x="28" y="33"/>
                  </a:lnTo>
                  <a:lnTo>
                    <a:pt x="34" y="35"/>
                  </a:lnTo>
                  <a:lnTo>
                    <a:pt x="31" y="30"/>
                  </a:lnTo>
                  <a:lnTo>
                    <a:pt x="34" y="27"/>
                  </a:lnTo>
                  <a:lnTo>
                    <a:pt x="34" y="21"/>
                  </a:lnTo>
                  <a:lnTo>
                    <a:pt x="44" y="17"/>
                  </a:lnTo>
                  <a:lnTo>
                    <a:pt x="47" y="14"/>
                  </a:lnTo>
                  <a:lnTo>
                    <a:pt x="42" y="14"/>
                  </a:lnTo>
                  <a:lnTo>
                    <a:pt x="42" y="11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0" y="6"/>
                  </a:lnTo>
                  <a:lnTo>
                    <a:pt x="56" y="6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80" y="1"/>
                  </a:lnTo>
                  <a:lnTo>
                    <a:pt x="84" y="3"/>
                  </a:lnTo>
                  <a:lnTo>
                    <a:pt x="84" y="8"/>
                  </a:lnTo>
                  <a:lnTo>
                    <a:pt x="96" y="5"/>
                  </a:lnTo>
                  <a:lnTo>
                    <a:pt x="104" y="9"/>
                  </a:lnTo>
                  <a:lnTo>
                    <a:pt x="106" y="16"/>
                  </a:lnTo>
                  <a:lnTo>
                    <a:pt x="104" y="24"/>
                  </a:lnTo>
                  <a:lnTo>
                    <a:pt x="119" y="37"/>
                  </a:lnTo>
                  <a:lnTo>
                    <a:pt x="121" y="41"/>
                  </a:lnTo>
                  <a:lnTo>
                    <a:pt x="127" y="40"/>
                  </a:lnTo>
                  <a:lnTo>
                    <a:pt x="133" y="45"/>
                  </a:lnTo>
                  <a:lnTo>
                    <a:pt x="135" y="46"/>
                  </a:lnTo>
                  <a:lnTo>
                    <a:pt x="127" y="51"/>
                  </a:lnTo>
                  <a:lnTo>
                    <a:pt x="117" y="49"/>
                  </a:lnTo>
                  <a:lnTo>
                    <a:pt x="114" y="53"/>
                  </a:lnTo>
                  <a:lnTo>
                    <a:pt x="124" y="69"/>
                  </a:lnTo>
                  <a:lnTo>
                    <a:pt x="113" y="70"/>
                  </a:lnTo>
                  <a:lnTo>
                    <a:pt x="108" y="74"/>
                  </a:lnTo>
                  <a:lnTo>
                    <a:pt x="108" y="82"/>
                  </a:lnTo>
                  <a:lnTo>
                    <a:pt x="104" y="83"/>
                  </a:lnTo>
                  <a:lnTo>
                    <a:pt x="101" y="82"/>
                  </a:lnTo>
                  <a:lnTo>
                    <a:pt x="92" y="83"/>
                  </a:lnTo>
                  <a:lnTo>
                    <a:pt x="85" y="78"/>
                  </a:lnTo>
                  <a:lnTo>
                    <a:pt x="80" y="82"/>
                  </a:lnTo>
                  <a:lnTo>
                    <a:pt x="72" y="78"/>
                  </a:lnTo>
                  <a:lnTo>
                    <a:pt x="64" y="82"/>
                  </a:lnTo>
                  <a:lnTo>
                    <a:pt x="63" y="78"/>
                  </a:lnTo>
                  <a:lnTo>
                    <a:pt x="58" y="78"/>
                  </a:lnTo>
                  <a:lnTo>
                    <a:pt x="53" y="75"/>
                  </a:lnTo>
                  <a:lnTo>
                    <a:pt x="37" y="72"/>
                  </a:lnTo>
                  <a:lnTo>
                    <a:pt x="31" y="72"/>
                  </a:lnTo>
                  <a:lnTo>
                    <a:pt x="18" y="74"/>
                  </a:lnTo>
                  <a:lnTo>
                    <a:pt x="15" y="77"/>
                  </a:lnTo>
                  <a:lnTo>
                    <a:pt x="5" y="78"/>
                  </a:lnTo>
                  <a:lnTo>
                    <a:pt x="5" y="7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0" name="Полилиния 256"/>
            <p:cNvSpPr/>
            <p:nvPr/>
          </p:nvSpPr>
          <p:spPr bwMode="auto">
            <a:xfrm>
              <a:off x="4701931" y="-2072551"/>
              <a:ext cx="237923" cy="150911"/>
            </a:xfrm>
            <a:custGeom>
              <a:avLst/>
              <a:gdLst/>
              <a:ahLst/>
              <a:cxnLst>
                <a:cxn ang="0">
                  <a:pos x="141" y="3"/>
                </a:cxn>
                <a:cxn ang="0">
                  <a:pos x="126" y="7"/>
                </a:cxn>
                <a:cxn ang="0">
                  <a:pos x="117" y="7"/>
                </a:cxn>
                <a:cxn ang="0">
                  <a:pos x="112" y="3"/>
                </a:cxn>
                <a:cxn ang="0">
                  <a:pos x="107" y="0"/>
                </a:cxn>
                <a:cxn ang="0">
                  <a:pos x="98" y="2"/>
                </a:cxn>
                <a:cxn ang="0">
                  <a:pos x="86" y="3"/>
                </a:cxn>
                <a:cxn ang="0">
                  <a:pos x="83" y="2"/>
                </a:cxn>
                <a:cxn ang="0">
                  <a:pos x="32" y="2"/>
                </a:cxn>
                <a:cxn ang="0">
                  <a:pos x="8" y="2"/>
                </a:cxn>
                <a:cxn ang="0">
                  <a:pos x="3" y="0"/>
                </a:cxn>
                <a:cxn ang="0">
                  <a:pos x="3" y="15"/>
                </a:cxn>
                <a:cxn ang="0">
                  <a:pos x="1" y="23"/>
                </a:cxn>
                <a:cxn ang="0">
                  <a:pos x="3" y="27"/>
                </a:cxn>
                <a:cxn ang="0">
                  <a:pos x="8" y="40"/>
                </a:cxn>
                <a:cxn ang="0">
                  <a:pos x="11" y="59"/>
                </a:cxn>
                <a:cxn ang="0">
                  <a:pos x="13" y="80"/>
                </a:cxn>
                <a:cxn ang="0">
                  <a:pos x="14" y="100"/>
                </a:cxn>
                <a:cxn ang="0">
                  <a:pos x="27" y="109"/>
                </a:cxn>
                <a:cxn ang="0">
                  <a:pos x="51" y="109"/>
                </a:cxn>
                <a:cxn ang="0">
                  <a:pos x="74" y="109"/>
                </a:cxn>
                <a:cxn ang="0">
                  <a:pos x="98" y="109"/>
                </a:cxn>
                <a:cxn ang="0">
                  <a:pos x="112" y="106"/>
                </a:cxn>
                <a:cxn ang="0">
                  <a:pos x="112" y="109"/>
                </a:cxn>
                <a:cxn ang="0">
                  <a:pos x="139" y="109"/>
                </a:cxn>
                <a:cxn ang="0">
                  <a:pos x="152" y="111"/>
                </a:cxn>
                <a:cxn ang="0">
                  <a:pos x="162" y="104"/>
                </a:cxn>
                <a:cxn ang="0">
                  <a:pos x="168" y="100"/>
                </a:cxn>
                <a:cxn ang="0">
                  <a:pos x="171" y="88"/>
                </a:cxn>
                <a:cxn ang="0">
                  <a:pos x="165" y="82"/>
                </a:cxn>
                <a:cxn ang="0">
                  <a:pos x="142" y="51"/>
                </a:cxn>
                <a:cxn ang="0">
                  <a:pos x="136" y="42"/>
                </a:cxn>
                <a:cxn ang="0">
                  <a:pos x="123" y="32"/>
                </a:cxn>
                <a:cxn ang="0">
                  <a:pos x="117" y="24"/>
                </a:cxn>
                <a:cxn ang="0">
                  <a:pos x="120" y="18"/>
                </a:cxn>
                <a:cxn ang="0">
                  <a:pos x="131" y="32"/>
                </a:cxn>
                <a:cxn ang="0">
                  <a:pos x="144" y="43"/>
                </a:cxn>
                <a:cxn ang="0">
                  <a:pos x="149" y="39"/>
                </a:cxn>
                <a:cxn ang="0">
                  <a:pos x="150" y="21"/>
                </a:cxn>
                <a:cxn ang="0">
                  <a:pos x="144" y="8"/>
                </a:cxn>
                <a:cxn ang="0">
                  <a:pos x="141" y="5"/>
                </a:cxn>
              </a:cxnLst>
              <a:rect l="0" t="0" r="r" b="b"/>
              <a:pathLst>
                <a:path w="175" h="111">
                  <a:moveTo>
                    <a:pt x="141" y="5"/>
                  </a:moveTo>
                  <a:lnTo>
                    <a:pt x="141" y="3"/>
                  </a:lnTo>
                  <a:lnTo>
                    <a:pt x="133" y="7"/>
                  </a:lnTo>
                  <a:lnTo>
                    <a:pt x="126" y="7"/>
                  </a:lnTo>
                  <a:lnTo>
                    <a:pt x="125" y="5"/>
                  </a:lnTo>
                  <a:lnTo>
                    <a:pt x="117" y="7"/>
                  </a:lnTo>
                  <a:lnTo>
                    <a:pt x="115" y="5"/>
                  </a:lnTo>
                  <a:lnTo>
                    <a:pt x="112" y="3"/>
                  </a:lnTo>
                  <a:lnTo>
                    <a:pt x="112" y="5"/>
                  </a:lnTo>
                  <a:lnTo>
                    <a:pt x="107" y="0"/>
                  </a:lnTo>
                  <a:lnTo>
                    <a:pt x="104" y="2"/>
                  </a:lnTo>
                  <a:lnTo>
                    <a:pt x="98" y="2"/>
                  </a:lnTo>
                  <a:lnTo>
                    <a:pt x="94" y="0"/>
                  </a:lnTo>
                  <a:lnTo>
                    <a:pt x="86" y="3"/>
                  </a:lnTo>
                  <a:lnTo>
                    <a:pt x="90" y="2"/>
                  </a:lnTo>
                  <a:lnTo>
                    <a:pt x="83" y="2"/>
                  </a:lnTo>
                  <a:lnTo>
                    <a:pt x="64" y="10"/>
                  </a:lnTo>
                  <a:lnTo>
                    <a:pt x="32" y="2"/>
                  </a:lnTo>
                  <a:lnTo>
                    <a:pt x="17" y="0"/>
                  </a:lnTo>
                  <a:lnTo>
                    <a:pt x="8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3"/>
                  </a:lnTo>
                  <a:lnTo>
                    <a:pt x="3" y="15"/>
                  </a:lnTo>
                  <a:lnTo>
                    <a:pt x="0" y="18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8" y="31"/>
                  </a:lnTo>
                  <a:lnTo>
                    <a:pt x="8" y="40"/>
                  </a:lnTo>
                  <a:lnTo>
                    <a:pt x="9" y="50"/>
                  </a:lnTo>
                  <a:lnTo>
                    <a:pt x="11" y="59"/>
                  </a:lnTo>
                  <a:lnTo>
                    <a:pt x="11" y="71"/>
                  </a:lnTo>
                  <a:lnTo>
                    <a:pt x="13" y="80"/>
                  </a:lnTo>
                  <a:lnTo>
                    <a:pt x="13" y="90"/>
                  </a:lnTo>
                  <a:lnTo>
                    <a:pt x="14" y="100"/>
                  </a:lnTo>
                  <a:lnTo>
                    <a:pt x="14" y="109"/>
                  </a:lnTo>
                  <a:lnTo>
                    <a:pt x="27" y="109"/>
                  </a:lnTo>
                  <a:lnTo>
                    <a:pt x="38" y="109"/>
                  </a:lnTo>
                  <a:lnTo>
                    <a:pt x="51" y="109"/>
                  </a:lnTo>
                  <a:lnTo>
                    <a:pt x="62" y="109"/>
                  </a:lnTo>
                  <a:lnTo>
                    <a:pt x="74" y="109"/>
                  </a:lnTo>
                  <a:lnTo>
                    <a:pt x="86" y="109"/>
                  </a:lnTo>
                  <a:lnTo>
                    <a:pt x="98" y="109"/>
                  </a:lnTo>
                  <a:lnTo>
                    <a:pt x="109" y="109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2" y="109"/>
                  </a:lnTo>
                  <a:lnTo>
                    <a:pt x="125" y="109"/>
                  </a:lnTo>
                  <a:lnTo>
                    <a:pt x="139" y="109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4" y="106"/>
                  </a:lnTo>
                  <a:lnTo>
                    <a:pt x="162" y="104"/>
                  </a:lnTo>
                  <a:lnTo>
                    <a:pt x="165" y="100"/>
                  </a:lnTo>
                  <a:lnTo>
                    <a:pt x="168" y="100"/>
                  </a:lnTo>
                  <a:lnTo>
                    <a:pt x="175" y="96"/>
                  </a:lnTo>
                  <a:lnTo>
                    <a:pt x="171" y="88"/>
                  </a:lnTo>
                  <a:lnTo>
                    <a:pt x="175" y="87"/>
                  </a:lnTo>
                  <a:lnTo>
                    <a:pt x="165" y="82"/>
                  </a:lnTo>
                  <a:lnTo>
                    <a:pt x="146" y="59"/>
                  </a:lnTo>
                  <a:lnTo>
                    <a:pt x="142" y="51"/>
                  </a:lnTo>
                  <a:lnTo>
                    <a:pt x="138" y="47"/>
                  </a:lnTo>
                  <a:lnTo>
                    <a:pt x="136" y="42"/>
                  </a:lnTo>
                  <a:lnTo>
                    <a:pt x="126" y="37"/>
                  </a:lnTo>
                  <a:lnTo>
                    <a:pt x="123" y="32"/>
                  </a:lnTo>
                  <a:lnTo>
                    <a:pt x="122" y="27"/>
                  </a:lnTo>
                  <a:lnTo>
                    <a:pt x="117" y="24"/>
                  </a:lnTo>
                  <a:lnTo>
                    <a:pt x="118" y="18"/>
                  </a:lnTo>
                  <a:lnTo>
                    <a:pt x="120" y="18"/>
                  </a:lnTo>
                  <a:lnTo>
                    <a:pt x="123" y="24"/>
                  </a:lnTo>
                  <a:lnTo>
                    <a:pt x="131" y="32"/>
                  </a:lnTo>
                  <a:lnTo>
                    <a:pt x="131" y="35"/>
                  </a:lnTo>
                  <a:lnTo>
                    <a:pt x="144" y="43"/>
                  </a:lnTo>
                  <a:lnTo>
                    <a:pt x="149" y="43"/>
                  </a:lnTo>
                  <a:lnTo>
                    <a:pt x="149" y="39"/>
                  </a:lnTo>
                  <a:lnTo>
                    <a:pt x="154" y="26"/>
                  </a:lnTo>
                  <a:lnTo>
                    <a:pt x="150" y="21"/>
                  </a:lnTo>
                  <a:lnTo>
                    <a:pt x="147" y="15"/>
                  </a:lnTo>
                  <a:lnTo>
                    <a:pt x="144" y="8"/>
                  </a:lnTo>
                  <a:lnTo>
                    <a:pt x="141" y="5"/>
                  </a:lnTo>
                  <a:lnTo>
                    <a:pt x="141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1" name="Полилиния 257"/>
            <p:cNvSpPr/>
            <p:nvPr/>
          </p:nvSpPr>
          <p:spPr bwMode="auto">
            <a:xfrm>
              <a:off x="5100282" y="-2538879"/>
              <a:ext cx="784465" cy="300463"/>
            </a:xfrm>
            <a:custGeom>
              <a:avLst/>
              <a:gdLst/>
              <a:ahLst/>
              <a:cxnLst>
                <a:cxn ang="0">
                  <a:pos x="324" y="3"/>
                </a:cxn>
                <a:cxn ang="0">
                  <a:pos x="332" y="22"/>
                </a:cxn>
                <a:cxn ang="0">
                  <a:pos x="350" y="24"/>
                </a:cxn>
                <a:cxn ang="0">
                  <a:pos x="363" y="26"/>
                </a:cxn>
                <a:cxn ang="0">
                  <a:pos x="366" y="34"/>
                </a:cxn>
                <a:cxn ang="0">
                  <a:pos x="411" y="19"/>
                </a:cxn>
                <a:cxn ang="0">
                  <a:pos x="470" y="77"/>
                </a:cxn>
                <a:cxn ang="0">
                  <a:pos x="507" y="79"/>
                </a:cxn>
                <a:cxn ang="0">
                  <a:pos x="568" y="95"/>
                </a:cxn>
                <a:cxn ang="0">
                  <a:pos x="563" y="115"/>
                </a:cxn>
                <a:cxn ang="0">
                  <a:pos x="549" y="136"/>
                </a:cxn>
                <a:cxn ang="0">
                  <a:pos x="523" y="143"/>
                </a:cxn>
                <a:cxn ang="0">
                  <a:pos x="507" y="164"/>
                </a:cxn>
                <a:cxn ang="0">
                  <a:pos x="499" y="180"/>
                </a:cxn>
                <a:cxn ang="0">
                  <a:pos x="504" y="204"/>
                </a:cxn>
                <a:cxn ang="0">
                  <a:pos x="430" y="196"/>
                </a:cxn>
                <a:cxn ang="0">
                  <a:pos x="401" y="200"/>
                </a:cxn>
                <a:cxn ang="0">
                  <a:pos x="366" y="202"/>
                </a:cxn>
                <a:cxn ang="0">
                  <a:pos x="348" y="213"/>
                </a:cxn>
                <a:cxn ang="0">
                  <a:pos x="306" y="210"/>
                </a:cxn>
                <a:cxn ang="0">
                  <a:pos x="297" y="196"/>
                </a:cxn>
                <a:cxn ang="0">
                  <a:pos x="266" y="184"/>
                </a:cxn>
                <a:cxn ang="0">
                  <a:pos x="226" y="183"/>
                </a:cxn>
                <a:cxn ang="0">
                  <a:pos x="188" y="160"/>
                </a:cxn>
                <a:cxn ang="0">
                  <a:pos x="153" y="165"/>
                </a:cxn>
                <a:cxn ang="0">
                  <a:pos x="149" y="205"/>
                </a:cxn>
                <a:cxn ang="0">
                  <a:pos x="132" y="207"/>
                </a:cxn>
                <a:cxn ang="0">
                  <a:pos x="100" y="212"/>
                </a:cxn>
                <a:cxn ang="0">
                  <a:pos x="88" y="196"/>
                </a:cxn>
                <a:cxn ang="0">
                  <a:pos x="76" y="183"/>
                </a:cxn>
                <a:cxn ang="0">
                  <a:pos x="68" y="173"/>
                </a:cxn>
                <a:cxn ang="0">
                  <a:pos x="85" y="165"/>
                </a:cxn>
                <a:cxn ang="0">
                  <a:pos x="108" y="162"/>
                </a:cxn>
                <a:cxn ang="0">
                  <a:pos x="124" y="162"/>
                </a:cxn>
                <a:cxn ang="0">
                  <a:pos x="112" y="154"/>
                </a:cxn>
                <a:cxn ang="0">
                  <a:pos x="100" y="139"/>
                </a:cxn>
                <a:cxn ang="0">
                  <a:pos x="66" y="135"/>
                </a:cxn>
                <a:cxn ang="0">
                  <a:pos x="37" y="149"/>
                </a:cxn>
                <a:cxn ang="0">
                  <a:pos x="31" y="131"/>
                </a:cxn>
                <a:cxn ang="0">
                  <a:pos x="0" y="115"/>
                </a:cxn>
                <a:cxn ang="0">
                  <a:pos x="3" y="93"/>
                </a:cxn>
                <a:cxn ang="0">
                  <a:pos x="29" y="91"/>
                </a:cxn>
                <a:cxn ang="0">
                  <a:pos x="45" y="71"/>
                </a:cxn>
                <a:cxn ang="0">
                  <a:pos x="68" y="63"/>
                </a:cxn>
                <a:cxn ang="0">
                  <a:pos x="103" y="74"/>
                </a:cxn>
                <a:cxn ang="0">
                  <a:pos x="111" y="75"/>
                </a:cxn>
                <a:cxn ang="0">
                  <a:pos x="153" y="75"/>
                </a:cxn>
                <a:cxn ang="0">
                  <a:pos x="186" y="77"/>
                </a:cxn>
                <a:cxn ang="0">
                  <a:pos x="205" y="69"/>
                </a:cxn>
                <a:cxn ang="0">
                  <a:pos x="194" y="55"/>
                </a:cxn>
                <a:cxn ang="0">
                  <a:pos x="209" y="40"/>
                </a:cxn>
                <a:cxn ang="0">
                  <a:pos x="191" y="32"/>
                </a:cxn>
                <a:cxn ang="0">
                  <a:pos x="226" y="21"/>
                </a:cxn>
                <a:cxn ang="0">
                  <a:pos x="287" y="6"/>
                </a:cxn>
              </a:cxnLst>
              <a:rect l="0" t="0" r="r" b="b"/>
              <a:pathLst>
                <a:path w="577" h="221">
                  <a:moveTo>
                    <a:pt x="287" y="6"/>
                  </a:moveTo>
                  <a:lnTo>
                    <a:pt x="287" y="3"/>
                  </a:lnTo>
                  <a:lnTo>
                    <a:pt x="297" y="0"/>
                  </a:lnTo>
                  <a:lnTo>
                    <a:pt x="324" y="3"/>
                  </a:lnTo>
                  <a:lnTo>
                    <a:pt x="327" y="10"/>
                  </a:lnTo>
                  <a:lnTo>
                    <a:pt x="332" y="13"/>
                  </a:lnTo>
                  <a:lnTo>
                    <a:pt x="329" y="19"/>
                  </a:lnTo>
                  <a:lnTo>
                    <a:pt x="332" y="22"/>
                  </a:lnTo>
                  <a:lnTo>
                    <a:pt x="343" y="21"/>
                  </a:lnTo>
                  <a:lnTo>
                    <a:pt x="343" y="18"/>
                  </a:lnTo>
                  <a:lnTo>
                    <a:pt x="350" y="22"/>
                  </a:lnTo>
                  <a:lnTo>
                    <a:pt x="350" y="24"/>
                  </a:lnTo>
                  <a:lnTo>
                    <a:pt x="353" y="26"/>
                  </a:lnTo>
                  <a:lnTo>
                    <a:pt x="351" y="22"/>
                  </a:lnTo>
                  <a:lnTo>
                    <a:pt x="353" y="22"/>
                  </a:lnTo>
                  <a:lnTo>
                    <a:pt x="363" y="26"/>
                  </a:lnTo>
                  <a:lnTo>
                    <a:pt x="367" y="22"/>
                  </a:lnTo>
                  <a:lnTo>
                    <a:pt x="369" y="26"/>
                  </a:lnTo>
                  <a:lnTo>
                    <a:pt x="364" y="30"/>
                  </a:lnTo>
                  <a:lnTo>
                    <a:pt x="366" y="34"/>
                  </a:lnTo>
                  <a:lnTo>
                    <a:pt x="380" y="32"/>
                  </a:lnTo>
                  <a:lnTo>
                    <a:pt x="393" y="21"/>
                  </a:lnTo>
                  <a:lnTo>
                    <a:pt x="409" y="16"/>
                  </a:lnTo>
                  <a:lnTo>
                    <a:pt x="411" y="19"/>
                  </a:lnTo>
                  <a:lnTo>
                    <a:pt x="406" y="21"/>
                  </a:lnTo>
                  <a:lnTo>
                    <a:pt x="408" y="24"/>
                  </a:lnTo>
                  <a:lnTo>
                    <a:pt x="430" y="37"/>
                  </a:lnTo>
                  <a:lnTo>
                    <a:pt x="470" y="77"/>
                  </a:lnTo>
                  <a:lnTo>
                    <a:pt x="478" y="69"/>
                  </a:lnTo>
                  <a:lnTo>
                    <a:pt x="486" y="72"/>
                  </a:lnTo>
                  <a:lnTo>
                    <a:pt x="489" y="79"/>
                  </a:lnTo>
                  <a:lnTo>
                    <a:pt x="507" y="79"/>
                  </a:lnTo>
                  <a:lnTo>
                    <a:pt x="518" y="74"/>
                  </a:lnTo>
                  <a:lnTo>
                    <a:pt x="549" y="95"/>
                  </a:lnTo>
                  <a:lnTo>
                    <a:pt x="563" y="98"/>
                  </a:lnTo>
                  <a:lnTo>
                    <a:pt x="568" y="95"/>
                  </a:lnTo>
                  <a:lnTo>
                    <a:pt x="577" y="103"/>
                  </a:lnTo>
                  <a:lnTo>
                    <a:pt x="577" y="107"/>
                  </a:lnTo>
                  <a:lnTo>
                    <a:pt x="571" y="115"/>
                  </a:lnTo>
                  <a:lnTo>
                    <a:pt x="563" y="115"/>
                  </a:lnTo>
                  <a:lnTo>
                    <a:pt x="560" y="123"/>
                  </a:lnTo>
                  <a:lnTo>
                    <a:pt x="563" y="135"/>
                  </a:lnTo>
                  <a:lnTo>
                    <a:pt x="555" y="139"/>
                  </a:lnTo>
                  <a:lnTo>
                    <a:pt x="549" y="136"/>
                  </a:lnTo>
                  <a:lnTo>
                    <a:pt x="539" y="136"/>
                  </a:lnTo>
                  <a:lnTo>
                    <a:pt x="533" y="135"/>
                  </a:lnTo>
                  <a:lnTo>
                    <a:pt x="526" y="135"/>
                  </a:lnTo>
                  <a:lnTo>
                    <a:pt x="523" y="143"/>
                  </a:lnTo>
                  <a:lnTo>
                    <a:pt x="520" y="152"/>
                  </a:lnTo>
                  <a:lnTo>
                    <a:pt x="520" y="156"/>
                  </a:lnTo>
                  <a:lnTo>
                    <a:pt x="525" y="162"/>
                  </a:lnTo>
                  <a:lnTo>
                    <a:pt x="507" y="164"/>
                  </a:lnTo>
                  <a:lnTo>
                    <a:pt x="501" y="165"/>
                  </a:lnTo>
                  <a:lnTo>
                    <a:pt x="491" y="168"/>
                  </a:lnTo>
                  <a:lnTo>
                    <a:pt x="496" y="172"/>
                  </a:lnTo>
                  <a:lnTo>
                    <a:pt x="499" y="180"/>
                  </a:lnTo>
                  <a:lnTo>
                    <a:pt x="505" y="189"/>
                  </a:lnTo>
                  <a:lnTo>
                    <a:pt x="507" y="192"/>
                  </a:lnTo>
                  <a:lnTo>
                    <a:pt x="504" y="194"/>
                  </a:lnTo>
                  <a:lnTo>
                    <a:pt x="504" y="204"/>
                  </a:lnTo>
                  <a:lnTo>
                    <a:pt x="491" y="200"/>
                  </a:lnTo>
                  <a:lnTo>
                    <a:pt x="486" y="197"/>
                  </a:lnTo>
                  <a:lnTo>
                    <a:pt x="454" y="194"/>
                  </a:lnTo>
                  <a:lnTo>
                    <a:pt x="430" y="196"/>
                  </a:lnTo>
                  <a:lnTo>
                    <a:pt x="419" y="194"/>
                  </a:lnTo>
                  <a:lnTo>
                    <a:pt x="411" y="191"/>
                  </a:lnTo>
                  <a:lnTo>
                    <a:pt x="403" y="194"/>
                  </a:lnTo>
                  <a:lnTo>
                    <a:pt x="401" y="200"/>
                  </a:lnTo>
                  <a:lnTo>
                    <a:pt x="387" y="197"/>
                  </a:lnTo>
                  <a:lnTo>
                    <a:pt x="374" y="196"/>
                  </a:lnTo>
                  <a:lnTo>
                    <a:pt x="367" y="197"/>
                  </a:lnTo>
                  <a:lnTo>
                    <a:pt x="366" y="202"/>
                  </a:lnTo>
                  <a:lnTo>
                    <a:pt x="364" y="207"/>
                  </a:lnTo>
                  <a:lnTo>
                    <a:pt x="359" y="207"/>
                  </a:lnTo>
                  <a:lnTo>
                    <a:pt x="356" y="210"/>
                  </a:lnTo>
                  <a:lnTo>
                    <a:pt x="348" y="213"/>
                  </a:lnTo>
                  <a:lnTo>
                    <a:pt x="339" y="221"/>
                  </a:lnTo>
                  <a:lnTo>
                    <a:pt x="326" y="218"/>
                  </a:lnTo>
                  <a:lnTo>
                    <a:pt x="311" y="218"/>
                  </a:lnTo>
                  <a:lnTo>
                    <a:pt x="306" y="210"/>
                  </a:lnTo>
                  <a:lnTo>
                    <a:pt x="298" y="208"/>
                  </a:lnTo>
                  <a:lnTo>
                    <a:pt x="297" y="204"/>
                  </a:lnTo>
                  <a:lnTo>
                    <a:pt x="298" y="204"/>
                  </a:lnTo>
                  <a:lnTo>
                    <a:pt x="297" y="196"/>
                  </a:lnTo>
                  <a:lnTo>
                    <a:pt x="294" y="196"/>
                  </a:lnTo>
                  <a:lnTo>
                    <a:pt x="287" y="189"/>
                  </a:lnTo>
                  <a:lnTo>
                    <a:pt x="276" y="184"/>
                  </a:lnTo>
                  <a:lnTo>
                    <a:pt x="266" y="184"/>
                  </a:lnTo>
                  <a:lnTo>
                    <a:pt x="255" y="186"/>
                  </a:lnTo>
                  <a:lnTo>
                    <a:pt x="246" y="186"/>
                  </a:lnTo>
                  <a:lnTo>
                    <a:pt x="234" y="188"/>
                  </a:lnTo>
                  <a:lnTo>
                    <a:pt x="226" y="183"/>
                  </a:lnTo>
                  <a:lnTo>
                    <a:pt x="218" y="176"/>
                  </a:lnTo>
                  <a:lnTo>
                    <a:pt x="210" y="172"/>
                  </a:lnTo>
                  <a:lnTo>
                    <a:pt x="202" y="167"/>
                  </a:lnTo>
                  <a:lnTo>
                    <a:pt x="188" y="160"/>
                  </a:lnTo>
                  <a:lnTo>
                    <a:pt x="178" y="157"/>
                  </a:lnTo>
                  <a:lnTo>
                    <a:pt x="170" y="160"/>
                  </a:lnTo>
                  <a:lnTo>
                    <a:pt x="161" y="162"/>
                  </a:lnTo>
                  <a:lnTo>
                    <a:pt x="153" y="165"/>
                  </a:lnTo>
                  <a:lnTo>
                    <a:pt x="143" y="167"/>
                  </a:lnTo>
                  <a:lnTo>
                    <a:pt x="146" y="180"/>
                  </a:lnTo>
                  <a:lnTo>
                    <a:pt x="148" y="192"/>
                  </a:lnTo>
                  <a:lnTo>
                    <a:pt x="149" y="205"/>
                  </a:lnTo>
                  <a:lnTo>
                    <a:pt x="153" y="216"/>
                  </a:lnTo>
                  <a:lnTo>
                    <a:pt x="149" y="218"/>
                  </a:lnTo>
                  <a:lnTo>
                    <a:pt x="141" y="216"/>
                  </a:lnTo>
                  <a:lnTo>
                    <a:pt x="132" y="207"/>
                  </a:lnTo>
                  <a:lnTo>
                    <a:pt x="124" y="204"/>
                  </a:lnTo>
                  <a:lnTo>
                    <a:pt x="108" y="207"/>
                  </a:lnTo>
                  <a:lnTo>
                    <a:pt x="100" y="212"/>
                  </a:lnTo>
                  <a:lnTo>
                    <a:pt x="100" y="212"/>
                  </a:lnTo>
                  <a:lnTo>
                    <a:pt x="100" y="204"/>
                  </a:lnTo>
                  <a:lnTo>
                    <a:pt x="101" y="202"/>
                  </a:lnTo>
                  <a:lnTo>
                    <a:pt x="101" y="199"/>
                  </a:lnTo>
                  <a:lnTo>
                    <a:pt x="88" y="196"/>
                  </a:lnTo>
                  <a:lnTo>
                    <a:pt x="85" y="194"/>
                  </a:lnTo>
                  <a:lnTo>
                    <a:pt x="80" y="194"/>
                  </a:lnTo>
                  <a:lnTo>
                    <a:pt x="79" y="186"/>
                  </a:lnTo>
                  <a:lnTo>
                    <a:pt x="76" y="183"/>
                  </a:lnTo>
                  <a:lnTo>
                    <a:pt x="71" y="178"/>
                  </a:lnTo>
                  <a:lnTo>
                    <a:pt x="64" y="176"/>
                  </a:lnTo>
                  <a:lnTo>
                    <a:pt x="61" y="173"/>
                  </a:lnTo>
                  <a:lnTo>
                    <a:pt x="68" y="173"/>
                  </a:lnTo>
                  <a:lnTo>
                    <a:pt x="80" y="173"/>
                  </a:lnTo>
                  <a:lnTo>
                    <a:pt x="76" y="167"/>
                  </a:lnTo>
                  <a:lnTo>
                    <a:pt x="77" y="165"/>
                  </a:lnTo>
                  <a:lnTo>
                    <a:pt x="85" y="165"/>
                  </a:lnTo>
                  <a:lnTo>
                    <a:pt x="88" y="162"/>
                  </a:lnTo>
                  <a:lnTo>
                    <a:pt x="93" y="162"/>
                  </a:lnTo>
                  <a:lnTo>
                    <a:pt x="101" y="164"/>
                  </a:lnTo>
                  <a:lnTo>
                    <a:pt x="108" y="162"/>
                  </a:lnTo>
                  <a:lnTo>
                    <a:pt x="119" y="165"/>
                  </a:lnTo>
                  <a:lnTo>
                    <a:pt x="125" y="165"/>
                  </a:lnTo>
                  <a:lnTo>
                    <a:pt x="125" y="164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4" y="159"/>
                  </a:lnTo>
                  <a:lnTo>
                    <a:pt x="116" y="154"/>
                  </a:lnTo>
                  <a:lnTo>
                    <a:pt x="112" y="154"/>
                  </a:lnTo>
                  <a:lnTo>
                    <a:pt x="109" y="151"/>
                  </a:lnTo>
                  <a:lnTo>
                    <a:pt x="108" y="146"/>
                  </a:lnTo>
                  <a:lnTo>
                    <a:pt x="101" y="143"/>
                  </a:lnTo>
                  <a:lnTo>
                    <a:pt x="100" y="139"/>
                  </a:lnTo>
                  <a:lnTo>
                    <a:pt x="92" y="136"/>
                  </a:lnTo>
                  <a:lnTo>
                    <a:pt x="80" y="138"/>
                  </a:lnTo>
                  <a:lnTo>
                    <a:pt x="79" y="136"/>
                  </a:lnTo>
                  <a:lnTo>
                    <a:pt x="66" y="135"/>
                  </a:lnTo>
                  <a:lnTo>
                    <a:pt x="58" y="141"/>
                  </a:lnTo>
                  <a:lnTo>
                    <a:pt x="34" y="144"/>
                  </a:lnTo>
                  <a:lnTo>
                    <a:pt x="40" y="148"/>
                  </a:lnTo>
                  <a:lnTo>
                    <a:pt x="37" y="149"/>
                  </a:lnTo>
                  <a:lnTo>
                    <a:pt x="26" y="144"/>
                  </a:lnTo>
                  <a:lnTo>
                    <a:pt x="27" y="141"/>
                  </a:lnTo>
                  <a:lnTo>
                    <a:pt x="34" y="141"/>
                  </a:lnTo>
                  <a:lnTo>
                    <a:pt x="31" y="131"/>
                  </a:lnTo>
                  <a:lnTo>
                    <a:pt x="23" y="125"/>
                  </a:lnTo>
                  <a:lnTo>
                    <a:pt x="13" y="127"/>
                  </a:lnTo>
                  <a:lnTo>
                    <a:pt x="7" y="119"/>
                  </a:lnTo>
                  <a:lnTo>
                    <a:pt x="0" y="115"/>
                  </a:lnTo>
                  <a:lnTo>
                    <a:pt x="2" y="107"/>
                  </a:lnTo>
                  <a:lnTo>
                    <a:pt x="5" y="106"/>
                  </a:lnTo>
                  <a:lnTo>
                    <a:pt x="2" y="101"/>
                  </a:lnTo>
                  <a:lnTo>
                    <a:pt x="3" y="93"/>
                  </a:lnTo>
                  <a:lnTo>
                    <a:pt x="7" y="90"/>
                  </a:lnTo>
                  <a:lnTo>
                    <a:pt x="8" y="83"/>
                  </a:lnTo>
                  <a:lnTo>
                    <a:pt x="23" y="95"/>
                  </a:lnTo>
                  <a:lnTo>
                    <a:pt x="29" y="91"/>
                  </a:lnTo>
                  <a:lnTo>
                    <a:pt x="23" y="82"/>
                  </a:lnTo>
                  <a:lnTo>
                    <a:pt x="34" y="79"/>
                  </a:lnTo>
                  <a:lnTo>
                    <a:pt x="34" y="74"/>
                  </a:lnTo>
                  <a:lnTo>
                    <a:pt x="45" y="71"/>
                  </a:lnTo>
                  <a:lnTo>
                    <a:pt x="50" y="64"/>
                  </a:lnTo>
                  <a:lnTo>
                    <a:pt x="58" y="64"/>
                  </a:lnTo>
                  <a:lnTo>
                    <a:pt x="66" y="67"/>
                  </a:lnTo>
                  <a:lnTo>
                    <a:pt x="68" y="63"/>
                  </a:lnTo>
                  <a:lnTo>
                    <a:pt x="74" y="63"/>
                  </a:lnTo>
                  <a:lnTo>
                    <a:pt x="77" y="67"/>
                  </a:lnTo>
                  <a:lnTo>
                    <a:pt x="92" y="67"/>
                  </a:lnTo>
                  <a:lnTo>
                    <a:pt x="103" y="74"/>
                  </a:lnTo>
                  <a:lnTo>
                    <a:pt x="109" y="82"/>
                  </a:lnTo>
                  <a:lnTo>
                    <a:pt x="111" y="82"/>
                  </a:lnTo>
                  <a:lnTo>
                    <a:pt x="108" y="75"/>
                  </a:lnTo>
                  <a:lnTo>
                    <a:pt x="111" y="75"/>
                  </a:lnTo>
                  <a:lnTo>
                    <a:pt x="125" y="82"/>
                  </a:lnTo>
                  <a:lnTo>
                    <a:pt x="138" y="74"/>
                  </a:lnTo>
                  <a:lnTo>
                    <a:pt x="149" y="77"/>
                  </a:lnTo>
                  <a:lnTo>
                    <a:pt x="153" y="75"/>
                  </a:lnTo>
                  <a:lnTo>
                    <a:pt x="159" y="74"/>
                  </a:lnTo>
                  <a:lnTo>
                    <a:pt x="169" y="80"/>
                  </a:lnTo>
                  <a:lnTo>
                    <a:pt x="178" y="83"/>
                  </a:lnTo>
                  <a:lnTo>
                    <a:pt x="186" y="77"/>
                  </a:lnTo>
                  <a:lnTo>
                    <a:pt x="199" y="80"/>
                  </a:lnTo>
                  <a:lnTo>
                    <a:pt x="205" y="79"/>
                  </a:lnTo>
                  <a:lnTo>
                    <a:pt x="207" y="69"/>
                  </a:lnTo>
                  <a:lnTo>
                    <a:pt x="205" y="69"/>
                  </a:lnTo>
                  <a:lnTo>
                    <a:pt x="199" y="67"/>
                  </a:lnTo>
                  <a:lnTo>
                    <a:pt x="188" y="64"/>
                  </a:lnTo>
                  <a:lnTo>
                    <a:pt x="181" y="59"/>
                  </a:lnTo>
                  <a:lnTo>
                    <a:pt x="194" y="55"/>
                  </a:lnTo>
                  <a:lnTo>
                    <a:pt x="194" y="51"/>
                  </a:lnTo>
                  <a:lnTo>
                    <a:pt x="189" y="46"/>
                  </a:lnTo>
                  <a:lnTo>
                    <a:pt x="194" y="42"/>
                  </a:lnTo>
                  <a:lnTo>
                    <a:pt x="209" y="40"/>
                  </a:lnTo>
                  <a:lnTo>
                    <a:pt x="196" y="37"/>
                  </a:lnTo>
                  <a:lnTo>
                    <a:pt x="194" y="34"/>
                  </a:lnTo>
                  <a:lnTo>
                    <a:pt x="199" y="32"/>
                  </a:lnTo>
                  <a:lnTo>
                    <a:pt x="191" y="32"/>
                  </a:lnTo>
                  <a:lnTo>
                    <a:pt x="193" y="27"/>
                  </a:lnTo>
                  <a:lnTo>
                    <a:pt x="189" y="26"/>
                  </a:lnTo>
                  <a:lnTo>
                    <a:pt x="212" y="26"/>
                  </a:lnTo>
                  <a:lnTo>
                    <a:pt x="226" y="21"/>
                  </a:lnTo>
                  <a:lnTo>
                    <a:pt x="231" y="21"/>
                  </a:lnTo>
                  <a:lnTo>
                    <a:pt x="242" y="16"/>
                  </a:lnTo>
                  <a:lnTo>
                    <a:pt x="249" y="13"/>
                  </a:lnTo>
                  <a:lnTo>
                    <a:pt x="287" y="6"/>
                  </a:lnTo>
                  <a:lnTo>
                    <a:pt x="287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2" name="Полилиния 258"/>
            <p:cNvSpPr/>
            <p:nvPr/>
          </p:nvSpPr>
          <p:spPr bwMode="auto">
            <a:xfrm>
              <a:off x="5667217" y="-2495373"/>
              <a:ext cx="1155623" cy="591408"/>
            </a:xfrm>
            <a:custGeom>
              <a:avLst/>
              <a:gdLst/>
              <a:ahLst/>
              <a:cxnLst>
                <a:cxn ang="0">
                  <a:pos x="735" y="61"/>
                </a:cxn>
                <a:cxn ang="0">
                  <a:pos x="629" y="3"/>
                </a:cxn>
                <a:cxn ang="0">
                  <a:pos x="613" y="55"/>
                </a:cxn>
                <a:cxn ang="0">
                  <a:pos x="576" y="93"/>
                </a:cxn>
                <a:cxn ang="0">
                  <a:pos x="629" y="103"/>
                </a:cxn>
                <a:cxn ang="0">
                  <a:pos x="573" y="125"/>
                </a:cxn>
                <a:cxn ang="0">
                  <a:pos x="539" y="148"/>
                </a:cxn>
                <a:cxn ang="0">
                  <a:pos x="467" y="173"/>
                </a:cxn>
                <a:cxn ang="0">
                  <a:pos x="329" y="165"/>
                </a:cxn>
                <a:cxn ang="0">
                  <a:pos x="228" y="124"/>
                </a:cxn>
                <a:cxn ang="0">
                  <a:pos x="194" y="91"/>
                </a:cxn>
                <a:cxn ang="0">
                  <a:pos x="154" y="83"/>
                </a:cxn>
                <a:cxn ang="0">
                  <a:pos x="116" y="103"/>
                </a:cxn>
                <a:cxn ang="0">
                  <a:pos x="84" y="133"/>
                </a:cxn>
                <a:cxn ang="0">
                  <a:pos x="87" y="172"/>
                </a:cxn>
                <a:cxn ang="0">
                  <a:pos x="26" y="199"/>
                </a:cxn>
                <a:cxn ang="0">
                  <a:pos x="0" y="209"/>
                </a:cxn>
                <a:cxn ang="0">
                  <a:pos x="23" y="233"/>
                </a:cxn>
                <a:cxn ang="0">
                  <a:pos x="35" y="245"/>
                </a:cxn>
                <a:cxn ang="0">
                  <a:pos x="53" y="258"/>
                </a:cxn>
                <a:cxn ang="0">
                  <a:pos x="98" y="258"/>
                </a:cxn>
                <a:cxn ang="0">
                  <a:pos x="104" y="273"/>
                </a:cxn>
                <a:cxn ang="0">
                  <a:pos x="95" y="287"/>
                </a:cxn>
                <a:cxn ang="0">
                  <a:pos x="100" y="300"/>
                </a:cxn>
                <a:cxn ang="0">
                  <a:pos x="101" y="314"/>
                </a:cxn>
                <a:cxn ang="0">
                  <a:pos x="140" y="327"/>
                </a:cxn>
                <a:cxn ang="0">
                  <a:pos x="185" y="335"/>
                </a:cxn>
                <a:cxn ang="0">
                  <a:pos x="205" y="348"/>
                </a:cxn>
                <a:cxn ang="0">
                  <a:pos x="242" y="353"/>
                </a:cxn>
                <a:cxn ang="0">
                  <a:pos x="268" y="350"/>
                </a:cxn>
                <a:cxn ang="0">
                  <a:pos x="302" y="353"/>
                </a:cxn>
                <a:cxn ang="0">
                  <a:pos x="369" y="338"/>
                </a:cxn>
                <a:cxn ang="0">
                  <a:pos x="398" y="350"/>
                </a:cxn>
                <a:cxn ang="0">
                  <a:pos x="403" y="390"/>
                </a:cxn>
                <a:cxn ang="0">
                  <a:pos x="435" y="406"/>
                </a:cxn>
                <a:cxn ang="0">
                  <a:pos x="464" y="419"/>
                </a:cxn>
                <a:cxn ang="0">
                  <a:pos x="470" y="411"/>
                </a:cxn>
                <a:cxn ang="0">
                  <a:pos x="502" y="411"/>
                </a:cxn>
                <a:cxn ang="0">
                  <a:pos x="544" y="412"/>
                </a:cxn>
                <a:cxn ang="0">
                  <a:pos x="577" y="420"/>
                </a:cxn>
                <a:cxn ang="0">
                  <a:pos x="605" y="435"/>
                </a:cxn>
                <a:cxn ang="0">
                  <a:pos x="624" y="420"/>
                </a:cxn>
                <a:cxn ang="0">
                  <a:pos x="648" y="407"/>
                </a:cxn>
                <a:cxn ang="0">
                  <a:pos x="666" y="411"/>
                </a:cxn>
                <a:cxn ang="0">
                  <a:pos x="685" y="407"/>
                </a:cxn>
                <a:cxn ang="0">
                  <a:pos x="711" y="393"/>
                </a:cxn>
                <a:cxn ang="0">
                  <a:pos x="725" y="378"/>
                </a:cxn>
                <a:cxn ang="0">
                  <a:pos x="733" y="361"/>
                </a:cxn>
                <a:cxn ang="0">
                  <a:pos x="744" y="335"/>
                </a:cxn>
                <a:cxn ang="0">
                  <a:pos x="735" y="322"/>
                </a:cxn>
                <a:cxn ang="0">
                  <a:pos x="736" y="310"/>
                </a:cxn>
                <a:cxn ang="0">
                  <a:pos x="739" y="306"/>
                </a:cxn>
                <a:cxn ang="0">
                  <a:pos x="686" y="268"/>
                </a:cxn>
                <a:cxn ang="0">
                  <a:pos x="699" y="252"/>
                </a:cxn>
                <a:cxn ang="0">
                  <a:pos x="725" y="244"/>
                </a:cxn>
                <a:cxn ang="0">
                  <a:pos x="685" y="239"/>
                </a:cxn>
                <a:cxn ang="0">
                  <a:pos x="648" y="215"/>
                </a:cxn>
                <a:cxn ang="0">
                  <a:pos x="698" y="189"/>
                </a:cxn>
                <a:cxn ang="0">
                  <a:pos x="704" y="215"/>
                </a:cxn>
                <a:cxn ang="0">
                  <a:pos x="728" y="205"/>
                </a:cxn>
                <a:cxn ang="0">
                  <a:pos x="786" y="176"/>
                </a:cxn>
                <a:cxn ang="0">
                  <a:pos x="818" y="165"/>
                </a:cxn>
                <a:cxn ang="0">
                  <a:pos x="837" y="132"/>
                </a:cxn>
              </a:cxnLst>
              <a:rect l="0" t="0" r="r" b="b"/>
              <a:pathLst>
                <a:path w="850" h="435">
                  <a:moveTo>
                    <a:pt x="816" y="90"/>
                  </a:moveTo>
                  <a:lnTo>
                    <a:pt x="812" y="91"/>
                  </a:lnTo>
                  <a:lnTo>
                    <a:pt x="797" y="91"/>
                  </a:lnTo>
                  <a:lnTo>
                    <a:pt x="781" y="72"/>
                  </a:lnTo>
                  <a:lnTo>
                    <a:pt x="763" y="66"/>
                  </a:lnTo>
                  <a:lnTo>
                    <a:pt x="759" y="64"/>
                  </a:lnTo>
                  <a:lnTo>
                    <a:pt x="735" y="61"/>
                  </a:lnTo>
                  <a:lnTo>
                    <a:pt x="733" y="58"/>
                  </a:lnTo>
                  <a:lnTo>
                    <a:pt x="722" y="42"/>
                  </a:lnTo>
                  <a:lnTo>
                    <a:pt x="703" y="19"/>
                  </a:lnTo>
                  <a:lnTo>
                    <a:pt x="688" y="8"/>
                  </a:lnTo>
                  <a:lnTo>
                    <a:pt x="670" y="6"/>
                  </a:lnTo>
                  <a:lnTo>
                    <a:pt x="656" y="0"/>
                  </a:lnTo>
                  <a:lnTo>
                    <a:pt x="629" y="3"/>
                  </a:lnTo>
                  <a:lnTo>
                    <a:pt x="619" y="5"/>
                  </a:lnTo>
                  <a:lnTo>
                    <a:pt x="611" y="13"/>
                  </a:lnTo>
                  <a:lnTo>
                    <a:pt x="611" y="18"/>
                  </a:lnTo>
                  <a:lnTo>
                    <a:pt x="621" y="16"/>
                  </a:lnTo>
                  <a:lnTo>
                    <a:pt x="624" y="24"/>
                  </a:lnTo>
                  <a:lnTo>
                    <a:pt x="616" y="32"/>
                  </a:lnTo>
                  <a:lnTo>
                    <a:pt x="613" y="55"/>
                  </a:lnTo>
                  <a:lnTo>
                    <a:pt x="597" y="64"/>
                  </a:lnTo>
                  <a:lnTo>
                    <a:pt x="573" y="58"/>
                  </a:lnTo>
                  <a:lnTo>
                    <a:pt x="568" y="69"/>
                  </a:lnTo>
                  <a:lnTo>
                    <a:pt x="569" y="75"/>
                  </a:lnTo>
                  <a:lnTo>
                    <a:pt x="569" y="82"/>
                  </a:lnTo>
                  <a:lnTo>
                    <a:pt x="571" y="87"/>
                  </a:lnTo>
                  <a:lnTo>
                    <a:pt x="576" y="93"/>
                  </a:lnTo>
                  <a:lnTo>
                    <a:pt x="593" y="95"/>
                  </a:lnTo>
                  <a:lnTo>
                    <a:pt x="600" y="93"/>
                  </a:lnTo>
                  <a:lnTo>
                    <a:pt x="609" y="87"/>
                  </a:lnTo>
                  <a:lnTo>
                    <a:pt x="616" y="91"/>
                  </a:lnTo>
                  <a:lnTo>
                    <a:pt x="626" y="96"/>
                  </a:lnTo>
                  <a:lnTo>
                    <a:pt x="629" y="99"/>
                  </a:lnTo>
                  <a:lnTo>
                    <a:pt x="629" y="103"/>
                  </a:lnTo>
                  <a:lnTo>
                    <a:pt x="634" y="104"/>
                  </a:lnTo>
                  <a:lnTo>
                    <a:pt x="635" y="107"/>
                  </a:lnTo>
                  <a:lnTo>
                    <a:pt x="618" y="107"/>
                  </a:lnTo>
                  <a:lnTo>
                    <a:pt x="598" y="109"/>
                  </a:lnTo>
                  <a:lnTo>
                    <a:pt x="585" y="122"/>
                  </a:lnTo>
                  <a:lnTo>
                    <a:pt x="579" y="125"/>
                  </a:lnTo>
                  <a:lnTo>
                    <a:pt x="573" y="125"/>
                  </a:lnTo>
                  <a:lnTo>
                    <a:pt x="565" y="133"/>
                  </a:lnTo>
                  <a:lnTo>
                    <a:pt x="560" y="136"/>
                  </a:lnTo>
                  <a:lnTo>
                    <a:pt x="549" y="135"/>
                  </a:lnTo>
                  <a:lnTo>
                    <a:pt x="541" y="132"/>
                  </a:lnTo>
                  <a:lnTo>
                    <a:pt x="534" y="133"/>
                  </a:lnTo>
                  <a:lnTo>
                    <a:pt x="531" y="143"/>
                  </a:lnTo>
                  <a:lnTo>
                    <a:pt x="539" y="148"/>
                  </a:lnTo>
                  <a:lnTo>
                    <a:pt x="541" y="151"/>
                  </a:lnTo>
                  <a:lnTo>
                    <a:pt x="520" y="167"/>
                  </a:lnTo>
                  <a:lnTo>
                    <a:pt x="504" y="170"/>
                  </a:lnTo>
                  <a:lnTo>
                    <a:pt x="496" y="168"/>
                  </a:lnTo>
                  <a:lnTo>
                    <a:pt x="484" y="168"/>
                  </a:lnTo>
                  <a:lnTo>
                    <a:pt x="468" y="172"/>
                  </a:lnTo>
                  <a:lnTo>
                    <a:pt x="467" y="173"/>
                  </a:lnTo>
                  <a:lnTo>
                    <a:pt x="446" y="180"/>
                  </a:lnTo>
                  <a:lnTo>
                    <a:pt x="438" y="178"/>
                  </a:lnTo>
                  <a:lnTo>
                    <a:pt x="430" y="178"/>
                  </a:lnTo>
                  <a:lnTo>
                    <a:pt x="409" y="173"/>
                  </a:lnTo>
                  <a:lnTo>
                    <a:pt x="395" y="167"/>
                  </a:lnTo>
                  <a:lnTo>
                    <a:pt x="382" y="164"/>
                  </a:lnTo>
                  <a:lnTo>
                    <a:pt x="329" y="165"/>
                  </a:lnTo>
                  <a:lnTo>
                    <a:pt x="324" y="164"/>
                  </a:lnTo>
                  <a:lnTo>
                    <a:pt x="311" y="156"/>
                  </a:lnTo>
                  <a:lnTo>
                    <a:pt x="297" y="143"/>
                  </a:lnTo>
                  <a:lnTo>
                    <a:pt x="260" y="133"/>
                  </a:lnTo>
                  <a:lnTo>
                    <a:pt x="250" y="133"/>
                  </a:lnTo>
                  <a:lnTo>
                    <a:pt x="226" y="128"/>
                  </a:lnTo>
                  <a:lnTo>
                    <a:pt x="228" y="124"/>
                  </a:lnTo>
                  <a:lnTo>
                    <a:pt x="223" y="111"/>
                  </a:lnTo>
                  <a:lnTo>
                    <a:pt x="212" y="96"/>
                  </a:lnTo>
                  <a:lnTo>
                    <a:pt x="209" y="93"/>
                  </a:lnTo>
                  <a:lnTo>
                    <a:pt x="207" y="93"/>
                  </a:lnTo>
                  <a:lnTo>
                    <a:pt x="207" y="93"/>
                  </a:lnTo>
                  <a:lnTo>
                    <a:pt x="196" y="90"/>
                  </a:lnTo>
                  <a:lnTo>
                    <a:pt x="194" y="91"/>
                  </a:lnTo>
                  <a:lnTo>
                    <a:pt x="189" y="90"/>
                  </a:lnTo>
                  <a:lnTo>
                    <a:pt x="186" y="87"/>
                  </a:lnTo>
                  <a:lnTo>
                    <a:pt x="177" y="82"/>
                  </a:lnTo>
                  <a:lnTo>
                    <a:pt x="172" y="74"/>
                  </a:lnTo>
                  <a:lnTo>
                    <a:pt x="167" y="77"/>
                  </a:lnTo>
                  <a:lnTo>
                    <a:pt x="160" y="75"/>
                  </a:lnTo>
                  <a:lnTo>
                    <a:pt x="154" y="83"/>
                  </a:lnTo>
                  <a:lnTo>
                    <a:pt x="146" y="83"/>
                  </a:lnTo>
                  <a:lnTo>
                    <a:pt x="143" y="91"/>
                  </a:lnTo>
                  <a:lnTo>
                    <a:pt x="146" y="103"/>
                  </a:lnTo>
                  <a:lnTo>
                    <a:pt x="138" y="107"/>
                  </a:lnTo>
                  <a:lnTo>
                    <a:pt x="132" y="104"/>
                  </a:lnTo>
                  <a:lnTo>
                    <a:pt x="122" y="104"/>
                  </a:lnTo>
                  <a:lnTo>
                    <a:pt x="116" y="103"/>
                  </a:lnTo>
                  <a:lnTo>
                    <a:pt x="109" y="103"/>
                  </a:lnTo>
                  <a:lnTo>
                    <a:pt x="106" y="111"/>
                  </a:lnTo>
                  <a:lnTo>
                    <a:pt x="103" y="120"/>
                  </a:lnTo>
                  <a:lnTo>
                    <a:pt x="103" y="124"/>
                  </a:lnTo>
                  <a:lnTo>
                    <a:pt x="108" y="130"/>
                  </a:lnTo>
                  <a:lnTo>
                    <a:pt x="90" y="132"/>
                  </a:lnTo>
                  <a:lnTo>
                    <a:pt x="84" y="133"/>
                  </a:lnTo>
                  <a:lnTo>
                    <a:pt x="74" y="136"/>
                  </a:lnTo>
                  <a:lnTo>
                    <a:pt x="79" y="140"/>
                  </a:lnTo>
                  <a:lnTo>
                    <a:pt x="82" y="148"/>
                  </a:lnTo>
                  <a:lnTo>
                    <a:pt x="88" y="157"/>
                  </a:lnTo>
                  <a:lnTo>
                    <a:pt x="90" y="160"/>
                  </a:lnTo>
                  <a:lnTo>
                    <a:pt x="87" y="162"/>
                  </a:lnTo>
                  <a:lnTo>
                    <a:pt x="87" y="172"/>
                  </a:lnTo>
                  <a:lnTo>
                    <a:pt x="87" y="176"/>
                  </a:lnTo>
                  <a:lnTo>
                    <a:pt x="66" y="183"/>
                  </a:lnTo>
                  <a:lnTo>
                    <a:pt x="61" y="188"/>
                  </a:lnTo>
                  <a:lnTo>
                    <a:pt x="42" y="191"/>
                  </a:lnTo>
                  <a:lnTo>
                    <a:pt x="39" y="197"/>
                  </a:lnTo>
                  <a:lnTo>
                    <a:pt x="35" y="199"/>
                  </a:lnTo>
                  <a:lnTo>
                    <a:pt x="26" y="199"/>
                  </a:lnTo>
                  <a:lnTo>
                    <a:pt x="24" y="197"/>
                  </a:lnTo>
                  <a:lnTo>
                    <a:pt x="21" y="196"/>
                  </a:lnTo>
                  <a:lnTo>
                    <a:pt x="15" y="197"/>
                  </a:lnTo>
                  <a:lnTo>
                    <a:pt x="13" y="199"/>
                  </a:lnTo>
                  <a:lnTo>
                    <a:pt x="2" y="204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0" y="218"/>
                  </a:lnTo>
                  <a:lnTo>
                    <a:pt x="3" y="221"/>
                  </a:lnTo>
                  <a:lnTo>
                    <a:pt x="7" y="223"/>
                  </a:lnTo>
                  <a:lnTo>
                    <a:pt x="16" y="223"/>
                  </a:lnTo>
                  <a:lnTo>
                    <a:pt x="19" y="225"/>
                  </a:lnTo>
                  <a:lnTo>
                    <a:pt x="19" y="228"/>
                  </a:lnTo>
                  <a:lnTo>
                    <a:pt x="23" y="233"/>
                  </a:lnTo>
                  <a:lnTo>
                    <a:pt x="24" y="239"/>
                  </a:lnTo>
                  <a:lnTo>
                    <a:pt x="21" y="239"/>
                  </a:lnTo>
                  <a:lnTo>
                    <a:pt x="18" y="241"/>
                  </a:lnTo>
                  <a:lnTo>
                    <a:pt x="21" y="242"/>
                  </a:lnTo>
                  <a:lnTo>
                    <a:pt x="31" y="244"/>
                  </a:lnTo>
                  <a:lnTo>
                    <a:pt x="34" y="245"/>
                  </a:lnTo>
                  <a:lnTo>
                    <a:pt x="35" y="245"/>
                  </a:lnTo>
                  <a:lnTo>
                    <a:pt x="39" y="247"/>
                  </a:lnTo>
                  <a:lnTo>
                    <a:pt x="42" y="249"/>
                  </a:lnTo>
                  <a:lnTo>
                    <a:pt x="43" y="252"/>
                  </a:lnTo>
                  <a:lnTo>
                    <a:pt x="42" y="253"/>
                  </a:lnTo>
                  <a:lnTo>
                    <a:pt x="47" y="257"/>
                  </a:lnTo>
                  <a:lnTo>
                    <a:pt x="51" y="257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69" y="261"/>
                  </a:lnTo>
                  <a:lnTo>
                    <a:pt x="74" y="261"/>
                  </a:lnTo>
                  <a:lnTo>
                    <a:pt x="84" y="257"/>
                  </a:lnTo>
                  <a:lnTo>
                    <a:pt x="92" y="255"/>
                  </a:lnTo>
                  <a:lnTo>
                    <a:pt x="98" y="257"/>
                  </a:lnTo>
                  <a:lnTo>
                    <a:pt x="98" y="258"/>
                  </a:lnTo>
                  <a:lnTo>
                    <a:pt x="101" y="260"/>
                  </a:lnTo>
                  <a:lnTo>
                    <a:pt x="103" y="260"/>
                  </a:lnTo>
                  <a:lnTo>
                    <a:pt x="104" y="261"/>
                  </a:lnTo>
                  <a:lnTo>
                    <a:pt x="108" y="260"/>
                  </a:lnTo>
                  <a:lnTo>
                    <a:pt x="109" y="261"/>
                  </a:lnTo>
                  <a:lnTo>
                    <a:pt x="108" y="271"/>
                  </a:lnTo>
                  <a:lnTo>
                    <a:pt x="104" y="273"/>
                  </a:lnTo>
                  <a:lnTo>
                    <a:pt x="104" y="274"/>
                  </a:lnTo>
                  <a:lnTo>
                    <a:pt x="101" y="274"/>
                  </a:lnTo>
                  <a:lnTo>
                    <a:pt x="101" y="279"/>
                  </a:lnTo>
                  <a:lnTo>
                    <a:pt x="100" y="279"/>
                  </a:lnTo>
                  <a:lnTo>
                    <a:pt x="93" y="281"/>
                  </a:lnTo>
                  <a:lnTo>
                    <a:pt x="95" y="282"/>
                  </a:lnTo>
                  <a:lnTo>
                    <a:pt x="95" y="287"/>
                  </a:lnTo>
                  <a:lnTo>
                    <a:pt x="98" y="289"/>
                  </a:lnTo>
                  <a:lnTo>
                    <a:pt x="103" y="290"/>
                  </a:lnTo>
                  <a:lnTo>
                    <a:pt x="103" y="292"/>
                  </a:lnTo>
                  <a:lnTo>
                    <a:pt x="106" y="295"/>
                  </a:lnTo>
                  <a:lnTo>
                    <a:pt x="104" y="298"/>
                  </a:lnTo>
                  <a:lnTo>
                    <a:pt x="101" y="297"/>
                  </a:lnTo>
                  <a:lnTo>
                    <a:pt x="100" y="300"/>
                  </a:lnTo>
                  <a:lnTo>
                    <a:pt x="98" y="300"/>
                  </a:lnTo>
                  <a:lnTo>
                    <a:pt x="93" y="297"/>
                  </a:lnTo>
                  <a:lnTo>
                    <a:pt x="90" y="298"/>
                  </a:lnTo>
                  <a:lnTo>
                    <a:pt x="92" y="302"/>
                  </a:lnTo>
                  <a:lnTo>
                    <a:pt x="96" y="305"/>
                  </a:lnTo>
                  <a:lnTo>
                    <a:pt x="96" y="311"/>
                  </a:lnTo>
                  <a:lnTo>
                    <a:pt x="101" y="314"/>
                  </a:lnTo>
                  <a:lnTo>
                    <a:pt x="101" y="316"/>
                  </a:lnTo>
                  <a:lnTo>
                    <a:pt x="109" y="316"/>
                  </a:lnTo>
                  <a:lnTo>
                    <a:pt x="111" y="318"/>
                  </a:lnTo>
                  <a:lnTo>
                    <a:pt x="117" y="318"/>
                  </a:lnTo>
                  <a:lnTo>
                    <a:pt x="119" y="319"/>
                  </a:lnTo>
                  <a:lnTo>
                    <a:pt x="135" y="326"/>
                  </a:lnTo>
                  <a:lnTo>
                    <a:pt x="140" y="327"/>
                  </a:lnTo>
                  <a:lnTo>
                    <a:pt x="140" y="324"/>
                  </a:lnTo>
                  <a:lnTo>
                    <a:pt x="156" y="326"/>
                  </a:lnTo>
                  <a:lnTo>
                    <a:pt x="170" y="332"/>
                  </a:lnTo>
                  <a:lnTo>
                    <a:pt x="173" y="337"/>
                  </a:lnTo>
                  <a:lnTo>
                    <a:pt x="177" y="338"/>
                  </a:lnTo>
                  <a:lnTo>
                    <a:pt x="180" y="335"/>
                  </a:lnTo>
                  <a:lnTo>
                    <a:pt x="185" y="335"/>
                  </a:lnTo>
                  <a:lnTo>
                    <a:pt x="186" y="342"/>
                  </a:lnTo>
                  <a:lnTo>
                    <a:pt x="188" y="342"/>
                  </a:lnTo>
                  <a:lnTo>
                    <a:pt x="189" y="343"/>
                  </a:lnTo>
                  <a:lnTo>
                    <a:pt x="196" y="343"/>
                  </a:lnTo>
                  <a:lnTo>
                    <a:pt x="201" y="343"/>
                  </a:lnTo>
                  <a:lnTo>
                    <a:pt x="202" y="346"/>
                  </a:lnTo>
                  <a:lnTo>
                    <a:pt x="205" y="348"/>
                  </a:lnTo>
                  <a:lnTo>
                    <a:pt x="210" y="348"/>
                  </a:lnTo>
                  <a:lnTo>
                    <a:pt x="215" y="351"/>
                  </a:lnTo>
                  <a:lnTo>
                    <a:pt x="217" y="351"/>
                  </a:lnTo>
                  <a:lnTo>
                    <a:pt x="223" y="351"/>
                  </a:lnTo>
                  <a:lnTo>
                    <a:pt x="225" y="350"/>
                  </a:lnTo>
                  <a:lnTo>
                    <a:pt x="236" y="353"/>
                  </a:lnTo>
                  <a:lnTo>
                    <a:pt x="242" y="353"/>
                  </a:lnTo>
                  <a:lnTo>
                    <a:pt x="244" y="351"/>
                  </a:lnTo>
                  <a:lnTo>
                    <a:pt x="247" y="351"/>
                  </a:lnTo>
                  <a:lnTo>
                    <a:pt x="257" y="350"/>
                  </a:lnTo>
                  <a:lnTo>
                    <a:pt x="258" y="353"/>
                  </a:lnTo>
                  <a:lnTo>
                    <a:pt x="258" y="358"/>
                  </a:lnTo>
                  <a:lnTo>
                    <a:pt x="262" y="358"/>
                  </a:lnTo>
                  <a:lnTo>
                    <a:pt x="268" y="350"/>
                  </a:lnTo>
                  <a:lnTo>
                    <a:pt x="274" y="348"/>
                  </a:lnTo>
                  <a:lnTo>
                    <a:pt x="274" y="348"/>
                  </a:lnTo>
                  <a:lnTo>
                    <a:pt x="279" y="348"/>
                  </a:lnTo>
                  <a:lnTo>
                    <a:pt x="282" y="350"/>
                  </a:lnTo>
                  <a:lnTo>
                    <a:pt x="290" y="351"/>
                  </a:lnTo>
                  <a:lnTo>
                    <a:pt x="297" y="350"/>
                  </a:lnTo>
                  <a:lnTo>
                    <a:pt x="302" y="353"/>
                  </a:lnTo>
                  <a:lnTo>
                    <a:pt x="321" y="348"/>
                  </a:lnTo>
                  <a:lnTo>
                    <a:pt x="340" y="335"/>
                  </a:lnTo>
                  <a:lnTo>
                    <a:pt x="351" y="337"/>
                  </a:lnTo>
                  <a:lnTo>
                    <a:pt x="361" y="334"/>
                  </a:lnTo>
                  <a:lnTo>
                    <a:pt x="364" y="335"/>
                  </a:lnTo>
                  <a:lnTo>
                    <a:pt x="366" y="338"/>
                  </a:lnTo>
                  <a:lnTo>
                    <a:pt x="369" y="338"/>
                  </a:lnTo>
                  <a:lnTo>
                    <a:pt x="369" y="345"/>
                  </a:lnTo>
                  <a:lnTo>
                    <a:pt x="382" y="345"/>
                  </a:lnTo>
                  <a:lnTo>
                    <a:pt x="385" y="346"/>
                  </a:lnTo>
                  <a:lnTo>
                    <a:pt x="387" y="348"/>
                  </a:lnTo>
                  <a:lnTo>
                    <a:pt x="388" y="346"/>
                  </a:lnTo>
                  <a:lnTo>
                    <a:pt x="393" y="348"/>
                  </a:lnTo>
                  <a:lnTo>
                    <a:pt x="398" y="350"/>
                  </a:lnTo>
                  <a:lnTo>
                    <a:pt x="401" y="354"/>
                  </a:lnTo>
                  <a:lnTo>
                    <a:pt x="406" y="356"/>
                  </a:lnTo>
                  <a:lnTo>
                    <a:pt x="411" y="366"/>
                  </a:lnTo>
                  <a:lnTo>
                    <a:pt x="412" y="372"/>
                  </a:lnTo>
                  <a:lnTo>
                    <a:pt x="411" y="377"/>
                  </a:lnTo>
                  <a:lnTo>
                    <a:pt x="404" y="383"/>
                  </a:lnTo>
                  <a:lnTo>
                    <a:pt x="403" y="390"/>
                  </a:lnTo>
                  <a:lnTo>
                    <a:pt x="406" y="395"/>
                  </a:lnTo>
                  <a:lnTo>
                    <a:pt x="404" y="398"/>
                  </a:lnTo>
                  <a:lnTo>
                    <a:pt x="406" y="398"/>
                  </a:lnTo>
                  <a:lnTo>
                    <a:pt x="414" y="395"/>
                  </a:lnTo>
                  <a:lnTo>
                    <a:pt x="422" y="395"/>
                  </a:lnTo>
                  <a:lnTo>
                    <a:pt x="425" y="403"/>
                  </a:lnTo>
                  <a:lnTo>
                    <a:pt x="435" y="406"/>
                  </a:lnTo>
                  <a:lnTo>
                    <a:pt x="435" y="415"/>
                  </a:lnTo>
                  <a:lnTo>
                    <a:pt x="444" y="417"/>
                  </a:lnTo>
                  <a:lnTo>
                    <a:pt x="446" y="419"/>
                  </a:lnTo>
                  <a:lnTo>
                    <a:pt x="451" y="422"/>
                  </a:lnTo>
                  <a:lnTo>
                    <a:pt x="457" y="422"/>
                  </a:lnTo>
                  <a:lnTo>
                    <a:pt x="460" y="419"/>
                  </a:lnTo>
                  <a:lnTo>
                    <a:pt x="464" y="419"/>
                  </a:lnTo>
                  <a:lnTo>
                    <a:pt x="464" y="420"/>
                  </a:lnTo>
                  <a:lnTo>
                    <a:pt x="467" y="425"/>
                  </a:lnTo>
                  <a:lnTo>
                    <a:pt x="473" y="425"/>
                  </a:lnTo>
                  <a:lnTo>
                    <a:pt x="473" y="422"/>
                  </a:lnTo>
                  <a:lnTo>
                    <a:pt x="470" y="419"/>
                  </a:lnTo>
                  <a:lnTo>
                    <a:pt x="468" y="412"/>
                  </a:lnTo>
                  <a:lnTo>
                    <a:pt x="470" y="411"/>
                  </a:lnTo>
                  <a:lnTo>
                    <a:pt x="478" y="412"/>
                  </a:lnTo>
                  <a:lnTo>
                    <a:pt x="481" y="409"/>
                  </a:lnTo>
                  <a:lnTo>
                    <a:pt x="489" y="411"/>
                  </a:lnTo>
                  <a:lnTo>
                    <a:pt x="496" y="409"/>
                  </a:lnTo>
                  <a:lnTo>
                    <a:pt x="497" y="411"/>
                  </a:lnTo>
                  <a:lnTo>
                    <a:pt x="500" y="409"/>
                  </a:lnTo>
                  <a:lnTo>
                    <a:pt x="502" y="411"/>
                  </a:lnTo>
                  <a:lnTo>
                    <a:pt x="507" y="409"/>
                  </a:lnTo>
                  <a:lnTo>
                    <a:pt x="510" y="409"/>
                  </a:lnTo>
                  <a:lnTo>
                    <a:pt x="520" y="404"/>
                  </a:lnTo>
                  <a:lnTo>
                    <a:pt x="534" y="407"/>
                  </a:lnTo>
                  <a:lnTo>
                    <a:pt x="542" y="409"/>
                  </a:lnTo>
                  <a:lnTo>
                    <a:pt x="544" y="411"/>
                  </a:lnTo>
                  <a:lnTo>
                    <a:pt x="544" y="412"/>
                  </a:lnTo>
                  <a:lnTo>
                    <a:pt x="549" y="419"/>
                  </a:lnTo>
                  <a:lnTo>
                    <a:pt x="558" y="422"/>
                  </a:lnTo>
                  <a:lnTo>
                    <a:pt x="568" y="422"/>
                  </a:lnTo>
                  <a:lnTo>
                    <a:pt x="571" y="422"/>
                  </a:lnTo>
                  <a:lnTo>
                    <a:pt x="573" y="423"/>
                  </a:lnTo>
                  <a:lnTo>
                    <a:pt x="573" y="422"/>
                  </a:lnTo>
                  <a:lnTo>
                    <a:pt x="577" y="420"/>
                  </a:lnTo>
                  <a:lnTo>
                    <a:pt x="584" y="422"/>
                  </a:lnTo>
                  <a:lnTo>
                    <a:pt x="587" y="423"/>
                  </a:lnTo>
                  <a:lnTo>
                    <a:pt x="593" y="422"/>
                  </a:lnTo>
                  <a:lnTo>
                    <a:pt x="595" y="422"/>
                  </a:lnTo>
                  <a:lnTo>
                    <a:pt x="595" y="428"/>
                  </a:lnTo>
                  <a:lnTo>
                    <a:pt x="601" y="435"/>
                  </a:lnTo>
                  <a:lnTo>
                    <a:pt x="605" y="435"/>
                  </a:lnTo>
                  <a:lnTo>
                    <a:pt x="609" y="435"/>
                  </a:lnTo>
                  <a:lnTo>
                    <a:pt x="608" y="431"/>
                  </a:lnTo>
                  <a:lnTo>
                    <a:pt x="605" y="428"/>
                  </a:lnTo>
                  <a:lnTo>
                    <a:pt x="606" y="423"/>
                  </a:lnTo>
                  <a:lnTo>
                    <a:pt x="608" y="423"/>
                  </a:lnTo>
                  <a:lnTo>
                    <a:pt x="614" y="422"/>
                  </a:lnTo>
                  <a:lnTo>
                    <a:pt x="624" y="420"/>
                  </a:lnTo>
                  <a:lnTo>
                    <a:pt x="626" y="419"/>
                  </a:lnTo>
                  <a:lnTo>
                    <a:pt x="632" y="419"/>
                  </a:lnTo>
                  <a:lnTo>
                    <a:pt x="642" y="417"/>
                  </a:lnTo>
                  <a:lnTo>
                    <a:pt x="642" y="409"/>
                  </a:lnTo>
                  <a:lnTo>
                    <a:pt x="648" y="414"/>
                  </a:lnTo>
                  <a:lnTo>
                    <a:pt x="650" y="414"/>
                  </a:lnTo>
                  <a:lnTo>
                    <a:pt x="648" y="407"/>
                  </a:lnTo>
                  <a:lnTo>
                    <a:pt x="654" y="411"/>
                  </a:lnTo>
                  <a:lnTo>
                    <a:pt x="656" y="412"/>
                  </a:lnTo>
                  <a:lnTo>
                    <a:pt x="661" y="412"/>
                  </a:lnTo>
                  <a:lnTo>
                    <a:pt x="661" y="411"/>
                  </a:lnTo>
                  <a:lnTo>
                    <a:pt x="662" y="411"/>
                  </a:lnTo>
                  <a:lnTo>
                    <a:pt x="664" y="412"/>
                  </a:lnTo>
                  <a:lnTo>
                    <a:pt x="666" y="411"/>
                  </a:lnTo>
                  <a:lnTo>
                    <a:pt x="664" y="409"/>
                  </a:lnTo>
                  <a:lnTo>
                    <a:pt x="667" y="407"/>
                  </a:lnTo>
                  <a:lnTo>
                    <a:pt x="667" y="411"/>
                  </a:lnTo>
                  <a:lnTo>
                    <a:pt x="674" y="407"/>
                  </a:lnTo>
                  <a:lnTo>
                    <a:pt x="677" y="409"/>
                  </a:lnTo>
                  <a:lnTo>
                    <a:pt x="680" y="407"/>
                  </a:lnTo>
                  <a:lnTo>
                    <a:pt x="685" y="407"/>
                  </a:lnTo>
                  <a:lnTo>
                    <a:pt x="691" y="406"/>
                  </a:lnTo>
                  <a:lnTo>
                    <a:pt x="696" y="399"/>
                  </a:lnTo>
                  <a:lnTo>
                    <a:pt x="704" y="398"/>
                  </a:lnTo>
                  <a:lnTo>
                    <a:pt x="706" y="396"/>
                  </a:lnTo>
                  <a:lnTo>
                    <a:pt x="707" y="396"/>
                  </a:lnTo>
                  <a:lnTo>
                    <a:pt x="707" y="395"/>
                  </a:lnTo>
                  <a:lnTo>
                    <a:pt x="711" y="393"/>
                  </a:lnTo>
                  <a:lnTo>
                    <a:pt x="712" y="390"/>
                  </a:lnTo>
                  <a:lnTo>
                    <a:pt x="709" y="390"/>
                  </a:lnTo>
                  <a:lnTo>
                    <a:pt x="712" y="388"/>
                  </a:lnTo>
                  <a:lnTo>
                    <a:pt x="719" y="388"/>
                  </a:lnTo>
                  <a:lnTo>
                    <a:pt x="722" y="382"/>
                  </a:lnTo>
                  <a:lnTo>
                    <a:pt x="725" y="380"/>
                  </a:lnTo>
                  <a:lnTo>
                    <a:pt x="725" y="378"/>
                  </a:lnTo>
                  <a:lnTo>
                    <a:pt x="728" y="378"/>
                  </a:lnTo>
                  <a:lnTo>
                    <a:pt x="727" y="375"/>
                  </a:lnTo>
                  <a:lnTo>
                    <a:pt x="728" y="369"/>
                  </a:lnTo>
                  <a:lnTo>
                    <a:pt x="725" y="364"/>
                  </a:lnTo>
                  <a:lnTo>
                    <a:pt x="728" y="362"/>
                  </a:lnTo>
                  <a:lnTo>
                    <a:pt x="731" y="366"/>
                  </a:lnTo>
                  <a:lnTo>
                    <a:pt x="733" y="361"/>
                  </a:lnTo>
                  <a:lnTo>
                    <a:pt x="736" y="354"/>
                  </a:lnTo>
                  <a:lnTo>
                    <a:pt x="739" y="351"/>
                  </a:lnTo>
                  <a:lnTo>
                    <a:pt x="741" y="346"/>
                  </a:lnTo>
                  <a:lnTo>
                    <a:pt x="743" y="345"/>
                  </a:lnTo>
                  <a:lnTo>
                    <a:pt x="746" y="348"/>
                  </a:lnTo>
                  <a:lnTo>
                    <a:pt x="746" y="338"/>
                  </a:lnTo>
                  <a:lnTo>
                    <a:pt x="744" y="335"/>
                  </a:lnTo>
                  <a:lnTo>
                    <a:pt x="749" y="335"/>
                  </a:lnTo>
                  <a:lnTo>
                    <a:pt x="749" y="334"/>
                  </a:lnTo>
                  <a:lnTo>
                    <a:pt x="747" y="330"/>
                  </a:lnTo>
                  <a:lnTo>
                    <a:pt x="743" y="332"/>
                  </a:lnTo>
                  <a:lnTo>
                    <a:pt x="749" y="327"/>
                  </a:lnTo>
                  <a:lnTo>
                    <a:pt x="743" y="326"/>
                  </a:lnTo>
                  <a:lnTo>
                    <a:pt x="735" y="322"/>
                  </a:lnTo>
                  <a:lnTo>
                    <a:pt x="730" y="324"/>
                  </a:lnTo>
                  <a:lnTo>
                    <a:pt x="723" y="322"/>
                  </a:lnTo>
                  <a:lnTo>
                    <a:pt x="722" y="322"/>
                  </a:lnTo>
                  <a:lnTo>
                    <a:pt x="730" y="322"/>
                  </a:lnTo>
                  <a:lnTo>
                    <a:pt x="743" y="314"/>
                  </a:lnTo>
                  <a:lnTo>
                    <a:pt x="738" y="311"/>
                  </a:lnTo>
                  <a:lnTo>
                    <a:pt x="736" y="310"/>
                  </a:lnTo>
                  <a:lnTo>
                    <a:pt x="730" y="306"/>
                  </a:lnTo>
                  <a:lnTo>
                    <a:pt x="722" y="305"/>
                  </a:lnTo>
                  <a:lnTo>
                    <a:pt x="720" y="303"/>
                  </a:lnTo>
                  <a:lnTo>
                    <a:pt x="714" y="303"/>
                  </a:lnTo>
                  <a:lnTo>
                    <a:pt x="712" y="303"/>
                  </a:lnTo>
                  <a:lnTo>
                    <a:pt x="720" y="302"/>
                  </a:lnTo>
                  <a:lnTo>
                    <a:pt x="739" y="306"/>
                  </a:lnTo>
                  <a:lnTo>
                    <a:pt x="730" y="300"/>
                  </a:lnTo>
                  <a:lnTo>
                    <a:pt x="728" y="298"/>
                  </a:lnTo>
                  <a:lnTo>
                    <a:pt x="722" y="294"/>
                  </a:lnTo>
                  <a:lnTo>
                    <a:pt x="712" y="281"/>
                  </a:lnTo>
                  <a:lnTo>
                    <a:pt x="704" y="274"/>
                  </a:lnTo>
                  <a:lnTo>
                    <a:pt x="688" y="269"/>
                  </a:lnTo>
                  <a:lnTo>
                    <a:pt x="686" y="268"/>
                  </a:lnTo>
                  <a:lnTo>
                    <a:pt x="691" y="258"/>
                  </a:lnTo>
                  <a:lnTo>
                    <a:pt x="696" y="255"/>
                  </a:lnTo>
                  <a:lnTo>
                    <a:pt x="698" y="253"/>
                  </a:lnTo>
                  <a:lnTo>
                    <a:pt x="694" y="252"/>
                  </a:lnTo>
                  <a:lnTo>
                    <a:pt x="696" y="250"/>
                  </a:lnTo>
                  <a:lnTo>
                    <a:pt x="698" y="250"/>
                  </a:lnTo>
                  <a:lnTo>
                    <a:pt x="699" y="252"/>
                  </a:lnTo>
                  <a:lnTo>
                    <a:pt x="703" y="252"/>
                  </a:lnTo>
                  <a:lnTo>
                    <a:pt x="706" y="249"/>
                  </a:lnTo>
                  <a:lnTo>
                    <a:pt x="704" y="245"/>
                  </a:lnTo>
                  <a:lnTo>
                    <a:pt x="715" y="244"/>
                  </a:lnTo>
                  <a:lnTo>
                    <a:pt x="719" y="241"/>
                  </a:lnTo>
                  <a:lnTo>
                    <a:pt x="722" y="241"/>
                  </a:lnTo>
                  <a:lnTo>
                    <a:pt x="725" y="244"/>
                  </a:lnTo>
                  <a:lnTo>
                    <a:pt x="727" y="241"/>
                  </a:lnTo>
                  <a:lnTo>
                    <a:pt x="727" y="236"/>
                  </a:lnTo>
                  <a:lnTo>
                    <a:pt x="719" y="234"/>
                  </a:lnTo>
                  <a:lnTo>
                    <a:pt x="711" y="236"/>
                  </a:lnTo>
                  <a:lnTo>
                    <a:pt x="699" y="231"/>
                  </a:lnTo>
                  <a:lnTo>
                    <a:pt x="691" y="233"/>
                  </a:lnTo>
                  <a:lnTo>
                    <a:pt x="685" y="239"/>
                  </a:lnTo>
                  <a:lnTo>
                    <a:pt x="682" y="239"/>
                  </a:lnTo>
                  <a:lnTo>
                    <a:pt x="674" y="237"/>
                  </a:lnTo>
                  <a:lnTo>
                    <a:pt x="666" y="231"/>
                  </a:lnTo>
                  <a:lnTo>
                    <a:pt x="656" y="226"/>
                  </a:lnTo>
                  <a:lnTo>
                    <a:pt x="648" y="221"/>
                  </a:lnTo>
                  <a:lnTo>
                    <a:pt x="648" y="218"/>
                  </a:lnTo>
                  <a:lnTo>
                    <a:pt x="648" y="215"/>
                  </a:lnTo>
                  <a:lnTo>
                    <a:pt x="650" y="213"/>
                  </a:lnTo>
                  <a:lnTo>
                    <a:pt x="658" y="213"/>
                  </a:lnTo>
                  <a:lnTo>
                    <a:pt x="667" y="212"/>
                  </a:lnTo>
                  <a:lnTo>
                    <a:pt x="669" y="205"/>
                  </a:lnTo>
                  <a:lnTo>
                    <a:pt x="682" y="199"/>
                  </a:lnTo>
                  <a:lnTo>
                    <a:pt x="688" y="189"/>
                  </a:lnTo>
                  <a:lnTo>
                    <a:pt x="698" y="189"/>
                  </a:lnTo>
                  <a:lnTo>
                    <a:pt x="698" y="188"/>
                  </a:lnTo>
                  <a:lnTo>
                    <a:pt x="707" y="196"/>
                  </a:lnTo>
                  <a:lnTo>
                    <a:pt x="699" y="205"/>
                  </a:lnTo>
                  <a:lnTo>
                    <a:pt x="699" y="207"/>
                  </a:lnTo>
                  <a:lnTo>
                    <a:pt x="698" y="209"/>
                  </a:lnTo>
                  <a:lnTo>
                    <a:pt x="704" y="210"/>
                  </a:lnTo>
                  <a:lnTo>
                    <a:pt x="704" y="215"/>
                  </a:lnTo>
                  <a:lnTo>
                    <a:pt x="699" y="215"/>
                  </a:lnTo>
                  <a:lnTo>
                    <a:pt x="698" y="217"/>
                  </a:lnTo>
                  <a:lnTo>
                    <a:pt x="701" y="218"/>
                  </a:lnTo>
                  <a:lnTo>
                    <a:pt x="709" y="215"/>
                  </a:lnTo>
                  <a:lnTo>
                    <a:pt x="714" y="210"/>
                  </a:lnTo>
                  <a:lnTo>
                    <a:pt x="727" y="204"/>
                  </a:lnTo>
                  <a:lnTo>
                    <a:pt x="728" y="205"/>
                  </a:lnTo>
                  <a:lnTo>
                    <a:pt x="739" y="202"/>
                  </a:lnTo>
                  <a:lnTo>
                    <a:pt x="744" y="196"/>
                  </a:lnTo>
                  <a:lnTo>
                    <a:pt x="757" y="191"/>
                  </a:lnTo>
                  <a:lnTo>
                    <a:pt x="768" y="180"/>
                  </a:lnTo>
                  <a:lnTo>
                    <a:pt x="778" y="183"/>
                  </a:lnTo>
                  <a:lnTo>
                    <a:pt x="789" y="183"/>
                  </a:lnTo>
                  <a:lnTo>
                    <a:pt x="786" y="176"/>
                  </a:lnTo>
                  <a:lnTo>
                    <a:pt x="786" y="175"/>
                  </a:lnTo>
                  <a:lnTo>
                    <a:pt x="797" y="173"/>
                  </a:lnTo>
                  <a:lnTo>
                    <a:pt x="804" y="170"/>
                  </a:lnTo>
                  <a:lnTo>
                    <a:pt x="807" y="162"/>
                  </a:lnTo>
                  <a:lnTo>
                    <a:pt x="808" y="160"/>
                  </a:lnTo>
                  <a:lnTo>
                    <a:pt x="815" y="165"/>
                  </a:lnTo>
                  <a:lnTo>
                    <a:pt x="818" y="165"/>
                  </a:lnTo>
                  <a:lnTo>
                    <a:pt x="816" y="162"/>
                  </a:lnTo>
                  <a:lnTo>
                    <a:pt x="823" y="154"/>
                  </a:lnTo>
                  <a:lnTo>
                    <a:pt x="820" y="144"/>
                  </a:lnTo>
                  <a:lnTo>
                    <a:pt x="812" y="136"/>
                  </a:lnTo>
                  <a:lnTo>
                    <a:pt x="823" y="128"/>
                  </a:lnTo>
                  <a:lnTo>
                    <a:pt x="836" y="130"/>
                  </a:lnTo>
                  <a:lnTo>
                    <a:pt x="837" y="132"/>
                  </a:lnTo>
                  <a:lnTo>
                    <a:pt x="840" y="130"/>
                  </a:lnTo>
                  <a:lnTo>
                    <a:pt x="845" y="116"/>
                  </a:lnTo>
                  <a:lnTo>
                    <a:pt x="845" y="98"/>
                  </a:lnTo>
                  <a:lnTo>
                    <a:pt x="850" y="93"/>
                  </a:lnTo>
                  <a:lnTo>
                    <a:pt x="845" y="80"/>
                  </a:lnTo>
                  <a:lnTo>
                    <a:pt x="816" y="9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3" name="Полилиния 259"/>
            <p:cNvSpPr/>
            <p:nvPr/>
          </p:nvSpPr>
          <p:spPr bwMode="auto">
            <a:xfrm>
              <a:off x="4625796" y="-2464103"/>
              <a:ext cx="348047" cy="164507"/>
            </a:xfrm>
            <a:custGeom>
              <a:avLst/>
              <a:gdLst/>
              <a:ahLst/>
              <a:cxnLst>
                <a:cxn ang="0">
                  <a:pos x="6" y="67"/>
                </a:cxn>
                <a:cxn ang="0">
                  <a:pos x="41" y="73"/>
                </a:cxn>
                <a:cxn ang="0">
                  <a:pos x="67" y="62"/>
                </a:cxn>
                <a:cxn ang="0">
                  <a:pos x="99" y="68"/>
                </a:cxn>
                <a:cxn ang="0">
                  <a:pos x="105" y="78"/>
                </a:cxn>
                <a:cxn ang="0">
                  <a:pos x="113" y="93"/>
                </a:cxn>
                <a:cxn ang="0">
                  <a:pos x="94" y="102"/>
                </a:cxn>
                <a:cxn ang="0">
                  <a:pos x="91" y="107"/>
                </a:cxn>
                <a:cxn ang="0">
                  <a:pos x="109" y="107"/>
                </a:cxn>
                <a:cxn ang="0">
                  <a:pos x="112" y="101"/>
                </a:cxn>
                <a:cxn ang="0">
                  <a:pos x="120" y="102"/>
                </a:cxn>
                <a:cxn ang="0">
                  <a:pos x="123" y="96"/>
                </a:cxn>
                <a:cxn ang="0">
                  <a:pos x="139" y="89"/>
                </a:cxn>
                <a:cxn ang="0">
                  <a:pos x="149" y="93"/>
                </a:cxn>
                <a:cxn ang="0">
                  <a:pos x="142" y="96"/>
                </a:cxn>
                <a:cxn ang="0">
                  <a:pos x="170" y="97"/>
                </a:cxn>
                <a:cxn ang="0">
                  <a:pos x="155" y="107"/>
                </a:cxn>
                <a:cxn ang="0">
                  <a:pos x="170" y="120"/>
                </a:cxn>
                <a:cxn ang="0">
                  <a:pos x="186" y="117"/>
                </a:cxn>
                <a:cxn ang="0">
                  <a:pos x="206" y="113"/>
                </a:cxn>
                <a:cxn ang="0">
                  <a:pos x="203" y="107"/>
                </a:cxn>
                <a:cxn ang="0">
                  <a:pos x="197" y="109"/>
                </a:cxn>
                <a:cxn ang="0">
                  <a:pos x="184" y="104"/>
                </a:cxn>
                <a:cxn ang="0">
                  <a:pos x="182" y="99"/>
                </a:cxn>
                <a:cxn ang="0">
                  <a:pos x="174" y="97"/>
                </a:cxn>
                <a:cxn ang="0">
                  <a:pos x="176" y="94"/>
                </a:cxn>
                <a:cxn ang="0">
                  <a:pos x="182" y="99"/>
                </a:cxn>
                <a:cxn ang="0">
                  <a:pos x="189" y="101"/>
                </a:cxn>
                <a:cxn ang="0">
                  <a:pos x="194" y="94"/>
                </a:cxn>
                <a:cxn ang="0">
                  <a:pos x="211" y="86"/>
                </a:cxn>
                <a:cxn ang="0">
                  <a:pos x="224" y="83"/>
                </a:cxn>
                <a:cxn ang="0">
                  <a:pos x="240" y="70"/>
                </a:cxn>
                <a:cxn ang="0">
                  <a:pos x="253" y="60"/>
                </a:cxn>
                <a:cxn ang="0">
                  <a:pos x="250" y="52"/>
                </a:cxn>
                <a:cxn ang="0">
                  <a:pos x="255" y="43"/>
                </a:cxn>
                <a:cxn ang="0">
                  <a:pos x="215" y="30"/>
                </a:cxn>
                <a:cxn ang="0">
                  <a:pos x="181" y="17"/>
                </a:cxn>
                <a:cxn ang="0">
                  <a:pos x="170" y="8"/>
                </a:cxn>
                <a:cxn ang="0">
                  <a:pos x="122" y="4"/>
                </a:cxn>
                <a:cxn ang="0">
                  <a:pos x="113" y="17"/>
                </a:cxn>
                <a:cxn ang="0">
                  <a:pos x="94" y="12"/>
                </a:cxn>
                <a:cxn ang="0">
                  <a:pos x="73" y="16"/>
                </a:cxn>
                <a:cxn ang="0">
                  <a:pos x="62" y="9"/>
                </a:cxn>
                <a:cxn ang="0">
                  <a:pos x="27" y="8"/>
                </a:cxn>
                <a:cxn ang="0">
                  <a:pos x="19" y="22"/>
                </a:cxn>
                <a:cxn ang="0">
                  <a:pos x="24" y="32"/>
                </a:cxn>
                <a:cxn ang="0">
                  <a:pos x="6" y="52"/>
                </a:cxn>
              </a:cxnLst>
              <a:rect l="0" t="0" r="r" b="b"/>
              <a:pathLst>
                <a:path w="256" h="121">
                  <a:moveTo>
                    <a:pt x="3" y="52"/>
                  </a:moveTo>
                  <a:lnTo>
                    <a:pt x="0" y="64"/>
                  </a:lnTo>
                  <a:lnTo>
                    <a:pt x="6" y="67"/>
                  </a:lnTo>
                  <a:lnTo>
                    <a:pt x="9" y="70"/>
                  </a:lnTo>
                  <a:lnTo>
                    <a:pt x="35" y="70"/>
                  </a:lnTo>
                  <a:lnTo>
                    <a:pt x="41" y="73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7" y="62"/>
                  </a:lnTo>
                  <a:lnTo>
                    <a:pt x="75" y="62"/>
                  </a:lnTo>
                  <a:lnTo>
                    <a:pt x="86" y="67"/>
                  </a:lnTo>
                  <a:lnTo>
                    <a:pt x="99" y="68"/>
                  </a:lnTo>
                  <a:lnTo>
                    <a:pt x="101" y="70"/>
                  </a:lnTo>
                  <a:lnTo>
                    <a:pt x="101" y="75"/>
                  </a:lnTo>
                  <a:lnTo>
                    <a:pt x="105" y="78"/>
                  </a:lnTo>
                  <a:lnTo>
                    <a:pt x="109" y="83"/>
                  </a:lnTo>
                  <a:lnTo>
                    <a:pt x="113" y="86"/>
                  </a:lnTo>
                  <a:lnTo>
                    <a:pt x="113" y="93"/>
                  </a:lnTo>
                  <a:lnTo>
                    <a:pt x="101" y="93"/>
                  </a:lnTo>
                  <a:lnTo>
                    <a:pt x="101" y="97"/>
                  </a:lnTo>
                  <a:lnTo>
                    <a:pt x="94" y="102"/>
                  </a:lnTo>
                  <a:lnTo>
                    <a:pt x="94" y="105"/>
                  </a:lnTo>
                  <a:lnTo>
                    <a:pt x="89" y="105"/>
                  </a:lnTo>
                  <a:lnTo>
                    <a:pt x="91" y="107"/>
                  </a:lnTo>
                  <a:lnTo>
                    <a:pt x="93" y="107"/>
                  </a:lnTo>
                  <a:lnTo>
                    <a:pt x="96" y="110"/>
                  </a:lnTo>
                  <a:lnTo>
                    <a:pt x="109" y="107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2" y="101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20" y="102"/>
                  </a:lnTo>
                  <a:lnTo>
                    <a:pt x="123" y="99"/>
                  </a:lnTo>
                  <a:lnTo>
                    <a:pt x="118" y="94"/>
                  </a:lnTo>
                  <a:lnTo>
                    <a:pt x="123" y="96"/>
                  </a:lnTo>
                  <a:lnTo>
                    <a:pt x="126" y="91"/>
                  </a:lnTo>
                  <a:lnTo>
                    <a:pt x="139" y="88"/>
                  </a:lnTo>
                  <a:lnTo>
                    <a:pt x="139" y="89"/>
                  </a:lnTo>
                  <a:lnTo>
                    <a:pt x="141" y="89"/>
                  </a:lnTo>
                  <a:lnTo>
                    <a:pt x="144" y="88"/>
                  </a:lnTo>
                  <a:lnTo>
                    <a:pt x="149" y="93"/>
                  </a:lnTo>
                  <a:lnTo>
                    <a:pt x="139" y="93"/>
                  </a:lnTo>
                  <a:lnTo>
                    <a:pt x="146" y="93"/>
                  </a:lnTo>
                  <a:lnTo>
                    <a:pt x="142" y="96"/>
                  </a:lnTo>
                  <a:lnTo>
                    <a:pt x="154" y="99"/>
                  </a:lnTo>
                  <a:lnTo>
                    <a:pt x="163" y="96"/>
                  </a:lnTo>
                  <a:lnTo>
                    <a:pt x="170" y="97"/>
                  </a:lnTo>
                  <a:lnTo>
                    <a:pt x="171" y="99"/>
                  </a:lnTo>
                  <a:lnTo>
                    <a:pt x="163" y="102"/>
                  </a:lnTo>
                  <a:lnTo>
                    <a:pt x="155" y="107"/>
                  </a:lnTo>
                  <a:lnTo>
                    <a:pt x="168" y="112"/>
                  </a:lnTo>
                  <a:lnTo>
                    <a:pt x="170" y="115"/>
                  </a:lnTo>
                  <a:lnTo>
                    <a:pt x="170" y="120"/>
                  </a:lnTo>
                  <a:lnTo>
                    <a:pt x="178" y="121"/>
                  </a:lnTo>
                  <a:lnTo>
                    <a:pt x="182" y="120"/>
                  </a:lnTo>
                  <a:lnTo>
                    <a:pt x="186" y="117"/>
                  </a:lnTo>
                  <a:lnTo>
                    <a:pt x="190" y="117"/>
                  </a:lnTo>
                  <a:lnTo>
                    <a:pt x="198" y="112"/>
                  </a:lnTo>
                  <a:lnTo>
                    <a:pt x="206" y="113"/>
                  </a:lnTo>
                  <a:lnTo>
                    <a:pt x="211" y="112"/>
                  </a:lnTo>
                  <a:lnTo>
                    <a:pt x="213" y="107"/>
                  </a:lnTo>
                  <a:lnTo>
                    <a:pt x="203" y="107"/>
                  </a:lnTo>
                  <a:lnTo>
                    <a:pt x="200" y="109"/>
                  </a:lnTo>
                  <a:lnTo>
                    <a:pt x="197" y="107"/>
                  </a:lnTo>
                  <a:lnTo>
                    <a:pt x="197" y="109"/>
                  </a:lnTo>
                  <a:lnTo>
                    <a:pt x="190" y="109"/>
                  </a:lnTo>
                  <a:lnTo>
                    <a:pt x="189" y="104"/>
                  </a:lnTo>
                  <a:lnTo>
                    <a:pt x="184" y="104"/>
                  </a:lnTo>
                  <a:lnTo>
                    <a:pt x="186" y="102"/>
                  </a:lnTo>
                  <a:lnTo>
                    <a:pt x="182" y="102"/>
                  </a:lnTo>
                  <a:lnTo>
                    <a:pt x="182" y="99"/>
                  </a:lnTo>
                  <a:lnTo>
                    <a:pt x="178" y="99"/>
                  </a:lnTo>
                  <a:lnTo>
                    <a:pt x="178" y="101"/>
                  </a:lnTo>
                  <a:lnTo>
                    <a:pt x="174" y="97"/>
                  </a:lnTo>
                  <a:lnTo>
                    <a:pt x="171" y="96"/>
                  </a:lnTo>
                  <a:lnTo>
                    <a:pt x="176" y="97"/>
                  </a:lnTo>
                  <a:lnTo>
                    <a:pt x="176" y="94"/>
                  </a:lnTo>
                  <a:lnTo>
                    <a:pt x="178" y="97"/>
                  </a:lnTo>
                  <a:lnTo>
                    <a:pt x="181" y="97"/>
                  </a:lnTo>
                  <a:lnTo>
                    <a:pt x="182" y="99"/>
                  </a:lnTo>
                  <a:lnTo>
                    <a:pt x="184" y="97"/>
                  </a:lnTo>
                  <a:lnTo>
                    <a:pt x="187" y="101"/>
                  </a:lnTo>
                  <a:lnTo>
                    <a:pt x="189" y="101"/>
                  </a:lnTo>
                  <a:lnTo>
                    <a:pt x="187" y="96"/>
                  </a:lnTo>
                  <a:lnTo>
                    <a:pt x="190" y="93"/>
                  </a:lnTo>
                  <a:lnTo>
                    <a:pt x="194" y="94"/>
                  </a:lnTo>
                  <a:lnTo>
                    <a:pt x="200" y="89"/>
                  </a:lnTo>
                  <a:lnTo>
                    <a:pt x="205" y="89"/>
                  </a:lnTo>
                  <a:lnTo>
                    <a:pt x="211" y="86"/>
                  </a:lnTo>
                  <a:lnTo>
                    <a:pt x="215" y="88"/>
                  </a:lnTo>
                  <a:lnTo>
                    <a:pt x="215" y="86"/>
                  </a:lnTo>
                  <a:lnTo>
                    <a:pt x="224" y="83"/>
                  </a:lnTo>
                  <a:lnTo>
                    <a:pt x="232" y="81"/>
                  </a:lnTo>
                  <a:lnTo>
                    <a:pt x="232" y="76"/>
                  </a:lnTo>
                  <a:lnTo>
                    <a:pt x="240" y="70"/>
                  </a:lnTo>
                  <a:lnTo>
                    <a:pt x="253" y="70"/>
                  </a:lnTo>
                  <a:lnTo>
                    <a:pt x="255" y="64"/>
                  </a:lnTo>
                  <a:lnTo>
                    <a:pt x="253" y="60"/>
                  </a:lnTo>
                  <a:lnTo>
                    <a:pt x="250" y="57"/>
                  </a:lnTo>
                  <a:lnTo>
                    <a:pt x="255" y="54"/>
                  </a:lnTo>
                  <a:lnTo>
                    <a:pt x="250" y="52"/>
                  </a:lnTo>
                  <a:lnTo>
                    <a:pt x="256" y="49"/>
                  </a:lnTo>
                  <a:lnTo>
                    <a:pt x="253" y="44"/>
                  </a:lnTo>
                  <a:lnTo>
                    <a:pt x="255" y="43"/>
                  </a:lnTo>
                  <a:lnTo>
                    <a:pt x="229" y="36"/>
                  </a:lnTo>
                  <a:lnTo>
                    <a:pt x="224" y="38"/>
                  </a:lnTo>
                  <a:lnTo>
                    <a:pt x="215" y="30"/>
                  </a:lnTo>
                  <a:lnTo>
                    <a:pt x="203" y="32"/>
                  </a:lnTo>
                  <a:lnTo>
                    <a:pt x="189" y="30"/>
                  </a:lnTo>
                  <a:lnTo>
                    <a:pt x="181" y="17"/>
                  </a:lnTo>
                  <a:lnTo>
                    <a:pt x="168" y="16"/>
                  </a:lnTo>
                  <a:lnTo>
                    <a:pt x="165" y="9"/>
                  </a:lnTo>
                  <a:lnTo>
                    <a:pt x="170" y="8"/>
                  </a:lnTo>
                  <a:lnTo>
                    <a:pt x="160" y="0"/>
                  </a:lnTo>
                  <a:lnTo>
                    <a:pt x="133" y="3"/>
                  </a:lnTo>
                  <a:lnTo>
                    <a:pt x="122" y="4"/>
                  </a:lnTo>
                  <a:lnTo>
                    <a:pt x="117" y="8"/>
                  </a:lnTo>
                  <a:lnTo>
                    <a:pt x="117" y="16"/>
                  </a:lnTo>
                  <a:lnTo>
                    <a:pt x="113" y="17"/>
                  </a:lnTo>
                  <a:lnTo>
                    <a:pt x="110" y="16"/>
                  </a:lnTo>
                  <a:lnTo>
                    <a:pt x="101" y="17"/>
                  </a:lnTo>
                  <a:lnTo>
                    <a:pt x="94" y="12"/>
                  </a:lnTo>
                  <a:lnTo>
                    <a:pt x="89" y="16"/>
                  </a:lnTo>
                  <a:lnTo>
                    <a:pt x="81" y="12"/>
                  </a:lnTo>
                  <a:lnTo>
                    <a:pt x="73" y="16"/>
                  </a:lnTo>
                  <a:lnTo>
                    <a:pt x="72" y="12"/>
                  </a:lnTo>
                  <a:lnTo>
                    <a:pt x="67" y="12"/>
                  </a:lnTo>
                  <a:lnTo>
                    <a:pt x="62" y="9"/>
                  </a:lnTo>
                  <a:lnTo>
                    <a:pt x="46" y="6"/>
                  </a:lnTo>
                  <a:lnTo>
                    <a:pt x="40" y="6"/>
                  </a:lnTo>
                  <a:lnTo>
                    <a:pt x="27" y="8"/>
                  </a:lnTo>
                  <a:lnTo>
                    <a:pt x="24" y="11"/>
                  </a:lnTo>
                  <a:lnTo>
                    <a:pt x="14" y="12"/>
                  </a:lnTo>
                  <a:lnTo>
                    <a:pt x="19" y="22"/>
                  </a:lnTo>
                  <a:lnTo>
                    <a:pt x="22" y="24"/>
                  </a:lnTo>
                  <a:lnTo>
                    <a:pt x="24" y="30"/>
                  </a:lnTo>
                  <a:lnTo>
                    <a:pt x="24" y="32"/>
                  </a:lnTo>
                  <a:lnTo>
                    <a:pt x="11" y="41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4" name="Полилиния 260"/>
            <p:cNvSpPr/>
            <p:nvPr/>
          </p:nvSpPr>
          <p:spPr bwMode="auto">
            <a:xfrm>
              <a:off x="4504796" y="-2315911"/>
              <a:ext cx="78854" cy="54382"/>
            </a:xfrm>
            <a:custGeom>
              <a:avLst/>
              <a:gdLst/>
              <a:ahLst/>
              <a:cxnLst>
                <a:cxn ang="0">
                  <a:pos x="50" y="6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0" y="12"/>
                </a:cxn>
                <a:cxn ang="0">
                  <a:pos x="50" y="14"/>
                </a:cxn>
                <a:cxn ang="0">
                  <a:pos x="58" y="17"/>
                </a:cxn>
                <a:cxn ang="0">
                  <a:pos x="57" y="19"/>
                </a:cxn>
                <a:cxn ang="0">
                  <a:pos x="53" y="19"/>
                </a:cxn>
                <a:cxn ang="0">
                  <a:pos x="52" y="19"/>
                </a:cxn>
                <a:cxn ang="0">
                  <a:pos x="57" y="22"/>
                </a:cxn>
                <a:cxn ang="0">
                  <a:pos x="57" y="24"/>
                </a:cxn>
                <a:cxn ang="0">
                  <a:pos x="50" y="25"/>
                </a:cxn>
                <a:cxn ang="0">
                  <a:pos x="49" y="25"/>
                </a:cxn>
                <a:cxn ang="0">
                  <a:pos x="50" y="28"/>
                </a:cxn>
                <a:cxn ang="0">
                  <a:pos x="50" y="28"/>
                </a:cxn>
                <a:cxn ang="0">
                  <a:pos x="50" y="28"/>
                </a:cxn>
                <a:cxn ang="0">
                  <a:pos x="49" y="28"/>
                </a:cxn>
                <a:cxn ang="0">
                  <a:pos x="47" y="28"/>
                </a:cxn>
                <a:cxn ang="0">
                  <a:pos x="44" y="30"/>
                </a:cxn>
                <a:cxn ang="0">
                  <a:pos x="44" y="32"/>
                </a:cxn>
                <a:cxn ang="0">
                  <a:pos x="42" y="32"/>
                </a:cxn>
                <a:cxn ang="0">
                  <a:pos x="42" y="35"/>
                </a:cxn>
                <a:cxn ang="0">
                  <a:pos x="44" y="36"/>
                </a:cxn>
                <a:cxn ang="0">
                  <a:pos x="44" y="38"/>
                </a:cxn>
                <a:cxn ang="0">
                  <a:pos x="42" y="40"/>
                </a:cxn>
                <a:cxn ang="0">
                  <a:pos x="41" y="40"/>
                </a:cxn>
                <a:cxn ang="0">
                  <a:pos x="41" y="38"/>
                </a:cxn>
                <a:cxn ang="0">
                  <a:pos x="39" y="38"/>
                </a:cxn>
                <a:cxn ang="0">
                  <a:pos x="37" y="36"/>
                </a:cxn>
                <a:cxn ang="0">
                  <a:pos x="34" y="36"/>
                </a:cxn>
                <a:cxn ang="0">
                  <a:pos x="33" y="35"/>
                </a:cxn>
                <a:cxn ang="0">
                  <a:pos x="33" y="33"/>
                </a:cxn>
                <a:cxn ang="0">
                  <a:pos x="31" y="33"/>
                </a:cxn>
                <a:cxn ang="0">
                  <a:pos x="29" y="35"/>
                </a:cxn>
                <a:cxn ang="0">
                  <a:pos x="28" y="33"/>
                </a:cxn>
                <a:cxn ang="0">
                  <a:pos x="28" y="33"/>
                </a:cxn>
                <a:cxn ang="0">
                  <a:pos x="31" y="33"/>
                </a:cxn>
                <a:cxn ang="0">
                  <a:pos x="24" y="28"/>
                </a:cxn>
                <a:cxn ang="0">
                  <a:pos x="23" y="27"/>
                </a:cxn>
                <a:cxn ang="0">
                  <a:pos x="7" y="16"/>
                </a:cxn>
                <a:cxn ang="0">
                  <a:pos x="7" y="11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0" y="1"/>
                </a:cxn>
                <a:cxn ang="0">
                  <a:pos x="5" y="1"/>
                </a:cxn>
                <a:cxn ang="0">
                  <a:pos x="10" y="4"/>
                </a:cxn>
                <a:cxn ang="0">
                  <a:pos x="12" y="1"/>
                </a:cxn>
                <a:cxn ang="0">
                  <a:pos x="15" y="1"/>
                </a:cxn>
                <a:cxn ang="0">
                  <a:pos x="18" y="0"/>
                </a:cxn>
                <a:cxn ang="0">
                  <a:pos x="31" y="3"/>
                </a:cxn>
                <a:cxn ang="0">
                  <a:pos x="33" y="3"/>
                </a:cxn>
                <a:cxn ang="0">
                  <a:pos x="44" y="3"/>
                </a:cxn>
                <a:cxn ang="0">
                  <a:pos x="45" y="6"/>
                </a:cxn>
                <a:cxn ang="0">
                  <a:pos x="50" y="6"/>
                </a:cxn>
                <a:cxn ang="0">
                  <a:pos x="50" y="6"/>
                </a:cxn>
              </a:cxnLst>
              <a:rect l="0" t="0" r="r" b="b"/>
              <a:pathLst>
                <a:path w="58" h="40">
                  <a:moveTo>
                    <a:pt x="50" y="6"/>
                  </a:moveTo>
                  <a:lnTo>
                    <a:pt x="53" y="6"/>
                  </a:lnTo>
                  <a:lnTo>
                    <a:pt x="53" y="6"/>
                  </a:lnTo>
                  <a:lnTo>
                    <a:pt x="50" y="12"/>
                  </a:lnTo>
                  <a:lnTo>
                    <a:pt x="50" y="14"/>
                  </a:lnTo>
                  <a:lnTo>
                    <a:pt x="58" y="17"/>
                  </a:lnTo>
                  <a:lnTo>
                    <a:pt x="57" y="19"/>
                  </a:lnTo>
                  <a:lnTo>
                    <a:pt x="53" y="19"/>
                  </a:lnTo>
                  <a:lnTo>
                    <a:pt x="52" y="19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0" y="25"/>
                  </a:lnTo>
                  <a:lnTo>
                    <a:pt x="49" y="25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49" y="28"/>
                  </a:lnTo>
                  <a:lnTo>
                    <a:pt x="47" y="28"/>
                  </a:lnTo>
                  <a:lnTo>
                    <a:pt x="44" y="30"/>
                  </a:lnTo>
                  <a:lnTo>
                    <a:pt x="44" y="32"/>
                  </a:lnTo>
                  <a:lnTo>
                    <a:pt x="42" y="32"/>
                  </a:lnTo>
                  <a:lnTo>
                    <a:pt x="42" y="35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1" y="40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7" y="36"/>
                  </a:lnTo>
                  <a:lnTo>
                    <a:pt x="34" y="36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5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31" y="33"/>
                  </a:lnTo>
                  <a:lnTo>
                    <a:pt x="24" y="28"/>
                  </a:lnTo>
                  <a:lnTo>
                    <a:pt x="23" y="27"/>
                  </a:lnTo>
                  <a:lnTo>
                    <a:pt x="7" y="16"/>
                  </a:lnTo>
                  <a:lnTo>
                    <a:pt x="7" y="11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1"/>
                  </a:lnTo>
                  <a:lnTo>
                    <a:pt x="5" y="1"/>
                  </a:lnTo>
                  <a:lnTo>
                    <a:pt x="10" y="4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44" y="3"/>
                  </a:lnTo>
                  <a:lnTo>
                    <a:pt x="45" y="6"/>
                  </a:lnTo>
                  <a:lnTo>
                    <a:pt x="50" y="6"/>
                  </a:lnTo>
                  <a:lnTo>
                    <a:pt x="50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5" name="Полилиния 261"/>
            <p:cNvSpPr/>
            <p:nvPr/>
          </p:nvSpPr>
          <p:spPr bwMode="auto">
            <a:xfrm>
              <a:off x="4478964" y="-1686437"/>
              <a:ext cx="403789" cy="256957"/>
            </a:xfrm>
            <a:custGeom>
              <a:avLst/>
              <a:gdLst/>
              <a:ahLst/>
              <a:cxnLst>
                <a:cxn ang="0">
                  <a:pos x="284" y="37"/>
                </a:cxn>
                <a:cxn ang="0">
                  <a:pos x="290" y="29"/>
                </a:cxn>
                <a:cxn ang="0">
                  <a:pos x="289" y="16"/>
                </a:cxn>
                <a:cxn ang="0">
                  <a:pos x="268" y="6"/>
                </a:cxn>
                <a:cxn ang="0">
                  <a:pos x="254" y="6"/>
                </a:cxn>
                <a:cxn ang="0">
                  <a:pos x="244" y="8"/>
                </a:cxn>
                <a:cxn ang="0">
                  <a:pos x="226" y="0"/>
                </a:cxn>
                <a:cxn ang="0">
                  <a:pos x="220" y="2"/>
                </a:cxn>
                <a:cxn ang="0">
                  <a:pos x="215" y="0"/>
                </a:cxn>
                <a:cxn ang="0">
                  <a:pos x="197" y="0"/>
                </a:cxn>
                <a:cxn ang="0">
                  <a:pos x="191" y="3"/>
                </a:cxn>
                <a:cxn ang="0">
                  <a:pos x="169" y="6"/>
                </a:cxn>
                <a:cxn ang="0">
                  <a:pos x="157" y="6"/>
                </a:cxn>
                <a:cxn ang="0">
                  <a:pos x="154" y="10"/>
                </a:cxn>
                <a:cxn ang="0">
                  <a:pos x="130" y="6"/>
                </a:cxn>
                <a:cxn ang="0">
                  <a:pos x="125" y="8"/>
                </a:cxn>
                <a:cxn ang="0">
                  <a:pos x="108" y="2"/>
                </a:cxn>
                <a:cxn ang="0">
                  <a:pos x="98" y="16"/>
                </a:cxn>
                <a:cxn ang="0">
                  <a:pos x="95" y="22"/>
                </a:cxn>
                <a:cxn ang="0">
                  <a:pos x="84" y="59"/>
                </a:cxn>
                <a:cxn ang="0">
                  <a:pos x="63" y="74"/>
                </a:cxn>
                <a:cxn ang="0">
                  <a:pos x="61" y="87"/>
                </a:cxn>
                <a:cxn ang="0">
                  <a:pos x="42" y="101"/>
                </a:cxn>
                <a:cxn ang="0">
                  <a:pos x="32" y="101"/>
                </a:cxn>
                <a:cxn ang="0">
                  <a:pos x="23" y="99"/>
                </a:cxn>
                <a:cxn ang="0">
                  <a:pos x="16" y="103"/>
                </a:cxn>
                <a:cxn ang="0">
                  <a:pos x="5" y="104"/>
                </a:cxn>
                <a:cxn ang="0">
                  <a:pos x="0" y="112"/>
                </a:cxn>
                <a:cxn ang="0">
                  <a:pos x="16" y="112"/>
                </a:cxn>
                <a:cxn ang="0">
                  <a:pos x="40" y="112"/>
                </a:cxn>
                <a:cxn ang="0">
                  <a:pos x="63" y="112"/>
                </a:cxn>
                <a:cxn ang="0">
                  <a:pos x="76" y="127"/>
                </a:cxn>
                <a:cxn ang="0">
                  <a:pos x="90" y="136"/>
                </a:cxn>
                <a:cxn ang="0">
                  <a:pos x="114" y="135"/>
                </a:cxn>
                <a:cxn ang="0">
                  <a:pos x="137" y="123"/>
                </a:cxn>
                <a:cxn ang="0">
                  <a:pos x="151" y="127"/>
                </a:cxn>
                <a:cxn ang="0">
                  <a:pos x="156" y="144"/>
                </a:cxn>
                <a:cxn ang="0">
                  <a:pos x="161" y="160"/>
                </a:cxn>
                <a:cxn ang="0">
                  <a:pos x="165" y="168"/>
                </a:cxn>
                <a:cxn ang="0">
                  <a:pos x="178" y="165"/>
                </a:cxn>
                <a:cxn ang="0">
                  <a:pos x="193" y="164"/>
                </a:cxn>
                <a:cxn ang="0">
                  <a:pos x="201" y="168"/>
                </a:cxn>
                <a:cxn ang="0">
                  <a:pos x="215" y="170"/>
                </a:cxn>
                <a:cxn ang="0">
                  <a:pos x="242" y="173"/>
                </a:cxn>
                <a:cxn ang="0">
                  <a:pos x="260" y="178"/>
                </a:cxn>
                <a:cxn ang="0">
                  <a:pos x="273" y="186"/>
                </a:cxn>
                <a:cxn ang="0">
                  <a:pos x="282" y="186"/>
                </a:cxn>
                <a:cxn ang="0">
                  <a:pos x="286" y="178"/>
                </a:cxn>
                <a:cxn ang="0">
                  <a:pos x="266" y="173"/>
                </a:cxn>
                <a:cxn ang="0">
                  <a:pos x="271" y="154"/>
                </a:cxn>
                <a:cxn ang="0">
                  <a:pos x="270" y="144"/>
                </a:cxn>
                <a:cxn ang="0">
                  <a:pos x="271" y="141"/>
                </a:cxn>
                <a:cxn ang="0">
                  <a:pos x="295" y="136"/>
                </a:cxn>
                <a:cxn ang="0">
                  <a:pos x="281" y="123"/>
                </a:cxn>
                <a:cxn ang="0">
                  <a:pos x="274" y="111"/>
                </a:cxn>
                <a:cxn ang="0">
                  <a:pos x="270" y="104"/>
                </a:cxn>
                <a:cxn ang="0">
                  <a:pos x="270" y="96"/>
                </a:cxn>
                <a:cxn ang="0">
                  <a:pos x="270" y="93"/>
                </a:cxn>
                <a:cxn ang="0">
                  <a:pos x="270" y="82"/>
                </a:cxn>
                <a:cxn ang="0">
                  <a:pos x="265" y="77"/>
                </a:cxn>
                <a:cxn ang="0">
                  <a:pos x="274" y="66"/>
                </a:cxn>
                <a:cxn ang="0">
                  <a:pos x="274" y="54"/>
                </a:cxn>
                <a:cxn ang="0">
                  <a:pos x="286" y="40"/>
                </a:cxn>
              </a:cxnLst>
              <a:rect l="0" t="0" r="r" b="b"/>
              <a:pathLst>
                <a:path w="297" h="189">
                  <a:moveTo>
                    <a:pt x="286" y="40"/>
                  </a:moveTo>
                  <a:lnTo>
                    <a:pt x="284" y="37"/>
                  </a:lnTo>
                  <a:lnTo>
                    <a:pt x="297" y="30"/>
                  </a:lnTo>
                  <a:lnTo>
                    <a:pt x="290" y="29"/>
                  </a:lnTo>
                  <a:lnTo>
                    <a:pt x="289" y="26"/>
                  </a:lnTo>
                  <a:lnTo>
                    <a:pt x="289" y="16"/>
                  </a:lnTo>
                  <a:lnTo>
                    <a:pt x="287" y="16"/>
                  </a:lnTo>
                  <a:lnTo>
                    <a:pt x="268" y="6"/>
                  </a:lnTo>
                  <a:lnTo>
                    <a:pt x="265" y="8"/>
                  </a:lnTo>
                  <a:lnTo>
                    <a:pt x="254" y="6"/>
                  </a:lnTo>
                  <a:lnTo>
                    <a:pt x="250" y="10"/>
                  </a:lnTo>
                  <a:lnTo>
                    <a:pt x="244" y="8"/>
                  </a:lnTo>
                  <a:lnTo>
                    <a:pt x="234" y="0"/>
                  </a:lnTo>
                  <a:lnTo>
                    <a:pt x="226" y="0"/>
                  </a:lnTo>
                  <a:lnTo>
                    <a:pt x="225" y="3"/>
                  </a:lnTo>
                  <a:lnTo>
                    <a:pt x="220" y="2"/>
                  </a:lnTo>
                  <a:lnTo>
                    <a:pt x="218" y="3"/>
                  </a:lnTo>
                  <a:lnTo>
                    <a:pt x="215" y="0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7" y="3"/>
                  </a:lnTo>
                  <a:lnTo>
                    <a:pt x="191" y="3"/>
                  </a:lnTo>
                  <a:lnTo>
                    <a:pt x="188" y="2"/>
                  </a:lnTo>
                  <a:lnTo>
                    <a:pt x="169" y="6"/>
                  </a:lnTo>
                  <a:lnTo>
                    <a:pt x="161" y="5"/>
                  </a:lnTo>
                  <a:lnTo>
                    <a:pt x="157" y="6"/>
                  </a:lnTo>
                  <a:lnTo>
                    <a:pt x="157" y="10"/>
                  </a:lnTo>
                  <a:lnTo>
                    <a:pt x="154" y="10"/>
                  </a:lnTo>
                  <a:lnTo>
                    <a:pt x="140" y="10"/>
                  </a:lnTo>
                  <a:lnTo>
                    <a:pt x="130" y="6"/>
                  </a:lnTo>
                  <a:lnTo>
                    <a:pt x="127" y="8"/>
                  </a:lnTo>
                  <a:lnTo>
                    <a:pt x="125" y="8"/>
                  </a:lnTo>
                  <a:lnTo>
                    <a:pt x="116" y="2"/>
                  </a:lnTo>
                  <a:lnTo>
                    <a:pt x="108" y="2"/>
                  </a:lnTo>
                  <a:lnTo>
                    <a:pt x="98" y="8"/>
                  </a:lnTo>
                  <a:lnTo>
                    <a:pt x="98" y="16"/>
                  </a:lnTo>
                  <a:lnTo>
                    <a:pt x="95" y="16"/>
                  </a:lnTo>
                  <a:lnTo>
                    <a:pt x="95" y="22"/>
                  </a:lnTo>
                  <a:lnTo>
                    <a:pt x="87" y="34"/>
                  </a:lnTo>
                  <a:lnTo>
                    <a:pt x="84" y="59"/>
                  </a:lnTo>
                  <a:lnTo>
                    <a:pt x="69" y="67"/>
                  </a:lnTo>
                  <a:lnTo>
                    <a:pt x="63" y="74"/>
                  </a:lnTo>
                  <a:lnTo>
                    <a:pt x="61" y="79"/>
                  </a:lnTo>
                  <a:lnTo>
                    <a:pt x="61" y="87"/>
                  </a:lnTo>
                  <a:lnTo>
                    <a:pt x="56" y="93"/>
                  </a:lnTo>
                  <a:lnTo>
                    <a:pt x="42" y="101"/>
                  </a:lnTo>
                  <a:lnTo>
                    <a:pt x="35" y="103"/>
                  </a:lnTo>
                  <a:lnTo>
                    <a:pt x="32" y="101"/>
                  </a:lnTo>
                  <a:lnTo>
                    <a:pt x="31" y="98"/>
                  </a:lnTo>
                  <a:lnTo>
                    <a:pt x="23" y="99"/>
                  </a:lnTo>
                  <a:lnTo>
                    <a:pt x="19" y="103"/>
                  </a:lnTo>
                  <a:lnTo>
                    <a:pt x="16" y="103"/>
                  </a:lnTo>
                  <a:lnTo>
                    <a:pt x="11" y="101"/>
                  </a:lnTo>
                  <a:lnTo>
                    <a:pt x="5" y="104"/>
                  </a:lnTo>
                  <a:lnTo>
                    <a:pt x="3" y="112"/>
                  </a:lnTo>
                  <a:lnTo>
                    <a:pt x="0" y="112"/>
                  </a:lnTo>
                  <a:lnTo>
                    <a:pt x="0" y="117"/>
                  </a:lnTo>
                  <a:lnTo>
                    <a:pt x="16" y="112"/>
                  </a:lnTo>
                  <a:lnTo>
                    <a:pt x="27" y="112"/>
                  </a:lnTo>
                  <a:lnTo>
                    <a:pt x="40" y="112"/>
                  </a:lnTo>
                  <a:lnTo>
                    <a:pt x="52" y="112"/>
                  </a:lnTo>
                  <a:lnTo>
                    <a:pt x="63" y="112"/>
                  </a:lnTo>
                  <a:lnTo>
                    <a:pt x="69" y="115"/>
                  </a:lnTo>
                  <a:lnTo>
                    <a:pt x="76" y="127"/>
                  </a:lnTo>
                  <a:lnTo>
                    <a:pt x="85" y="135"/>
                  </a:lnTo>
                  <a:lnTo>
                    <a:pt x="90" y="136"/>
                  </a:lnTo>
                  <a:lnTo>
                    <a:pt x="103" y="135"/>
                  </a:lnTo>
                  <a:lnTo>
                    <a:pt x="114" y="135"/>
                  </a:lnTo>
                  <a:lnTo>
                    <a:pt x="117" y="123"/>
                  </a:lnTo>
                  <a:lnTo>
                    <a:pt x="137" y="123"/>
                  </a:lnTo>
                  <a:lnTo>
                    <a:pt x="137" y="127"/>
                  </a:lnTo>
                  <a:lnTo>
                    <a:pt x="151" y="127"/>
                  </a:lnTo>
                  <a:lnTo>
                    <a:pt x="153" y="130"/>
                  </a:lnTo>
                  <a:lnTo>
                    <a:pt x="156" y="144"/>
                  </a:lnTo>
                  <a:lnTo>
                    <a:pt x="156" y="149"/>
                  </a:lnTo>
                  <a:lnTo>
                    <a:pt x="161" y="160"/>
                  </a:lnTo>
                  <a:lnTo>
                    <a:pt x="159" y="167"/>
                  </a:lnTo>
                  <a:lnTo>
                    <a:pt x="165" y="168"/>
                  </a:lnTo>
                  <a:lnTo>
                    <a:pt x="169" y="165"/>
                  </a:lnTo>
                  <a:lnTo>
                    <a:pt x="178" y="165"/>
                  </a:lnTo>
                  <a:lnTo>
                    <a:pt x="189" y="165"/>
                  </a:lnTo>
                  <a:lnTo>
                    <a:pt x="193" y="164"/>
                  </a:lnTo>
                  <a:lnTo>
                    <a:pt x="197" y="164"/>
                  </a:lnTo>
                  <a:lnTo>
                    <a:pt x="201" y="168"/>
                  </a:lnTo>
                  <a:lnTo>
                    <a:pt x="212" y="165"/>
                  </a:lnTo>
                  <a:lnTo>
                    <a:pt x="215" y="170"/>
                  </a:lnTo>
                  <a:lnTo>
                    <a:pt x="230" y="175"/>
                  </a:lnTo>
                  <a:lnTo>
                    <a:pt x="242" y="173"/>
                  </a:lnTo>
                  <a:lnTo>
                    <a:pt x="249" y="176"/>
                  </a:lnTo>
                  <a:lnTo>
                    <a:pt x="260" y="178"/>
                  </a:lnTo>
                  <a:lnTo>
                    <a:pt x="265" y="183"/>
                  </a:lnTo>
                  <a:lnTo>
                    <a:pt x="273" y="186"/>
                  </a:lnTo>
                  <a:lnTo>
                    <a:pt x="279" y="188"/>
                  </a:lnTo>
                  <a:lnTo>
                    <a:pt x="282" y="186"/>
                  </a:lnTo>
                  <a:lnTo>
                    <a:pt x="287" y="189"/>
                  </a:lnTo>
                  <a:lnTo>
                    <a:pt x="286" y="178"/>
                  </a:lnTo>
                  <a:lnTo>
                    <a:pt x="274" y="178"/>
                  </a:lnTo>
                  <a:lnTo>
                    <a:pt x="266" y="173"/>
                  </a:lnTo>
                  <a:lnTo>
                    <a:pt x="271" y="159"/>
                  </a:lnTo>
                  <a:lnTo>
                    <a:pt x="271" y="154"/>
                  </a:lnTo>
                  <a:lnTo>
                    <a:pt x="270" y="148"/>
                  </a:lnTo>
                  <a:lnTo>
                    <a:pt x="270" y="144"/>
                  </a:lnTo>
                  <a:lnTo>
                    <a:pt x="271" y="143"/>
                  </a:lnTo>
                  <a:lnTo>
                    <a:pt x="271" y="141"/>
                  </a:lnTo>
                  <a:lnTo>
                    <a:pt x="273" y="139"/>
                  </a:lnTo>
                  <a:lnTo>
                    <a:pt x="295" y="136"/>
                  </a:lnTo>
                  <a:lnTo>
                    <a:pt x="292" y="130"/>
                  </a:lnTo>
                  <a:lnTo>
                    <a:pt x="281" y="123"/>
                  </a:lnTo>
                  <a:lnTo>
                    <a:pt x="274" y="119"/>
                  </a:lnTo>
                  <a:lnTo>
                    <a:pt x="274" y="111"/>
                  </a:lnTo>
                  <a:lnTo>
                    <a:pt x="271" y="107"/>
                  </a:lnTo>
                  <a:lnTo>
                    <a:pt x="270" y="104"/>
                  </a:lnTo>
                  <a:lnTo>
                    <a:pt x="271" y="98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70" y="93"/>
                  </a:lnTo>
                  <a:lnTo>
                    <a:pt x="271" y="87"/>
                  </a:lnTo>
                  <a:lnTo>
                    <a:pt x="270" y="82"/>
                  </a:lnTo>
                  <a:lnTo>
                    <a:pt x="268" y="80"/>
                  </a:lnTo>
                  <a:lnTo>
                    <a:pt x="265" y="77"/>
                  </a:lnTo>
                  <a:lnTo>
                    <a:pt x="268" y="72"/>
                  </a:lnTo>
                  <a:lnTo>
                    <a:pt x="274" y="66"/>
                  </a:lnTo>
                  <a:lnTo>
                    <a:pt x="274" y="56"/>
                  </a:lnTo>
                  <a:lnTo>
                    <a:pt x="274" y="54"/>
                  </a:lnTo>
                  <a:lnTo>
                    <a:pt x="276" y="48"/>
                  </a:lnTo>
                  <a:lnTo>
                    <a:pt x="286" y="40"/>
                  </a:lnTo>
                  <a:lnTo>
                    <a:pt x="286" y="4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6" name="Полилиния 262"/>
            <p:cNvSpPr/>
            <p:nvPr/>
          </p:nvSpPr>
          <p:spPr bwMode="auto">
            <a:xfrm>
              <a:off x="4590448" y="-1303042"/>
              <a:ext cx="368440" cy="198495"/>
            </a:xfrm>
            <a:custGeom>
              <a:avLst/>
              <a:gdLst/>
              <a:ahLst/>
              <a:cxnLst>
                <a:cxn ang="0">
                  <a:pos x="22" y="77"/>
                </a:cxn>
                <a:cxn ang="0">
                  <a:pos x="18" y="74"/>
                </a:cxn>
                <a:cxn ang="0">
                  <a:pos x="6" y="71"/>
                </a:cxn>
                <a:cxn ang="0">
                  <a:pos x="0" y="74"/>
                </a:cxn>
                <a:cxn ang="0">
                  <a:pos x="32" y="112"/>
                </a:cxn>
                <a:cxn ang="0">
                  <a:pos x="30" y="124"/>
                </a:cxn>
                <a:cxn ang="0">
                  <a:pos x="27" y="125"/>
                </a:cxn>
                <a:cxn ang="0">
                  <a:pos x="29" y="128"/>
                </a:cxn>
                <a:cxn ang="0">
                  <a:pos x="37" y="138"/>
                </a:cxn>
                <a:cxn ang="0">
                  <a:pos x="38" y="140"/>
                </a:cxn>
                <a:cxn ang="0">
                  <a:pos x="43" y="143"/>
                </a:cxn>
                <a:cxn ang="0">
                  <a:pos x="53" y="145"/>
                </a:cxn>
                <a:cxn ang="0">
                  <a:pos x="66" y="146"/>
                </a:cxn>
                <a:cxn ang="0">
                  <a:pos x="95" y="143"/>
                </a:cxn>
                <a:cxn ang="0">
                  <a:pos x="101" y="138"/>
                </a:cxn>
                <a:cxn ang="0">
                  <a:pos x="117" y="140"/>
                </a:cxn>
                <a:cxn ang="0">
                  <a:pos x="146" y="140"/>
                </a:cxn>
                <a:cxn ang="0">
                  <a:pos x="160" y="138"/>
                </a:cxn>
                <a:cxn ang="0">
                  <a:pos x="162" y="135"/>
                </a:cxn>
                <a:cxn ang="0">
                  <a:pos x="184" y="132"/>
                </a:cxn>
                <a:cxn ang="0">
                  <a:pos x="221" y="109"/>
                </a:cxn>
                <a:cxn ang="0">
                  <a:pos x="250" y="80"/>
                </a:cxn>
                <a:cxn ang="0">
                  <a:pos x="271" y="52"/>
                </a:cxn>
                <a:cxn ang="0">
                  <a:pos x="257" y="40"/>
                </a:cxn>
                <a:cxn ang="0">
                  <a:pos x="245" y="7"/>
                </a:cxn>
                <a:cxn ang="0">
                  <a:pos x="232" y="2"/>
                </a:cxn>
                <a:cxn ang="0">
                  <a:pos x="212" y="0"/>
                </a:cxn>
                <a:cxn ang="0">
                  <a:pos x="189" y="7"/>
                </a:cxn>
                <a:cxn ang="0">
                  <a:pos x="170" y="19"/>
                </a:cxn>
                <a:cxn ang="0">
                  <a:pos x="152" y="31"/>
                </a:cxn>
                <a:cxn ang="0">
                  <a:pos x="135" y="40"/>
                </a:cxn>
                <a:cxn ang="0">
                  <a:pos x="112" y="37"/>
                </a:cxn>
                <a:cxn ang="0">
                  <a:pos x="83" y="53"/>
                </a:cxn>
                <a:cxn ang="0">
                  <a:pos x="69" y="50"/>
                </a:cxn>
                <a:cxn ang="0">
                  <a:pos x="71" y="39"/>
                </a:cxn>
                <a:cxn ang="0">
                  <a:pos x="55" y="42"/>
                </a:cxn>
                <a:cxn ang="0">
                  <a:pos x="58" y="72"/>
                </a:cxn>
                <a:cxn ang="0">
                  <a:pos x="43" y="77"/>
                </a:cxn>
              </a:cxnLst>
              <a:rect l="0" t="0" r="r" b="b"/>
              <a:pathLst>
                <a:path w="271" h="146">
                  <a:moveTo>
                    <a:pt x="43" y="77"/>
                  </a:moveTo>
                  <a:lnTo>
                    <a:pt x="22" y="77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0" y="69"/>
                  </a:lnTo>
                  <a:lnTo>
                    <a:pt x="6" y="71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18" y="98"/>
                  </a:lnTo>
                  <a:lnTo>
                    <a:pt x="32" y="112"/>
                  </a:lnTo>
                  <a:lnTo>
                    <a:pt x="34" y="120"/>
                  </a:lnTo>
                  <a:lnTo>
                    <a:pt x="30" y="124"/>
                  </a:lnTo>
                  <a:lnTo>
                    <a:pt x="27" y="122"/>
                  </a:lnTo>
                  <a:lnTo>
                    <a:pt x="27" y="125"/>
                  </a:lnTo>
                  <a:lnTo>
                    <a:pt x="29" y="127"/>
                  </a:lnTo>
                  <a:lnTo>
                    <a:pt x="29" y="128"/>
                  </a:lnTo>
                  <a:lnTo>
                    <a:pt x="37" y="135"/>
                  </a:lnTo>
                  <a:lnTo>
                    <a:pt x="37" y="138"/>
                  </a:lnTo>
                  <a:lnTo>
                    <a:pt x="38" y="143"/>
                  </a:lnTo>
                  <a:lnTo>
                    <a:pt x="38" y="140"/>
                  </a:lnTo>
                  <a:lnTo>
                    <a:pt x="43" y="138"/>
                  </a:lnTo>
                  <a:lnTo>
                    <a:pt x="43" y="143"/>
                  </a:lnTo>
                  <a:lnTo>
                    <a:pt x="51" y="143"/>
                  </a:lnTo>
                  <a:lnTo>
                    <a:pt x="53" y="145"/>
                  </a:lnTo>
                  <a:lnTo>
                    <a:pt x="56" y="146"/>
                  </a:lnTo>
                  <a:lnTo>
                    <a:pt x="66" y="146"/>
                  </a:lnTo>
                  <a:lnTo>
                    <a:pt x="71" y="143"/>
                  </a:lnTo>
                  <a:lnTo>
                    <a:pt x="95" y="143"/>
                  </a:lnTo>
                  <a:lnTo>
                    <a:pt x="96" y="141"/>
                  </a:lnTo>
                  <a:lnTo>
                    <a:pt x="101" y="138"/>
                  </a:lnTo>
                  <a:lnTo>
                    <a:pt x="107" y="138"/>
                  </a:lnTo>
                  <a:lnTo>
                    <a:pt x="117" y="140"/>
                  </a:lnTo>
                  <a:lnTo>
                    <a:pt x="125" y="138"/>
                  </a:lnTo>
                  <a:lnTo>
                    <a:pt x="146" y="140"/>
                  </a:lnTo>
                  <a:lnTo>
                    <a:pt x="148" y="138"/>
                  </a:lnTo>
                  <a:lnTo>
                    <a:pt x="160" y="138"/>
                  </a:lnTo>
                  <a:lnTo>
                    <a:pt x="159" y="135"/>
                  </a:lnTo>
                  <a:lnTo>
                    <a:pt x="162" y="135"/>
                  </a:lnTo>
                  <a:lnTo>
                    <a:pt x="178" y="133"/>
                  </a:lnTo>
                  <a:lnTo>
                    <a:pt x="184" y="132"/>
                  </a:lnTo>
                  <a:lnTo>
                    <a:pt x="207" y="120"/>
                  </a:lnTo>
                  <a:lnTo>
                    <a:pt x="221" y="109"/>
                  </a:lnTo>
                  <a:lnTo>
                    <a:pt x="231" y="103"/>
                  </a:lnTo>
                  <a:lnTo>
                    <a:pt x="250" y="80"/>
                  </a:lnTo>
                  <a:lnTo>
                    <a:pt x="266" y="71"/>
                  </a:lnTo>
                  <a:lnTo>
                    <a:pt x="271" y="52"/>
                  </a:lnTo>
                  <a:lnTo>
                    <a:pt x="258" y="52"/>
                  </a:lnTo>
                  <a:lnTo>
                    <a:pt x="257" y="40"/>
                  </a:lnTo>
                  <a:lnTo>
                    <a:pt x="253" y="24"/>
                  </a:lnTo>
                  <a:lnTo>
                    <a:pt x="245" y="7"/>
                  </a:lnTo>
                  <a:lnTo>
                    <a:pt x="237" y="2"/>
                  </a:lnTo>
                  <a:lnTo>
                    <a:pt x="232" y="2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07" y="0"/>
                  </a:lnTo>
                  <a:lnTo>
                    <a:pt x="189" y="7"/>
                  </a:lnTo>
                  <a:lnTo>
                    <a:pt x="178" y="13"/>
                  </a:lnTo>
                  <a:lnTo>
                    <a:pt x="170" y="19"/>
                  </a:lnTo>
                  <a:lnTo>
                    <a:pt x="165" y="24"/>
                  </a:lnTo>
                  <a:lnTo>
                    <a:pt x="152" y="31"/>
                  </a:lnTo>
                  <a:lnTo>
                    <a:pt x="148" y="39"/>
                  </a:lnTo>
                  <a:lnTo>
                    <a:pt x="135" y="40"/>
                  </a:lnTo>
                  <a:lnTo>
                    <a:pt x="119" y="37"/>
                  </a:lnTo>
                  <a:lnTo>
                    <a:pt x="112" y="37"/>
                  </a:lnTo>
                  <a:lnTo>
                    <a:pt x="93" y="52"/>
                  </a:lnTo>
                  <a:lnTo>
                    <a:pt x="83" y="53"/>
                  </a:lnTo>
                  <a:lnTo>
                    <a:pt x="69" y="52"/>
                  </a:lnTo>
                  <a:lnTo>
                    <a:pt x="69" y="50"/>
                  </a:lnTo>
                  <a:lnTo>
                    <a:pt x="71" y="43"/>
                  </a:lnTo>
                  <a:lnTo>
                    <a:pt x="71" y="39"/>
                  </a:lnTo>
                  <a:lnTo>
                    <a:pt x="55" y="29"/>
                  </a:lnTo>
                  <a:lnTo>
                    <a:pt x="55" y="42"/>
                  </a:lnTo>
                  <a:lnTo>
                    <a:pt x="56" y="55"/>
                  </a:lnTo>
                  <a:lnTo>
                    <a:pt x="58" y="72"/>
                  </a:lnTo>
                  <a:lnTo>
                    <a:pt x="43" y="77"/>
                  </a:lnTo>
                  <a:lnTo>
                    <a:pt x="43" y="7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7" name="Полилиния 263"/>
            <p:cNvSpPr/>
            <p:nvPr/>
          </p:nvSpPr>
          <p:spPr bwMode="auto">
            <a:xfrm>
              <a:off x="2487213" y="-1304401"/>
              <a:ext cx="520711" cy="538385"/>
            </a:xfrm>
            <a:custGeom>
              <a:avLst/>
              <a:gdLst/>
              <a:ahLst/>
              <a:cxnLst>
                <a:cxn ang="0">
                  <a:pos x="16" y="391"/>
                </a:cxn>
                <a:cxn ang="0">
                  <a:pos x="6" y="370"/>
                </a:cxn>
                <a:cxn ang="0">
                  <a:pos x="3" y="352"/>
                </a:cxn>
                <a:cxn ang="0">
                  <a:pos x="22" y="324"/>
                </a:cxn>
                <a:cxn ang="0">
                  <a:pos x="41" y="291"/>
                </a:cxn>
                <a:cxn ang="0">
                  <a:pos x="38" y="282"/>
                </a:cxn>
                <a:cxn ang="0">
                  <a:pos x="48" y="277"/>
                </a:cxn>
                <a:cxn ang="0">
                  <a:pos x="41" y="264"/>
                </a:cxn>
                <a:cxn ang="0">
                  <a:pos x="41" y="250"/>
                </a:cxn>
                <a:cxn ang="0">
                  <a:pos x="46" y="234"/>
                </a:cxn>
                <a:cxn ang="0">
                  <a:pos x="68" y="197"/>
                </a:cxn>
                <a:cxn ang="0">
                  <a:pos x="73" y="171"/>
                </a:cxn>
                <a:cxn ang="0">
                  <a:pos x="88" y="154"/>
                </a:cxn>
                <a:cxn ang="0">
                  <a:pos x="97" y="133"/>
                </a:cxn>
                <a:cxn ang="0">
                  <a:pos x="93" y="120"/>
                </a:cxn>
                <a:cxn ang="0">
                  <a:pos x="93" y="107"/>
                </a:cxn>
                <a:cxn ang="0">
                  <a:pos x="115" y="70"/>
                </a:cxn>
                <a:cxn ang="0">
                  <a:pos x="137" y="56"/>
                </a:cxn>
                <a:cxn ang="0">
                  <a:pos x="139" y="36"/>
                </a:cxn>
                <a:cxn ang="0">
                  <a:pos x="165" y="16"/>
                </a:cxn>
                <a:cxn ang="0">
                  <a:pos x="187" y="3"/>
                </a:cxn>
                <a:cxn ang="0">
                  <a:pos x="216" y="3"/>
                </a:cxn>
                <a:cxn ang="0">
                  <a:pos x="243" y="6"/>
                </a:cxn>
                <a:cxn ang="0">
                  <a:pos x="267" y="24"/>
                </a:cxn>
                <a:cxn ang="0">
                  <a:pos x="315" y="38"/>
                </a:cxn>
                <a:cxn ang="0">
                  <a:pos x="304" y="56"/>
                </a:cxn>
                <a:cxn ang="0">
                  <a:pos x="328" y="62"/>
                </a:cxn>
                <a:cxn ang="0">
                  <a:pos x="370" y="41"/>
                </a:cxn>
                <a:cxn ang="0">
                  <a:pos x="383" y="49"/>
                </a:cxn>
                <a:cxn ang="0">
                  <a:pos x="364" y="64"/>
                </a:cxn>
                <a:cxn ang="0">
                  <a:pos x="311" y="94"/>
                </a:cxn>
                <a:cxn ang="0">
                  <a:pos x="299" y="115"/>
                </a:cxn>
                <a:cxn ang="0">
                  <a:pos x="290" y="139"/>
                </a:cxn>
                <a:cxn ang="0">
                  <a:pos x="301" y="150"/>
                </a:cxn>
                <a:cxn ang="0">
                  <a:pos x="309" y="168"/>
                </a:cxn>
                <a:cxn ang="0">
                  <a:pos x="312" y="178"/>
                </a:cxn>
                <a:cxn ang="0">
                  <a:pos x="290" y="195"/>
                </a:cxn>
                <a:cxn ang="0">
                  <a:pos x="221" y="202"/>
                </a:cxn>
                <a:cxn ang="0">
                  <a:pos x="219" y="208"/>
                </a:cxn>
                <a:cxn ang="0">
                  <a:pos x="213" y="216"/>
                </a:cxn>
                <a:cxn ang="0">
                  <a:pos x="205" y="229"/>
                </a:cxn>
                <a:cxn ang="0">
                  <a:pos x="170" y="227"/>
                </a:cxn>
                <a:cxn ang="0">
                  <a:pos x="163" y="243"/>
                </a:cxn>
                <a:cxn ang="0">
                  <a:pos x="173" y="248"/>
                </a:cxn>
                <a:cxn ang="0">
                  <a:pos x="186" y="243"/>
                </a:cxn>
                <a:cxn ang="0">
                  <a:pos x="184" y="253"/>
                </a:cxn>
                <a:cxn ang="0">
                  <a:pos x="171" y="250"/>
                </a:cxn>
                <a:cxn ang="0">
                  <a:pos x="174" y="256"/>
                </a:cxn>
                <a:cxn ang="0">
                  <a:pos x="157" y="264"/>
                </a:cxn>
                <a:cxn ang="0">
                  <a:pos x="147" y="285"/>
                </a:cxn>
                <a:cxn ang="0">
                  <a:pos x="125" y="288"/>
                </a:cxn>
                <a:cxn ang="0">
                  <a:pos x="113" y="307"/>
                </a:cxn>
                <a:cxn ang="0">
                  <a:pos x="141" y="315"/>
                </a:cxn>
                <a:cxn ang="0">
                  <a:pos x="137" y="328"/>
                </a:cxn>
                <a:cxn ang="0">
                  <a:pos x="129" y="332"/>
                </a:cxn>
                <a:cxn ang="0">
                  <a:pos x="99" y="349"/>
                </a:cxn>
                <a:cxn ang="0">
                  <a:pos x="88" y="360"/>
                </a:cxn>
                <a:cxn ang="0">
                  <a:pos x="85" y="362"/>
                </a:cxn>
                <a:cxn ang="0">
                  <a:pos x="70" y="375"/>
                </a:cxn>
                <a:cxn ang="0">
                  <a:pos x="72" y="386"/>
                </a:cxn>
              </a:cxnLst>
              <a:rect l="0" t="0" r="r" b="b"/>
              <a:pathLst>
                <a:path w="383" h="396">
                  <a:moveTo>
                    <a:pt x="81" y="396"/>
                  </a:moveTo>
                  <a:lnTo>
                    <a:pt x="57" y="392"/>
                  </a:lnTo>
                  <a:lnTo>
                    <a:pt x="16" y="391"/>
                  </a:lnTo>
                  <a:lnTo>
                    <a:pt x="14" y="386"/>
                  </a:lnTo>
                  <a:lnTo>
                    <a:pt x="16" y="370"/>
                  </a:lnTo>
                  <a:lnTo>
                    <a:pt x="6" y="370"/>
                  </a:lnTo>
                  <a:lnTo>
                    <a:pt x="0" y="372"/>
                  </a:lnTo>
                  <a:lnTo>
                    <a:pt x="0" y="362"/>
                  </a:lnTo>
                  <a:lnTo>
                    <a:pt x="3" y="352"/>
                  </a:lnTo>
                  <a:lnTo>
                    <a:pt x="17" y="341"/>
                  </a:lnTo>
                  <a:lnTo>
                    <a:pt x="22" y="333"/>
                  </a:lnTo>
                  <a:lnTo>
                    <a:pt x="22" y="324"/>
                  </a:lnTo>
                  <a:lnTo>
                    <a:pt x="33" y="315"/>
                  </a:lnTo>
                  <a:lnTo>
                    <a:pt x="38" y="307"/>
                  </a:lnTo>
                  <a:lnTo>
                    <a:pt x="41" y="291"/>
                  </a:lnTo>
                  <a:lnTo>
                    <a:pt x="46" y="287"/>
                  </a:lnTo>
                  <a:lnTo>
                    <a:pt x="38" y="283"/>
                  </a:lnTo>
                  <a:lnTo>
                    <a:pt x="38" y="282"/>
                  </a:lnTo>
                  <a:lnTo>
                    <a:pt x="48" y="282"/>
                  </a:lnTo>
                  <a:lnTo>
                    <a:pt x="49" y="279"/>
                  </a:lnTo>
                  <a:lnTo>
                    <a:pt x="48" y="277"/>
                  </a:lnTo>
                  <a:lnTo>
                    <a:pt x="41" y="275"/>
                  </a:lnTo>
                  <a:lnTo>
                    <a:pt x="43" y="269"/>
                  </a:lnTo>
                  <a:lnTo>
                    <a:pt x="41" y="264"/>
                  </a:lnTo>
                  <a:lnTo>
                    <a:pt x="43" y="258"/>
                  </a:lnTo>
                  <a:lnTo>
                    <a:pt x="40" y="256"/>
                  </a:lnTo>
                  <a:lnTo>
                    <a:pt x="41" y="250"/>
                  </a:lnTo>
                  <a:lnTo>
                    <a:pt x="49" y="240"/>
                  </a:lnTo>
                  <a:lnTo>
                    <a:pt x="49" y="239"/>
                  </a:lnTo>
                  <a:lnTo>
                    <a:pt x="46" y="234"/>
                  </a:lnTo>
                  <a:lnTo>
                    <a:pt x="52" y="216"/>
                  </a:lnTo>
                  <a:lnTo>
                    <a:pt x="62" y="203"/>
                  </a:lnTo>
                  <a:lnTo>
                    <a:pt x="68" y="197"/>
                  </a:lnTo>
                  <a:lnTo>
                    <a:pt x="67" y="187"/>
                  </a:lnTo>
                  <a:lnTo>
                    <a:pt x="72" y="173"/>
                  </a:lnTo>
                  <a:lnTo>
                    <a:pt x="73" y="171"/>
                  </a:lnTo>
                  <a:lnTo>
                    <a:pt x="83" y="165"/>
                  </a:lnTo>
                  <a:lnTo>
                    <a:pt x="85" y="155"/>
                  </a:lnTo>
                  <a:lnTo>
                    <a:pt x="88" y="154"/>
                  </a:lnTo>
                  <a:lnTo>
                    <a:pt x="91" y="147"/>
                  </a:lnTo>
                  <a:lnTo>
                    <a:pt x="97" y="142"/>
                  </a:lnTo>
                  <a:lnTo>
                    <a:pt x="97" y="133"/>
                  </a:lnTo>
                  <a:lnTo>
                    <a:pt x="96" y="129"/>
                  </a:lnTo>
                  <a:lnTo>
                    <a:pt x="96" y="125"/>
                  </a:lnTo>
                  <a:lnTo>
                    <a:pt x="93" y="120"/>
                  </a:lnTo>
                  <a:lnTo>
                    <a:pt x="94" y="113"/>
                  </a:lnTo>
                  <a:lnTo>
                    <a:pt x="93" y="112"/>
                  </a:lnTo>
                  <a:lnTo>
                    <a:pt x="93" y="107"/>
                  </a:lnTo>
                  <a:lnTo>
                    <a:pt x="104" y="96"/>
                  </a:lnTo>
                  <a:lnTo>
                    <a:pt x="107" y="85"/>
                  </a:lnTo>
                  <a:lnTo>
                    <a:pt x="115" y="70"/>
                  </a:lnTo>
                  <a:lnTo>
                    <a:pt x="125" y="65"/>
                  </a:lnTo>
                  <a:lnTo>
                    <a:pt x="128" y="61"/>
                  </a:lnTo>
                  <a:lnTo>
                    <a:pt x="137" y="56"/>
                  </a:lnTo>
                  <a:lnTo>
                    <a:pt x="137" y="41"/>
                  </a:lnTo>
                  <a:lnTo>
                    <a:pt x="137" y="38"/>
                  </a:lnTo>
                  <a:lnTo>
                    <a:pt x="139" y="36"/>
                  </a:lnTo>
                  <a:lnTo>
                    <a:pt x="141" y="30"/>
                  </a:lnTo>
                  <a:lnTo>
                    <a:pt x="162" y="24"/>
                  </a:lnTo>
                  <a:lnTo>
                    <a:pt x="165" y="16"/>
                  </a:lnTo>
                  <a:lnTo>
                    <a:pt x="165" y="11"/>
                  </a:lnTo>
                  <a:lnTo>
                    <a:pt x="184" y="0"/>
                  </a:lnTo>
                  <a:lnTo>
                    <a:pt x="187" y="3"/>
                  </a:lnTo>
                  <a:lnTo>
                    <a:pt x="206" y="4"/>
                  </a:lnTo>
                  <a:lnTo>
                    <a:pt x="211" y="9"/>
                  </a:lnTo>
                  <a:lnTo>
                    <a:pt x="216" y="3"/>
                  </a:lnTo>
                  <a:lnTo>
                    <a:pt x="232" y="3"/>
                  </a:lnTo>
                  <a:lnTo>
                    <a:pt x="240" y="6"/>
                  </a:lnTo>
                  <a:lnTo>
                    <a:pt x="243" y="6"/>
                  </a:lnTo>
                  <a:lnTo>
                    <a:pt x="253" y="14"/>
                  </a:lnTo>
                  <a:lnTo>
                    <a:pt x="264" y="20"/>
                  </a:lnTo>
                  <a:lnTo>
                    <a:pt x="267" y="24"/>
                  </a:lnTo>
                  <a:lnTo>
                    <a:pt x="287" y="27"/>
                  </a:lnTo>
                  <a:lnTo>
                    <a:pt x="304" y="33"/>
                  </a:lnTo>
                  <a:lnTo>
                    <a:pt x="315" y="38"/>
                  </a:lnTo>
                  <a:lnTo>
                    <a:pt x="315" y="43"/>
                  </a:lnTo>
                  <a:lnTo>
                    <a:pt x="304" y="54"/>
                  </a:lnTo>
                  <a:lnTo>
                    <a:pt x="304" y="56"/>
                  </a:lnTo>
                  <a:lnTo>
                    <a:pt x="303" y="59"/>
                  </a:lnTo>
                  <a:lnTo>
                    <a:pt x="319" y="61"/>
                  </a:lnTo>
                  <a:lnTo>
                    <a:pt x="328" y="62"/>
                  </a:lnTo>
                  <a:lnTo>
                    <a:pt x="348" y="61"/>
                  </a:lnTo>
                  <a:lnTo>
                    <a:pt x="365" y="51"/>
                  </a:lnTo>
                  <a:lnTo>
                    <a:pt x="370" y="41"/>
                  </a:lnTo>
                  <a:lnTo>
                    <a:pt x="378" y="41"/>
                  </a:lnTo>
                  <a:lnTo>
                    <a:pt x="380" y="43"/>
                  </a:lnTo>
                  <a:lnTo>
                    <a:pt x="383" y="49"/>
                  </a:lnTo>
                  <a:lnTo>
                    <a:pt x="380" y="59"/>
                  </a:lnTo>
                  <a:lnTo>
                    <a:pt x="372" y="62"/>
                  </a:lnTo>
                  <a:lnTo>
                    <a:pt x="364" y="64"/>
                  </a:lnTo>
                  <a:lnTo>
                    <a:pt x="343" y="75"/>
                  </a:lnTo>
                  <a:lnTo>
                    <a:pt x="327" y="86"/>
                  </a:lnTo>
                  <a:lnTo>
                    <a:pt x="311" y="94"/>
                  </a:lnTo>
                  <a:lnTo>
                    <a:pt x="306" y="97"/>
                  </a:lnTo>
                  <a:lnTo>
                    <a:pt x="304" y="109"/>
                  </a:lnTo>
                  <a:lnTo>
                    <a:pt x="299" y="115"/>
                  </a:lnTo>
                  <a:lnTo>
                    <a:pt x="298" y="126"/>
                  </a:lnTo>
                  <a:lnTo>
                    <a:pt x="293" y="131"/>
                  </a:lnTo>
                  <a:lnTo>
                    <a:pt x="290" y="139"/>
                  </a:lnTo>
                  <a:lnTo>
                    <a:pt x="288" y="144"/>
                  </a:lnTo>
                  <a:lnTo>
                    <a:pt x="290" y="147"/>
                  </a:lnTo>
                  <a:lnTo>
                    <a:pt x="301" y="150"/>
                  </a:lnTo>
                  <a:lnTo>
                    <a:pt x="309" y="155"/>
                  </a:lnTo>
                  <a:lnTo>
                    <a:pt x="304" y="162"/>
                  </a:lnTo>
                  <a:lnTo>
                    <a:pt x="309" y="168"/>
                  </a:lnTo>
                  <a:lnTo>
                    <a:pt x="315" y="168"/>
                  </a:lnTo>
                  <a:lnTo>
                    <a:pt x="315" y="176"/>
                  </a:lnTo>
                  <a:lnTo>
                    <a:pt x="312" y="178"/>
                  </a:lnTo>
                  <a:lnTo>
                    <a:pt x="299" y="187"/>
                  </a:lnTo>
                  <a:lnTo>
                    <a:pt x="298" y="192"/>
                  </a:lnTo>
                  <a:lnTo>
                    <a:pt x="290" y="195"/>
                  </a:lnTo>
                  <a:lnTo>
                    <a:pt x="266" y="200"/>
                  </a:lnTo>
                  <a:lnTo>
                    <a:pt x="238" y="202"/>
                  </a:lnTo>
                  <a:lnTo>
                    <a:pt x="221" y="202"/>
                  </a:lnTo>
                  <a:lnTo>
                    <a:pt x="216" y="198"/>
                  </a:lnTo>
                  <a:lnTo>
                    <a:pt x="216" y="205"/>
                  </a:lnTo>
                  <a:lnTo>
                    <a:pt x="219" y="208"/>
                  </a:lnTo>
                  <a:lnTo>
                    <a:pt x="218" y="211"/>
                  </a:lnTo>
                  <a:lnTo>
                    <a:pt x="218" y="213"/>
                  </a:lnTo>
                  <a:lnTo>
                    <a:pt x="213" y="216"/>
                  </a:lnTo>
                  <a:lnTo>
                    <a:pt x="213" y="226"/>
                  </a:lnTo>
                  <a:lnTo>
                    <a:pt x="210" y="229"/>
                  </a:lnTo>
                  <a:lnTo>
                    <a:pt x="205" y="229"/>
                  </a:lnTo>
                  <a:lnTo>
                    <a:pt x="198" y="231"/>
                  </a:lnTo>
                  <a:lnTo>
                    <a:pt x="187" y="231"/>
                  </a:lnTo>
                  <a:lnTo>
                    <a:pt x="170" y="227"/>
                  </a:lnTo>
                  <a:lnTo>
                    <a:pt x="168" y="224"/>
                  </a:lnTo>
                  <a:lnTo>
                    <a:pt x="165" y="227"/>
                  </a:lnTo>
                  <a:lnTo>
                    <a:pt x="163" y="243"/>
                  </a:lnTo>
                  <a:lnTo>
                    <a:pt x="171" y="247"/>
                  </a:lnTo>
                  <a:lnTo>
                    <a:pt x="171" y="248"/>
                  </a:lnTo>
                  <a:lnTo>
                    <a:pt x="173" y="248"/>
                  </a:lnTo>
                  <a:lnTo>
                    <a:pt x="179" y="248"/>
                  </a:lnTo>
                  <a:lnTo>
                    <a:pt x="176" y="245"/>
                  </a:lnTo>
                  <a:lnTo>
                    <a:pt x="186" y="243"/>
                  </a:lnTo>
                  <a:lnTo>
                    <a:pt x="187" y="245"/>
                  </a:lnTo>
                  <a:lnTo>
                    <a:pt x="187" y="250"/>
                  </a:lnTo>
                  <a:lnTo>
                    <a:pt x="184" y="253"/>
                  </a:lnTo>
                  <a:lnTo>
                    <a:pt x="176" y="253"/>
                  </a:lnTo>
                  <a:lnTo>
                    <a:pt x="176" y="251"/>
                  </a:lnTo>
                  <a:lnTo>
                    <a:pt x="171" y="250"/>
                  </a:lnTo>
                  <a:lnTo>
                    <a:pt x="162" y="253"/>
                  </a:lnTo>
                  <a:lnTo>
                    <a:pt x="162" y="253"/>
                  </a:lnTo>
                  <a:lnTo>
                    <a:pt x="174" y="256"/>
                  </a:lnTo>
                  <a:lnTo>
                    <a:pt x="163" y="259"/>
                  </a:lnTo>
                  <a:lnTo>
                    <a:pt x="162" y="261"/>
                  </a:lnTo>
                  <a:lnTo>
                    <a:pt x="157" y="264"/>
                  </a:lnTo>
                  <a:lnTo>
                    <a:pt x="155" y="275"/>
                  </a:lnTo>
                  <a:lnTo>
                    <a:pt x="147" y="280"/>
                  </a:lnTo>
                  <a:lnTo>
                    <a:pt x="147" y="285"/>
                  </a:lnTo>
                  <a:lnTo>
                    <a:pt x="137" y="285"/>
                  </a:lnTo>
                  <a:lnTo>
                    <a:pt x="131" y="287"/>
                  </a:lnTo>
                  <a:lnTo>
                    <a:pt x="125" y="288"/>
                  </a:lnTo>
                  <a:lnTo>
                    <a:pt x="112" y="298"/>
                  </a:lnTo>
                  <a:lnTo>
                    <a:pt x="110" y="301"/>
                  </a:lnTo>
                  <a:lnTo>
                    <a:pt x="113" y="307"/>
                  </a:lnTo>
                  <a:lnTo>
                    <a:pt x="123" y="314"/>
                  </a:lnTo>
                  <a:lnTo>
                    <a:pt x="137" y="315"/>
                  </a:lnTo>
                  <a:lnTo>
                    <a:pt x="141" y="315"/>
                  </a:lnTo>
                  <a:lnTo>
                    <a:pt x="141" y="322"/>
                  </a:lnTo>
                  <a:lnTo>
                    <a:pt x="136" y="324"/>
                  </a:lnTo>
                  <a:lnTo>
                    <a:pt x="137" y="328"/>
                  </a:lnTo>
                  <a:lnTo>
                    <a:pt x="134" y="328"/>
                  </a:lnTo>
                  <a:lnTo>
                    <a:pt x="134" y="330"/>
                  </a:lnTo>
                  <a:lnTo>
                    <a:pt x="129" y="332"/>
                  </a:lnTo>
                  <a:lnTo>
                    <a:pt x="104" y="344"/>
                  </a:lnTo>
                  <a:lnTo>
                    <a:pt x="101" y="348"/>
                  </a:lnTo>
                  <a:lnTo>
                    <a:pt x="99" y="349"/>
                  </a:lnTo>
                  <a:lnTo>
                    <a:pt x="102" y="349"/>
                  </a:lnTo>
                  <a:lnTo>
                    <a:pt x="96" y="359"/>
                  </a:lnTo>
                  <a:lnTo>
                    <a:pt x="88" y="360"/>
                  </a:lnTo>
                  <a:lnTo>
                    <a:pt x="83" y="356"/>
                  </a:lnTo>
                  <a:lnTo>
                    <a:pt x="83" y="359"/>
                  </a:lnTo>
                  <a:lnTo>
                    <a:pt x="85" y="362"/>
                  </a:lnTo>
                  <a:lnTo>
                    <a:pt x="75" y="367"/>
                  </a:lnTo>
                  <a:lnTo>
                    <a:pt x="67" y="376"/>
                  </a:lnTo>
                  <a:lnTo>
                    <a:pt x="70" y="375"/>
                  </a:lnTo>
                  <a:lnTo>
                    <a:pt x="72" y="383"/>
                  </a:lnTo>
                  <a:lnTo>
                    <a:pt x="65" y="384"/>
                  </a:lnTo>
                  <a:lnTo>
                    <a:pt x="72" y="386"/>
                  </a:lnTo>
                  <a:lnTo>
                    <a:pt x="81" y="396"/>
                  </a:lnTo>
                  <a:lnTo>
                    <a:pt x="81" y="39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8" name="Полилиния 264"/>
            <p:cNvSpPr/>
            <p:nvPr/>
          </p:nvSpPr>
          <p:spPr bwMode="auto">
            <a:xfrm>
              <a:off x="2272403" y="-1859100"/>
              <a:ext cx="82933" cy="6118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42" y="0"/>
                </a:cxn>
                <a:cxn ang="0">
                  <a:pos x="28" y="2"/>
                </a:cxn>
                <a:cxn ang="0">
                  <a:pos x="26" y="7"/>
                </a:cxn>
                <a:cxn ang="0">
                  <a:pos x="16" y="7"/>
                </a:cxn>
                <a:cxn ang="0">
                  <a:pos x="28" y="13"/>
                </a:cxn>
                <a:cxn ang="0">
                  <a:pos x="31" y="16"/>
                </a:cxn>
                <a:cxn ang="0">
                  <a:pos x="29" y="20"/>
                </a:cxn>
                <a:cxn ang="0">
                  <a:pos x="15" y="20"/>
                </a:cxn>
                <a:cxn ang="0">
                  <a:pos x="2" y="31"/>
                </a:cxn>
                <a:cxn ang="0">
                  <a:pos x="2" y="32"/>
                </a:cxn>
                <a:cxn ang="0">
                  <a:pos x="0" y="36"/>
                </a:cxn>
                <a:cxn ang="0">
                  <a:pos x="12" y="42"/>
                </a:cxn>
                <a:cxn ang="0">
                  <a:pos x="31" y="45"/>
                </a:cxn>
                <a:cxn ang="0">
                  <a:pos x="34" y="42"/>
                </a:cxn>
                <a:cxn ang="0">
                  <a:pos x="39" y="40"/>
                </a:cxn>
                <a:cxn ang="0">
                  <a:pos x="42" y="37"/>
                </a:cxn>
                <a:cxn ang="0">
                  <a:pos x="47" y="36"/>
                </a:cxn>
                <a:cxn ang="0">
                  <a:pos x="47" y="32"/>
                </a:cxn>
                <a:cxn ang="0">
                  <a:pos x="60" y="26"/>
                </a:cxn>
                <a:cxn ang="0">
                  <a:pos x="61" y="23"/>
                </a:cxn>
                <a:cxn ang="0">
                  <a:pos x="60" y="23"/>
                </a:cxn>
                <a:cxn ang="0">
                  <a:pos x="57" y="23"/>
                </a:cxn>
                <a:cxn ang="0">
                  <a:pos x="55" y="21"/>
                </a:cxn>
                <a:cxn ang="0">
                  <a:pos x="49" y="21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1" h="45">
                  <a:moveTo>
                    <a:pt x="55" y="0"/>
                  </a:moveTo>
                  <a:lnTo>
                    <a:pt x="42" y="0"/>
                  </a:lnTo>
                  <a:lnTo>
                    <a:pt x="28" y="2"/>
                  </a:lnTo>
                  <a:lnTo>
                    <a:pt x="26" y="7"/>
                  </a:lnTo>
                  <a:lnTo>
                    <a:pt x="16" y="7"/>
                  </a:lnTo>
                  <a:lnTo>
                    <a:pt x="28" y="13"/>
                  </a:lnTo>
                  <a:lnTo>
                    <a:pt x="31" y="16"/>
                  </a:lnTo>
                  <a:lnTo>
                    <a:pt x="29" y="20"/>
                  </a:lnTo>
                  <a:lnTo>
                    <a:pt x="15" y="20"/>
                  </a:lnTo>
                  <a:lnTo>
                    <a:pt x="2" y="31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12" y="42"/>
                  </a:lnTo>
                  <a:lnTo>
                    <a:pt x="31" y="45"/>
                  </a:lnTo>
                  <a:lnTo>
                    <a:pt x="34" y="42"/>
                  </a:lnTo>
                  <a:lnTo>
                    <a:pt x="39" y="40"/>
                  </a:lnTo>
                  <a:lnTo>
                    <a:pt x="42" y="37"/>
                  </a:lnTo>
                  <a:lnTo>
                    <a:pt x="47" y="36"/>
                  </a:lnTo>
                  <a:lnTo>
                    <a:pt x="47" y="32"/>
                  </a:lnTo>
                  <a:lnTo>
                    <a:pt x="60" y="26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7" y="23"/>
                  </a:lnTo>
                  <a:lnTo>
                    <a:pt x="55" y="21"/>
                  </a:lnTo>
                  <a:lnTo>
                    <a:pt x="49" y="21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9" name="Полилиния 265"/>
            <p:cNvSpPr/>
            <p:nvPr/>
          </p:nvSpPr>
          <p:spPr bwMode="auto">
            <a:xfrm>
              <a:off x="4699212" y="-1501537"/>
              <a:ext cx="252878" cy="140035"/>
            </a:xfrm>
            <a:custGeom>
              <a:avLst/>
              <a:gdLst/>
              <a:ahLst/>
              <a:cxnLst>
                <a:cxn ang="0">
                  <a:pos x="95" y="90"/>
                </a:cxn>
                <a:cxn ang="0">
                  <a:pos x="104" y="87"/>
                </a:cxn>
                <a:cxn ang="0">
                  <a:pos x="111" y="85"/>
                </a:cxn>
                <a:cxn ang="0">
                  <a:pos x="127" y="77"/>
                </a:cxn>
                <a:cxn ang="0">
                  <a:pos x="136" y="77"/>
                </a:cxn>
                <a:cxn ang="0">
                  <a:pos x="143" y="68"/>
                </a:cxn>
                <a:cxn ang="0">
                  <a:pos x="170" y="63"/>
                </a:cxn>
                <a:cxn ang="0">
                  <a:pos x="178" y="60"/>
                </a:cxn>
                <a:cxn ang="0">
                  <a:pos x="178" y="52"/>
                </a:cxn>
                <a:cxn ang="0">
                  <a:pos x="185" y="44"/>
                </a:cxn>
                <a:cxn ang="0">
                  <a:pos x="181" y="34"/>
                </a:cxn>
                <a:cxn ang="0">
                  <a:pos x="186" y="26"/>
                </a:cxn>
                <a:cxn ang="0">
                  <a:pos x="178" y="15"/>
                </a:cxn>
                <a:cxn ang="0">
                  <a:pos x="173" y="13"/>
                </a:cxn>
                <a:cxn ang="0">
                  <a:pos x="148" y="3"/>
                </a:cxn>
                <a:cxn ang="0">
                  <a:pos x="141" y="7"/>
                </a:cxn>
                <a:cxn ang="0">
                  <a:pos x="133" y="0"/>
                </a:cxn>
                <a:cxn ang="0">
                  <a:pos x="109" y="5"/>
                </a:cxn>
                <a:cxn ang="0">
                  <a:pos x="108" y="8"/>
                </a:cxn>
                <a:cxn ang="0">
                  <a:pos x="109" y="18"/>
                </a:cxn>
                <a:cxn ang="0">
                  <a:pos x="104" y="37"/>
                </a:cxn>
                <a:cxn ang="0">
                  <a:pos x="124" y="42"/>
                </a:cxn>
                <a:cxn ang="0">
                  <a:pos x="120" y="50"/>
                </a:cxn>
                <a:cxn ang="0">
                  <a:pos x="111" y="50"/>
                </a:cxn>
                <a:cxn ang="0">
                  <a:pos x="98" y="42"/>
                </a:cxn>
                <a:cxn ang="0">
                  <a:pos x="80" y="37"/>
                </a:cxn>
                <a:cxn ang="0">
                  <a:pos x="53" y="34"/>
                </a:cxn>
                <a:cxn ang="0">
                  <a:pos x="39" y="32"/>
                </a:cxn>
                <a:cxn ang="0">
                  <a:pos x="31" y="28"/>
                </a:cxn>
                <a:cxn ang="0">
                  <a:pos x="31" y="47"/>
                </a:cxn>
                <a:cxn ang="0">
                  <a:pos x="23" y="50"/>
                </a:cxn>
                <a:cxn ang="0">
                  <a:pos x="0" y="50"/>
                </a:cxn>
                <a:cxn ang="0">
                  <a:pos x="2" y="64"/>
                </a:cxn>
                <a:cxn ang="0">
                  <a:pos x="3" y="87"/>
                </a:cxn>
                <a:cxn ang="0">
                  <a:pos x="37" y="95"/>
                </a:cxn>
                <a:cxn ang="0">
                  <a:pos x="55" y="100"/>
                </a:cxn>
                <a:cxn ang="0">
                  <a:pos x="76" y="101"/>
                </a:cxn>
                <a:cxn ang="0">
                  <a:pos x="84" y="101"/>
                </a:cxn>
                <a:cxn ang="0">
                  <a:pos x="85" y="100"/>
                </a:cxn>
              </a:cxnLst>
              <a:rect l="0" t="0" r="r" b="b"/>
              <a:pathLst>
                <a:path w="186" h="103">
                  <a:moveTo>
                    <a:pt x="85" y="100"/>
                  </a:moveTo>
                  <a:lnTo>
                    <a:pt x="95" y="90"/>
                  </a:lnTo>
                  <a:lnTo>
                    <a:pt x="100" y="90"/>
                  </a:lnTo>
                  <a:lnTo>
                    <a:pt x="104" y="87"/>
                  </a:lnTo>
                  <a:lnTo>
                    <a:pt x="111" y="87"/>
                  </a:lnTo>
                  <a:lnTo>
                    <a:pt x="111" y="85"/>
                  </a:lnTo>
                  <a:lnTo>
                    <a:pt x="111" y="80"/>
                  </a:lnTo>
                  <a:lnTo>
                    <a:pt x="127" y="77"/>
                  </a:lnTo>
                  <a:lnTo>
                    <a:pt x="132" y="77"/>
                  </a:lnTo>
                  <a:lnTo>
                    <a:pt x="136" y="77"/>
                  </a:lnTo>
                  <a:lnTo>
                    <a:pt x="132" y="71"/>
                  </a:lnTo>
                  <a:lnTo>
                    <a:pt x="143" y="68"/>
                  </a:lnTo>
                  <a:lnTo>
                    <a:pt x="156" y="66"/>
                  </a:lnTo>
                  <a:lnTo>
                    <a:pt x="170" y="63"/>
                  </a:lnTo>
                  <a:lnTo>
                    <a:pt x="181" y="60"/>
                  </a:lnTo>
                  <a:lnTo>
                    <a:pt x="178" y="60"/>
                  </a:lnTo>
                  <a:lnTo>
                    <a:pt x="175" y="56"/>
                  </a:lnTo>
                  <a:lnTo>
                    <a:pt x="178" y="52"/>
                  </a:lnTo>
                  <a:lnTo>
                    <a:pt x="178" y="47"/>
                  </a:lnTo>
                  <a:lnTo>
                    <a:pt x="185" y="44"/>
                  </a:lnTo>
                  <a:lnTo>
                    <a:pt x="181" y="42"/>
                  </a:lnTo>
                  <a:lnTo>
                    <a:pt x="181" y="34"/>
                  </a:lnTo>
                  <a:lnTo>
                    <a:pt x="181" y="28"/>
                  </a:lnTo>
                  <a:lnTo>
                    <a:pt x="186" y="26"/>
                  </a:lnTo>
                  <a:lnTo>
                    <a:pt x="180" y="16"/>
                  </a:lnTo>
                  <a:lnTo>
                    <a:pt x="178" y="15"/>
                  </a:lnTo>
                  <a:lnTo>
                    <a:pt x="175" y="15"/>
                  </a:lnTo>
                  <a:lnTo>
                    <a:pt x="173" y="13"/>
                  </a:lnTo>
                  <a:lnTo>
                    <a:pt x="154" y="8"/>
                  </a:lnTo>
                  <a:lnTo>
                    <a:pt x="148" y="3"/>
                  </a:lnTo>
                  <a:lnTo>
                    <a:pt x="143" y="3"/>
                  </a:lnTo>
                  <a:lnTo>
                    <a:pt x="141" y="7"/>
                  </a:lnTo>
                  <a:lnTo>
                    <a:pt x="135" y="3"/>
                  </a:lnTo>
                  <a:lnTo>
                    <a:pt x="133" y="0"/>
                  </a:lnTo>
                  <a:lnTo>
                    <a:pt x="111" y="3"/>
                  </a:lnTo>
                  <a:lnTo>
                    <a:pt x="109" y="5"/>
                  </a:lnTo>
                  <a:lnTo>
                    <a:pt x="109" y="7"/>
                  </a:lnTo>
                  <a:lnTo>
                    <a:pt x="108" y="8"/>
                  </a:lnTo>
                  <a:lnTo>
                    <a:pt x="108" y="12"/>
                  </a:lnTo>
                  <a:lnTo>
                    <a:pt x="109" y="18"/>
                  </a:lnTo>
                  <a:lnTo>
                    <a:pt x="109" y="23"/>
                  </a:lnTo>
                  <a:lnTo>
                    <a:pt x="104" y="37"/>
                  </a:lnTo>
                  <a:lnTo>
                    <a:pt x="112" y="42"/>
                  </a:lnTo>
                  <a:lnTo>
                    <a:pt x="124" y="42"/>
                  </a:lnTo>
                  <a:lnTo>
                    <a:pt x="125" y="53"/>
                  </a:lnTo>
                  <a:lnTo>
                    <a:pt x="120" y="50"/>
                  </a:lnTo>
                  <a:lnTo>
                    <a:pt x="117" y="52"/>
                  </a:lnTo>
                  <a:lnTo>
                    <a:pt x="111" y="50"/>
                  </a:lnTo>
                  <a:lnTo>
                    <a:pt x="103" y="47"/>
                  </a:lnTo>
                  <a:lnTo>
                    <a:pt x="98" y="42"/>
                  </a:lnTo>
                  <a:lnTo>
                    <a:pt x="87" y="40"/>
                  </a:lnTo>
                  <a:lnTo>
                    <a:pt x="80" y="37"/>
                  </a:lnTo>
                  <a:lnTo>
                    <a:pt x="68" y="39"/>
                  </a:lnTo>
                  <a:lnTo>
                    <a:pt x="53" y="34"/>
                  </a:lnTo>
                  <a:lnTo>
                    <a:pt x="50" y="29"/>
                  </a:lnTo>
                  <a:lnTo>
                    <a:pt x="39" y="32"/>
                  </a:lnTo>
                  <a:lnTo>
                    <a:pt x="35" y="28"/>
                  </a:lnTo>
                  <a:lnTo>
                    <a:pt x="31" y="28"/>
                  </a:lnTo>
                  <a:lnTo>
                    <a:pt x="32" y="29"/>
                  </a:lnTo>
                  <a:lnTo>
                    <a:pt x="31" y="47"/>
                  </a:lnTo>
                  <a:lnTo>
                    <a:pt x="35" y="50"/>
                  </a:lnTo>
                  <a:lnTo>
                    <a:pt x="23" y="50"/>
                  </a:lnTo>
                  <a:lnTo>
                    <a:pt x="11" y="50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4"/>
                  </a:lnTo>
                  <a:lnTo>
                    <a:pt x="2" y="76"/>
                  </a:lnTo>
                  <a:lnTo>
                    <a:pt x="3" y="87"/>
                  </a:lnTo>
                  <a:lnTo>
                    <a:pt x="23" y="98"/>
                  </a:lnTo>
                  <a:lnTo>
                    <a:pt x="37" y="95"/>
                  </a:lnTo>
                  <a:lnTo>
                    <a:pt x="50" y="96"/>
                  </a:lnTo>
                  <a:lnTo>
                    <a:pt x="55" y="100"/>
                  </a:lnTo>
                  <a:lnTo>
                    <a:pt x="68" y="101"/>
                  </a:lnTo>
                  <a:lnTo>
                    <a:pt x="76" y="101"/>
                  </a:lnTo>
                  <a:lnTo>
                    <a:pt x="79" y="103"/>
                  </a:lnTo>
                  <a:lnTo>
                    <a:pt x="84" y="101"/>
                  </a:lnTo>
                  <a:lnTo>
                    <a:pt x="85" y="100"/>
                  </a:lnTo>
                  <a:lnTo>
                    <a:pt x="85" y="10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0" name="Полилиния 266"/>
            <p:cNvSpPr/>
            <p:nvPr/>
          </p:nvSpPr>
          <p:spPr bwMode="auto">
            <a:xfrm>
              <a:off x="5088045" y="-2253372"/>
              <a:ext cx="110125" cy="61180"/>
            </a:xfrm>
            <a:custGeom>
              <a:avLst/>
              <a:gdLst/>
              <a:ahLst/>
              <a:cxnLst>
                <a:cxn ang="0">
                  <a:pos x="64" y="45"/>
                </a:cxn>
                <a:cxn ang="0">
                  <a:pos x="62" y="37"/>
                </a:cxn>
                <a:cxn ang="0">
                  <a:pos x="64" y="35"/>
                </a:cxn>
                <a:cxn ang="0">
                  <a:pos x="69" y="39"/>
                </a:cxn>
                <a:cxn ang="0">
                  <a:pos x="69" y="37"/>
                </a:cxn>
                <a:cxn ang="0">
                  <a:pos x="70" y="24"/>
                </a:cxn>
                <a:cxn ang="0">
                  <a:pos x="75" y="21"/>
                </a:cxn>
                <a:cxn ang="0">
                  <a:pos x="78" y="21"/>
                </a:cxn>
                <a:cxn ang="0">
                  <a:pos x="81" y="23"/>
                </a:cxn>
                <a:cxn ang="0">
                  <a:pos x="78" y="19"/>
                </a:cxn>
                <a:cxn ang="0">
                  <a:pos x="75" y="18"/>
                </a:cxn>
                <a:cxn ang="0">
                  <a:pos x="70" y="18"/>
                </a:cxn>
                <a:cxn ang="0">
                  <a:pos x="59" y="6"/>
                </a:cxn>
                <a:cxn ang="0">
                  <a:pos x="51" y="2"/>
                </a:cxn>
                <a:cxn ang="0">
                  <a:pos x="41" y="10"/>
                </a:cxn>
                <a:cxn ang="0">
                  <a:pos x="35" y="8"/>
                </a:cxn>
                <a:cxn ang="0">
                  <a:pos x="32" y="5"/>
                </a:cxn>
                <a:cxn ang="0">
                  <a:pos x="20" y="0"/>
                </a:cxn>
                <a:cxn ang="0">
                  <a:pos x="17" y="3"/>
                </a:cxn>
                <a:cxn ang="0">
                  <a:pos x="24" y="8"/>
                </a:cxn>
                <a:cxn ang="0">
                  <a:pos x="25" y="10"/>
                </a:cxn>
                <a:cxn ang="0">
                  <a:pos x="24" y="10"/>
                </a:cxn>
                <a:cxn ang="0">
                  <a:pos x="16" y="10"/>
                </a:cxn>
                <a:cxn ang="0">
                  <a:pos x="8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4" y="11"/>
                </a:cxn>
                <a:cxn ang="0">
                  <a:pos x="8" y="13"/>
                </a:cxn>
                <a:cxn ang="0">
                  <a:pos x="9" y="19"/>
                </a:cxn>
                <a:cxn ang="0">
                  <a:pos x="16" y="23"/>
                </a:cxn>
                <a:cxn ang="0">
                  <a:pos x="16" y="26"/>
                </a:cxn>
                <a:cxn ang="0">
                  <a:pos x="14" y="26"/>
                </a:cxn>
                <a:cxn ang="0">
                  <a:pos x="14" y="27"/>
                </a:cxn>
                <a:cxn ang="0">
                  <a:pos x="22" y="31"/>
                </a:cxn>
                <a:cxn ang="0">
                  <a:pos x="25" y="31"/>
                </a:cxn>
                <a:cxn ang="0">
                  <a:pos x="25" y="34"/>
                </a:cxn>
                <a:cxn ang="0">
                  <a:pos x="27" y="35"/>
                </a:cxn>
                <a:cxn ang="0">
                  <a:pos x="27" y="37"/>
                </a:cxn>
                <a:cxn ang="0">
                  <a:pos x="24" y="37"/>
                </a:cxn>
                <a:cxn ang="0">
                  <a:pos x="27" y="40"/>
                </a:cxn>
                <a:cxn ang="0">
                  <a:pos x="32" y="40"/>
                </a:cxn>
                <a:cxn ang="0">
                  <a:pos x="36" y="34"/>
                </a:cxn>
                <a:cxn ang="0">
                  <a:pos x="46" y="31"/>
                </a:cxn>
                <a:cxn ang="0">
                  <a:pos x="53" y="32"/>
                </a:cxn>
                <a:cxn ang="0">
                  <a:pos x="54" y="39"/>
                </a:cxn>
                <a:cxn ang="0">
                  <a:pos x="49" y="42"/>
                </a:cxn>
                <a:cxn ang="0">
                  <a:pos x="59" y="45"/>
                </a:cxn>
                <a:cxn ang="0">
                  <a:pos x="64" y="45"/>
                </a:cxn>
                <a:cxn ang="0">
                  <a:pos x="64" y="45"/>
                </a:cxn>
              </a:cxnLst>
              <a:rect l="0" t="0" r="r" b="b"/>
              <a:pathLst>
                <a:path w="81" h="45">
                  <a:moveTo>
                    <a:pt x="64" y="45"/>
                  </a:moveTo>
                  <a:lnTo>
                    <a:pt x="62" y="37"/>
                  </a:lnTo>
                  <a:lnTo>
                    <a:pt x="64" y="35"/>
                  </a:lnTo>
                  <a:lnTo>
                    <a:pt x="69" y="39"/>
                  </a:lnTo>
                  <a:lnTo>
                    <a:pt x="69" y="37"/>
                  </a:lnTo>
                  <a:lnTo>
                    <a:pt x="70" y="24"/>
                  </a:lnTo>
                  <a:lnTo>
                    <a:pt x="75" y="21"/>
                  </a:lnTo>
                  <a:lnTo>
                    <a:pt x="78" y="21"/>
                  </a:lnTo>
                  <a:lnTo>
                    <a:pt x="81" y="23"/>
                  </a:lnTo>
                  <a:lnTo>
                    <a:pt x="78" y="19"/>
                  </a:lnTo>
                  <a:lnTo>
                    <a:pt x="75" y="18"/>
                  </a:lnTo>
                  <a:lnTo>
                    <a:pt x="70" y="18"/>
                  </a:lnTo>
                  <a:lnTo>
                    <a:pt x="59" y="6"/>
                  </a:lnTo>
                  <a:lnTo>
                    <a:pt x="51" y="2"/>
                  </a:lnTo>
                  <a:lnTo>
                    <a:pt x="41" y="10"/>
                  </a:lnTo>
                  <a:lnTo>
                    <a:pt x="35" y="8"/>
                  </a:lnTo>
                  <a:lnTo>
                    <a:pt x="32" y="5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24" y="8"/>
                  </a:lnTo>
                  <a:lnTo>
                    <a:pt x="25" y="10"/>
                  </a:lnTo>
                  <a:lnTo>
                    <a:pt x="24" y="10"/>
                  </a:lnTo>
                  <a:lnTo>
                    <a:pt x="16" y="10"/>
                  </a:lnTo>
                  <a:lnTo>
                    <a:pt x="8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1"/>
                  </a:lnTo>
                  <a:lnTo>
                    <a:pt x="8" y="13"/>
                  </a:lnTo>
                  <a:lnTo>
                    <a:pt x="9" y="19"/>
                  </a:lnTo>
                  <a:lnTo>
                    <a:pt x="16" y="23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22" y="31"/>
                  </a:lnTo>
                  <a:lnTo>
                    <a:pt x="25" y="31"/>
                  </a:lnTo>
                  <a:lnTo>
                    <a:pt x="25" y="34"/>
                  </a:lnTo>
                  <a:lnTo>
                    <a:pt x="27" y="35"/>
                  </a:lnTo>
                  <a:lnTo>
                    <a:pt x="27" y="37"/>
                  </a:lnTo>
                  <a:lnTo>
                    <a:pt x="24" y="37"/>
                  </a:lnTo>
                  <a:lnTo>
                    <a:pt x="27" y="40"/>
                  </a:lnTo>
                  <a:lnTo>
                    <a:pt x="32" y="40"/>
                  </a:lnTo>
                  <a:lnTo>
                    <a:pt x="36" y="34"/>
                  </a:lnTo>
                  <a:lnTo>
                    <a:pt x="46" y="31"/>
                  </a:lnTo>
                  <a:lnTo>
                    <a:pt x="53" y="32"/>
                  </a:lnTo>
                  <a:lnTo>
                    <a:pt x="54" y="39"/>
                  </a:lnTo>
                  <a:lnTo>
                    <a:pt x="49" y="42"/>
                  </a:lnTo>
                  <a:lnTo>
                    <a:pt x="59" y="45"/>
                  </a:lnTo>
                  <a:lnTo>
                    <a:pt x="64" y="45"/>
                  </a:lnTo>
                  <a:lnTo>
                    <a:pt x="64" y="4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1" name="Полилиния 267"/>
            <p:cNvSpPr/>
            <p:nvPr/>
          </p:nvSpPr>
          <p:spPr bwMode="auto">
            <a:xfrm>
              <a:off x="2465460" y="-1627975"/>
              <a:ext cx="123720" cy="87012"/>
            </a:xfrm>
            <a:custGeom>
              <a:avLst/>
              <a:gdLst/>
              <a:ahLst/>
              <a:cxnLst>
                <a:cxn ang="0">
                  <a:pos x="91" y="15"/>
                </a:cxn>
                <a:cxn ang="0">
                  <a:pos x="80" y="10"/>
                </a:cxn>
                <a:cxn ang="0">
                  <a:pos x="76" y="11"/>
                </a:cxn>
                <a:cxn ang="0">
                  <a:pos x="60" y="11"/>
                </a:cxn>
                <a:cxn ang="0">
                  <a:pos x="59" y="8"/>
                </a:cxn>
                <a:cxn ang="0">
                  <a:pos x="56" y="7"/>
                </a:cxn>
                <a:cxn ang="0">
                  <a:pos x="46" y="3"/>
                </a:cxn>
                <a:cxn ang="0">
                  <a:pos x="36" y="0"/>
                </a:cxn>
                <a:cxn ang="0">
                  <a:pos x="24" y="5"/>
                </a:cxn>
                <a:cxn ang="0">
                  <a:pos x="19" y="5"/>
                </a:cxn>
                <a:cxn ang="0">
                  <a:pos x="17" y="7"/>
                </a:cxn>
                <a:cxn ang="0">
                  <a:pos x="16" y="13"/>
                </a:cxn>
                <a:cxn ang="0">
                  <a:pos x="11" y="16"/>
                </a:cxn>
                <a:cxn ang="0">
                  <a:pos x="9" y="21"/>
                </a:cxn>
                <a:cxn ang="0">
                  <a:pos x="1" y="24"/>
                </a:cxn>
                <a:cxn ang="0">
                  <a:pos x="0" y="37"/>
                </a:cxn>
                <a:cxn ang="0">
                  <a:pos x="6" y="40"/>
                </a:cxn>
                <a:cxn ang="0">
                  <a:pos x="14" y="36"/>
                </a:cxn>
                <a:cxn ang="0">
                  <a:pos x="16" y="40"/>
                </a:cxn>
                <a:cxn ang="0">
                  <a:pos x="12" y="45"/>
                </a:cxn>
                <a:cxn ang="0">
                  <a:pos x="4" y="48"/>
                </a:cxn>
                <a:cxn ang="0">
                  <a:pos x="4" y="53"/>
                </a:cxn>
                <a:cxn ang="0">
                  <a:pos x="0" y="55"/>
                </a:cxn>
                <a:cxn ang="0">
                  <a:pos x="0" y="60"/>
                </a:cxn>
                <a:cxn ang="0">
                  <a:pos x="6" y="58"/>
                </a:cxn>
                <a:cxn ang="0">
                  <a:pos x="8" y="60"/>
                </a:cxn>
                <a:cxn ang="0">
                  <a:pos x="12" y="60"/>
                </a:cxn>
                <a:cxn ang="0">
                  <a:pos x="16" y="64"/>
                </a:cxn>
                <a:cxn ang="0">
                  <a:pos x="22" y="63"/>
                </a:cxn>
                <a:cxn ang="0">
                  <a:pos x="27" y="61"/>
                </a:cxn>
                <a:cxn ang="0">
                  <a:pos x="30" y="53"/>
                </a:cxn>
                <a:cxn ang="0">
                  <a:pos x="35" y="50"/>
                </a:cxn>
                <a:cxn ang="0">
                  <a:pos x="38" y="50"/>
                </a:cxn>
                <a:cxn ang="0">
                  <a:pos x="41" y="45"/>
                </a:cxn>
                <a:cxn ang="0">
                  <a:pos x="65" y="40"/>
                </a:cxn>
                <a:cxn ang="0">
                  <a:pos x="81" y="31"/>
                </a:cxn>
                <a:cxn ang="0">
                  <a:pos x="88" y="23"/>
                </a:cxn>
                <a:cxn ang="0">
                  <a:pos x="91" y="23"/>
                </a:cxn>
                <a:cxn ang="0">
                  <a:pos x="86" y="16"/>
                </a:cxn>
                <a:cxn ang="0">
                  <a:pos x="86" y="15"/>
                </a:cxn>
                <a:cxn ang="0">
                  <a:pos x="91" y="15"/>
                </a:cxn>
                <a:cxn ang="0">
                  <a:pos x="91" y="15"/>
                </a:cxn>
              </a:cxnLst>
              <a:rect l="0" t="0" r="r" b="b"/>
              <a:pathLst>
                <a:path w="91" h="64">
                  <a:moveTo>
                    <a:pt x="91" y="15"/>
                  </a:moveTo>
                  <a:lnTo>
                    <a:pt x="80" y="10"/>
                  </a:lnTo>
                  <a:lnTo>
                    <a:pt x="76" y="11"/>
                  </a:lnTo>
                  <a:lnTo>
                    <a:pt x="60" y="11"/>
                  </a:lnTo>
                  <a:lnTo>
                    <a:pt x="59" y="8"/>
                  </a:lnTo>
                  <a:lnTo>
                    <a:pt x="56" y="7"/>
                  </a:lnTo>
                  <a:lnTo>
                    <a:pt x="46" y="3"/>
                  </a:lnTo>
                  <a:lnTo>
                    <a:pt x="36" y="0"/>
                  </a:lnTo>
                  <a:lnTo>
                    <a:pt x="24" y="5"/>
                  </a:lnTo>
                  <a:lnTo>
                    <a:pt x="19" y="5"/>
                  </a:lnTo>
                  <a:lnTo>
                    <a:pt x="17" y="7"/>
                  </a:lnTo>
                  <a:lnTo>
                    <a:pt x="16" y="13"/>
                  </a:lnTo>
                  <a:lnTo>
                    <a:pt x="11" y="16"/>
                  </a:lnTo>
                  <a:lnTo>
                    <a:pt x="9" y="21"/>
                  </a:lnTo>
                  <a:lnTo>
                    <a:pt x="1" y="24"/>
                  </a:lnTo>
                  <a:lnTo>
                    <a:pt x="0" y="37"/>
                  </a:lnTo>
                  <a:lnTo>
                    <a:pt x="6" y="40"/>
                  </a:lnTo>
                  <a:lnTo>
                    <a:pt x="14" y="36"/>
                  </a:lnTo>
                  <a:lnTo>
                    <a:pt x="16" y="40"/>
                  </a:lnTo>
                  <a:lnTo>
                    <a:pt x="12" y="45"/>
                  </a:lnTo>
                  <a:lnTo>
                    <a:pt x="4" y="48"/>
                  </a:lnTo>
                  <a:lnTo>
                    <a:pt x="4" y="53"/>
                  </a:lnTo>
                  <a:lnTo>
                    <a:pt x="0" y="55"/>
                  </a:lnTo>
                  <a:lnTo>
                    <a:pt x="0" y="60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2" y="60"/>
                  </a:lnTo>
                  <a:lnTo>
                    <a:pt x="16" y="64"/>
                  </a:lnTo>
                  <a:lnTo>
                    <a:pt x="22" y="63"/>
                  </a:lnTo>
                  <a:lnTo>
                    <a:pt x="27" y="61"/>
                  </a:lnTo>
                  <a:lnTo>
                    <a:pt x="30" y="53"/>
                  </a:lnTo>
                  <a:lnTo>
                    <a:pt x="35" y="50"/>
                  </a:lnTo>
                  <a:lnTo>
                    <a:pt x="38" y="50"/>
                  </a:lnTo>
                  <a:lnTo>
                    <a:pt x="41" y="45"/>
                  </a:lnTo>
                  <a:lnTo>
                    <a:pt x="65" y="40"/>
                  </a:lnTo>
                  <a:lnTo>
                    <a:pt x="81" y="31"/>
                  </a:lnTo>
                  <a:lnTo>
                    <a:pt x="88" y="23"/>
                  </a:lnTo>
                  <a:lnTo>
                    <a:pt x="91" y="23"/>
                  </a:lnTo>
                  <a:lnTo>
                    <a:pt x="86" y="16"/>
                  </a:lnTo>
                  <a:lnTo>
                    <a:pt x="86" y="15"/>
                  </a:lnTo>
                  <a:lnTo>
                    <a:pt x="91" y="15"/>
                  </a:lnTo>
                  <a:lnTo>
                    <a:pt x="91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2" name="Полилиния 268"/>
            <p:cNvSpPr/>
            <p:nvPr/>
          </p:nvSpPr>
          <p:spPr bwMode="auto">
            <a:xfrm>
              <a:off x="2514405" y="-1780246"/>
              <a:ext cx="259676" cy="227046"/>
            </a:xfrm>
            <a:custGeom>
              <a:avLst/>
              <a:gdLst/>
              <a:ahLst/>
              <a:cxnLst>
                <a:cxn ang="0">
                  <a:pos x="137" y="157"/>
                </a:cxn>
                <a:cxn ang="0">
                  <a:pos x="127" y="164"/>
                </a:cxn>
                <a:cxn ang="0">
                  <a:pos x="122" y="162"/>
                </a:cxn>
                <a:cxn ang="0">
                  <a:pos x="130" y="152"/>
                </a:cxn>
                <a:cxn ang="0">
                  <a:pos x="113" y="149"/>
                </a:cxn>
                <a:cxn ang="0">
                  <a:pos x="98" y="151"/>
                </a:cxn>
                <a:cxn ang="0">
                  <a:pos x="84" y="148"/>
                </a:cxn>
                <a:cxn ang="0">
                  <a:pos x="81" y="143"/>
                </a:cxn>
                <a:cxn ang="0">
                  <a:pos x="73" y="136"/>
                </a:cxn>
                <a:cxn ang="0">
                  <a:pos x="63" y="128"/>
                </a:cxn>
                <a:cxn ang="0">
                  <a:pos x="44" y="122"/>
                </a:cxn>
                <a:cxn ang="0">
                  <a:pos x="24" y="123"/>
                </a:cxn>
                <a:cxn ang="0">
                  <a:pos x="20" y="119"/>
                </a:cxn>
                <a:cxn ang="0">
                  <a:pos x="0" y="112"/>
                </a:cxn>
                <a:cxn ang="0">
                  <a:pos x="2" y="107"/>
                </a:cxn>
                <a:cxn ang="0">
                  <a:pos x="8" y="101"/>
                </a:cxn>
                <a:cxn ang="0">
                  <a:pos x="26" y="93"/>
                </a:cxn>
                <a:cxn ang="0">
                  <a:pos x="37" y="85"/>
                </a:cxn>
                <a:cxn ang="0">
                  <a:pos x="29" y="87"/>
                </a:cxn>
                <a:cxn ang="0">
                  <a:pos x="31" y="71"/>
                </a:cxn>
                <a:cxn ang="0">
                  <a:pos x="34" y="61"/>
                </a:cxn>
                <a:cxn ang="0">
                  <a:pos x="28" y="51"/>
                </a:cxn>
                <a:cxn ang="0">
                  <a:pos x="34" y="48"/>
                </a:cxn>
                <a:cxn ang="0">
                  <a:pos x="37" y="40"/>
                </a:cxn>
                <a:cxn ang="0">
                  <a:pos x="47" y="45"/>
                </a:cxn>
                <a:cxn ang="0">
                  <a:pos x="55" y="35"/>
                </a:cxn>
                <a:cxn ang="0">
                  <a:pos x="66" y="29"/>
                </a:cxn>
                <a:cxn ang="0">
                  <a:pos x="81" y="14"/>
                </a:cxn>
                <a:cxn ang="0">
                  <a:pos x="87" y="14"/>
                </a:cxn>
                <a:cxn ang="0">
                  <a:pos x="93" y="11"/>
                </a:cxn>
                <a:cxn ang="0">
                  <a:pos x="108" y="10"/>
                </a:cxn>
                <a:cxn ang="0">
                  <a:pos x="129" y="2"/>
                </a:cxn>
                <a:cxn ang="0">
                  <a:pos x="132" y="0"/>
                </a:cxn>
                <a:cxn ang="0">
                  <a:pos x="142" y="2"/>
                </a:cxn>
                <a:cxn ang="0">
                  <a:pos x="138" y="5"/>
                </a:cxn>
                <a:cxn ang="0">
                  <a:pos x="117" y="14"/>
                </a:cxn>
                <a:cxn ang="0">
                  <a:pos x="108" y="27"/>
                </a:cxn>
                <a:cxn ang="0">
                  <a:pos x="111" y="34"/>
                </a:cxn>
                <a:cxn ang="0">
                  <a:pos x="116" y="42"/>
                </a:cxn>
                <a:cxn ang="0">
                  <a:pos x="121" y="53"/>
                </a:cxn>
                <a:cxn ang="0">
                  <a:pos x="143" y="53"/>
                </a:cxn>
                <a:cxn ang="0">
                  <a:pos x="159" y="64"/>
                </a:cxn>
                <a:cxn ang="0">
                  <a:pos x="175" y="64"/>
                </a:cxn>
                <a:cxn ang="0">
                  <a:pos x="190" y="63"/>
                </a:cxn>
                <a:cxn ang="0">
                  <a:pos x="183" y="72"/>
                </a:cxn>
                <a:cxn ang="0">
                  <a:pos x="182" y="85"/>
                </a:cxn>
                <a:cxn ang="0">
                  <a:pos x="188" y="91"/>
                </a:cxn>
                <a:cxn ang="0">
                  <a:pos x="186" y="103"/>
                </a:cxn>
                <a:cxn ang="0">
                  <a:pos x="186" y="114"/>
                </a:cxn>
                <a:cxn ang="0">
                  <a:pos x="183" y="106"/>
                </a:cxn>
                <a:cxn ang="0">
                  <a:pos x="170" y="106"/>
                </a:cxn>
                <a:cxn ang="0">
                  <a:pos x="145" y="107"/>
                </a:cxn>
                <a:cxn ang="0">
                  <a:pos x="145" y="115"/>
                </a:cxn>
                <a:cxn ang="0">
                  <a:pos x="153" y="119"/>
                </a:cxn>
                <a:cxn ang="0">
                  <a:pos x="138" y="120"/>
                </a:cxn>
                <a:cxn ang="0">
                  <a:pos x="143" y="132"/>
                </a:cxn>
                <a:cxn ang="0">
                  <a:pos x="142" y="146"/>
                </a:cxn>
              </a:cxnLst>
              <a:rect l="0" t="0" r="r" b="b"/>
              <a:pathLst>
                <a:path w="191" h="167">
                  <a:moveTo>
                    <a:pt x="142" y="146"/>
                  </a:moveTo>
                  <a:lnTo>
                    <a:pt x="137" y="157"/>
                  </a:lnTo>
                  <a:lnTo>
                    <a:pt x="132" y="167"/>
                  </a:lnTo>
                  <a:lnTo>
                    <a:pt x="127" y="164"/>
                  </a:lnTo>
                  <a:lnTo>
                    <a:pt x="122" y="164"/>
                  </a:lnTo>
                  <a:lnTo>
                    <a:pt x="122" y="162"/>
                  </a:lnTo>
                  <a:lnTo>
                    <a:pt x="132" y="154"/>
                  </a:lnTo>
                  <a:lnTo>
                    <a:pt x="130" y="152"/>
                  </a:lnTo>
                  <a:lnTo>
                    <a:pt x="119" y="149"/>
                  </a:lnTo>
                  <a:lnTo>
                    <a:pt x="113" y="149"/>
                  </a:lnTo>
                  <a:lnTo>
                    <a:pt x="105" y="149"/>
                  </a:lnTo>
                  <a:lnTo>
                    <a:pt x="98" y="151"/>
                  </a:lnTo>
                  <a:lnTo>
                    <a:pt x="85" y="151"/>
                  </a:lnTo>
                  <a:lnTo>
                    <a:pt x="84" y="148"/>
                  </a:lnTo>
                  <a:lnTo>
                    <a:pt x="85" y="144"/>
                  </a:lnTo>
                  <a:lnTo>
                    <a:pt x="81" y="143"/>
                  </a:lnTo>
                  <a:lnTo>
                    <a:pt x="77" y="138"/>
                  </a:lnTo>
                  <a:lnTo>
                    <a:pt x="73" y="136"/>
                  </a:lnTo>
                  <a:lnTo>
                    <a:pt x="68" y="132"/>
                  </a:lnTo>
                  <a:lnTo>
                    <a:pt x="63" y="128"/>
                  </a:lnTo>
                  <a:lnTo>
                    <a:pt x="55" y="127"/>
                  </a:lnTo>
                  <a:lnTo>
                    <a:pt x="44" y="122"/>
                  </a:lnTo>
                  <a:lnTo>
                    <a:pt x="40" y="123"/>
                  </a:lnTo>
                  <a:lnTo>
                    <a:pt x="24" y="123"/>
                  </a:lnTo>
                  <a:lnTo>
                    <a:pt x="23" y="120"/>
                  </a:lnTo>
                  <a:lnTo>
                    <a:pt x="20" y="119"/>
                  </a:lnTo>
                  <a:lnTo>
                    <a:pt x="10" y="115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2" y="107"/>
                  </a:lnTo>
                  <a:lnTo>
                    <a:pt x="7" y="107"/>
                  </a:lnTo>
                  <a:lnTo>
                    <a:pt x="8" y="101"/>
                  </a:lnTo>
                  <a:lnTo>
                    <a:pt x="23" y="98"/>
                  </a:lnTo>
                  <a:lnTo>
                    <a:pt x="26" y="93"/>
                  </a:lnTo>
                  <a:lnTo>
                    <a:pt x="36" y="87"/>
                  </a:lnTo>
                  <a:lnTo>
                    <a:pt x="37" y="85"/>
                  </a:lnTo>
                  <a:lnTo>
                    <a:pt x="32" y="87"/>
                  </a:lnTo>
                  <a:lnTo>
                    <a:pt x="29" y="87"/>
                  </a:lnTo>
                  <a:lnTo>
                    <a:pt x="31" y="80"/>
                  </a:lnTo>
                  <a:lnTo>
                    <a:pt x="31" y="71"/>
                  </a:lnTo>
                  <a:lnTo>
                    <a:pt x="34" y="69"/>
                  </a:lnTo>
                  <a:lnTo>
                    <a:pt x="34" y="61"/>
                  </a:lnTo>
                  <a:lnTo>
                    <a:pt x="31" y="58"/>
                  </a:lnTo>
                  <a:lnTo>
                    <a:pt x="28" y="51"/>
                  </a:lnTo>
                  <a:lnTo>
                    <a:pt x="32" y="48"/>
                  </a:lnTo>
                  <a:lnTo>
                    <a:pt x="34" y="48"/>
                  </a:lnTo>
                  <a:lnTo>
                    <a:pt x="40" y="45"/>
                  </a:lnTo>
                  <a:lnTo>
                    <a:pt x="37" y="40"/>
                  </a:lnTo>
                  <a:lnTo>
                    <a:pt x="39" y="39"/>
                  </a:lnTo>
                  <a:lnTo>
                    <a:pt x="47" y="45"/>
                  </a:lnTo>
                  <a:lnTo>
                    <a:pt x="47" y="39"/>
                  </a:lnTo>
                  <a:lnTo>
                    <a:pt x="55" y="35"/>
                  </a:lnTo>
                  <a:lnTo>
                    <a:pt x="61" y="30"/>
                  </a:lnTo>
                  <a:lnTo>
                    <a:pt x="66" y="29"/>
                  </a:lnTo>
                  <a:lnTo>
                    <a:pt x="71" y="19"/>
                  </a:lnTo>
                  <a:lnTo>
                    <a:pt x="81" y="14"/>
                  </a:lnTo>
                  <a:lnTo>
                    <a:pt x="85" y="14"/>
                  </a:lnTo>
                  <a:lnTo>
                    <a:pt x="87" y="14"/>
                  </a:lnTo>
                  <a:lnTo>
                    <a:pt x="89" y="16"/>
                  </a:lnTo>
                  <a:lnTo>
                    <a:pt x="93" y="11"/>
                  </a:lnTo>
                  <a:lnTo>
                    <a:pt x="101" y="11"/>
                  </a:lnTo>
                  <a:lnTo>
                    <a:pt x="108" y="10"/>
                  </a:lnTo>
                  <a:lnTo>
                    <a:pt x="124" y="6"/>
                  </a:lnTo>
                  <a:lnTo>
                    <a:pt x="129" y="2"/>
                  </a:lnTo>
                  <a:lnTo>
                    <a:pt x="132" y="2"/>
                  </a:lnTo>
                  <a:lnTo>
                    <a:pt x="132" y="0"/>
                  </a:lnTo>
                  <a:lnTo>
                    <a:pt x="135" y="0"/>
                  </a:lnTo>
                  <a:lnTo>
                    <a:pt x="142" y="2"/>
                  </a:lnTo>
                  <a:lnTo>
                    <a:pt x="142" y="3"/>
                  </a:lnTo>
                  <a:lnTo>
                    <a:pt x="138" y="5"/>
                  </a:lnTo>
                  <a:lnTo>
                    <a:pt x="130" y="6"/>
                  </a:lnTo>
                  <a:lnTo>
                    <a:pt x="117" y="14"/>
                  </a:lnTo>
                  <a:lnTo>
                    <a:pt x="113" y="19"/>
                  </a:lnTo>
                  <a:lnTo>
                    <a:pt x="108" y="27"/>
                  </a:lnTo>
                  <a:lnTo>
                    <a:pt x="103" y="32"/>
                  </a:lnTo>
                  <a:lnTo>
                    <a:pt x="111" y="34"/>
                  </a:lnTo>
                  <a:lnTo>
                    <a:pt x="111" y="39"/>
                  </a:lnTo>
                  <a:lnTo>
                    <a:pt x="116" y="42"/>
                  </a:lnTo>
                  <a:lnTo>
                    <a:pt x="116" y="50"/>
                  </a:lnTo>
                  <a:lnTo>
                    <a:pt x="121" y="53"/>
                  </a:lnTo>
                  <a:lnTo>
                    <a:pt x="129" y="55"/>
                  </a:lnTo>
                  <a:lnTo>
                    <a:pt x="143" y="53"/>
                  </a:lnTo>
                  <a:lnTo>
                    <a:pt x="151" y="55"/>
                  </a:lnTo>
                  <a:lnTo>
                    <a:pt x="159" y="64"/>
                  </a:lnTo>
                  <a:lnTo>
                    <a:pt x="167" y="63"/>
                  </a:lnTo>
                  <a:lnTo>
                    <a:pt x="175" y="64"/>
                  </a:lnTo>
                  <a:lnTo>
                    <a:pt x="185" y="63"/>
                  </a:lnTo>
                  <a:lnTo>
                    <a:pt x="190" y="63"/>
                  </a:lnTo>
                  <a:lnTo>
                    <a:pt x="190" y="66"/>
                  </a:lnTo>
                  <a:lnTo>
                    <a:pt x="183" y="72"/>
                  </a:lnTo>
                  <a:lnTo>
                    <a:pt x="180" y="79"/>
                  </a:lnTo>
                  <a:lnTo>
                    <a:pt x="182" y="85"/>
                  </a:lnTo>
                  <a:lnTo>
                    <a:pt x="186" y="88"/>
                  </a:lnTo>
                  <a:lnTo>
                    <a:pt x="188" y="91"/>
                  </a:lnTo>
                  <a:lnTo>
                    <a:pt x="178" y="98"/>
                  </a:lnTo>
                  <a:lnTo>
                    <a:pt x="186" y="103"/>
                  </a:lnTo>
                  <a:lnTo>
                    <a:pt x="191" y="112"/>
                  </a:lnTo>
                  <a:lnTo>
                    <a:pt x="186" y="114"/>
                  </a:lnTo>
                  <a:lnTo>
                    <a:pt x="186" y="107"/>
                  </a:lnTo>
                  <a:lnTo>
                    <a:pt x="183" y="106"/>
                  </a:lnTo>
                  <a:lnTo>
                    <a:pt x="174" y="107"/>
                  </a:lnTo>
                  <a:lnTo>
                    <a:pt x="170" y="106"/>
                  </a:lnTo>
                  <a:lnTo>
                    <a:pt x="167" y="107"/>
                  </a:lnTo>
                  <a:lnTo>
                    <a:pt x="145" y="107"/>
                  </a:lnTo>
                  <a:lnTo>
                    <a:pt x="143" y="114"/>
                  </a:lnTo>
                  <a:lnTo>
                    <a:pt x="145" y="115"/>
                  </a:lnTo>
                  <a:lnTo>
                    <a:pt x="151" y="115"/>
                  </a:lnTo>
                  <a:lnTo>
                    <a:pt x="153" y="119"/>
                  </a:lnTo>
                  <a:lnTo>
                    <a:pt x="148" y="119"/>
                  </a:lnTo>
                  <a:lnTo>
                    <a:pt x="138" y="120"/>
                  </a:lnTo>
                  <a:lnTo>
                    <a:pt x="138" y="127"/>
                  </a:lnTo>
                  <a:lnTo>
                    <a:pt x="143" y="132"/>
                  </a:lnTo>
                  <a:lnTo>
                    <a:pt x="146" y="138"/>
                  </a:lnTo>
                  <a:lnTo>
                    <a:pt x="142" y="146"/>
                  </a:lnTo>
                  <a:lnTo>
                    <a:pt x="142" y="14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3" name="Полилиния 269"/>
            <p:cNvSpPr/>
            <p:nvPr/>
          </p:nvSpPr>
          <p:spPr bwMode="auto">
            <a:xfrm>
              <a:off x="2602775" y="-1682358"/>
              <a:ext cx="849724" cy="562857"/>
            </a:xfrm>
            <a:custGeom>
              <a:avLst/>
              <a:gdLst/>
              <a:ahLst/>
              <a:cxnLst>
                <a:cxn ang="0">
                  <a:pos x="311" y="398"/>
                </a:cxn>
                <a:cxn ang="0">
                  <a:pos x="357" y="363"/>
                </a:cxn>
                <a:cxn ang="0">
                  <a:pos x="380" y="339"/>
                </a:cxn>
                <a:cxn ang="0">
                  <a:pos x="388" y="318"/>
                </a:cxn>
                <a:cxn ang="0">
                  <a:pos x="444" y="294"/>
                </a:cxn>
                <a:cxn ang="0">
                  <a:pos x="457" y="290"/>
                </a:cxn>
                <a:cxn ang="0">
                  <a:pos x="492" y="289"/>
                </a:cxn>
                <a:cxn ang="0">
                  <a:pos x="522" y="265"/>
                </a:cxn>
                <a:cxn ang="0">
                  <a:pos x="545" y="233"/>
                </a:cxn>
                <a:cxn ang="0">
                  <a:pos x="558" y="185"/>
                </a:cxn>
                <a:cxn ang="0">
                  <a:pos x="598" y="159"/>
                </a:cxn>
                <a:cxn ang="0">
                  <a:pos x="625" y="124"/>
                </a:cxn>
                <a:cxn ang="0">
                  <a:pos x="591" y="103"/>
                </a:cxn>
                <a:cxn ang="0">
                  <a:pos x="517" y="82"/>
                </a:cxn>
                <a:cxn ang="0">
                  <a:pos x="479" y="76"/>
                </a:cxn>
                <a:cxn ang="0">
                  <a:pos x="471" y="68"/>
                </a:cxn>
                <a:cxn ang="0">
                  <a:pos x="445" y="63"/>
                </a:cxn>
                <a:cxn ang="0">
                  <a:pos x="415" y="68"/>
                </a:cxn>
                <a:cxn ang="0">
                  <a:pos x="378" y="72"/>
                </a:cxn>
                <a:cxn ang="0">
                  <a:pos x="367" y="71"/>
                </a:cxn>
                <a:cxn ang="0">
                  <a:pos x="375" y="64"/>
                </a:cxn>
                <a:cxn ang="0">
                  <a:pos x="370" y="64"/>
                </a:cxn>
                <a:cxn ang="0">
                  <a:pos x="388" y="34"/>
                </a:cxn>
                <a:cxn ang="0">
                  <a:pos x="372" y="11"/>
                </a:cxn>
                <a:cxn ang="0">
                  <a:pos x="338" y="32"/>
                </a:cxn>
                <a:cxn ang="0">
                  <a:pos x="309" y="29"/>
                </a:cxn>
                <a:cxn ang="0">
                  <a:pos x="291" y="34"/>
                </a:cxn>
                <a:cxn ang="0">
                  <a:pos x="261" y="39"/>
                </a:cxn>
                <a:cxn ang="0">
                  <a:pos x="242" y="35"/>
                </a:cxn>
                <a:cxn ang="0">
                  <a:pos x="246" y="13"/>
                </a:cxn>
                <a:cxn ang="0">
                  <a:pos x="240" y="0"/>
                </a:cxn>
                <a:cxn ang="0">
                  <a:pos x="219" y="8"/>
                </a:cxn>
                <a:cxn ang="0">
                  <a:pos x="184" y="15"/>
                </a:cxn>
                <a:cxn ang="0">
                  <a:pos x="171" y="16"/>
                </a:cxn>
                <a:cxn ang="0">
                  <a:pos x="182" y="31"/>
                </a:cxn>
                <a:cxn ang="0">
                  <a:pos x="144" y="45"/>
                </a:cxn>
                <a:cxn ang="0">
                  <a:pos x="121" y="35"/>
                </a:cxn>
                <a:cxn ang="0">
                  <a:pos x="102" y="35"/>
                </a:cxn>
                <a:cxn ang="0">
                  <a:pos x="86" y="43"/>
                </a:cxn>
                <a:cxn ang="0">
                  <a:pos x="73" y="55"/>
                </a:cxn>
                <a:cxn ang="0">
                  <a:pos x="72" y="85"/>
                </a:cxn>
                <a:cxn ang="0">
                  <a:pos x="40" y="100"/>
                </a:cxn>
                <a:cxn ang="0">
                  <a:pos x="6" y="120"/>
                </a:cxn>
                <a:cxn ang="0">
                  <a:pos x="9" y="148"/>
                </a:cxn>
                <a:cxn ang="0">
                  <a:pos x="38" y="153"/>
                </a:cxn>
                <a:cxn ang="0">
                  <a:pos x="60" y="164"/>
                </a:cxn>
                <a:cxn ang="0">
                  <a:pos x="131" y="151"/>
                </a:cxn>
                <a:cxn ang="0">
                  <a:pos x="128" y="167"/>
                </a:cxn>
                <a:cxn ang="0">
                  <a:pos x="165" y="183"/>
                </a:cxn>
                <a:cxn ang="0">
                  <a:pos x="200" y="191"/>
                </a:cxn>
                <a:cxn ang="0">
                  <a:pos x="202" y="209"/>
                </a:cxn>
                <a:cxn ang="0">
                  <a:pos x="234" y="229"/>
                </a:cxn>
                <a:cxn ang="0">
                  <a:pos x="237" y="254"/>
                </a:cxn>
                <a:cxn ang="0">
                  <a:pos x="235" y="265"/>
                </a:cxn>
                <a:cxn ang="0">
                  <a:pos x="259" y="281"/>
                </a:cxn>
                <a:cxn ang="0">
                  <a:pos x="272" y="300"/>
                </a:cxn>
                <a:cxn ang="0">
                  <a:pos x="290" y="306"/>
                </a:cxn>
                <a:cxn ang="0">
                  <a:pos x="298" y="327"/>
                </a:cxn>
                <a:cxn ang="0">
                  <a:pos x="258" y="353"/>
                </a:cxn>
                <a:cxn ang="0">
                  <a:pos x="235" y="371"/>
                </a:cxn>
                <a:cxn ang="0">
                  <a:pos x="254" y="382"/>
                </a:cxn>
                <a:cxn ang="0">
                  <a:pos x="279" y="390"/>
                </a:cxn>
                <a:cxn ang="0">
                  <a:pos x="290" y="407"/>
                </a:cxn>
              </a:cxnLst>
              <a:rect l="0" t="0" r="r" b="b"/>
              <a:pathLst>
                <a:path w="625" h="414">
                  <a:moveTo>
                    <a:pt x="291" y="414"/>
                  </a:moveTo>
                  <a:lnTo>
                    <a:pt x="299" y="409"/>
                  </a:lnTo>
                  <a:lnTo>
                    <a:pt x="307" y="404"/>
                  </a:lnTo>
                  <a:lnTo>
                    <a:pt x="311" y="398"/>
                  </a:lnTo>
                  <a:lnTo>
                    <a:pt x="333" y="387"/>
                  </a:lnTo>
                  <a:lnTo>
                    <a:pt x="348" y="375"/>
                  </a:lnTo>
                  <a:lnTo>
                    <a:pt x="349" y="372"/>
                  </a:lnTo>
                  <a:lnTo>
                    <a:pt x="357" y="363"/>
                  </a:lnTo>
                  <a:lnTo>
                    <a:pt x="365" y="356"/>
                  </a:lnTo>
                  <a:lnTo>
                    <a:pt x="373" y="355"/>
                  </a:lnTo>
                  <a:lnTo>
                    <a:pt x="378" y="350"/>
                  </a:lnTo>
                  <a:lnTo>
                    <a:pt x="380" y="339"/>
                  </a:lnTo>
                  <a:lnTo>
                    <a:pt x="383" y="337"/>
                  </a:lnTo>
                  <a:lnTo>
                    <a:pt x="381" y="335"/>
                  </a:lnTo>
                  <a:lnTo>
                    <a:pt x="380" y="326"/>
                  </a:lnTo>
                  <a:lnTo>
                    <a:pt x="388" y="318"/>
                  </a:lnTo>
                  <a:lnTo>
                    <a:pt x="416" y="303"/>
                  </a:lnTo>
                  <a:lnTo>
                    <a:pt x="428" y="298"/>
                  </a:lnTo>
                  <a:lnTo>
                    <a:pt x="436" y="298"/>
                  </a:lnTo>
                  <a:lnTo>
                    <a:pt x="444" y="294"/>
                  </a:lnTo>
                  <a:lnTo>
                    <a:pt x="450" y="294"/>
                  </a:lnTo>
                  <a:lnTo>
                    <a:pt x="450" y="292"/>
                  </a:lnTo>
                  <a:lnTo>
                    <a:pt x="453" y="290"/>
                  </a:lnTo>
                  <a:lnTo>
                    <a:pt x="457" y="290"/>
                  </a:lnTo>
                  <a:lnTo>
                    <a:pt x="463" y="289"/>
                  </a:lnTo>
                  <a:lnTo>
                    <a:pt x="469" y="290"/>
                  </a:lnTo>
                  <a:lnTo>
                    <a:pt x="474" y="289"/>
                  </a:lnTo>
                  <a:lnTo>
                    <a:pt x="492" y="289"/>
                  </a:lnTo>
                  <a:lnTo>
                    <a:pt x="495" y="286"/>
                  </a:lnTo>
                  <a:lnTo>
                    <a:pt x="509" y="279"/>
                  </a:lnTo>
                  <a:lnTo>
                    <a:pt x="513" y="271"/>
                  </a:lnTo>
                  <a:lnTo>
                    <a:pt x="522" y="265"/>
                  </a:lnTo>
                  <a:lnTo>
                    <a:pt x="529" y="257"/>
                  </a:lnTo>
                  <a:lnTo>
                    <a:pt x="535" y="252"/>
                  </a:lnTo>
                  <a:lnTo>
                    <a:pt x="538" y="239"/>
                  </a:lnTo>
                  <a:lnTo>
                    <a:pt x="545" y="233"/>
                  </a:lnTo>
                  <a:lnTo>
                    <a:pt x="551" y="213"/>
                  </a:lnTo>
                  <a:lnTo>
                    <a:pt x="550" y="199"/>
                  </a:lnTo>
                  <a:lnTo>
                    <a:pt x="554" y="186"/>
                  </a:lnTo>
                  <a:lnTo>
                    <a:pt x="558" y="185"/>
                  </a:lnTo>
                  <a:lnTo>
                    <a:pt x="562" y="185"/>
                  </a:lnTo>
                  <a:lnTo>
                    <a:pt x="567" y="181"/>
                  </a:lnTo>
                  <a:lnTo>
                    <a:pt x="582" y="167"/>
                  </a:lnTo>
                  <a:lnTo>
                    <a:pt x="598" y="159"/>
                  </a:lnTo>
                  <a:lnTo>
                    <a:pt x="599" y="157"/>
                  </a:lnTo>
                  <a:lnTo>
                    <a:pt x="617" y="143"/>
                  </a:lnTo>
                  <a:lnTo>
                    <a:pt x="623" y="133"/>
                  </a:lnTo>
                  <a:lnTo>
                    <a:pt x="625" y="124"/>
                  </a:lnTo>
                  <a:lnTo>
                    <a:pt x="625" y="120"/>
                  </a:lnTo>
                  <a:lnTo>
                    <a:pt x="622" y="111"/>
                  </a:lnTo>
                  <a:lnTo>
                    <a:pt x="617" y="104"/>
                  </a:lnTo>
                  <a:lnTo>
                    <a:pt x="591" y="103"/>
                  </a:lnTo>
                  <a:lnTo>
                    <a:pt x="567" y="90"/>
                  </a:lnTo>
                  <a:lnTo>
                    <a:pt x="554" y="84"/>
                  </a:lnTo>
                  <a:lnTo>
                    <a:pt x="548" y="82"/>
                  </a:lnTo>
                  <a:lnTo>
                    <a:pt x="517" y="82"/>
                  </a:lnTo>
                  <a:lnTo>
                    <a:pt x="492" y="77"/>
                  </a:lnTo>
                  <a:lnTo>
                    <a:pt x="490" y="76"/>
                  </a:lnTo>
                  <a:lnTo>
                    <a:pt x="476" y="80"/>
                  </a:lnTo>
                  <a:lnTo>
                    <a:pt x="479" y="76"/>
                  </a:lnTo>
                  <a:lnTo>
                    <a:pt x="477" y="74"/>
                  </a:lnTo>
                  <a:lnTo>
                    <a:pt x="474" y="74"/>
                  </a:lnTo>
                  <a:lnTo>
                    <a:pt x="476" y="71"/>
                  </a:lnTo>
                  <a:lnTo>
                    <a:pt x="471" y="68"/>
                  </a:lnTo>
                  <a:lnTo>
                    <a:pt x="463" y="69"/>
                  </a:lnTo>
                  <a:lnTo>
                    <a:pt x="461" y="66"/>
                  </a:lnTo>
                  <a:lnTo>
                    <a:pt x="450" y="63"/>
                  </a:lnTo>
                  <a:lnTo>
                    <a:pt x="445" y="63"/>
                  </a:lnTo>
                  <a:lnTo>
                    <a:pt x="436" y="60"/>
                  </a:lnTo>
                  <a:lnTo>
                    <a:pt x="424" y="60"/>
                  </a:lnTo>
                  <a:lnTo>
                    <a:pt x="421" y="60"/>
                  </a:lnTo>
                  <a:lnTo>
                    <a:pt x="415" y="68"/>
                  </a:lnTo>
                  <a:lnTo>
                    <a:pt x="405" y="69"/>
                  </a:lnTo>
                  <a:lnTo>
                    <a:pt x="399" y="77"/>
                  </a:lnTo>
                  <a:lnTo>
                    <a:pt x="399" y="71"/>
                  </a:lnTo>
                  <a:lnTo>
                    <a:pt x="378" y="72"/>
                  </a:lnTo>
                  <a:lnTo>
                    <a:pt x="375" y="72"/>
                  </a:lnTo>
                  <a:lnTo>
                    <a:pt x="368" y="72"/>
                  </a:lnTo>
                  <a:lnTo>
                    <a:pt x="365" y="74"/>
                  </a:lnTo>
                  <a:lnTo>
                    <a:pt x="367" y="71"/>
                  </a:lnTo>
                  <a:lnTo>
                    <a:pt x="375" y="72"/>
                  </a:lnTo>
                  <a:lnTo>
                    <a:pt x="380" y="71"/>
                  </a:lnTo>
                  <a:lnTo>
                    <a:pt x="380" y="66"/>
                  </a:lnTo>
                  <a:lnTo>
                    <a:pt x="375" y="64"/>
                  </a:lnTo>
                  <a:lnTo>
                    <a:pt x="380" y="61"/>
                  </a:lnTo>
                  <a:lnTo>
                    <a:pt x="375" y="61"/>
                  </a:lnTo>
                  <a:lnTo>
                    <a:pt x="373" y="64"/>
                  </a:lnTo>
                  <a:lnTo>
                    <a:pt x="370" y="64"/>
                  </a:lnTo>
                  <a:lnTo>
                    <a:pt x="368" y="58"/>
                  </a:lnTo>
                  <a:lnTo>
                    <a:pt x="391" y="43"/>
                  </a:lnTo>
                  <a:lnTo>
                    <a:pt x="394" y="35"/>
                  </a:lnTo>
                  <a:lnTo>
                    <a:pt x="388" y="34"/>
                  </a:lnTo>
                  <a:lnTo>
                    <a:pt x="383" y="24"/>
                  </a:lnTo>
                  <a:lnTo>
                    <a:pt x="378" y="13"/>
                  </a:lnTo>
                  <a:lnTo>
                    <a:pt x="375" y="10"/>
                  </a:lnTo>
                  <a:lnTo>
                    <a:pt x="372" y="11"/>
                  </a:lnTo>
                  <a:lnTo>
                    <a:pt x="359" y="21"/>
                  </a:lnTo>
                  <a:lnTo>
                    <a:pt x="356" y="27"/>
                  </a:lnTo>
                  <a:lnTo>
                    <a:pt x="346" y="32"/>
                  </a:lnTo>
                  <a:lnTo>
                    <a:pt x="338" y="32"/>
                  </a:lnTo>
                  <a:lnTo>
                    <a:pt x="330" y="32"/>
                  </a:lnTo>
                  <a:lnTo>
                    <a:pt x="325" y="29"/>
                  </a:lnTo>
                  <a:lnTo>
                    <a:pt x="315" y="27"/>
                  </a:lnTo>
                  <a:lnTo>
                    <a:pt x="309" y="29"/>
                  </a:lnTo>
                  <a:lnTo>
                    <a:pt x="303" y="29"/>
                  </a:lnTo>
                  <a:lnTo>
                    <a:pt x="301" y="29"/>
                  </a:lnTo>
                  <a:lnTo>
                    <a:pt x="301" y="34"/>
                  </a:lnTo>
                  <a:lnTo>
                    <a:pt x="291" y="34"/>
                  </a:lnTo>
                  <a:lnTo>
                    <a:pt x="285" y="34"/>
                  </a:lnTo>
                  <a:lnTo>
                    <a:pt x="280" y="32"/>
                  </a:lnTo>
                  <a:lnTo>
                    <a:pt x="274" y="35"/>
                  </a:lnTo>
                  <a:lnTo>
                    <a:pt x="261" y="39"/>
                  </a:lnTo>
                  <a:lnTo>
                    <a:pt x="256" y="40"/>
                  </a:lnTo>
                  <a:lnTo>
                    <a:pt x="250" y="40"/>
                  </a:lnTo>
                  <a:lnTo>
                    <a:pt x="246" y="39"/>
                  </a:lnTo>
                  <a:lnTo>
                    <a:pt x="242" y="35"/>
                  </a:lnTo>
                  <a:lnTo>
                    <a:pt x="242" y="31"/>
                  </a:lnTo>
                  <a:lnTo>
                    <a:pt x="238" y="27"/>
                  </a:lnTo>
                  <a:lnTo>
                    <a:pt x="242" y="16"/>
                  </a:lnTo>
                  <a:lnTo>
                    <a:pt x="246" y="13"/>
                  </a:lnTo>
                  <a:lnTo>
                    <a:pt x="245" y="8"/>
                  </a:lnTo>
                  <a:lnTo>
                    <a:pt x="238" y="7"/>
                  </a:lnTo>
                  <a:lnTo>
                    <a:pt x="240" y="3"/>
                  </a:lnTo>
                  <a:lnTo>
                    <a:pt x="240" y="0"/>
                  </a:lnTo>
                  <a:lnTo>
                    <a:pt x="230" y="2"/>
                  </a:lnTo>
                  <a:lnTo>
                    <a:pt x="230" y="3"/>
                  </a:lnTo>
                  <a:lnTo>
                    <a:pt x="224" y="7"/>
                  </a:lnTo>
                  <a:lnTo>
                    <a:pt x="219" y="8"/>
                  </a:lnTo>
                  <a:lnTo>
                    <a:pt x="211" y="11"/>
                  </a:lnTo>
                  <a:lnTo>
                    <a:pt x="198" y="11"/>
                  </a:lnTo>
                  <a:lnTo>
                    <a:pt x="190" y="15"/>
                  </a:lnTo>
                  <a:lnTo>
                    <a:pt x="184" y="15"/>
                  </a:lnTo>
                  <a:lnTo>
                    <a:pt x="173" y="11"/>
                  </a:lnTo>
                  <a:lnTo>
                    <a:pt x="163" y="10"/>
                  </a:lnTo>
                  <a:lnTo>
                    <a:pt x="165" y="13"/>
                  </a:lnTo>
                  <a:lnTo>
                    <a:pt x="171" y="16"/>
                  </a:lnTo>
                  <a:lnTo>
                    <a:pt x="170" y="23"/>
                  </a:lnTo>
                  <a:lnTo>
                    <a:pt x="171" y="29"/>
                  </a:lnTo>
                  <a:lnTo>
                    <a:pt x="182" y="29"/>
                  </a:lnTo>
                  <a:lnTo>
                    <a:pt x="182" y="31"/>
                  </a:lnTo>
                  <a:lnTo>
                    <a:pt x="173" y="34"/>
                  </a:lnTo>
                  <a:lnTo>
                    <a:pt x="166" y="39"/>
                  </a:lnTo>
                  <a:lnTo>
                    <a:pt x="149" y="43"/>
                  </a:lnTo>
                  <a:lnTo>
                    <a:pt x="144" y="45"/>
                  </a:lnTo>
                  <a:lnTo>
                    <a:pt x="133" y="45"/>
                  </a:lnTo>
                  <a:lnTo>
                    <a:pt x="126" y="40"/>
                  </a:lnTo>
                  <a:lnTo>
                    <a:pt x="121" y="42"/>
                  </a:lnTo>
                  <a:lnTo>
                    <a:pt x="121" y="35"/>
                  </a:lnTo>
                  <a:lnTo>
                    <a:pt x="118" y="34"/>
                  </a:lnTo>
                  <a:lnTo>
                    <a:pt x="109" y="35"/>
                  </a:lnTo>
                  <a:lnTo>
                    <a:pt x="105" y="34"/>
                  </a:lnTo>
                  <a:lnTo>
                    <a:pt x="102" y="35"/>
                  </a:lnTo>
                  <a:lnTo>
                    <a:pt x="80" y="35"/>
                  </a:lnTo>
                  <a:lnTo>
                    <a:pt x="78" y="42"/>
                  </a:lnTo>
                  <a:lnTo>
                    <a:pt x="80" y="43"/>
                  </a:lnTo>
                  <a:lnTo>
                    <a:pt x="86" y="43"/>
                  </a:lnTo>
                  <a:lnTo>
                    <a:pt x="88" y="47"/>
                  </a:lnTo>
                  <a:lnTo>
                    <a:pt x="83" y="47"/>
                  </a:lnTo>
                  <a:lnTo>
                    <a:pt x="73" y="48"/>
                  </a:lnTo>
                  <a:lnTo>
                    <a:pt x="73" y="55"/>
                  </a:lnTo>
                  <a:lnTo>
                    <a:pt x="78" y="60"/>
                  </a:lnTo>
                  <a:lnTo>
                    <a:pt x="81" y="66"/>
                  </a:lnTo>
                  <a:lnTo>
                    <a:pt x="77" y="74"/>
                  </a:lnTo>
                  <a:lnTo>
                    <a:pt x="72" y="85"/>
                  </a:lnTo>
                  <a:lnTo>
                    <a:pt x="67" y="95"/>
                  </a:lnTo>
                  <a:lnTo>
                    <a:pt x="65" y="96"/>
                  </a:lnTo>
                  <a:lnTo>
                    <a:pt x="59" y="96"/>
                  </a:lnTo>
                  <a:lnTo>
                    <a:pt x="40" y="100"/>
                  </a:lnTo>
                  <a:lnTo>
                    <a:pt x="25" y="104"/>
                  </a:lnTo>
                  <a:lnTo>
                    <a:pt x="16" y="112"/>
                  </a:lnTo>
                  <a:lnTo>
                    <a:pt x="14" y="119"/>
                  </a:lnTo>
                  <a:lnTo>
                    <a:pt x="6" y="120"/>
                  </a:lnTo>
                  <a:lnTo>
                    <a:pt x="0" y="130"/>
                  </a:lnTo>
                  <a:lnTo>
                    <a:pt x="3" y="136"/>
                  </a:lnTo>
                  <a:lnTo>
                    <a:pt x="12" y="145"/>
                  </a:lnTo>
                  <a:lnTo>
                    <a:pt x="9" y="148"/>
                  </a:lnTo>
                  <a:lnTo>
                    <a:pt x="19" y="149"/>
                  </a:lnTo>
                  <a:lnTo>
                    <a:pt x="22" y="153"/>
                  </a:lnTo>
                  <a:lnTo>
                    <a:pt x="30" y="154"/>
                  </a:lnTo>
                  <a:lnTo>
                    <a:pt x="38" y="153"/>
                  </a:lnTo>
                  <a:lnTo>
                    <a:pt x="49" y="148"/>
                  </a:lnTo>
                  <a:lnTo>
                    <a:pt x="46" y="164"/>
                  </a:lnTo>
                  <a:lnTo>
                    <a:pt x="51" y="165"/>
                  </a:lnTo>
                  <a:lnTo>
                    <a:pt x="60" y="164"/>
                  </a:lnTo>
                  <a:lnTo>
                    <a:pt x="80" y="165"/>
                  </a:lnTo>
                  <a:lnTo>
                    <a:pt x="94" y="161"/>
                  </a:lnTo>
                  <a:lnTo>
                    <a:pt x="110" y="153"/>
                  </a:lnTo>
                  <a:lnTo>
                    <a:pt x="131" y="151"/>
                  </a:lnTo>
                  <a:lnTo>
                    <a:pt x="133" y="153"/>
                  </a:lnTo>
                  <a:lnTo>
                    <a:pt x="133" y="156"/>
                  </a:lnTo>
                  <a:lnTo>
                    <a:pt x="131" y="162"/>
                  </a:lnTo>
                  <a:lnTo>
                    <a:pt x="128" y="167"/>
                  </a:lnTo>
                  <a:lnTo>
                    <a:pt x="131" y="173"/>
                  </a:lnTo>
                  <a:lnTo>
                    <a:pt x="141" y="178"/>
                  </a:lnTo>
                  <a:lnTo>
                    <a:pt x="160" y="180"/>
                  </a:lnTo>
                  <a:lnTo>
                    <a:pt x="165" y="183"/>
                  </a:lnTo>
                  <a:lnTo>
                    <a:pt x="178" y="186"/>
                  </a:lnTo>
                  <a:lnTo>
                    <a:pt x="182" y="189"/>
                  </a:lnTo>
                  <a:lnTo>
                    <a:pt x="194" y="189"/>
                  </a:lnTo>
                  <a:lnTo>
                    <a:pt x="200" y="191"/>
                  </a:lnTo>
                  <a:lnTo>
                    <a:pt x="203" y="194"/>
                  </a:lnTo>
                  <a:lnTo>
                    <a:pt x="205" y="202"/>
                  </a:lnTo>
                  <a:lnTo>
                    <a:pt x="205" y="207"/>
                  </a:lnTo>
                  <a:lnTo>
                    <a:pt x="202" y="209"/>
                  </a:lnTo>
                  <a:lnTo>
                    <a:pt x="206" y="218"/>
                  </a:lnTo>
                  <a:lnTo>
                    <a:pt x="234" y="220"/>
                  </a:lnTo>
                  <a:lnTo>
                    <a:pt x="232" y="225"/>
                  </a:lnTo>
                  <a:lnTo>
                    <a:pt x="234" y="229"/>
                  </a:lnTo>
                  <a:lnTo>
                    <a:pt x="238" y="231"/>
                  </a:lnTo>
                  <a:lnTo>
                    <a:pt x="243" y="239"/>
                  </a:lnTo>
                  <a:lnTo>
                    <a:pt x="242" y="249"/>
                  </a:lnTo>
                  <a:lnTo>
                    <a:pt x="237" y="254"/>
                  </a:lnTo>
                  <a:lnTo>
                    <a:pt x="237" y="258"/>
                  </a:lnTo>
                  <a:lnTo>
                    <a:pt x="234" y="260"/>
                  </a:lnTo>
                  <a:lnTo>
                    <a:pt x="234" y="262"/>
                  </a:lnTo>
                  <a:lnTo>
                    <a:pt x="235" y="265"/>
                  </a:lnTo>
                  <a:lnTo>
                    <a:pt x="234" y="279"/>
                  </a:lnTo>
                  <a:lnTo>
                    <a:pt x="235" y="281"/>
                  </a:lnTo>
                  <a:lnTo>
                    <a:pt x="248" y="282"/>
                  </a:lnTo>
                  <a:lnTo>
                    <a:pt x="259" y="281"/>
                  </a:lnTo>
                  <a:lnTo>
                    <a:pt x="267" y="284"/>
                  </a:lnTo>
                  <a:lnTo>
                    <a:pt x="269" y="286"/>
                  </a:lnTo>
                  <a:lnTo>
                    <a:pt x="271" y="297"/>
                  </a:lnTo>
                  <a:lnTo>
                    <a:pt x="272" y="300"/>
                  </a:lnTo>
                  <a:lnTo>
                    <a:pt x="275" y="302"/>
                  </a:lnTo>
                  <a:lnTo>
                    <a:pt x="287" y="300"/>
                  </a:lnTo>
                  <a:lnTo>
                    <a:pt x="288" y="302"/>
                  </a:lnTo>
                  <a:lnTo>
                    <a:pt x="290" y="306"/>
                  </a:lnTo>
                  <a:lnTo>
                    <a:pt x="285" y="319"/>
                  </a:lnTo>
                  <a:lnTo>
                    <a:pt x="293" y="319"/>
                  </a:lnTo>
                  <a:lnTo>
                    <a:pt x="295" y="321"/>
                  </a:lnTo>
                  <a:lnTo>
                    <a:pt x="298" y="327"/>
                  </a:lnTo>
                  <a:lnTo>
                    <a:pt x="295" y="337"/>
                  </a:lnTo>
                  <a:lnTo>
                    <a:pt x="287" y="340"/>
                  </a:lnTo>
                  <a:lnTo>
                    <a:pt x="279" y="342"/>
                  </a:lnTo>
                  <a:lnTo>
                    <a:pt x="258" y="353"/>
                  </a:lnTo>
                  <a:lnTo>
                    <a:pt x="242" y="364"/>
                  </a:lnTo>
                  <a:lnTo>
                    <a:pt x="226" y="372"/>
                  </a:lnTo>
                  <a:lnTo>
                    <a:pt x="230" y="372"/>
                  </a:lnTo>
                  <a:lnTo>
                    <a:pt x="235" y="371"/>
                  </a:lnTo>
                  <a:lnTo>
                    <a:pt x="238" y="371"/>
                  </a:lnTo>
                  <a:lnTo>
                    <a:pt x="250" y="377"/>
                  </a:lnTo>
                  <a:lnTo>
                    <a:pt x="251" y="382"/>
                  </a:lnTo>
                  <a:lnTo>
                    <a:pt x="254" y="382"/>
                  </a:lnTo>
                  <a:lnTo>
                    <a:pt x="259" y="380"/>
                  </a:lnTo>
                  <a:lnTo>
                    <a:pt x="266" y="385"/>
                  </a:lnTo>
                  <a:lnTo>
                    <a:pt x="274" y="387"/>
                  </a:lnTo>
                  <a:lnTo>
                    <a:pt x="279" y="390"/>
                  </a:lnTo>
                  <a:lnTo>
                    <a:pt x="287" y="393"/>
                  </a:lnTo>
                  <a:lnTo>
                    <a:pt x="290" y="398"/>
                  </a:lnTo>
                  <a:lnTo>
                    <a:pt x="296" y="403"/>
                  </a:lnTo>
                  <a:lnTo>
                    <a:pt x="290" y="407"/>
                  </a:lnTo>
                  <a:lnTo>
                    <a:pt x="290" y="412"/>
                  </a:lnTo>
                  <a:lnTo>
                    <a:pt x="291" y="414"/>
                  </a:lnTo>
                  <a:lnTo>
                    <a:pt x="291" y="41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4" name="Полилиния 270"/>
            <p:cNvSpPr/>
            <p:nvPr/>
          </p:nvSpPr>
          <p:spPr bwMode="auto">
            <a:xfrm>
              <a:off x="4283188" y="-3029679"/>
              <a:ext cx="451373" cy="432339"/>
            </a:xfrm>
            <a:custGeom>
              <a:avLst/>
              <a:gdLst/>
              <a:ahLst/>
              <a:cxnLst>
                <a:cxn ang="0">
                  <a:pos x="3" y="266"/>
                </a:cxn>
                <a:cxn ang="0">
                  <a:pos x="1" y="257"/>
                </a:cxn>
                <a:cxn ang="0">
                  <a:pos x="27" y="255"/>
                </a:cxn>
                <a:cxn ang="0">
                  <a:pos x="30" y="252"/>
                </a:cxn>
                <a:cxn ang="0">
                  <a:pos x="0" y="250"/>
                </a:cxn>
                <a:cxn ang="0">
                  <a:pos x="16" y="238"/>
                </a:cxn>
                <a:cxn ang="0">
                  <a:pos x="13" y="233"/>
                </a:cxn>
                <a:cxn ang="0">
                  <a:pos x="19" y="225"/>
                </a:cxn>
                <a:cxn ang="0">
                  <a:pos x="27" y="218"/>
                </a:cxn>
                <a:cxn ang="0">
                  <a:pos x="38" y="210"/>
                </a:cxn>
                <a:cxn ang="0">
                  <a:pos x="54" y="207"/>
                </a:cxn>
                <a:cxn ang="0">
                  <a:pos x="69" y="202"/>
                </a:cxn>
                <a:cxn ang="0">
                  <a:pos x="67" y="202"/>
                </a:cxn>
                <a:cxn ang="0">
                  <a:pos x="66" y="188"/>
                </a:cxn>
                <a:cxn ang="0">
                  <a:pos x="88" y="164"/>
                </a:cxn>
                <a:cxn ang="0">
                  <a:pos x="99" y="157"/>
                </a:cxn>
                <a:cxn ang="0">
                  <a:pos x="96" y="145"/>
                </a:cxn>
                <a:cxn ang="0">
                  <a:pos x="109" y="128"/>
                </a:cxn>
                <a:cxn ang="0">
                  <a:pos x="117" y="117"/>
                </a:cxn>
                <a:cxn ang="0">
                  <a:pos x="138" y="101"/>
                </a:cxn>
                <a:cxn ang="0">
                  <a:pos x="136" y="92"/>
                </a:cxn>
                <a:cxn ang="0">
                  <a:pos x="143" y="87"/>
                </a:cxn>
                <a:cxn ang="0">
                  <a:pos x="157" y="79"/>
                </a:cxn>
                <a:cxn ang="0">
                  <a:pos x="160" y="71"/>
                </a:cxn>
                <a:cxn ang="0">
                  <a:pos x="167" y="50"/>
                </a:cxn>
                <a:cxn ang="0">
                  <a:pos x="173" y="48"/>
                </a:cxn>
                <a:cxn ang="0">
                  <a:pos x="184" y="40"/>
                </a:cxn>
                <a:cxn ang="0">
                  <a:pos x="197" y="45"/>
                </a:cxn>
                <a:cxn ang="0">
                  <a:pos x="207" y="37"/>
                </a:cxn>
                <a:cxn ang="0">
                  <a:pos x="212" y="29"/>
                </a:cxn>
                <a:cxn ang="0">
                  <a:pos x="226" y="31"/>
                </a:cxn>
                <a:cxn ang="0">
                  <a:pos x="247" y="15"/>
                </a:cxn>
                <a:cxn ang="0">
                  <a:pos x="263" y="8"/>
                </a:cxn>
                <a:cxn ang="0">
                  <a:pos x="272" y="5"/>
                </a:cxn>
                <a:cxn ang="0">
                  <a:pos x="279" y="16"/>
                </a:cxn>
                <a:cxn ang="0">
                  <a:pos x="292" y="13"/>
                </a:cxn>
                <a:cxn ang="0">
                  <a:pos x="306" y="7"/>
                </a:cxn>
                <a:cxn ang="0">
                  <a:pos x="332" y="23"/>
                </a:cxn>
                <a:cxn ang="0">
                  <a:pos x="332" y="40"/>
                </a:cxn>
                <a:cxn ang="0">
                  <a:pos x="308" y="56"/>
                </a:cxn>
                <a:cxn ang="0">
                  <a:pos x="266" y="45"/>
                </a:cxn>
                <a:cxn ang="0">
                  <a:pos x="213" y="56"/>
                </a:cxn>
                <a:cxn ang="0">
                  <a:pos x="194" y="66"/>
                </a:cxn>
                <a:cxn ang="0">
                  <a:pos x="167" y="85"/>
                </a:cxn>
                <a:cxn ang="0">
                  <a:pos x="146" y="112"/>
                </a:cxn>
                <a:cxn ang="0">
                  <a:pos x="123" y="162"/>
                </a:cxn>
                <a:cxn ang="0">
                  <a:pos x="94" y="199"/>
                </a:cxn>
                <a:cxn ang="0">
                  <a:pos x="104" y="246"/>
                </a:cxn>
                <a:cxn ang="0">
                  <a:pos x="101" y="271"/>
                </a:cxn>
                <a:cxn ang="0">
                  <a:pos x="90" y="298"/>
                </a:cxn>
                <a:cxn ang="0">
                  <a:pos x="78" y="294"/>
                </a:cxn>
                <a:cxn ang="0">
                  <a:pos x="74" y="287"/>
                </a:cxn>
                <a:cxn ang="0">
                  <a:pos x="64" y="298"/>
                </a:cxn>
                <a:cxn ang="0">
                  <a:pos x="32" y="316"/>
                </a:cxn>
                <a:cxn ang="0">
                  <a:pos x="22" y="313"/>
                </a:cxn>
                <a:cxn ang="0">
                  <a:pos x="18" y="294"/>
                </a:cxn>
                <a:cxn ang="0">
                  <a:pos x="8" y="286"/>
                </a:cxn>
                <a:cxn ang="0">
                  <a:pos x="21" y="270"/>
                </a:cxn>
                <a:cxn ang="0">
                  <a:pos x="10" y="278"/>
                </a:cxn>
              </a:cxnLst>
              <a:rect l="0" t="0" r="r" b="b"/>
              <a:pathLst>
                <a:path w="332" h="318">
                  <a:moveTo>
                    <a:pt x="10" y="278"/>
                  </a:moveTo>
                  <a:lnTo>
                    <a:pt x="8" y="273"/>
                  </a:lnTo>
                  <a:lnTo>
                    <a:pt x="5" y="274"/>
                  </a:lnTo>
                  <a:lnTo>
                    <a:pt x="1" y="271"/>
                  </a:lnTo>
                  <a:lnTo>
                    <a:pt x="10" y="265"/>
                  </a:lnTo>
                  <a:lnTo>
                    <a:pt x="3" y="266"/>
                  </a:lnTo>
                  <a:lnTo>
                    <a:pt x="0" y="262"/>
                  </a:lnTo>
                  <a:lnTo>
                    <a:pt x="5" y="263"/>
                  </a:lnTo>
                  <a:lnTo>
                    <a:pt x="5" y="260"/>
                  </a:lnTo>
                  <a:lnTo>
                    <a:pt x="1" y="262"/>
                  </a:lnTo>
                  <a:lnTo>
                    <a:pt x="1" y="258"/>
                  </a:lnTo>
                  <a:lnTo>
                    <a:pt x="1" y="257"/>
                  </a:lnTo>
                  <a:lnTo>
                    <a:pt x="22" y="255"/>
                  </a:lnTo>
                  <a:lnTo>
                    <a:pt x="26" y="257"/>
                  </a:lnTo>
                  <a:lnTo>
                    <a:pt x="26" y="260"/>
                  </a:lnTo>
                  <a:lnTo>
                    <a:pt x="29" y="258"/>
                  </a:lnTo>
                  <a:lnTo>
                    <a:pt x="27" y="257"/>
                  </a:lnTo>
                  <a:lnTo>
                    <a:pt x="27" y="255"/>
                  </a:lnTo>
                  <a:lnTo>
                    <a:pt x="35" y="254"/>
                  </a:lnTo>
                  <a:lnTo>
                    <a:pt x="35" y="252"/>
                  </a:lnTo>
                  <a:lnTo>
                    <a:pt x="32" y="254"/>
                  </a:lnTo>
                  <a:lnTo>
                    <a:pt x="34" y="246"/>
                  </a:lnTo>
                  <a:lnTo>
                    <a:pt x="30" y="247"/>
                  </a:lnTo>
                  <a:lnTo>
                    <a:pt x="30" y="252"/>
                  </a:lnTo>
                  <a:lnTo>
                    <a:pt x="27" y="254"/>
                  </a:lnTo>
                  <a:lnTo>
                    <a:pt x="19" y="254"/>
                  </a:lnTo>
                  <a:lnTo>
                    <a:pt x="21" y="249"/>
                  </a:lnTo>
                  <a:lnTo>
                    <a:pt x="18" y="254"/>
                  </a:lnTo>
                  <a:lnTo>
                    <a:pt x="1" y="255"/>
                  </a:lnTo>
                  <a:lnTo>
                    <a:pt x="0" y="250"/>
                  </a:lnTo>
                  <a:lnTo>
                    <a:pt x="3" y="247"/>
                  </a:lnTo>
                  <a:lnTo>
                    <a:pt x="3" y="246"/>
                  </a:lnTo>
                  <a:lnTo>
                    <a:pt x="0" y="242"/>
                  </a:lnTo>
                  <a:lnTo>
                    <a:pt x="5" y="239"/>
                  </a:lnTo>
                  <a:lnTo>
                    <a:pt x="13" y="239"/>
                  </a:lnTo>
                  <a:lnTo>
                    <a:pt x="16" y="238"/>
                  </a:lnTo>
                  <a:lnTo>
                    <a:pt x="1" y="238"/>
                  </a:lnTo>
                  <a:lnTo>
                    <a:pt x="1" y="234"/>
                  </a:lnTo>
                  <a:lnTo>
                    <a:pt x="6" y="236"/>
                  </a:lnTo>
                  <a:lnTo>
                    <a:pt x="6" y="233"/>
                  </a:lnTo>
                  <a:lnTo>
                    <a:pt x="11" y="233"/>
                  </a:lnTo>
                  <a:lnTo>
                    <a:pt x="13" y="233"/>
                  </a:lnTo>
                  <a:lnTo>
                    <a:pt x="18" y="229"/>
                  </a:lnTo>
                  <a:lnTo>
                    <a:pt x="21" y="233"/>
                  </a:lnTo>
                  <a:lnTo>
                    <a:pt x="19" y="228"/>
                  </a:lnTo>
                  <a:lnTo>
                    <a:pt x="21" y="226"/>
                  </a:lnTo>
                  <a:lnTo>
                    <a:pt x="18" y="226"/>
                  </a:lnTo>
                  <a:lnTo>
                    <a:pt x="19" y="225"/>
                  </a:lnTo>
                  <a:lnTo>
                    <a:pt x="18" y="225"/>
                  </a:lnTo>
                  <a:lnTo>
                    <a:pt x="34" y="225"/>
                  </a:lnTo>
                  <a:lnTo>
                    <a:pt x="32" y="223"/>
                  </a:lnTo>
                  <a:lnTo>
                    <a:pt x="34" y="221"/>
                  </a:lnTo>
                  <a:lnTo>
                    <a:pt x="26" y="220"/>
                  </a:lnTo>
                  <a:lnTo>
                    <a:pt x="27" y="218"/>
                  </a:lnTo>
                  <a:lnTo>
                    <a:pt x="26" y="218"/>
                  </a:lnTo>
                  <a:lnTo>
                    <a:pt x="27" y="215"/>
                  </a:lnTo>
                  <a:lnTo>
                    <a:pt x="32" y="217"/>
                  </a:lnTo>
                  <a:lnTo>
                    <a:pt x="34" y="213"/>
                  </a:lnTo>
                  <a:lnTo>
                    <a:pt x="34" y="212"/>
                  </a:lnTo>
                  <a:lnTo>
                    <a:pt x="38" y="210"/>
                  </a:lnTo>
                  <a:lnTo>
                    <a:pt x="40" y="209"/>
                  </a:lnTo>
                  <a:lnTo>
                    <a:pt x="43" y="209"/>
                  </a:lnTo>
                  <a:lnTo>
                    <a:pt x="43" y="207"/>
                  </a:lnTo>
                  <a:lnTo>
                    <a:pt x="46" y="204"/>
                  </a:lnTo>
                  <a:lnTo>
                    <a:pt x="53" y="202"/>
                  </a:lnTo>
                  <a:lnTo>
                    <a:pt x="54" y="207"/>
                  </a:lnTo>
                  <a:lnTo>
                    <a:pt x="58" y="205"/>
                  </a:lnTo>
                  <a:lnTo>
                    <a:pt x="56" y="202"/>
                  </a:lnTo>
                  <a:lnTo>
                    <a:pt x="61" y="199"/>
                  </a:lnTo>
                  <a:lnTo>
                    <a:pt x="66" y="205"/>
                  </a:lnTo>
                  <a:lnTo>
                    <a:pt x="67" y="205"/>
                  </a:lnTo>
                  <a:lnTo>
                    <a:pt x="69" y="202"/>
                  </a:lnTo>
                  <a:lnTo>
                    <a:pt x="75" y="202"/>
                  </a:lnTo>
                  <a:lnTo>
                    <a:pt x="74" y="199"/>
                  </a:lnTo>
                  <a:lnTo>
                    <a:pt x="83" y="196"/>
                  </a:lnTo>
                  <a:lnTo>
                    <a:pt x="85" y="194"/>
                  </a:lnTo>
                  <a:lnTo>
                    <a:pt x="83" y="194"/>
                  </a:lnTo>
                  <a:lnTo>
                    <a:pt x="67" y="202"/>
                  </a:lnTo>
                  <a:lnTo>
                    <a:pt x="64" y="199"/>
                  </a:lnTo>
                  <a:lnTo>
                    <a:pt x="66" y="196"/>
                  </a:lnTo>
                  <a:lnTo>
                    <a:pt x="62" y="197"/>
                  </a:lnTo>
                  <a:lnTo>
                    <a:pt x="61" y="194"/>
                  </a:lnTo>
                  <a:lnTo>
                    <a:pt x="67" y="193"/>
                  </a:lnTo>
                  <a:lnTo>
                    <a:pt x="66" y="188"/>
                  </a:lnTo>
                  <a:lnTo>
                    <a:pt x="77" y="177"/>
                  </a:lnTo>
                  <a:lnTo>
                    <a:pt x="83" y="178"/>
                  </a:lnTo>
                  <a:lnTo>
                    <a:pt x="83" y="173"/>
                  </a:lnTo>
                  <a:lnTo>
                    <a:pt x="82" y="173"/>
                  </a:lnTo>
                  <a:lnTo>
                    <a:pt x="83" y="169"/>
                  </a:lnTo>
                  <a:lnTo>
                    <a:pt x="88" y="164"/>
                  </a:lnTo>
                  <a:lnTo>
                    <a:pt x="96" y="162"/>
                  </a:lnTo>
                  <a:lnTo>
                    <a:pt x="94" y="159"/>
                  </a:lnTo>
                  <a:lnTo>
                    <a:pt x="91" y="161"/>
                  </a:lnTo>
                  <a:lnTo>
                    <a:pt x="94" y="157"/>
                  </a:lnTo>
                  <a:lnTo>
                    <a:pt x="94" y="154"/>
                  </a:lnTo>
                  <a:lnTo>
                    <a:pt x="99" y="157"/>
                  </a:lnTo>
                  <a:lnTo>
                    <a:pt x="96" y="153"/>
                  </a:lnTo>
                  <a:lnTo>
                    <a:pt x="99" y="151"/>
                  </a:lnTo>
                  <a:lnTo>
                    <a:pt x="99" y="145"/>
                  </a:lnTo>
                  <a:lnTo>
                    <a:pt x="106" y="146"/>
                  </a:lnTo>
                  <a:lnTo>
                    <a:pt x="103" y="141"/>
                  </a:lnTo>
                  <a:lnTo>
                    <a:pt x="96" y="145"/>
                  </a:lnTo>
                  <a:lnTo>
                    <a:pt x="103" y="136"/>
                  </a:lnTo>
                  <a:lnTo>
                    <a:pt x="107" y="136"/>
                  </a:lnTo>
                  <a:lnTo>
                    <a:pt x="109" y="135"/>
                  </a:lnTo>
                  <a:lnTo>
                    <a:pt x="106" y="135"/>
                  </a:lnTo>
                  <a:lnTo>
                    <a:pt x="104" y="130"/>
                  </a:lnTo>
                  <a:lnTo>
                    <a:pt x="109" y="128"/>
                  </a:lnTo>
                  <a:lnTo>
                    <a:pt x="106" y="128"/>
                  </a:lnTo>
                  <a:lnTo>
                    <a:pt x="106" y="125"/>
                  </a:lnTo>
                  <a:lnTo>
                    <a:pt x="112" y="122"/>
                  </a:lnTo>
                  <a:lnTo>
                    <a:pt x="111" y="120"/>
                  </a:lnTo>
                  <a:lnTo>
                    <a:pt x="112" y="117"/>
                  </a:lnTo>
                  <a:lnTo>
                    <a:pt x="117" y="117"/>
                  </a:lnTo>
                  <a:lnTo>
                    <a:pt x="120" y="112"/>
                  </a:lnTo>
                  <a:lnTo>
                    <a:pt x="119" y="109"/>
                  </a:lnTo>
                  <a:lnTo>
                    <a:pt x="122" y="104"/>
                  </a:lnTo>
                  <a:lnTo>
                    <a:pt x="127" y="103"/>
                  </a:lnTo>
                  <a:lnTo>
                    <a:pt x="133" y="106"/>
                  </a:lnTo>
                  <a:lnTo>
                    <a:pt x="138" y="101"/>
                  </a:lnTo>
                  <a:lnTo>
                    <a:pt x="130" y="101"/>
                  </a:lnTo>
                  <a:lnTo>
                    <a:pt x="135" y="98"/>
                  </a:lnTo>
                  <a:lnTo>
                    <a:pt x="133" y="98"/>
                  </a:lnTo>
                  <a:lnTo>
                    <a:pt x="135" y="96"/>
                  </a:lnTo>
                  <a:lnTo>
                    <a:pt x="133" y="93"/>
                  </a:lnTo>
                  <a:lnTo>
                    <a:pt x="136" y="92"/>
                  </a:lnTo>
                  <a:lnTo>
                    <a:pt x="135" y="90"/>
                  </a:lnTo>
                  <a:lnTo>
                    <a:pt x="138" y="87"/>
                  </a:lnTo>
                  <a:lnTo>
                    <a:pt x="139" y="87"/>
                  </a:lnTo>
                  <a:lnTo>
                    <a:pt x="141" y="93"/>
                  </a:lnTo>
                  <a:lnTo>
                    <a:pt x="146" y="92"/>
                  </a:lnTo>
                  <a:lnTo>
                    <a:pt x="143" y="87"/>
                  </a:lnTo>
                  <a:lnTo>
                    <a:pt x="144" y="85"/>
                  </a:lnTo>
                  <a:lnTo>
                    <a:pt x="143" y="82"/>
                  </a:lnTo>
                  <a:lnTo>
                    <a:pt x="143" y="80"/>
                  </a:lnTo>
                  <a:lnTo>
                    <a:pt x="146" y="79"/>
                  </a:lnTo>
                  <a:lnTo>
                    <a:pt x="157" y="82"/>
                  </a:lnTo>
                  <a:lnTo>
                    <a:pt x="157" y="79"/>
                  </a:lnTo>
                  <a:lnTo>
                    <a:pt x="146" y="77"/>
                  </a:lnTo>
                  <a:lnTo>
                    <a:pt x="149" y="74"/>
                  </a:lnTo>
                  <a:lnTo>
                    <a:pt x="157" y="72"/>
                  </a:lnTo>
                  <a:lnTo>
                    <a:pt x="159" y="71"/>
                  </a:lnTo>
                  <a:lnTo>
                    <a:pt x="157" y="69"/>
                  </a:lnTo>
                  <a:lnTo>
                    <a:pt x="160" y="71"/>
                  </a:lnTo>
                  <a:lnTo>
                    <a:pt x="160" y="68"/>
                  </a:lnTo>
                  <a:lnTo>
                    <a:pt x="159" y="66"/>
                  </a:lnTo>
                  <a:lnTo>
                    <a:pt x="159" y="63"/>
                  </a:lnTo>
                  <a:lnTo>
                    <a:pt x="165" y="58"/>
                  </a:lnTo>
                  <a:lnTo>
                    <a:pt x="163" y="55"/>
                  </a:lnTo>
                  <a:lnTo>
                    <a:pt x="167" y="50"/>
                  </a:lnTo>
                  <a:lnTo>
                    <a:pt x="167" y="50"/>
                  </a:lnTo>
                  <a:lnTo>
                    <a:pt x="167" y="55"/>
                  </a:lnTo>
                  <a:lnTo>
                    <a:pt x="173" y="55"/>
                  </a:lnTo>
                  <a:lnTo>
                    <a:pt x="175" y="53"/>
                  </a:lnTo>
                  <a:lnTo>
                    <a:pt x="170" y="48"/>
                  </a:lnTo>
                  <a:lnTo>
                    <a:pt x="173" y="48"/>
                  </a:lnTo>
                  <a:lnTo>
                    <a:pt x="183" y="56"/>
                  </a:lnTo>
                  <a:lnTo>
                    <a:pt x="181" y="53"/>
                  </a:lnTo>
                  <a:lnTo>
                    <a:pt x="176" y="50"/>
                  </a:lnTo>
                  <a:lnTo>
                    <a:pt x="176" y="45"/>
                  </a:lnTo>
                  <a:lnTo>
                    <a:pt x="178" y="42"/>
                  </a:lnTo>
                  <a:lnTo>
                    <a:pt x="184" y="40"/>
                  </a:lnTo>
                  <a:lnTo>
                    <a:pt x="186" y="50"/>
                  </a:lnTo>
                  <a:lnTo>
                    <a:pt x="186" y="42"/>
                  </a:lnTo>
                  <a:lnTo>
                    <a:pt x="192" y="37"/>
                  </a:lnTo>
                  <a:lnTo>
                    <a:pt x="194" y="48"/>
                  </a:lnTo>
                  <a:lnTo>
                    <a:pt x="191" y="53"/>
                  </a:lnTo>
                  <a:lnTo>
                    <a:pt x="197" y="45"/>
                  </a:lnTo>
                  <a:lnTo>
                    <a:pt x="197" y="42"/>
                  </a:lnTo>
                  <a:lnTo>
                    <a:pt x="199" y="39"/>
                  </a:lnTo>
                  <a:lnTo>
                    <a:pt x="202" y="35"/>
                  </a:lnTo>
                  <a:lnTo>
                    <a:pt x="200" y="39"/>
                  </a:lnTo>
                  <a:lnTo>
                    <a:pt x="202" y="40"/>
                  </a:lnTo>
                  <a:lnTo>
                    <a:pt x="207" y="37"/>
                  </a:lnTo>
                  <a:lnTo>
                    <a:pt x="205" y="34"/>
                  </a:lnTo>
                  <a:lnTo>
                    <a:pt x="215" y="42"/>
                  </a:lnTo>
                  <a:lnTo>
                    <a:pt x="215" y="32"/>
                  </a:lnTo>
                  <a:lnTo>
                    <a:pt x="208" y="31"/>
                  </a:lnTo>
                  <a:lnTo>
                    <a:pt x="208" y="26"/>
                  </a:lnTo>
                  <a:lnTo>
                    <a:pt x="212" y="29"/>
                  </a:lnTo>
                  <a:lnTo>
                    <a:pt x="213" y="26"/>
                  </a:lnTo>
                  <a:lnTo>
                    <a:pt x="220" y="31"/>
                  </a:lnTo>
                  <a:lnTo>
                    <a:pt x="220" y="31"/>
                  </a:lnTo>
                  <a:lnTo>
                    <a:pt x="220" y="27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31" y="35"/>
                  </a:lnTo>
                  <a:lnTo>
                    <a:pt x="231" y="27"/>
                  </a:lnTo>
                  <a:lnTo>
                    <a:pt x="237" y="19"/>
                  </a:lnTo>
                  <a:lnTo>
                    <a:pt x="244" y="19"/>
                  </a:lnTo>
                  <a:lnTo>
                    <a:pt x="242" y="18"/>
                  </a:lnTo>
                  <a:lnTo>
                    <a:pt x="247" y="15"/>
                  </a:lnTo>
                  <a:lnTo>
                    <a:pt x="244" y="10"/>
                  </a:lnTo>
                  <a:lnTo>
                    <a:pt x="247" y="10"/>
                  </a:lnTo>
                  <a:lnTo>
                    <a:pt x="247" y="5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3" y="8"/>
                  </a:lnTo>
                  <a:lnTo>
                    <a:pt x="255" y="19"/>
                  </a:lnTo>
                  <a:lnTo>
                    <a:pt x="255" y="26"/>
                  </a:lnTo>
                  <a:lnTo>
                    <a:pt x="252" y="31"/>
                  </a:lnTo>
                  <a:lnTo>
                    <a:pt x="253" y="32"/>
                  </a:lnTo>
                  <a:lnTo>
                    <a:pt x="255" y="32"/>
                  </a:lnTo>
                  <a:lnTo>
                    <a:pt x="272" y="5"/>
                  </a:lnTo>
                  <a:lnTo>
                    <a:pt x="274" y="11"/>
                  </a:lnTo>
                  <a:lnTo>
                    <a:pt x="271" y="13"/>
                  </a:lnTo>
                  <a:lnTo>
                    <a:pt x="274" y="16"/>
                  </a:lnTo>
                  <a:lnTo>
                    <a:pt x="274" y="23"/>
                  </a:lnTo>
                  <a:lnTo>
                    <a:pt x="279" y="19"/>
                  </a:lnTo>
                  <a:lnTo>
                    <a:pt x="279" y="16"/>
                  </a:lnTo>
                  <a:lnTo>
                    <a:pt x="281" y="15"/>
                  </a:lnTo>
                  <a:lnTo>
                    <a:pt x="285" y="0"/>
                  </a:lnTo>
                  <a:lnTo>
                    <a:pt x="297" y="3"/>
                  </a:lnTo>
                  <a:lnTo>
                    <a:pt x="295" y="10"/>
                  </a:lnTo>
                  <a:lnTo>
                    <a:pt x="289" y="10"/>
                  </a:lnTo>
                  <a:lnTo>
                    <a:pt x="292" y="13"/>
                  </a:lnTo>
                  <a:lnTo>
                    <a:pt x="289" y="15"/>
                  </a:lnTo>
                  <a:lnTo>
                    <a:pt x="295" y="15"/>
                  </a:lnTo>
                  <a:lnTo>
                    <a:pt x="292" y="19"/>
                  </a:lnTo>
                  <a:lnTo>
                    <a:pt x="300" y="19"/>
                  </a:lnTo>
                  <a:lnTo>
                    <a:pt x="298" y="11"/>
                  </a:lnTo>
                  <a:lnTo>
                    <a:pt x="306" y="7"/>
                  </a:lnTo>
                  <a:lnTo>
                    <a:pt x="308" y="13"/>
                  </a:lnTo>
                  <a:lnTo>
                    <a:pt x="317" y="11"/>
                  </a:lnTo>
                  <a:lnTo>
                    <a:pt x="322" y="15"/>
                  </a:lnTo>
                  <a:lnTo>
                    <a:pt x="319" y="16"/>
                  </a:lnTo>
                  <a:lnTo>
                    <a:pt x="330" y="21"/>
                  </a:lnTo>
                  <a:lnTo>
                    <a:pt x="332" y="23"/>
                  </a:lnTo>
                  <a:lnTo>
                    <a:pt x="319" y="31"/>
                  </a:lnTo>
                  <a:lnTo>
                    <a:pt x="301" y="29"/>
                  </a:lnTo>
                  <a:lnTo>
                    <a:pt x="319" y="37"/>
                  </a:lnTo>
                  <a:lnTo>
                    <a:pt x="314" y="43"/>
                  </a:lnTo>
                  <a:lnTo>
                    <a:pt x="322" y="42"/>
                  </a:lnTo>
                  <a:lnTo>
                    <a:pt x="332" y="40"/>
                  </a:lnTo>
                  <a:lnTo>
                    <a:pt x="332" y="47"/>
                  </a:lnTo>
                  <a:lnTo>
                    <a:pt x="324" y="45"/>
                  </a:lnTo>
                  <a:lnTo>
                    <a:pt x="322" y="50"/>
                  </a:lnTo>
                  <a:lnTo>
                    <a:pt x="313" y="55"/>
                  </a:lnTo>
                  <a:lnTo>
                    <a:pt x="309" y="61"/>
                  </a:lnTo>
                  <a:lnTo>
                    <a:pt x="308" y="56"/>
                  </a:lnTo>
                  <a:lnTo>
                    <a:pt x="313" y="50"/>
                  </a:lnTo>
                  <a:lnTo>
                    <a:pt x="309" y="42"/>
                  </a:lnTo>
                  <a:lnTo>
                    <a:pt x="293" y="31"/>
                  </a:lnTo>
                  <a:lnTo>
                    <a:pt x="281" y="35"/>
                  </a:lnTo>
                  <a:lnTo>
                    <a:pt x="268" y="40"/>
                  </a:lnTo>
                  <a:lnTo>
                    <a:pt x="266" y="45"/>
                  </a:lnTo>
                  <a:lnTo>
                    <a:pt x="266" y="63"/>
                  </a:lnTo>
                  <a:lnTo>
                    <a:pt x="252" y="72"/>
                  </a:lnTo>
                  <a:lnTo>
                    <a:pt x="244" y="66"/>
                  </a:lnTo>
                  <a:lnTo>
                    <a:pt x="236" y="71"/>
                  </a:lnTo>
                  <a:lnTo>
                    <a:pt x="224" y="69"/>
                  </a:lnTo>
                  <a:lnTo>
                    <a:pt x="213" y="56"/>
                  </a:lnTo>
                  <a:lnTo>
                    <a:pt x="207" y="53"/>
                  </a:lnTo>
                  <a:lnTo>
                    <a:pt x="204" y="55"/>
                  </a:lnTo>
                  <a:lnTo>
                    <a:pt x="205" y="60"/>
                  </a:lnTo>
                  <a:lnTo>
                    <a:pt x="199" y="61"/>
                  </a:lnTo>
                  <a:lnTo>
                    <a:pt x="191" y="61"/>
                  </a:lnTo>
                  <a:lnTo>
                    <a:pt x="194" y="66"/>
                  </a:lnTo>
                  <a:lnTo>
                    <a:pt x="191" y="74"/>
                  </a:lnTo>
                  <a:lnTo>
                    <a:pt x="192" y="77"/>
                  </a:lnTo>
                  <a:lnTo>
                    <a:pt x="192" y="79"/>
                  </a:lnTo>
                  <a:lnTo>
                    <a:pt x="170" y="76"/>
                  </a:lnTo>
                  <a:lnTo>
                    <a:pt x="167" y="79"/>
                  </a:lnTo>
                  <a:lnTo>
                    <a:pt x="167" y="85"/>
                  </a:lnTo>
                  <a:lnTo>
                    <a:pt x="165" y="92"/>
                  </a:lnTo>
                  <a:lnTo>
                    <a:pt x="157" y="88"/>
                  </a:lnTo>
                  <a:lnTo>
                    <a:pt x="149" y="95"/>
                  </a:lnTo>
                  <a:lnTo>
                    <a:pt x="147" y="100"/>
                  </a:lnTo>
                  <a:lnTo>
                    <a:pt x="143" y="108"/>
                  </a:lnTo>
                  <a:lnTo>
                    <a:pt x="146" y="112"/>
                  </a:lnTo>
                  <a:lnTo>
                    <a:pt x="146" y="116"/>
                  </a:lnTo>
                  <a:lnTo>
                    <a:pt x="135" y="128"/>
                  </a:lnTo>
                  <a:lnTo>
                    <a:pt x="131" y="138"/>
                  </a:lnTo>
                  <a:lnTo>
                    <a:pt x="123" y="141"/>
                  </a:lnTo>
                  <a:lnTo>
                    <a:pt x="125" y="153"/>
                  </a:lnTo>
                  <a:lnTo>
                    <a:pt x="123" y="162"/>
                  </a:lnTo>
                  <a:lnTo>
                    <a:pt x="114" y="175"/>
                  </a:lnTo>
                  <a:lnTo>
                    <a:pt x="120" y="183"/>
                  </a:lnTo>
                  <a:lnTo>
                    <a:pt x="120" y="188"/>
                  </a:lnTo>
                  <a:lnTo>
                    <a:pt x="117" y="191"/>
                  </a:lnTo>
                  <a:lnTo>
                    <a:pt x="104" y="191"/>
                  </a:lnTo>
                  <a:lnTo>
                    <a:pt x="94" y="199"/>
                  </a:lnTo>
                  <a:lnTo>
                    <a:pt x="93" y="205"/>
                  </a:lnTo>
                  <a:lnTo>
                    <a:pt x="96" y="212"/>
                  </a:lnTo>
                  <a:lnTo>
                    <a:pt x="93" y="223"/>
                  </a:lnTo>
                  <a:lnTo>
                    <a:pt x="96" y="228"/>
                  </a:lnTo>
                  <a:lnTo>
                    <a:pt x="96" y="241"/>
                  </a:lnTo>
                  <a:lnTo>
                    <a:pt x="104" y="246"/>
                  </a:lnTo>
                  <a:lnTo>
                    <a:pt x="106" y="250"/>
                  </a:lnTo>
                  <a:lnTo>
                    <a:pt x="104" y="254"/>
                  </a:lnTo>
                  <a:lnTo>
                    <a:pt x="98" y="258"/>
                  </a:lnTo>
                  <a:lnTo>
                    <a:pt x="99" y="260"/>
                  </a:lnTo>
                  <a:lnTo>
                    <a:pt x="103" y="266"/>
                  </a:lnTo>
                  <a:lnTo>
                    <a:pt x="101" y="271"/>
                  </a:lnTo>
                  <a:lnTo>
                    <a:pt x="101" y="276"/>
                  </a:lnTo>
                  <a:lnTo>
                    <a:pt x="93" y="281"/>
                  </a:lnTo>
                  <a:lnTo>
                    <a:pt x="93" y="282"/>
                  </a:lnTo>
                  <a:lnTo>
                    <a:pt x="90" y="287"/>
                  </a:lnTo>
                  <a:lnTo>
                    <a:pt x="91" y="292"/>
                  </a:lnTo>
                  <a:lnTo>
                    <a:pt x="90" y="298"/>
                  </a:lnTo>
                  <a:lnTo>
                    <a:pt x="88" y="300"/>
                  </a:lnTo>
                  <a:lnTo>
                    <a:pt x="88" y="298"/>
                  </a:lnTo>
                  <a:lnTo>
                    <a:pt x="86" y="302"/>
                  </a:lnTo>
                  <a:lnTo>
                    <a:pt x="86" y="295"/>
                  </a:lnTo>
                  <a:lnTo>
                    <a:pt x="83" y="295"/>
                  </a:lnTo>
                  <a:lnTo>
                    <a:pt x="78" y="294"/>
                  </a:lnTo>
                  <a:lnTo>
                    <a:pt x="77" y="284"/>
                  </a:lnTo>
                  <a:lnTo>
                    <a:pt x="78" y="281"/>
                  </a:lnTo>
                  <a:lnTo>
                    <a:pt x="77" y="281"/>
                  </a:lnTo>
                  <a:lnTo>
                    <a:pt x="74" y="281"/>
                  </a:lnTo>
                  <a:lnTo>
                    <a:pt x="75" y="287"/>
                  </a:lnTo>
                  <a:lnTo>
                    <a:pt x="74" y="287"/>
                  </a:lnTo>
                  <a:lnTo>
                    <a:pt x="72" y="284"/>
                  </a:lnTo>
                  <a:lnTo>
                    <a:pt x="72" y="287"/>
                  </a:lnTo>
                  <a:lnTo>
                    <a:pt x="75" y="292"/>
                  </a:lnTo>
                  <a:lnTo>
                    <a:pt x="72" y="297"/>
                  </a:lnTo>
                  <a:lnTo>
                    <a:pt x="64" y="297"/>
                  </a:lnTo>
                  <a:lnTo>
                    <a:pt x="64" y="298"/>
                  </a:lnTo>
                  <a:lnTo>
                    <a:pt x="58" y="305"/>
                  </a:lnTo>
                  <a:lnTo>
                    <a:pt x="45" y="314"/>
                  </a:lnTo>
                  <a:lnTo>
                    <a:pt x="43" y="311"/>
                  </a:lnTo>
                  <a:lnTo>
                    <a:pt x="38" y="316"/>
                  </a:lnTo>
                  <a:lnTo>
                    <a:pt x="35" y="318"/>
                  </a:lnTo>
                  <a:lnTo>
                    <a:pt x="32" y="316"/>
                  </a:lnTo>
                  <a:lnTo>
                    <a:pt x="34" y="314"/>
                  </a:lnTo>
                  <a:lnTo>
                    <a:pt x="29" y="314"/>
                  </a:lnTo>
                  <a:lnTo>
                    <a:pt x="29" y="316"/>
                  </a:lnTo>
                  <a:lnTo>
                    <a:pt x="24" y="316"/>
                  </a:lnTo>
                  <a:lnTo>
                    <a:pt x="26" y="310"/>
                  </a:lnTo>
                  <a:lnTo>
                    <a:pt x="22" y="313"/>
                  </a:lnTo>
                  <a:lnTo>
                    <a:pt x="21" y="313"/>
                  </a:lnTo>
                  <a:lnTo>
                    <a:pt x="8" y="305"/>
                  </a:lnTo>
                  <a:lnTo>
                    <a:pt x="10" y="298"/>
                  </a:lnTo>
                  <a:lnTo>
                    <a:pt x="14" y="300"/>
                  </a:lnTo>
                  <a:lnTo>
                    <a:pt x="13" y="297"/>
                  </a:lnTo>
                  <a:lnTo>
                    <a:pt x="18" y="294"/>
                  </a:lnTo>
                  <a:lnTo>
                    <a:pt x="18" y="292"/>
                  </a:lnTo>
                  <a:lnTo>
                    <a:pt x="16" y="292"/>
                  </a:lnTo>
                  <a:lnTo>
                    <a:pt x="19" y="289"/>
                  </a:lnTo>
                  <a:lnTo>
                    <a:pt x="5" y="292"/>
                  </a:lnTo>
                  <a:lnTo>
                    <a:pt x="5" y="289"/>
                  </a:lnTo>
                  <a:lnTo>
                    <a:pt x="8" y="286"/>
                  </a:lnTo>
                  <a:lnTo>
                    <a:pt x="13" y="286"/>
                  </a:lnTo>
                  <a:lnTo>
                    <a:pt x="19" y="282"/>
                  </a:lnTo>
                  <a:lnTo>
                    <a:pt x="11" y="281"/>
                  </a:lnTo>
                  <a:lnTo>
                    <a:pt x="18" y="276"/>
                  </a:lnTo>
                  <a:lnTo>
                    <a:pt x="16" y="274"/>
                  </a:lnTo>
                  <a:lnTo>
                    <a:pt x="21" y="270"/>
                  </a:lnTo>
                  <a:lnTo>
                    <a:pt x="22" y="271"/>
                  </a:lnTo>
                  <a:lnTo>
                    <a:pt x="24" y="268"/>
                  </a:lnTo>
                  <a:lnTo>
                    <a:pt x="27" y="266"/>
                  </a:lnTo>
                  <a:lnTo>
                    <a:pt x="21" y="266"/>
                  </a:lnTo>
                  <a:lnTo>
                    <a:pt x="18" y="268"/>
                  </a:lnTo>
                  <a:lnTo>
                    <a:pt x="10" y="278"/>
                  </a:lnTo>
                  <a:lnTo>
                    <a:pt x="10" y="27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5" name="Полилиния 271"/>
            <p:cNvSpPr/>
            <p:nvPr/>
          </p:nvSpPr>
          <p:spPr bwMode="auto">
            <a:xfrm>
              <a:off x="5252552" y="-1986898"/>
              <a:ext cx="110125" cy="54382"/>
            </a:xfrm>
            <a:custGeom>
              <a:avLst/>
              <a:gdLst/>
              <a:ahLst/>
              <a:cxnLst>
                <a:cxn ang="0">
                  <a:pos x="65" y="40"/>
                </a:cxn>
                <a:cxn ang="0">
                  <a:pos x="53" y="38"/>
                </a:cxn>
                <a:cxn ang="0">
                  <a:pos x="42" y="37"/>
                </a:cxn>
                <a:cxn ang="0">
                  <a:pos x="29" y="35"/>
                </a:cxn>
                <a:cxn ang="0">
                  <a:pos x="18" y="33"/>
                </a:cxn>
                <a:cxn ang="0">
                  <a:pos x="12" y="25"/>
                </a:cxn>
                <a:cxn ang="0">
                  <a:pos x="2" y="21"/>
                </a:cxn>
                <a:cxn ang="0">
                  <a:pos x="0" y="17"/>
                </a:cxn>
                <a:cxn ang="0">
                  <a:pos x="7" y="16"/>
                </a:cxn>
                <a:cxn ang="0">
                  <a:pos x="5" y="21"/>
                </a:cxn>
                <a:cxn ang="0">
                  <a:pos x="12" y="21"/>
                </a:cxn>
                <a:cxn ang="0">
                  <a:pos x="13" y="22"/>
                </a:cxn>
                <a:cxn ang="0">
                  <a:pos x="21" y="22"/>
                </a:cxn>
                <a:cxn ang="0">
                  <a:pos x="26" y="21"/>
                </a:cxn>
                <a:cxn ang="0">
                  <a:pos x="45" y="22"/>
                </a:cxn>
                <a:cxn ang="0">
                  <a:pos x="52" y="19"/>
                </a:cxn>
                <a:cxn ang="0">
                  <a:pos x="52" y="17"/>
                </a:cxn>
                <a:cxn ang="0">
                  <a:pos x="53" y="17"/>
                </a:cxn>
                <a:cxn ang="0">
                  <a:pos x="55" y="14"/>
                </a:cxn>
                <a:cxn ang="0">
                  <a:pos x="65" y="8"/>
                </a:cxn>
                <a:cxn ang="0">
                  <a:pos x="74" y="0"/>
                </a:cxn>
                <a:cxn ang="0">
                  <a:pos x="74" y="3"/>
                </a:cxn>
                <a:cxn ang="0">
                  <a:pos x="77" y="4"/>
                </a:cxn>
                <a:cxn ang="0">
                  <a:pos x="81" y="13"/>
                </a:cxn>
                <a:cxn ang="0">
                  <a:pos x="76" y="13"/>
                </a:cxn>
                <a:cxn ang="0">
                  <a:pos x="71" y="13"/>
                </a:cxn>
                <a:cxn ang="0">
                  <a:pos x="74" y="17"/>
                </a:cxn>
                <a:cxn ang="0">
                  <a:pos x="77" y="22"/>
                </a:cxn>
                <a:cxn ang="0">
                  <a:pos x="68" y="24"/>
                </a:cxn>
                <a:cxn ang="0">
                  <a:pos x="68" y="30"/>
                </a:cxn>
                <a:cxn ang="0">
                  <a:pos x="68" y="37"/>
                </a:cxn>
                <a:cxn ang="0">
                  <a:pos x="65" y="40"/>
                </a:cxn>
                <a:cxn ang="0">
                  <a:pos x="65" y="40"/>
                </a:cxn>
              </a:cxnLst>
              <a:rect l="0" t="0" r="r" b="b"/>
              <a:pathLst>
                <a:path w="81" h="40">
                  <a:moveTo>
                    <a:pt x="65" y="40"/>
                  </a:moveTo>
                  <a:lnTo>
                    <a:pt x="53" y="38"/>
                  </a:lnTo>
                  <a:lnTo>
                    <a:pt x="42" y="37"/>
                  </a:lnTo>
                  <a:lnTo>
                    <a:pt x="29" y="35"/>
                  </a:lnTo>
                  <a:lnTo>
                    <a:pt x="18" y="33"/>
                  </a:lnTo>
                  <a:lnTo>
                    <a:pt x="12" y="25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7" y="16"/>
                  </a:lnTo>
                  <a:lnTo>
                    <a:pt x="5" y="21"/>
                  </a:lnTo>
                  <a:lnTo>
                    <a:pt x="12" y="21"/>
                  </a:lnTo>
                  <a:lnTo>
                    <a:pt x="13" y="22"/>
                  </a:lnTo>
                  <a:lnTo>
                    <a:pt x="21" y="22"/>
                  </a:lnTo>
                  <a:lnTo>
                    <a:pt x="26" y="21"/>
                  </a:lnTo>
                  <a:lnTo>
                    <a:pt x="45" y="22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3" y="17"/>
                  </a:lnTo>
                  <a:lnTo>
                    <a:pt x="55" y="14"/>
                  </a:lnTo>
                  <a:lnTo>
                    <a:pt x="65" y="8"/>
                  </a:lnTo>
                  <a:lnTo>
                    <a:pt x="74" y="0"/>
                  </a:lnTo>
                  <a:lnTo>
                    <a:pt x="74" y="3"/>
                  </a:lnTo>
                  <a:lnTo>
                    <a:pt x="77" y="4"/>
                  </a:lnTo>
                  <a:lnTo>
                    <a:pt x="81" y="13"/>
                  </a:lnTo>
                  <a:lnTo>
                    <a:pt x="76" y="13"/>
                  </a:lnTo>
                  <a:lnTo>
                    <a:pt x="71" y="13"/>
                  </a:lnTo>
                  <a:lnTo>
                    <a:pt x="74" y="17"/>
                  </a:lnTo>
                  <a:lnTo>
                    <a:pt x="77" y="22"/>
                  </a:lnTo>
                  <a:lnTo>
                    <a:pt x="68" y="24"/>
                  </a:lnTo>
                  <a:lnTo>
                    <a:pt x="68" y="30"/>
                  </a:lnTo>
                  <a:lnTo>
                    <a:pt x="68" y="37"/>
                  </a:lnTo>
                  <a:lnTo>
                    <a:pt x="65" y="40"/>
                  </a:lnTo>
                  <a:lnTo>
                    <a:pt x="65" y="4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6" name="Полилиния 272"/>
            <p:cNvSpPr/>
            <p:nvPr/>
          </p:nvSpPr>
          <p:spPr bwMode="auto">
            <a:xfrm>
              <a:off x="5287901" y="-1969225"/>
              <a:ext cx="150911" cy="121001"/>
            </a:xfrm>
            <a:custGeom>
              <a:avLst/>
              <a:gdLst/>
              <a:ahLst/>
              <a:cxnLst>
                <a:cxn ang="0">
                  <a:pos x="50" y="32"/>
                </a:cxn>
                <a:cxn ang="0">
                  <a:pos x="48" y="38"/>
                </a:cxn>
                <a:cxn ang="0">
                  <a:pos x="47" y="43"/>
                </a:cxn>
                <a:cxn ang="0">
                  <a:pos x="45" y="48"/>
                </a:cxn>
                <a:cxn ang="0">
                  <a:pos x="43" y="54"/>
                </a:cxn>
                <a:cxn ang="0">
                  <a:pos x="32" y="56"/>
                </a:cxn>
                <a:cxn ang="0">
                  <a:pos x="21" y="59"/>
                </a:cxn>
                <a:cxn ang="0">
                  <a:pos x="10" y="62"/>
                </a:cxn>
                <a:cxn ang="0">
                  <a:pos x="0" y="65"/>
                </a:cxn>
                <a:cxn ang="0">
                  <a:pos x="10" y="76"/>
                </a:cxn>
                <a:cxn ang="0">
                  <a:pos x="19" y="89"/>
                </a:cxn>
                <a:cxn ang="0">
                  <a:pos x="35" y="86"/>
                </a:cxn>
                <a:cxn ang="0">
                  <a:pos x="48" y="86"/>
                </a:cxn>
                <a:cxn ang="0">
                  <a:pos x="51" y="83"/>
                </a:cxn>
                <a:cxn ang="0">
                  <a:pos x="51" y="80"/>
                </a:cxn>
                <a:cxn ang="0">
                  <a:pos x="56" y="76"/>
                </a:cxn>
                <a:cxn ang="0">
                  <a:pos x="69" y="75"/>
                </a:cxn>
                <a:cxn ang="0">
                  <a:pos x="72" y="67"/>
                </a:cxn>
                <a:cxn ang="0">
                  <a:pos x="79" y="65"/>
                </a:cxn>
                <a:cxn ang="0">
                  <a:pos x="87" y="64"/>
                </a:cxn>
                <a:cxn ang="0">
                  <a:pos x="85" y="52"/>
                </a:cxn>
                <a:cxn ang="0">
                  <a:pos x="88" y="49"/>
                </a:cxn>
                <a:cxn ang="0">
                  <a:pos x="92" y="48"/>
                </a:cxn>
                <a:cxn ang="0">
                  <a:pos x="93" y="49"/>
                </a:cxn>
                <a:cxn ang="0">
                  <a:pos x="96" y="49"/>
                </a:cxn>
                <a:cxn ang="0">
                  <a:pos x="100" y="41"/>
                </a:cxn>
                <a:cxn ang="0">
                  <a:pos x="109" y="33"/>
                </a:cxn>
                <a:cxn ang="0">
                  <a:pos x="111" y="27"/>
                </a:cxn>
                <a:cxn ang="0">
                  <a:pos x="103" y="24"/>
                </a:cxn>
                <a:cxn ang="0">
                  <a:pos x="93" y="16"/>
                </a:cxn>
                <a:cxn ang="0">
                  <a:pos x="75" y="12"/>
                </a:cxn>
                <a:cxn ang="0">
                  <a:pos x="64" y="8"/>
                </a:cxn>
                <a:cxn ang="0">
                  <a:pos x="56" y="3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5" y="0"/>
                </a:cxn>
                <a:cxn ang="0">
                  <a:pos x="48" y="4"/>
                </a:cxn>
                <a:cxn ang="0">
                  <a:pos x="51" y="9"/>
                </a:cxn>
                <a:cxn ang="0">
                  <a:pos x="42" y="11"/>
                </a:cxn>
                <a:cxn ang="0">
                  <a:pos x="42" y="17"/>
                </a:cxn>
                <a:cxn ang="0">
                  <a:pos x="42" y="24"/>
                </a:cxn>
                <a:cxn ang="0">
                  <a:pos x="50" y="32"/>
                </a:cxn>
                <a:cxn ang="0">
                  <a:pos x="50" y="32"/>
                </a:cxn>
              </a:cxnLst>
              <a:rect l="0" t="0" r="r" b="b"/>
              <a:pathLst>
                <a:path w="111" h="89">
                  <a:moveTo>
                    <a:pt x="50" y="32"/>
                  </a:moveTo>
                  <a:lnTo>
                    <a:pt x="48" y="38"/>
                  </a:lnTo>
                  <a:lnTo>
                    <a:pt x="47" y="43"/>
                  </a:lnTo>
                  <a:lnTo>
                    <a:pt x="45" y="48"/>
                  </a:lnTo>
                  <a:lnTo>
                    <a:pt x="43" y="54"/>
                  </a:lnTo>
                  <a:lnTo>
                    <a:pt x="32" y="56"/>
                  </a:lnTo>
                  <a:lnTo>
                    <a:pt x="21" y="59"/>
                  </a:lnTo>
                  <a:lnTo>
                    <a:pt x="10" y="62"/>
                  </a:lnTo>
                  <a:lnTo>
                    <a:pt x="0" y="65"/>
                  </a:lnTo>
                  <a:lnTo>
                    <a:pt x="10" y="76"/>
                  </a:lnTo>
                  <a:lnTo>
                    <a:pt x="19" y="89"/>
                  </a:lnTo>
                  <a:lnTo>
                    <a:pt x="35" y="86"/>
                  </a:lnTo>
                  <a:lnTo>
                    <a:pt x="48" y="86"/>
                  </a:lnTo>
                  <a:lnTo>
                    <a:pt x="51" y="83"/>
                  </a:lnTo>
                  <a:lnTo>
                    <a:pt x="51" y="80"/>
                  </a:lnTo>
                  <a:lnTo>
                    <a:pt x="56" y="76"/>
                  </a:lnTo>
                  <a:lnTo>
                    <a:pt x="69" y="75"/>
                  </a:lnTo>
                  <a:lnTo>
                    <a:pt x="72" y="67"/>
                  </a:lnTo>
                  <a:lnTo>
                    <a:pt x="79" y="65"/>
                  </a:lnTo>
                  <a:lnTo>
                    <a:pt x="87" y="64"/>
                  </a:lnTo>
                  <a:lnTo>
                    <a:pt x="85" y="52"/>
                  </a:lnTo>
                  <a:lnTo>
                    <a:pt x="88" y="49"/>
                  </a:lnTo>
                  <a:lnTo>
                    <a:pt x="92" y="48"/>
                  </a:lnTo>
                  <a:lnTo>
                    <a:pt x="93" y="49"/>
                  </a:lnTo>
                  <a:lnTo>
                    <a:pt x="96" y="49"/>
                  </a:lnTo>
                  <a:lnTo>
                    <a:pt x="100" y="41"/>
                  </a:lnTo>
                  <a:lnTo>
                    <a:pt x="109" y="33"/>
                  </a:lnTo>
                  <a:lnTo>
                    <a:pt x="111" y="27"/>
                  </a:lnTo>
                  <a:lnTo>
                    <a:pt x="103" y="24"/>
                  </a:lnTo>
                  <a:lnTo>
                    <a:pt x="93" y="16"/>
                  </a:lnTo>
                  <a:lnTo>
                    <a:pt x="75" y="12"/>
                  </a:lnTo>
                  <a:lnTo>
                    <a:pt x="64" y="8"/>
                  </a:lnTo>
                  <a:lnTo>
                    <a:pt x="56" y="3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8" y="4"/>
                  </a:lnTo>
                  <a:lnTo>
                    <a:pt x="51" y="9"/>
                  </a:lnTo>
                  <a:lnTo>
                    <a:pt x="42" y="11"/>
                  </a:lnTo>
                  <a:lnTo>
                    <a:pt x="42" y="17"/>
                  </a:lnTo>
                  <a:lnTo>
                    <a:pt x="42" y="24"/>
                  </a:lnTo>
                  <a:lnTo>
                    <a:pt x="50" y="32"/>
                  </a:lnTo>
                  <a:lnTo>
                    <a:pt x="50" y="3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7" name="Полилиния 273"/>
            <p:cNvSpPr/>
            <p:nvPr/>
          </p:nvSpPr>
          <p:spPr bwMode="auto">
            <a:xfrm>
              <a:off x="5098922" y="-1880853"/>
              <a:ext cx="214810" cy="92450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26" y="2"/>
                </a:cxn>
                <a:cxn ang="0">
                  <a:pos x="115" y="3"/>
                </a:cxn>
                <a:cxn ang="0">
                  <a:pos x="102" y="5"/>
                </a:cxn>
                <a:cxn ang="0">
                  <a:pos x="91" y="7"/>
                </a:cxn>
                <a:cxn ang="0">
                  <a:pos x="81" y="15"/>
                </a:cxn>
                <a:cxn ang="0">
                  <a:pos x="73" y="21"/>
                </a:cxn>
                <a:cxn ang="0">
                  <a:pos x="65" y="29"/>
                </a:cxn>
                <a:cxn ang="0">
                  <a:pos x="56" y="36"/>
                </a:cxn>
                <a:cxn ang="0">
                  <a:pos x="54" y="24"/>
                </a:cxn>
                <a:cxn ang="0">
                  <a:pos x="40" y="21"/>
                </a:cxn>
                <a:cxn ang="0">
                  <a:pos x="25" y="18"/>
                </a:cxn>
                <a:cxn ang="0">
                  <a:pos x="11" y="21"/>
                </a:cxn>
                <a:cxn ang="0">
                  <a:pos x="4" y="24"/>
                </a:cxn>
                <a:cxn ang="0">
                  <a:pos x="3" y="26"/>
                </a:cxn>
                <a:cxn ang="0">
                  <a:pos x="0" y="28"/>
                </a:cxn>
                <a:cxn ang="0">
                  <a:pos x="1" y="32"/>
                </a:cxn>
                <a:cxn ang="0">
                  <a:pos x="0" y="34"/>
                </a:cxn>
                <a:cxn ang="0">
                  <a:pos x="1" y="39"/>
                </a:cxn>
                <a:cxn ang="0">
                  <a:pos x="0" y="39"/>
                </a:cxn>
                <a:cxn ang="0">
                  <a:pos x="4" y="42"/>
                </a:cxn>
                <a:cxn ang="0">
                  <a:pos x="9" y="52"/>
                </a:cxn>
                <a:cxn ang="0">
                  <a:pos x="11" y="55"/>
                </a:cxn>
                <a:cxn ang="0">
                  <a:pos x="12" y="61"/>
                </a:cxn>
                <a:cxn ang="0">
                  <a:pos x="17" y="66"/>
                </a:cxn>
                <a:cxn ang="0">
                  <a:pos x="24" y="68"/>
                </a:cxn>
                <a:cxn ang="0">
                  <a:pos x="38" y="66"/>
                </a:cxn>
                <a:cxn ang="0">
                  <a:pos x="48" y="63"/>
                </a:cxn>
                <a:cxn ang="0">
                  <a:pos x="53" y="60"/>
                </a:cxn>
                <a:cxn ang="0">
                  <a:pos x="67" y="60"/>
                </a:cxn>
                <a:cxn ang="0">
                  <a:pos x="75" y="58"/>
                </a:cxn>
                <a:cxn ang="0">
                  <a:pos x="83" y="53"/>
                </a:cxn>
                <a:cxn ang="0">
                  <a:pos x="94" y="53"/>
                </a:cxn>
                <a:cxn ang="0">
                  <a:pos x="96" y="52"/>
                </a:cxn>
                <a:cxn ang="0">
                  <a:pos x="101" y="47"/>
                </a:cxn>
                <a:cxn ang="0">
                  <a:pos x="109" y="45"/>
                </a:cxn>
                <a:cxn ang="0">
                  <a:pos x="134" y="40"/>
                </a:cxn>
                <a:cxn ang="0">
                  <a:pos x="139" y="37"/>
                </a:cxn>
                <a:cxn ang="0">
                  <a:pos x="147" y="36"/>
                </a:cxn>
                <a:cxn ang="0">
                  <a:pos x="147" y="32"/>
                </a:cxn>
                <a:cxn ang="0">
                  <a:pos x="149" y="29"/>
                </a:cxn>
                <a:cxn ang="0">
                  <a:pos x="158" y="24"/>
                </a:cxn>
                <a:cxn ang="0">
                  <a:pos x="149" y="11"/>
                </a:cxn>
                <a:cxn ang="0">
                  <a:pos x="139" y="0"/>
                </a:cxn>
                <a:cxn ang="0">
                  <a:pos x="139" y="0"/>
                </a:cxn>
              </a:cxnLst>
              <a:rect l="0" t="0" r="r" b="b"/>
              <a:pathLst>
                <a:path w="158" h="68">
                  <a:moveTo>
                    <a:pt x="139" y="0"/>
                  </a:moveTo>
                  <a:lnTo>
                    <a:pt x="126" y="2"/>
                  </a:lnTo>
                  <a:lnTo>
                    <a:pt x="115" y="3"/>
                  </a:lnTo>
                  <a:lnTo>
                    <a:pt x="102" y="5"/>
                  </a:lnTo>
                  <a:lnTo>
                    <a:pt x="91" y="7"/>
                  </a:lnTo>
                  <a:lnTo>
                    <a:pt x="81" y="15"/>
                  </a:lnTo>
                  <a:lnTo>
                    <a:pt x="73" y="21"/>
                  </a:lnTo>
                  <a:lnTo>
                    <a:pt x="65" y="29"/>
                  </a:lnTo>
                  <a:lnTo>
                    <a:pt x="56" y="36"/>
                  </a:lnTo>
                  <a:lnTo>
                    <a:pt x="54" y="24"/>
                  </a:lnTo>
                  <a:lnTo>
                    <a:pt x="40" y="21"/>
                  </a:lnTo>
                  <a:lnTo>
                    <a:pt x="25" y="18"/>
                  </a:lnTo>
                  <a:lnTo>
                    <a:pt x="11" y="21"/>
                  </a:lnTo>
                  <a:lnTo>
                    <a:pt x="4" y="24"/>
                  </a:lnTo>
                  <a:lnTo>
                    <a:pt x="3" y="26"/>
                  </a:lnTo>
                  <a:lnTo>
                    <a:pt x="0" y="28"/>
                  </a:lnTo>
                  <a:lnTo>
                    <a:pt x="1" y="32"/>
                  </a:lnTo>
                  <a:lnTo>
                    <a:pt x="0" y="34"/>
                  </a:lnTo>
                  <a:lnTo>
                    <a:pt x="1" y="39"/>
                  </a:lnTo>
                  <a:lnTo>
                    <a:pt x="0" y="39"/>
                  </a:lnTo>
                  <a:lnTo>
                    <a:pt x="4" y="42"/>
                  </a:lnTo>
                  <a:lnTo>
                    <a:pt x="9" y="52"/>
                  </a:lnTo>
                  <a:lnTo>
                    <a:pt x="11" y="55"/>
                  </a:lnTo>
                  <a:lnTo>
                    <a:pt x="12" y="61"/>
                  </a:lnTo>
                  <a:lnTo>
                    <a:pt x="17" y="66"/>
                  </a:lnTo>
                  <a:lnTo>
                    <a:pt x="24" y="68"/>
                  </a:lnTo>
                  <a:lnTo>
                    <a:pt x="38" y="66"/>
                  </a:lnTo>
                  <a:lnTo>
                    <a:pt x="48" y="63"/>
                  </a:lnTo>
                  <a:lnTo>
                    <a:pt x="53" y="60"/>
                  </a:lnTo>
                  <a:lnTo>
                    <a:pt x="67" y="60"/>
                  </a:lnTo>
                  <a:lnTo>
                    <a:pt x="75" y="58"/>
                  </a:lnTo>
                  <a:lnTo>
                    <a:pt x="83" y="53"/>
                  </a:lnTo>
                  <a:lnTo>
                    <a:pt x="94" y="53"/>
                  </a:lnTo>
                  <a:lnTo>
                    <a:pt x="96" y="52"/>
                  </a:lnTo>
                  <a:lnTo>
                    <a:pt x="101" y="47"/>
                  </a:lnTo>
                  <a:lnTo>
                    <a:pt x="109" y="45"/>
                  </a:lnTo>
                  <a:lnTo>
                    <a:pt x="134" y="40"/>
                  </a:lnTo>
                  <a:lnTo>
                    <a:pt x="139" y="37"/>
                  </a:lnTo>
                  <a:lnTo>
                    <a:pt x="147" y="36"/>
                  </a:lnTo>
                  <a:lnTo>
                    <a:pt x="147" y="32"/>
                  </a:lnTo>
                  <a:lnTo>
                    <a:pt x="149" y="29"/>
                  </a:lnTo>
                  <a:lnTo>
                    <a:pt x="158" y="24"/>
                  </a:lnTo>
                  <a:lnTo>
                    <a:pt x="149" y="11"/>
                  </a:lnTo>
                  <a:lnTo>
                    <a:pt x="139" y="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8" name="Полилиния 274"/>
            <p:cNvSpPr/>
            <p:nvPr/>
          </p:nvSpPr>
          <p:spPr bwMode="auto">
            <a:xfrm>
              <a:off x="4878674" y="-1470267"/>
              <a:ext cx="235204" cy="237923"/>
            </a:xfrm>
            <a:custGeom>
              <a:avLst/>
              <a:gdLst/>
              <a:ahLst/>
              <a:cxnLst>
                <a:cxn ang="0">
                  <a:pos x="73" y="21"/>
                </a:cxn>
                <a:cxn ang="0">
                  <a:pos x="88" y="11"/>
                </a:cxn>
                <a:cxn ang="0">
                  <a:pos x="101" y="13"/>
                </a:cxn>
                <a:cxn ang="0">
                  <a:pos x="120" y="11"/>
                </a:cxn>
                <a:cxn ang="0">
                  <a:pos x="131" y="8"/>
                </a:cxn>
                <a:cxn ang="0">
                  <a:pos x="141" y="9"/>
                </a:cxn>
                <a:cxn ang="0">
                  <a:pos x="163" y="1"/>
                </a:cxn>
                <a:cxn ang="0">
                  <a:pos x="165" y="1"/>
                </a:cxn>
                <a:cxn ang="0">
                  <a:pos x="168" y="6"/>
                </a:cxn>
                <a:cxn ang="0">
                  <a:pos x="166" y="24"/>
                </a:cxn>
                <a:cxn ang="0">
                  <a:pos x="166" y="27"/>
                </a:cxn>
                <a:cxn ang="0">
                  <a:pos x="170" y="38"/>
                </a:cxn>
                <a:cxn ang="0">
                  <a:pos x="170" y="41"/>
                </a:cxn>
                <a:cxn ang="0">
                  <a:pos x="173" y="43"/>
                </a:cxn>
                <a:cxn ang="0">
                  <a:pos x="170" y="49"/>
                </a:cxn>
                <a:cxn ang="0">
                  <a:pos x="162" y="59"/>
                </a:cxn>
                <a:cxn ang="0">
                  <a:pos x="158" y="62"/>
                </a:cxn>
                <a:cxn ang="0">
                  <a:pos x="149" y="67"/>
                </a:cxn>
                <a:cxn ang="0">
                  <a:pos x="134" y="70"/>
                </a:cxn>
                <a:cxn ang="0">
                  <a:pos x="115" y="78"/>
                </a:cxn>
                <a:cxn ang="0">
                  <a:pos x="109" y="82"/>
                </a:cxn>
                <a:cxn ang="0">
                  <a:pos x="104" y="88"/>
                </a:cxn>
                <a:cxn ang="0">
                  <a:pos x="102" y="86"/>
                </a:cxn>
                <a:cxn ang="0">
                  <a:pos x="85" y="99"/>
                </a:cxn>
                <a:cxn ang="0">
                  <a:pos x="81" y="107"/>
                </a:cxn>
                <a:cxn ang="0">
                  <a:pos x="88" y="110"/>
                </a:cxn>
                <a:cxn ang="0">
                  <a:pos x="96" y="123"/>
                </a:cxn>
                <a:cxn ang="0">
                  <a:pos x="97" y="136"/>
                </a:cxn>
                <a:cxn ang="0">
                  <a:pos x="96" y="146"/>
                </a:cxn>
                <a:cxn ang="0">
                  <a:pos x="97" y="146"/>
                </a:cxn>
                <a:cxn ang="0">
                  <a:pos x="88" y="154"/>
                </a:cxn>
                <a:cxn ang="0">
                  <a:pos x="57" y="162"/>
                </a:cxn>
                <a:cxn ang="0">
                  <a:pos x="57" y="170"/>
                </a:cxn>
                <a:cxn ang="0">
                  <a:pos x="59" y="175"/>
                </a:cxn>
                <a:cxn ang="0">
                  <a:pos x="45" y="163"/>
                </a:cxn>
                <a:cxn ang="0">
                  <a:pos x="33" y="130"/>
                </a:cxn>
                <a:cxn ang="0">
                  <a:pos x="41" y="118"/>
                </a:cxn>
                <a:cxn ang="0">
                  <a:pos x="48" y="90"/>
                </a:cxn>
                <a:cxn ang="0">
                  <a:pos x="51" y="73"/>
                </a:cxn>
                <a:cxn ang="0">
                  <a:pos x="45" y="62"/>
                </a:cxn>
                <a:cxn ang="0">
                  <a:pos x="4" y="57"/>
                </a:cxn>
                <a:cxn ang="0">
                  <a:pos x="0" y="48"/>
                </a:cxn>
                <a:cxn ang="0">
                  <a:pos x="24" y="43"/>
                </a:cxn>
                <a:cxn ang="0">
                  <a:pos x="49" y="37"/>
                </a:cxn>
                <a:cxn ang="0">
                  <a:pos x="70" y="41"/>
                </a:cxn>
                <a:cxn ang="0">
                  <a:pos x="75" y="49"/>
                </a:cxn>
                <a:cxn ang="0">
                  <a:pos x="73" y="61"/>
                </a:cxn>
                <a:cxn ang="0">
                  <a:pos x="85" y="69"/>
                </a:cxn>
                <a:cxn ang="0">
                  <a:pos x="88" y="65"/>
                </a:cxn>
                <a:cxn ang="0">
                  <a:pos x="88" y="61"/>
                </a:cxn>
                <a:cxn ang="0">
                  <a:pos x="96" y="53"/>
                </a:cxn>
                <a:cxn ang="0">
                  <a:pos x="96" y="46"/>
                </a:cxn>
                <a:cxn ang="0">
                  <a:pos x="77" y="32"/>
                </a:cxn>
              </a:cxnLst>
              <a:rect l="0" t="0" r="r" b="b"/>
              <a:pathLst>
                <a:path w="173" h="175">
                  <a:moveTo>
                    <a:pt x="77" y="32"/>
                  </a:moveTo>
                  <a:lnTo>
                    <a:pt x="73" y="21"/>
                  </a:lnTo>
                  <a:lnTo>
                    <a:pt x="77" y="11"/>
                  </a:lnTo>
                  <a:lnTo>
                    <a:pt x="88" y="11"/>
                  </a:lnTo>
                  <a:lnTo>
                    <a:pt x="93" y="11"/>
                  </a:lnTo>
                  <a:lnTo>
                    <a:pt x="101" y="13"/>
                  </a:lnTo>
                  <a:lnTo>
                    <a:pt x="109" y="11"/>
                  </a:lnTo>
                  <a:lnTo>
                    <a:pt x="120" y="11"/>
                  </a:lnTo>
                  <a:lnTo>
                    <a:pt x="125" y="9"/>
                  </a:lnTo>
                  <a:lnTo>
                    <a:pt x="131" y="8"/>
                  </a:lnTo>
                  <a:lnTo>
                    <a:pt x="134" y="9"/>
                  </a:lnTo>
                  <a:lnTo>
                    <a:pt x="141" y="9"/>
                  </a:lnTo>
                  <a:lnTo>
                    <a:pt x="157" y="5"/>
                  </a:lnTo>
                  <a:lnTo>
                    <a:pt x="163" y="1"/>
                  </a:lnTo>
                  <a:lnTo>
                    <a:pt x="163" y="0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8" y="6"/>
                  </a:lnTo>
                  <a:lnTo>
                    <a:pt x="163" y="14"/>
                  </a:lnTo>
                  <a:lnTo>
                    <a:pt x="166" y="24"/>
                  </a:lnTo>
                  <a:lnTo>
                    <a:pt x="165" y="25"/>
                  </a:lnTo>
                  <a:lnTo>
                    <a:pt x="166" y="27"/>
                  </a:lnTo>
                  <a:lnTo>
                    <a:pt x="166" y="38"/>
                  </a:lnTo>
                  <a:lnTo>
                    <a:pt x="170" y="38"/>
                  </a:lnTo>
                  <a:lnTo>
                    <a:pt x="171" y="40"/>
                  </a:lnTo>
                  <a:lnTo>
                    <a:pt x="170" y="41"/>
                  </a:lnTo>
                  <a:lnTo>
                    <a:pt x="173" y="41"/>
                  </a:lnTo>
                  <a:lnTo>
                    <a:pt x="173" y="43"/>
                  </a:lnTo>
                  <a:lnTo>
                    <a:pt x="168" y="49"/>
                  </a:lnTo>
                  <a:lnTo>
                    <a:pt x="170" y="49"/>
                  </a:lnTo>
                  <a:lnTo>
                    <a:pt x="170" y="53"/>
                  </a:lnTo>
                  <a:lnTo>
                    <a:pt x="162" y="59"/>
                  </a:lnTo>
                  <a:lnTo>
                    <a:pt x="157" y="61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49" y="67"/>
                  </a:lnTo>
                  <a:lnTo>
                    <a:pt x="147" y="69"/>
                  </a:lnTo>
                  <a:lnTo>
                    <a:pt x="134" y="70"/>
                  </a:lnTo>
                  <a:lnTo>
                    <a:pt x="122" y="75"/>
                  </a:lnTo>
                  <a:lnTo>
                    <a:pt x="115" y="78"/>
                  </a:lnTo>
                  <a:lnTo>
                    <a:pt x="114" y="80"/>
                  </a:lnTo>
                  <a:lnTo>
                    <a:pt x="109" y="82"/>
                  </a:lnTo>
                  <a:lnTo>
                    <a:pt x="110" y="83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102" y="86"/>
                  </a:lnTo>
                  <a:lnTo>
                    <a:pt x="101" y="90"/>
                  </a:lnTo>
                  <a:lnTo>
                    <a:pt x="85" y="99"/>
                  </a:lnTo>
                  <a:lnTo>
                    <a:pt x="81" y="99"/>
                  </a:lnTo>
                  <a:lnTo>
                    <a:pt x="81" y="107"/>
                  </a:lnTo>
                  <a:lnTo>
                    <a:pt x="86" y="110"/>
                  </a:lnTo>
                  <a:lnTo>
                    <a:pt x="88" y="110"/>
                  </a:lnTo>
                  <a:lnTo>
                    <a:pt x="94" y="125"/>
                  </a:lnTo>
                  <a:lnTo>
                    <a:pt x="96" y="123"/>
                  </a:lnTo>
                  <a:lnTo>
                    <a:pt x="97" y="125"/>
                  </a:lnTo>
                  <a:lnTo>
                    <a:pt x="97" y="136"/>
                  </a:lnTo>
                  <a:lnTo>
                    <a:pt x="94" y="144"/>
                  </a:lnTo>
                  <a:lnTo>
                    <a:pt x="96" y="146"/>
                  </a:lnTo>
                  <a:lnTo>
                    <a:pt x="97" y="142"/>
                  </a:lnTo>
                  <a:lnTo>
                    <a:pt x="97" y="146"/>
                  </a:lnTo>
                  <a:lnTo>
                    <a:pt x="93" y="150"/>
                  </a:lnTo>
                  <a:lnTo>
                    <a:pt x="88" y="154"/>
                  </a:lnTo>
                  <a:lnTo>
                    <a:pt x="69" y="157"/>
                  </a:lnTo>
                  <a:lnTo>
                    <a:pt x="57" y="162"/>
                  </a:lnTo>
                  <a:lnTo>
                    <a:pt x="53" y="166"/>
                  </a:lnTo>
                  <a:lnTo>
                    <a:pt x="57" y="170"/>
                  </a:lnTo>
                  <a:lnTo>
                    <a:pt x="59" y="168"/>
                  </a:lnTo>
                  <a:lnTo>
                    <a:pt x="59" y="175"/>
                  </a:lnTo>
                  <a:lnTo>
                    <a:pt x="46" y="175"/>
                  </a:lnTo>
                  <a:lnTo>
                    <a:pt x="45" y="163"/>
                  </a:lnTo>
                  <a:lnTo>
                    <a:pt x="41" y="147"/>
                  </a:lnTo>
                  <a:lnTo>
                    <a:pt x="33" y="130"/>
                  </a:lnTo>
                  <a:lnTo>
                    <a:pt x="33" y="123"/>
                  </a:lnTo>
                  <a:lnTo>
                    <a:pt x="41" y="118"/>
                  </a:lnTo>
                  <a:lnTo>
                    <a:pt x="51" y="101"/>
                  </a:lnTo>
                  <a:lnTo>
                    <a:pt x="48" y="90"/>
                  </a:lnTo>
                  <a:lnTo>
                    <a:pt x="51" y="82"/>
                  </a:lnTo>
                  <a:lnTo>
                    <a:pt x="51" y="73"/>
                  </a:lnTo>
                  <a:lnTo>
                    <a:pt x="46" y="64"/>
                  </a:lnTo>
                  <a:lnTo>
                    <a:pt x="45" y="62"/>
                  </a:lnTo>
                  <a:lnTo>
                    <a:pt x="22" y="57"/>
                  </a:lnTo>
                  <a:lnTo>
                    <a:pt x="4" y="57"/>
                  </a:lnTo>
                  <a:lnTo>
                    <a:pt x="4" y="54"/>
                  </a:lnTo>
                  <a:lnTo>
                    <a:pt x="0" y="48"/>
                  </a:lnTo>
                  <a:lnTo>
                    <a:pt x="11" y="45"/>
                  </a:lnTo>
                  <a:lnTo>
                    <a:pt x="24" y="43"/>
                  </a:lnTo>
                  <a:lnTo>
                    <a:pt x="38" y="40"/>
                  </a:lnTo>
                  <a:lnTo>
                    <a:pt x="49" y="37"/>
                  </a:lnTo>
                  <a:lnTo>
                    <a:pt x="57" y="43"/>
                  </a:lnTo>
                  <a:lnTo>
                    <a:pt x="70" y="41"/>
                  </a:lnTo>
                  <a:lnTo>
                    <a:pt x="72" y="43"/>
                  </a:lnTo>
                  <a:lnTo>
                    <a:pt x="75" y="49"/>
                  </a:lnTo>
                  <a:lnTo>
                    <a:pt x="70" y="57"/>
                  </a:lnTo>
                  <a:lnTo>
                    <a:pt x="73" y="61"/>
                  </a:lnTo>
                  <a:lnTo>
                    <a:pt x="85" y="67"/>
                  </a:lnTo>
                  <a:lnTo>
                    <a:pt x="85" y="69"/>
                  </a:lnTo>
                  <a:lnTo>
                    <a:pt x="88" y="69"/>
                  </a:lnTo>
                  <a:lnTo>
                    <a:pt x="88" y="65"/>
                  </a:lnTo>
                  <a:lnTo>
                    <a:pt x="86" y="64"/>
                  </a:lnTo>
                  <a:lnTo>
                    <a:pt x="88" y="61"/>
                  </a:lnTo>
                  <a:lnTo>
                    <a:pt x="96" y="57"/>
                  </a:lnTo>
                  <a:lnTo>
                    <a:pt x="96" y="53"/>
                  </a:lnTo>
                  <a:lnTo>
                    <a:pt x="94" y="49"/>
                  </a:lnTo>
                  <a:lnTo>
                    <a:pt x="96" y="46"/>
                  </a:lnTo>
                  <a:lnTo>
                    <a:pt x="93" y="43"/>
                  </a:lnTo>
                  <a:lnTo>
                    <a:pt x="77" y="32"/>
                  </a:lnTo>
                  <a:lnTo>
                    <a:pt x="77" y="3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9" name="Полилиния 275"/>
            <p:cNvSpPr/>
            <p:nvPr/>
          </p:nvSpPr>
          <p:spPr bwMode="auto">
            <a:xfrm>
              <a:off x="4934416" y="-1483862"/>
              <a:ext cx="74776" cy="107405"/>
            </a:xfrm>
            <a:custGeom>
              <a:avLst/>
              <a:gdLst/>
              <a:ahLst/>
              <a:cxnLst>
                <a:cxn ang="0">
                  <a:pos x="36" y="42"/>
                </a:cxn>
                <a:cxn ang="0">
                  <a:pos x="36" y="43"/>
                </a:cxn>
                <a:cxn ang="0">
                  <a:pos x="39" y="45"/>
                </a:cxn>
                <a:cxn ang="0">
                  <a:pos x="42" y="51"/>
                </a:cxn>
                <a:cxn ang="0">
                  <a:pos x="37" y="48"/>
                </a:cxn>
                <a:cxn ang="0">
                  <a:pos x="36" y="50"/>
                </a:cxn>
                <a:cxn ang="0">
                  <a:pos x="31" y="48"/>
                </a:cxn>
                <a:cxn ang="0">
                  <a:pos x="31" y="45"/>
                </a:cxn>
                <a:cxn ang="0">
                  <a:pos x="28" y="42"/>
                </a:cxn>
                <a:cxn ang="0">
                  <a:pos x="24" y="34"/>
                </a:cxn>
                <a:cxn ang="0">
                  <a:pos x="20" y="29"/>
                </a:cxn>
                <a:cxn ang="0">
                  <a:pos x="24" y="23"/>
                </a:cxn>
                <a:cxn ang="0">
                  <a:pos x="23" y="10"/>
                </a:cxn>
                <a:cxn ang="0">
                  <a:pos x="16" y="5"/>
                </a:cxn>
                <a:cxn ang="0">
                  <a:pos x="16" y="2"/>
                </a:cxn>
                <a:cxn ang="0">
                  <a:pos x="13" y="2"/>
                </a:cxn>
                <a:cxn ang="0">
                  <a:pos x="1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3"/>
                </a:cxn>
                <a:cxn ang="0">
                  <a:pos x="13" y="13"/>
                </a:cxn>
                <a:cxn ang="0">
                  <a:pos x="8" y="15"/>
                </a:cxn>
                <a:cxn ang="0">
                  <a:pos x="8" y="21"/>
                </a:cxn>
                <a:cxn ang="0">
                  <a:pos x="8" y="29"/>
                </a:cxn>
                <a:cxn ang="0">
                  <a:pos x="12" y="31"/>
                </a:cxn>
                <a:cxn ang="0">
                  <a:pos x="5" y="34"/>
                </a:cxn>
                <a:cxn ang="0">
                  <a:pos x="5" y="39"/>
                </a:cxn>
                <a:cxn ang="0">
                  <a:pos x="2" y="43"/>
                </a:cxn>
                <a:cxn ang="0">
                  <a:pos x="5" y="47"/>
                </a:cxn>
                <a:cxn ang="0">
                  <a:pos x="8" y="47"/>
                </a:cxn>
                <a:cxn ang="0">
                  <a:pos x="16" y="53"/>
                </a:cxn>
                <a:cxn ang="0">
                  <a:pos x="29" y="51"/>
                </a:cxn>
                <a:cxn ang="0">
                  <a:pos x="31" y="53"/>
                </a:cxn>
                <a:cxn ang="0">
                  <a:pos x="34" y="59"/>
                </a:cxn>
                <a:cxn ang="0">
                  <a:pos x="29" y="67"/>
                </a:cxn>
                <a:cxn ang="0">
                  <a:pos x="32" y="71"/>
                </a:cxn>
                <a:cxn ang="0">
                  <a:pos x="44" y="77"/>
                </a:cxn>
                <a:cxn ang="0">
                  <a:pos x="44" y="79"/>
                </a:cxn>
                <a:cxn ang="0">
                  <a:pos x="47" y="79"/>
                </a:cxn>
                <a:cxn ang="0">
                  <a:pos x="47" y="75"/>
                </a:cxn>
                <a:cxn ang="0">
                  <a:pos x="45" y="74"/>
                </a:cxn>
                <a:cxn ang="0">
                  <a:pos x="47" y="71"/>
                </a:cxn>
                <a:cxn ang="0">
                  <a:pos x="55" y="67"/>
                </a:cxn>
                <a:cxn ang="0">
                  <a:pos x="55" y="63"/>
                </a:cxn>
                <a:cxn ang="0">
                  <a:pos x="53" y="59"/>
                </a:cxn>
                <a:cxn ang="0">
                  <a:pos x="55" y="56"/>
                </a:cxn>
                <a:cxn ang="0">
                  <a:pos x="52" y="53"/>
                </a:cxn>
                <a:cxn ang="0">
                  <a:pos x="36" y="42"/>
                </a:cxn>
                <a:cxn ang="0">
                  <a:pos x="36" y="42"/>
                </a:cxn>
              </a:cxnLst>
              <a:rect l="0" t="0" r="r" b="b"/>
              <a:pathLst>
                <a:path w="55" h="79">
                  <a:moveTo>
                    <a:pt x="36" y="42"/>
                  </a:moveTo>
                  <a:lnTo>
                    <a:pt x="36" y="43"/>
                  </a:lnTo>
                  <a:lnTo>
                    <a:pt x="39" y="45"/>
                  </a:lnTo>
                  <a:lnTo>
                    <a:pt x="42" y="51"/>
                  </a:lnTo>
                  <a:lnTo>
                    <a:pt x="37" y="48"/>
                  </a:lnTo>
                  <a:lnTo>
                    <a:pt x="36" y="50"/>
                  </a:lnTo>
                  <a:lnTo>
                    <a:pt x="31" y="48"/>
                  </a:lnTo>
                  <a:lnTo>
                    <a:pt x="31" y="45"/>
                  </a:lnTo>
                  <a:lnTo>
                    <a:pt x="28" y="42"/>
                  </a:lnTo>
                  <a:lnTo>
                    <a:pt x="24" y="34"/>
                  </a:lnTo>
                  <a:lnTo>
                    <a:pt x="20" y="29"/>
                  </a:lnTo>
                  <a:lnTo>
                    <a:pt x="24" y="23"/>
                  </a:lnTo>
                  <a:lnTo>
                    <a:pt x="23" y="10"/>
                  </a:lnTo>
                  <a:lnTo>
                    <a:pt x="16" y="5"/>
                  </a:lnTo>
                  <a:lnTo>
                    <a:pt x="16" y="2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3"/>
                  </a:lnTo>
                  <a:lnTo>
                    <a:pt x="13" y="13"/>
                  </a:lnTo>
                  <a:lnTo>
                    <a:pt x="8" y="15"/>
                  </a:lnTo>
                  <a:lnTo>
                    <a:pt x="8" y="21"/>
                  </a:lnTo>
                  <a:lnTo>
                    <a:pt x="8" y="29"/>
                  </a:lnTo>
                  <a:lnTo>
                    <a:pt x="12" y="31"/>
                  </a:lnTo>
                  <a:lnTo>
                    <a:pt x="5" y="34"/>
                  </a:lnTo>
                  <a:lnTo>
                    <a:pt x="5" y="39"/>
                  </a:lnTo>
                  <a:lnTo>
                    <a:pt x="2" y="43"/>
                  </a:lnTo>
                  <a:lnTo>
                    <a:pt x="5" y="47"/>
                  </a:lnTo>
                  <a:lnTo>
                    <a:pt x="8" y="47"/>
                  </a:lnTo>
                  <a:lnTo>
                    <a:pt x="16" y="53"/>
                  </a:lnTo>
                  <a:lnTo>
                    <a:pt x="29" y="51"/>
                  </a:lnTo>
                  <a:lnTo>
                    <a:pt x="31" y="53"/>
                  </a:lnTo>
                  <a:lnTo>
                    <a:pt x="34" y="59"/>
                  </a:lnTo>
                  <a:lnTo>
                    <a:pt x="29" y="67"/>
                  </a:lnTo>
                  <a:lnTo>
                    <a:pt x="32" y="71"/>
                  </a:lnTo>
                  <a:lnTo>
                    <a:pt x="44" y="77"/>
                  </a:lnTo>
                  <a:lnTo>
                    <a:pt x="44" y="79"/>
                  </a:lnTo>
                  <a:lnTo>
                    <a:pt x="47" y="79"/>
                  </a:lnTo>
                  <a:lnTo>
                    <a:pt x="47" y="75"/>
                  </a:lnTo>
                  <a:lnTo>
                    <a:pt x="45" y="74"/>
                  </a:lnTo>
                  <a:lnTo>
                    <a:pt x="47" y="71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3" y="59"/>
                  </a:lnTo>
                  <a:lnTo>
                    <a:pt x="55" y="56"/>
                  </a:lnTo>
                  <a:lnTo>
                    <a:pt x="52" y="53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0" name="Полилиния 276"/>
            <p:cNvSpPr/>
            <p:nvPr/>
          </p:nvSpPr>
          <p:spPr bwMode="auto">
            <a:xfrm>
              <a:off x="4856921" y="-1600784"/>
              <a:ext cx="243361" cy="148192"/>
            </a:xfrm>
            <a:custGeom>
              <a:avLst/>
              <a:gdLst/>
              <a:ahLst/>
              <a:cxnLst>
                <a:cxn ang="0">
                  <a:pos x="17" y="65"/>
                </a:cxn>
                <a:cxn ang="0">
                  <a:pos x="11" y="57"/>
                </a:cxn>
                <a:cxn ang="0">
                  <a:pos x="3" y="52"/>
                </a:cxn>
                <a:cxn ang="0">
                  <a:pos x="3" y="43"/>
                </a:cxn>
                <a:cxn ang="0">
                  <a:pos x="0" y="35"/>
                </a:cxn>
                <a:cxn ang="0">
                  <a:pos x="17" y="22"/>
                </a:cxn>
                <a:cxn ang="0">
                  <a:pos x="11" y="17"/>
                </a:cxn>
                <a:cxn ang="0">
                  <a:pos x="17" y="9"/>
                </a:cxn>
                <a:cxn ang="0">
                  <a:pos x="30" y="0"/>
                </a:cxn>
                <a:cxn ang="0">
                  <a:pos x="30" y="4"/>
                </a:cxn>
                <a:cxn ang="0">
                  <a:pos x="30" y="11"/>
                </a:cxn>
                <a:cxn ang="0">
                  <a:pos x="32" y="16"/>
                </a:cxn>
                <a:cxn ang="0">
                  <a:pos x="35" y="17"/>
                </a:cxn>
                <a:cxn ang="0">
                  <a:pos x="38" y="16"/>
                </a:cxn>
                <a:cxn ang="0">
                  <a:pos x="38" y="12"/>
                </a:cxn>
                <a:cxn ang="0">
                  <a:pos x="43" y="16"/>
                </a:cxn>
                <a:cxn ang="0">
                  <a:pos x="46" y="16"/>
                </a:cxn>
                <a:cxn ang="0">
                  <a:pos x="49" y="19"/>
                </a:cxn>
                <a:cxn ang="0">
                  <a:pos x="51" y="17"/>
                </a:cxn>
                <a:cxn ang="0">
                  <a:pos x="53" y="16"/>
                </a:cxn>
                <a:cxn ang="0">
                  <a:pos x="57" y="16"/>
                </a:cxn>
                <a:cxn ang="0">
                  <a:pos x="62" y="12"/>
                </a:cxn>
                <a:cxn ang="0">
                  <a:pos x="62" y="11"/>
                </a:cxn>
                <a:cxn ang="0">
                  <a:pos x="56" y="11"/>
                </a:cxn>
                <a:cxn ang="0">
                  <a:pos x="57" y="9"/>
                </a:cxn>
                <a:cxn ang="0">
                  <a:pos x="57" y="8"/>
                </a:cxn>
                <a:cxn ang="0">
                  <a:pos x="61" y="8"/>
                </a:cxn>
                <a:cxn ang="0">
                  <a:pos x="62" y="4"/>
                </a:cxn>
                <a:cxn ang="0">
                  <a:pos x="64" y="3"/>
                </a:cxn>
                <a:cxn ang="0">
                  <a:pos x="65" y="3"/>
                </a:cxn>
                <a:cxn ang="0">
                  <a:pos x="65" y="1"/>
                </a:cxn>
                <a:cxn ang="0">
                  <a:pos x="69" y="0"/>
                </a:cxn>
                <a:cxn ang="0">
                  <a:pos x="131" y="28"/>
                </a:cxn>
                <a:cxn ang="0">
                  <a:pos x="149" y="51"/>
                </a:cxn>
                <a:cxn ang="0">
                  <a:pos x="162" y="62"/>
                </a:cxn>
                <a:cxn ang="0">
                  <a:pos x="160" y="70"/>
                </a:cxn>
                <a:cxn ang="0">
                  <a:pos x="158" y="73"/>
                </a:cxn>
                <a:cxn ang="0">
                  <a:pos x="163" y="80"/>
                </a:cxn>
                <a:cxn ang="0">
                  <a:pos x="166" y="83"/>
                </a:cxn>
                <a:cxn ang="0">
                  <a:pos x="179" y="96"/>
                </a:cxn>
                <a:cxn ang="0">
                  <a:pos x="173" y="101"/>
                </a:cxn>
                <a:cxn ang="0">
                  <a:pos x="150" y="105"/>
                </a:cxn>
                <a:cxn ang="0">
                  <a:pos x="141" y="105"/>
                </a:cxn>
                <a:cxn ang="0">
                  <a:pos x="125" y="107"/>
                </a:cxn>
                <a:cxn ang="0">
                  <a:pos x="109" y="107"/>
                </a:cxn>
                <a:cxn ang="0">
                  <a:pos x="93" y="107"/>
                </a:cxn>
                <a:cxn ang="0">
                  <a:pos x="83" y="91"/>
                </a:cxn>
                <a:cxn ang="0">
                  <a:pos x="75" y="88"/>
                </a:cxn>
                <a:cxn ang="0">
                  <a:pos x="70" y="88"/>
                </a:cxn>
                <a:cxn ang="0">
                  <a:pos x="57" y="86"/>
                </a:cxn>
                <a:cxn ang="0">
                  <a:pos x="32" y="76"/>
                </a:cxn>
                <a:cxn ang="0">
                  <a:pos x="27" y="76"/>
                </a:cxn>
              </a:cxnLst>
              <a:rect l="0" t="0" r="r" b="b"/>
              <a:pathLst>
                <a:path w="179" h="109">
                  <a:moveTo>
                    <a:pt x="27" y="76"/>
                  </a:moveTo>
                  <a:lnTo>
                    <a:pt x="17" y="65"/>
                  </a:lnTo>
                  <a:lnTo>
                    <a:pt x="16" y="60"/>
                  </a:lnTo>
                  <a:lnTo>
                    <a:pt x="11" y="57"/>
                  </a:lnTo>
                  <a:lnTo>
                    <a:pt x="4" y="54"/>
                  </a:lnTo>
                  <a:lnTo>
                    <a:pt x="3" y="52"/>
                  </a:lnTo>
                  <a:lnTo>
                    <a:pt x="4" y="49"/>
                  </a:lnTo>
                  <a:lnTo>
                    <a:pt x="3" y="43"/>
                  </a:lnTo>
                  <a:lnTo>
                    <a:pt x="0" y="41"/>
                  </a:lnTo>
                  <a:lnTo>
                    <a:pt x="0" y="35"/>
                  </a:lnTo>
                  <a:lnTo>
                    <a:pt x="8" y="33"/>
                  </a:lnTo>
                  <a:lnTo>
                    <a:pt x="17" y="22"/>
                  </a:lnTo>
                  <a:lnTo>
                    <a:pt x="16" y="19"/>
                  </a:lnTo>
                  <a:lnTo>
                    <a:pt x="11" y="17"/>
                  </a:lnTo>
                  <a:lnTo>
                    <a:pt x="12" y="14"/>
                  </a:lnTo>
                  <a:lnTo>
                    <a:pt x="17" y="9"/>
                  </a:lnTo>
                  <a:lnTo>
                    <a:pt x="9" y="0"/>
                  </a:lnTo>
                  <a:lnTo>
                    <a:pt x="30" y="0"/>
                  </a:lnTo>
                  <a:lnTo>
                    <a:pt x="30" y="1"/>
                  </a:lnTo>
                  <a:lnTo>
                    <a:pt x="30" y="4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3" y="17"/>
                  </a:lnTo>
                  <a:lnTo>
                    <a:pt x="35" y="17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4"/>
                  </a:lnTo>
                  <a:lnTo>
                    <a:pt x="38" y="12"/>
                  </a:lnTo>
                  <a:lnTo>
                    <a:pt x="40" y="14"/>
                  </a:lnTo>
                  <a:lnTo>
                    <a:pt x="43" y="16"/>
                  </a:lnTo>
                  <a:lnTo>
                    <a:pt x="45" y="16"/>
                  </a:lnTo>
                  <a:lnTo>
                    <a:pt x="46" y="16"/>
                  </a:lnTo>
                  <a:lnTo>
                    <a:pt x="48" y="16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1" y="17"/>
                  </a:lnTo>
                  <a:lnTo>
                    <a:pt x="51" y="16"/>
                  </a:lnTo>
                  <a:lnTo>
                    <a:pt x="53" y="16"/>
                  </a:lnTo>
                  <a:lnTo>
                    <a:pt x="56" y="16"/>
                  </a:lnTo>
                  <a:lnTo>
                    <a:pt x="57" y="16"/>
                  </a:lnTo>
                  <a:lnTo>
                    <a:pt x="59" y="14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1"/>
                  </a:lnTo>
                  <a:lnTo>
                    <a:pt x="57" y="12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57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2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4" y="3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64" y="1"/>
                  </a:lnTo>
                  <a:lnTo>
                    <a:pt x="65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6" y="20"/>
                  </a:lnTo>
                  <a:lnTo>
                    <a:pt x="131" y="28"/>
                  </a:lnTo>
                  <a:lnTo>
                    <a:pt x="154" y="36"/>
                  </a:lnTo>
                  <a:lnTo>
                    <a:pt x="149" y="51"/>
                  </a:lnTo>
                  <a:lnTo>
                    <a:pt x="149" y="54"/>
                  </a:lnTo>
                  <a:lnTo>
                    <a:pt x="162" y="62"/>
                  </a:lnTo>
                  <a:lnTo>
                    <a:pt x="158" y="67"/>
                  </a:lnTo>
                  <a:lnTo>
                    <a:pt x="160" y="70"/>
                  </a:lnTo>
                  <a:lnTo>
                    <a:pt x="160" y="73"/>
                  </a:lnTo>
                  <a:lnTo>
                    <a:pt x="158" y="73"/>
                  </a:lnTo>
                  <a:lnTo>
                    <a:pt x="158" y="73"/>
                  </a:lnTo>
                  <a:lnTo>
                    <a:pt x="163" y="80"/>
                  </a:lnTo>
                  <a:lnTo>
                    <a:pt x="162" y="80"/>
                  </a:lnTo>
                  <a:lnTo>
                    <a:pt x="166" y="83"/>
                  </a:lnTo>
                  <a:lnTo>
                    <a:pt x="170" y="91"/>
                  </a:lnTo>
                  <a:lnTo>
                    <a:pt x="179" y="96"/>
                  </a:lnTo>
                  <a:lnTo>
                    <a:pt x="179" y="97"/>
                  </a:lnTo>
                  <a:lnTo>
                    <a:pt x="173" y="101"/>
                  </a:lnTo>
                  <a:lnTo>
                    <a:pt x="157" y="105"/>
                  </a:lnTo>
                  <a:lnTo>
                    <a:pt x="150" y="105"/>
                  </a:lnTo>
                  <a:lnTo>
                    <a:pt x="147" y="104"/>
                  </a:lnTo>
                  <a:lnTo>
                    <a:pt x="141" y="105"/>
                  </a:lnTo>
                  <a:lnTo>
                    <a:pt x="136" y="107"/>
                  </a:lnTo>
                  <a:lnTo>
                    <a:pt x="125" y="107"/>
                  </a:lnTo>
                  <a:lnTo>
                    <a:pt x="117" y="109"/>
                  </a:lnTo>
                  <a:lnTo>
                    <a:pt x="109" y="107"/>
                  </a:lnTo>
                  <a:lnTo>
                    <a:pt x="104" y="107"/>
                  </a:lnTo>
                  <a:lnTo>
                    <a:pt x="93" y="107"/>
                  </a:lnTo>
                  <a:lnTo>
                    <a:pt x="88" y="104"/>
                  </a:lnTo>
                  <a:lnTo>
                    <a:pt x="83" y="91"/>
                  </a:lnTo>
                  <a:lnTo>
                    <a:pt x="78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0" y="88"/>
                  </a:lnTo>
                  <a:lnTo>
                    <a:pt x="67" y="88"/>
                  </a:lnTo>
                  <a:lnTo>
                    <a:pt x="57" y="86"/>
                  </a:lnTo>
                  <a:lnTo>
                    <a:pt x="38" y="81"/>
                  </a:lnTo>
                  <a:lnTo>
                    <a:pt x="32" y="76"/>
                  </a:lnTo>
                  <a:lnTo>
                    <a:pt x="27" y="76"/>
                  </a:lnTo>
                  <a:lnTo>
                    <a:pt x="27" y="7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1" name="Полилиния 277"/>
            <p:cNvSpPr/>
            <p:nvPr/>
          </p:nvSpPr>
          <p:spPr bwMode="auto">
            <a:xfrm>
              <a:off x="4472167" y="-1534166"/>
              <a:ext cx="274631" cy="172664"/>
            </a:xfrm>
            <a:custGeom>
              <a:avLst/>
              <a:gdLst/>
              <a:ahLst/>
              <a:cxnLst>
                <a:cxn ang="0">
                  <a:pos x="92" y="119"/>
                </a:cxn>
                <a:cxn ang="0">
                  <a:pos x="55" y="119"/>
                </a:cxn>
                <a:cxn ang="0">
                  <a:pos x="28" y="114"/>
                </a:cxn>
                <a:cxn ang="0">
                  <a:pos x="18" y="114"/>
                </a:cxn>
                <a:cxn ang="0">
                  <a:pos x="7" y="117"/>
                </a:cxn>
                <a:cxn ang="0">
                  <a:pos x="0" y="112"/>
                </a:cxn>
                <a:cxn ang="0">
                  <a:pos x="0" y="104"/>
                </a:cxn>
                <a:cxn ang="0">
                  <a:pos x="7" y="96"/>
                </a:cxn>
                <a:cxn ang="0">
                  <a:pos x="13" y="77"/>
                </a:cxn>
                <a:cxn ang="0">
                  <a:pos x="18" y="72"/>
                </a:cxn>
                <a:cxn ang="0">
                  <a:pos x="29" y="66"/>
                </a:cxn>
                <a:cxn ang="0">
                  <a:pos x="31" y="53"/>
                </a:cxn>
                <a:cxn ang="0">
                  <a:pos x="31" y="48"/>
                </a:cxn>
                <a:cxn ang="0">
                  <a:pos x="20" y="36"/>
                </a:cxn>
                <a:cxn ang="0">
                  <a:pos x="21" y="26"/>
                </a:cxn>
                <a:cxn ang="0">
                  <a:pos x="5" y="5"/>
                </a:cxn>
                <a:cxn ang="0">
                  <a:pos x="32" y="0"/>
                </a:cxn>
                <a:cxn ang="0">
                  <a:pos x="57" y="0"/>
                </a:cxn>
                <a:cxn ang="0">
                  <a:pos x="74" y="3"/>
                </a:cxn>
                <a:cxn ang="0">
                  <a:pos x="90" y="23"/>
                </a:cxn>
                <a:cxn ang="0">
                  <a:pos x="108" y="23"/>
                </a:cxn>
                <a:cxn ang="0">
                  <a:pos x="122" y="11"/>
                </a:cxn>
                <a:cxn ang="0">
                  <a:pos x="142" y="15"/>
                </a:cxn>
                <a:cxn ang="0">
                  <a:pos x="158" y="18"/>
                </a:cxn>
                <a:cxn ang="0">
                  <a:pos x="161" y="37"/>
                </a:cxn>
                <a:cxn ang="0">
                  <a:pos x="164" y="55"/>
                </a:cxn>
                <a:cxn ang="0">
                  <a:pos x="174" y="53"/>
                </a:cxn>
                <a:cxn ang="0">
                  <a:pos x="194" y="53"/>
                </a:cxn>
                <a:cxn ang="0">
                  <a:pos x="199" y="53"/>
                </a:cxn>
                <a:cxn ang="0">
                  <a:pos x="202" y="74"/>
                </a:cxn>
                <a:cxn ang="0">
                  <a:pos x="178" y="74"/>
                </a:cxn>
                <a:cxn ang="0">
                  <a:pos x="167" y="82"/>
                </a:cxn>
                <a:cxn ang="0">
                  <a:pos x="169" y="100"/>
                </a:cxn>
                <a:cxn ang="0">
                  <a:pos x="190" y="122"/>
                </a:cxn>
                <a:cxn ang="0">
                  <a:pos x="138" y="124"/>
                </a:cxn>
                <a:cxn ang="0">
                  <a:pos x="116" y="124"/>
                </a:cxn>
                <a:cxn ang="0">
                  <a:pos x="109" y="119"/>
                </a:cxn>
              </a:cxnLst>
              <a:rect l="0" t="0" r="r" b="b"/>
              <a:pathLst>
                <a:path w="202" h="127">
                  <a:moveTo>
                    <a:pt x="109" y="119"/>
                  </a:moveTo>
                  <a:lnTo>
                    <a:pt x="92" y="119"/>
                  </a:lnTo>
                  <a:lnTo>
                    <a:pt x="74" y="119"/>
                  </a:lnTo>
                  <a:lnTo>
                    <a:pt x="55" y="119"/>
                  </a:lnTo>
                  <a:lnTo>
                    <a:pt x="37" y="119"/>
                  </a:lnTo>
                  <a:lnTo>
                    <a:pt x="28" y="114"/>
                  </a:lnTo>
                  <a:lnTo>
                    <a:pt x="24" y="114"/>
                  </a:lnTo>
                  <a:lnTo>
                    <a:pt x="18" y="114"/>
                  </a:lnTo>
                  <a:lnTo>
                    <a:pt x="10" y="117"/>
                  </a:lnTo>
                  <a:lnTo>
                    <a:pt x="7" y="117"/>
                  </a:lnTo>
                  <a:lnTo>
                    <a:pt x="0" y="119"/>
                  </a:lnTo>
                  <a:lnTo>
                    <a:pt x="0" y="112"/>
                  </a:lnTo>
                  <a:lnTo>
                    <a:pt x="2" y="114"/>
                  </a:lnTo>
                  <a:lnTo>
                    <a:pt x="0" y="104"/>
                  </a:lnTo>
                  <a:lnTo>
                    <a:pt x="4" y="103"/>
                  </a:lnTo>
                  <a:lnTo>
                    <a:pt x="7" y="96"/>
                  </a:lnTo>
                  <a:lnTo>
                    <a:pt x="10" y="82"/>
                  </a:lnTo>
                  <a:lnTo>
                    <a:pt x="13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24" y="71"/>
                  </a:lnTo>
                  <a:lnTo>
                    <a:pt x="29" y="66"/>
                  </a:lnTo>
                  <a:lnTo>
                    <a:pt x="31" y="61"/>
                  </a:lnTo>
                  <a:lnTo>
                    <a:pt x="31" y="53"/>
                  </a:lnTo>
                  <a:lnTo>
                    <a:pt x="32" y="53"/>
                  </a:lnTo>
                  <a:lnTo>
                    <a:pt x="31" y="48"/>
                  </a:lnTo>
                  <a:lnTo>
                    <a:pt x="24" y="44"/>
                  </a:lnTo>
                  <a:lnTo>
                    <a:pt x="20" y="36"/>
                  </a:lnTo>
                  <a:lnTo>
                    <a:pt x="23" y="31"/>
                  </a:lnTo>
                  <a:lnTo>
                    <a:pt x="21" y="26"/>
                  </a:lnTo>
                  <a:lnTo>
                    <a:pt x="15" y="13"/>
                  </a:lnTo>
                  <a:lnTo>
                    <a:pt x="5" y="5"/>
                  </a:lnTo>
                  <a:lnTo>
                    <a:pt x="21" y="0"/>
                  </a:lnTo>
                  <a:lnTo>
                    <a:pt x="32" y="0"/>
                  </a:lnTo>
                  <a:lnTo>
                    <a:pt x="45" y="0"/>
                  </a:lnTo>
                  <a:lnTo>
                    <a:pt x="57" y="0"/>
                  </a:lnTo>
                  <a:lnTo>
                    <a:pt x="68" y="0"/>
                  </a:lnTo>
                  <a:lnTo>
                    <a:pt x="74" y="3"/>
                  </a:lnTo>
                  <a:lnTo>
                    <a:pt x="81" y="15"/>
                  </a:lnTo>
                  <a:lnTo>
                    <a:pt x="90" y="23"/>
                  </a:lnTo>
                  <a:lnTo>
                    <a:pt x="95" y="24"/>
                  </a:lnTo>
                  <a:lnTo>
                    <a:pt x="108" y="23"/>
                  </a:lnTo>
                  <a:lnTo>
                    <a:pt x="119" y="23"/>
                  </a:lnTo>
                  <a:lnTo>
                    <a:pt x="122" y="11"/>
                  </a:lnTo>
                  <a:lnTo>
                    <a:pt x="142" y="11"/>
                  </a:lnTo>
                  <a:lnTo>
                    <a:pt x="142" y="15"/>
                  </a:lnTo>
                  <a:lnTo>
                    <a:pt x="156" y="15"/>
                  </a:lnTo>
                  <a:lnTo>
                    <a:pt x="158" y="18"/>
                  </a:lnTo>
                  <a:lnTo>
                    <a:pt x="161" y="32"/>
                  </a:lnTo>
                  <a:lnTo>
                    <a:pt x="161" y="37"/>
                  </a:lnTo>
                  <a:lnTo>
                    <a:pt x="166" y="48"/>
                  </a:lnTo>
                  <a:lnTo>
                    <a:pt x="164" y="55"/>
                  </a:lnTo>
                  <a:lnTo>
                    <a:pt x="170" y="56"/>
                  </a:lnTo>
                  <a:lnTo>
                    <a:pt x="174" y="53"/>
                  </a:lnTo>
                  <a:lnTo>
                    <a:pt x="183" y="53"/>
                  </a:lnTo>
                  <a:lnTo>
                    <a:pt x="194" y="53"/>
                  </a:lnTo>
                  <a:lnTo>
                    <a:pt x="198" y="52"/>
                  </a:lnTo>
                  <a:lnTo>
                    <a:pt x="199" y="53"/>
                  </a:lnTo>
                  <a:lnTo>
                    <a:pt x="198" y="71"/>
                  </a:lnTo>
                  <a:lnTo>
                    <a:pt x="202" y="74"/>
                  </a:lnTo>
                  <a:lnTo>
                    <a:pt x="190" y="74"/>
                  </a:lnTo>
                  <a:lnTo>
                    <a:pt x="178" y="74"/>
                  </a:lnTo>
                  <a:lnTo>
                    <a:pt x="167" y="74"/>
                  </a:lnTo>
                  <a:lnTo>
                    <a:pt x="167" y="82"/>
                  </a:lnTo>
                  <a:lnTo>
                    <a:pt x="169" y="88"/>
                  </a:lnTo>
                  <a:lnTo>
                    <a:pt x="169" y="100"/>
                  </a:lnTo>
                  <a:lnTo>
                    <a:pt x="170" y="111"/>
                  </a:lnTo>
                  <a:lnTo>
                    <a:pt x="190" y="122"/>
                  </a:lnTo>
                  <a:lnTo>
                    <a:pt x="161" y="127"/>
                  </a:lnTo>
                  <a:lnTo>
                    <a:pt x="138" y="124"/>
                  </a:lnTo>
                  <a:lnTo>
                    <a:pt x="122" y="124"/>
                  </a:lnTo>
                  <a:lnTo>
                    <a:pt x="116" y="124"/>
                  </a:lnTo>
                  <a:lnTo>
                    <a:pt x="109" y="119"/>
                  </a:lnTo>
                  <a:lnTo>
                    <a:pt x="109" y="1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2" name="Полилиния 278"/>
            <p:cNvSpPr/>
            <p:nvPr/>
          </p:nvSpPr>
          <p:spPr bwMode="auto">
            <a:xfrm>
              <a:off x="4773988" y="-1396851"/>
              <a:ext cx="174023" cy="103326"/>
            </a:xfrm>
            <a:custGeom>
              <a:avLst/>
              <a:gdLst/>
              <a:ahLst/>
              <a:cxnLst>
                <a:cxn ang="0">
                  <a:pos x="30" y="23"/>
                </a:cxn>
                <a:cxn ang="0">
                  <a:pos x="33" y="23"/>
                </a:cxn>
                <a:cxn ang="0">
                  <a:pos x="40" y="18"/>
                </a:cxn>
                <a:cxn ang="0">
                  <a:pos x="46" y="15"/>
                </a:cxn>
                <a:cxn ang="0">
                  <a:pos x="46" y="13"/>
                </a:cxn>
                <a:cxn ang="0">
                  <a:pos x="53" y="11"/>
                </a:cxn>
                <a:cxn ang="0">
                  <a:pos x="57" y="13"/>
                </a:cxn>
                <a:cxn ang="0">
                  <a:pos x="59" y="11"/>
                </a:cxn>
                <a:cxn ang="0">
                  <a:pos x="56" y="10"/>
                </a:cxn>
                <a:cxn ang="0">
                  <a:pos x="56" y="8"/>
                </a:cxn>
                <a:cxn ang="0">
                  <a:pos x="56" y="3"/>
                </a:cxn>
                <a:cxn ang="0">
                  <a:pos x="72" y="0"/>
                </a:cxn>
                <a:cxn ang="0">
                  <a:pos x="77" y="0"/>
                </a:cxn>
                <a:cxn ang="0">
                  <a:pos x="81" y="0"/>
                </a:cxn>
                <a:cxn ang="0">
                  <a:pos x="81" y="3"/>
                </a:cxn>
                <a:cxn ang="0">
                  <a:pos x="99" y="3"/>
                </a:cxn>
                <a:cxn ang="0">
                  <a:pos x="122" y="8"/>
                </a:cxn>
                <a:cxn ang="0">
                  <a:pos x="123" y="10"/>
                </a:cxn>
                <a:cxn ang="0">
                  <a:pos x="128" y="19"/>
                </a:cxn>
                <a:cxn ang="0">
                  <a:pos x="128" y="28"/>
                </a:cxn>
                <a:cxn ang="0">
                  <a:pos x="125" y="36"/>
                </a:cxn>
                <a:cxn ang="0">
                  <a:pos x="128" y="47"/>
                </a:cxn>
                <a:cxn ang="0">
                  <a:pos x="118" y="64"/>
                </a:cxn>
                <a:cxn ang="0">
                  <a:pos x="110" y="69"/>
                </a:cxn>
                <a:cxn ang="0">
                  <a:pos x="110" y="76"/>
                </a:cxn>
                <a:cxn ang="0">
                  <a:pos x="102" y="71"/>
                </a:cxn>
                <a:cxn ang="0">
                  <a:pos x="97" y="71"/>
                </a:cxn>
                <a:cxn ang="0">
                  <a:pos x="86" y="71"/>
                </a:cxn>
                <a:cxn ang="0">
                  <a:pos x="77" y="69"/>
                </a:cxn>
                <a:cxn ang="0">
                  <a:pos x="72" y="69"/>
                </a:cxn>
                <a:cxn ang="0">
                  <a:pos x="62" y="66"/>
                </a:cxn>
                <a:cxn ang="0">
                  <a:pos x="54" y="66"/>
                </a:cxn>
                <a:cxn ang="0">
                  <a:pos x="49" y="63"/>
                </a:cxn>
                <a:cxn ang="0">
                  <a:pos x="45" y="53"/>
                </a:cxn>
                <a:cxn ang="0">
                  <a:pos x="30" y="47"/>
                </a:cxn>
                <a:cxn ang="0">
                  <a:pos x="25" y="45"/>
                </a:cxn>
                <a:cxn ang="0">
                  <a:pos x="16" y="40"/>
                </a:cxn>
                <a:cxn ang="0">
                  <a:pos x="9" y="31"/>
                </a:cxn>
                <a:cxn ang="0">
                  <a:pos x="1" y="26"/>
                </a:cxn>
                <a:cxn ang="0">
                  <a:pos x="0" y="23"/>
                </a:cxn>
                <a:cxn ang="0">
                  <a:pos x="13" y="24"/>
                </a:cxn>
                <a:cxn ang="0">
                  <a:pos x="21" y="24"/>
                </a:cxn>
                <a:cxn ang="0">
                  <a:pos x="24" y="26"/>
                </a:cxn>
                <a:cxn ang="0">
                  <a:pos x="29" y="24"/>
                </a:cxn>
                <a:cxn ang="0">
                  <a:pos x="30" y="23"/>
                </a:cxn>
                <a:cxn ang="0">
                  <a:pos x="30" y="23"/>
                </a:cxn>
              </a:cxnLst>
              <a:rect l="0" t="0" r="r" b="b"/>
              <a:pathLst>
                <a:path w="128" h="76">
                  <a:moveTo>
                    <a:pt x="30" y="23"/>
                  </a:moveTo>
                  <a:lnTo>
                    <a:pt x="33" y="23"/>
                  </a:lnTo>
                  <a:lnTo>
                    <a:pt x="40" y="18"/>
                  </a:lnTo>
                  <a:lnTo>
                    <a:pt x="46" y="15"/>
                  </a:lnTo>
                  <a:lnTo>
                    <a:pt x="46" y="13"/>
                  </a:lnTo>
                  <a:lnTo>
                    <a:pt x="53" y="11"/>
                  </a:lnTo>
                  <a:lnTo>
                    <a:pt x="57" y="13"/>
                  </a:lnTo>
                  <a:lnTo>
                    <a:pt x="59" y="11"/>
                  </a:lnTo>
                  <a:lnTo>
                    <a:pt x="56" y="10"/>
                  </a:lnTo>
                  <a:lnTo>
                    <a:pt x="56" y="8"/>
                  </a:lnTo>
                  <a:lnTo>
                    <a:pt x="56" y="3"/>
                  </a:lnTo>
                  <a:lnTo>
                    <a:pt x="72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1" y="3"/>
                  </a:lnTo>
                  <a:lnTo>
                    <a:pt x="99" y="3"/>
                  </a:lnTo>
                  <a:lnTo>
                    <a:pt x="122" y="8"/>
                  </a:lnTo>
                  <a:lnTo>
                    <a:pt x="123" y="10"/>
                  </a:lnTo>
                  <a:lnTo>
                    <a:pt x="128" y="19"/>
                  </a:lnTo>
                  <a:lnTo>
                    <a:pt x="128" y="28"/>
                  </a:lnTo>
                  <a:lnTo>
                    <a:pt x="125" y="36"/>
                  </a:lnTo>
                  <a:lnTo>
                    <a:pt x="128" y="47"/>
                  </a:lnTo>
                  <a:lnTo>
                    <a:pt x="118" y="64"/>
                  </a:lnTo>
                  <a:lnTo>
                    <a:pt x="110" y="69"/>
                  </a:lnTo>
                  <a:lnTo>
                    <a:pt x="110" y="76"/>
                  </a:lnTo>
                  <a:lnTo>
                    <a:pt x="102" y="71"/>
                  </a:lnTo>
                  <a:lnTo>
                    <a:pt x="97" y="71"/>
                  </a:lnTo>
                  <a:lnTo>
                    <a:pt x="86" y="71"/>
                  </a:lnTo>
                  <a:lnTo>
                    <a:pt x="77" y="69"/>
                  </a:lnTo>
                  <a:lnTo>
                    <a:pt x="72" y="69"/>
                  </a:lnTo>
                  <a:lnTo>
                    <a:pt x="62" y="66"/>
                  </a:lnTo>
                  <a:lnTo>
                    <a:pt x="54" y="66"/>
                  </a:lnTo>
                  <a:lnTo>
                    <a:pt x="49" y="63"/>
                  </a:lnTo>
                  <a:lnTo>
                    <a:pt x="45" y="53"/>
                  </a:lnTo>
                  <a:lnTo>
                    <a:pt x="30" y="47"/>
                  </a:lnTo>
                  <a:lnTo>
                    <a:pt x="25" y="45"/>
                  </a:lnTo>
                  <a:lnTo>
                    <a:pt x="16" y="40"/>
                  </a:lnTo>
                  <a:lnTo>
                    <a:pt x="9" y="31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13" y="24"/>
                  </a:lnTo>
                  <a:lnTo>
                    <a:pt x="21" y="24"/>
                  </a:lnTo>
                  <a:lnTo>
                    <a:pt x="24" y="26"/>
                  </a:lnTo>
                  <a:lnTo>
                    <a:pt x="29" y="24"/>
                  </a:lnTo>
                  <a:lnTo>
                    <a:pt x="30" y="23"/>
                  </a:lnTo>
                  <a:lnTo>
                    <a:pt x="30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3" name="Полилиния 279"/>
            <p:cNvSpPr/>
            <p:nvPr/>
          </p:nvSpPr>
          <p:spPr bwMode="auto">
            <a:xfrm>
              <a:off x="4208412" y="-1946112"/>
              <a:ext cx="327654" cy="169945"/>
            </a:xfrm>
            <a:custGeom>
              <a:avLst/>
              <a:gdLst/>
              <a:ahLst/>
              <a:cxnLst>
                <a:cxn ang="0">
                  <a:pos x="61" y="56"/>
                </a:cxn>
                <a:cxn ang="0">
                  <a:pos x="61" y="72"/>
                </a:cxn>
                <a:cxn ang="0">
                  <a:pos x="58" y="82"/>
                </a:cxn>
                <a:cxn ang="0">
                  <a:pos x="36" y="88"/>
                </a:cxn>
                <a:cxn ang="0">
                  <a:pos x="12" y="92"/>
                </a:cxn>
                <a:cxn ang="0">
                  <a:pos x="0" y="96"/>
                </a:cxn>
                <a:cxn ang="0">
                  <a:pos x="4" y="101"/>
                </a:cxn>
                <a:cxn ang="0">
                  <a:pos x="20" y="116"/>
                </a:cxn>
                <a:cxn ang="0">
                  <a:pos x="29" y="116"/>
                </a:cxn>
                <a:cxn ang="0">
                  <a:pos x="34" y="119"/>
                </a:cxn>
                <a:cxn ang="0">
                  <a:pos x="31" y="120"/>
                </a:cxn>
                <a:cxn ang="0">
                  <a:pos x="39" y="122"/>
                </a:cxn>
                <a:cxn ang="0">
                  <a:pos x="44" y="119"/>
                </a:cxn>
                <a:cxn ang="0">
                  <a:pos x="55" y="117"/>
                </a:cxn>
                <a:cxn ang="0">
                  <a:pos x="63" y="108"/>
                </a:cxn>
                <a:cxn ang="0">
                  <a:pos x="85" y="104"/>
                </a:cxn>
                <a:cxn ang="0">
                  <a:pos x="106" y="112"/>
                </a:cxn>
                <a:cxn ang="0">
                  <a:pos x="116" y="109"/>
                </a:cxn>
                <a:cxn ang="0">
                  <a:pos x="133" y="112"/>
                </a:cxn>
                <a:cxn ang="0">
                  <a:pos x="146" y="114"/>
                </a:cxn>
                <a:cxn ang="0">
                  <a:pos x="178" y="108"/>
                </a:cxn>
                <a:cxn ang="0">
                  <a:pos x="196" y="106"/>
                </a:cxn>
                <a:cxn ang="0">
                  <a:pos x="202" y="103"/>
                </a:cxn>
                <a:cxn ang="0">
                  <a:pos x="206" y="98"/>
                </a:cxn>
                <a:cxn ang="0">
                  <a:pos x="209" y="95"/>
                </a:cxn>
                <a:cxn ang="0">
                  <a:pos x="234" y="71"/>
                </a:cxn>
                <a:cxn ang="0">
                  <a:pos x="238" y="37"/>
                </a:cxn>
                <a:cxn ang="0">
                  <a:pos x="231" y="29"/>
                </a:cxn>
                <a:cxn ang="0">
                  <a:pos x="225" y="5"/>
                </a:cxn>
                <a:cxn ang="0">
                  <a:pos x="217" y="3"/>
                </a:cxn>
                <a:cxn ang="0">
                  <a:pos x="175" y="0"/>
                </a:cxn>
                <a:cxn ang="0">
                  <a:pos x="161" y="7"/>
                </a:cxn>
                <a:cxn ang="0">
                  <a:pos x="146" y="13"/>
                </a:cxn>
                <a:cxn ang="0">
                  <a:pos x="132" y="19"/>
                </a:cxn>
                <a:cxn ang="0">
                  <a:pos x="117" y="26"/>
                </a:cxn>
                <a:cxn ang="0">
                  <a:pos x="101" y="35"/>
                </a:cxn>
                <a:cxn ang="0">
                  <a:pos x="84" y="43"/>
                </a:cxn>
                <a:cxn ang="0">
                  <a:pos x="61" y="47"/>
                </a:cxn>
              </a:cxnLst>
              <a:rect l="0" t="0" r="r" b="b"/>
              <a:pathLst>
                <a:path w="241" h="125">
                  <a:moveTo>
                    <a:pt x="61" y="47"/>
                  </a:moveTo>
                  <a:lnTo>
                    <a:pt x="61" y="56"/>
                  </a:lnTo>
                  <a:lnTo>
                    <a:pt x="61" y="64"/>
                  </a:lnTo>
                  <a:lnTo>
                    <a:pt x="61" y="72"/>
                  </a:lnTo>
                  <a:lnTo>
                    <a:pt x="63" y="80"/>
                  </a:lnTo>
                  <a:lnTo>
                    <a:pt x="58" y="82"/>
                  </a:lnTo>
                  <a:lnTo>
                    <a:pt x="52" y="88"/>
                  </a:lnTo>
                  <a:lnTo>
                    <a:pt x="36" y="88"/>
                  </a:lnTo>
                  <a:lnTo>
                    <a:pt x="18" y="88"/>
                  </a:lnTo>
                  <a:lnTo>
                    <a:pt x="12" y="92"/>
                  </a:lnTo>
                  <a:lnTo>
                    <a:pt x="2" y="92"/>
                  </a:lnTo>
                  <a:lnTo>
                    <a:pt x="0" y="96"/>
                  </a:lnTo>
                  <a:lnTo>
                    <a:pt x="4" y="98"/>
                  </a:lnTo>
                  <a:lnTo>
                    <a:pt x="4" y="101"/>
                  </a:lnTo>
                  <a:lnTo>
                    <a:pt x="13" y="108"/>
                  </a:lnTo>
                  <a:lnTo>
                    <a:pt x="20" y="116"/>
                  </a:lnTo>
                  <a:lnTo>
                    <a:pt x="24" y="117"/>
                  </a:lnTo>
                  <a:lnTo>
                    <a:pt x="29" y="116"/>
                  </a:lnTo>
                  <a:lnTo>
                    <a:pt x="32" y="116"/>
                  </a:lnTo>
                  <a:lnTo>
                    <a:pt x="34" y="119"/>
                  </a:lnTo>
                  <a:lnTo>
                    <a:pt x="31" y="119"/>
                  </a:lnTo>
                  <a:lnTo>
                    <a:pt x="31" y="120"/>
                  </a:lnTo>
                  <a:lnTo>
                    <a:pt x="36" y="124"/>
                  </a:lnTo>
                  <a:lnTo>
                    <a:pt x="39" y="122"/>
                  </a:lnTo>
                  <a:lnTo>
                    <a:pt x="36" y="120"/>
                  </a:lnTo>
                  <a:lnTo>
                    <a:pt x="44" y="119"/>
                  </a:lnTo>
                  <a:lnTo>
                    <a:pt x="55" y="125"/>
                  </a:lnTo>
                  <a:lnTo>
                    <a:pt x="55" y="117"/>
                  </a:lnTo>
                  <a:lnTo>
                    <a:pt x="60" y="114"/>
                  </a:lnTo>
                  <a:lnTo>
                    <a:pt x="63" y="108"/>
                  </a:lnTo>
                  <a:lnTo>
                    <a:pt x="73" y="104"/>
                  </a:lnTo>
                  <a:lnTo>
                    <a:pt x="85" y="104"/>
                  </a:lnTo>
                  <a:lnTo>
                    <a:pt x="97" y="108"/>
                  </a:lnTo>
                  <a:lnTo>
                    <a:pt x="106" y="112"/>
                  </a:lnTo>
                  <a:lnTo>
                    <a:pt x="109" y="112"/>
                  </a:lnTo>
                  <a:lnTo>
                    <a:pt x="116" y="109"/>
                  </a:lnTo>
                  <a:lnTo>
                    <a:pt x="122" y="109"/>
                  </a:lnTo>
                  <a:lnTo>
                    <a:pt x="133" y="112"/>
                  </a:lnTo>
                  <a:lnTo>
                    <a:pt x="143" y="114"/>
                  </a:lnTo>
                  <a:lnTo>
                    <a:pt x="146" y="114"/>
                  </a:lnTo>
                  <a:lnTo>
                    <a:pt x="158" y="109"/>
                  </a:lnTo>
                  <a:lnTo>
                    <a:pt x="178" y="108"/>
                  </a:lnTo>
                  <a:lnTo>
                    <a:pt x="190" y="111"/>
                  </a:lnTo>
                  <a:lnTo>
                    <a:pt x="196" y="106"/>
                  </a:lnTo>
                  <a:lnTo>
                    <a:pt x="199" y="106"/>
                  </a:lnTo>
                  <a:lnTo>
                    <a:pt x="202" y="103"/>
                  </a:lnTo>
                  <a:lnTo>
                    <a:pt x="207" y="103"/>
                  </a:lnTo>
                  <a:lnTo>
                    <a:pt x="206" y="98"/>
                  </a:lnTo>
                  <a:lnTo>
                    <a:pt x="204" y="96"/>
                  </a:lnTo>
                  <a:lnTo>
                    <a:pt x="209" y="95"/>
                  </a:lnTo>
                  <a:lnTo>
                    <a:pt x="209" y="90"/>
                  </a:lnTo>
                  <a:lnTo>
                    <a:pt x="234" y="71"/>
                  </a:lnTo>
                  <a:lnTo>
                    <a:pt x="234" y="53"/>
                  </a:lnTo>
                  <a:lnTo>
                    <a:pt x="238" y="37"/>
                  </a:lnTo>
                  <a:lnTo>
                    <a:pt x="241" y="34"/>
                  </a:lnTo>
                  <a:lnTo>
                    <a:pt x="231" y="29"/>
                  </a:lnTo>
                  <a:lnTo>
                    <a:pt x="226" y="23"/>
                  </a:lnTo>
                  <a:lnTo>
                    <a:pt x="225" y="5"/>
                  </a:lnTo>
                  <a:lnTo>
                    <a:pt x="220" y="7"/>
                  </a:lnTo>
                  <a:lnTo>
                    <a:pt x="217" y="3"/>
                  </a:lnTo>
                  <a:lnTo>
                    <a:pt x="209" y="0"/>
                  </a:lnTo>
                  <a:lnTo>
                    <a:pt x="175" y="0"/>
                  </a:lnTo>
                  <a:lnTo>
                    <a:pt x="167" y="3"/>
                  </a:lnTo>
                  <a:lnTo>
                    <a:pt x="161" y="7"/>
                  </a:lnTo>
                  <a:lnTo>
                    <a:pt x="153" y="10"/>
                  </a:lnTo>
                  <a:lnTo>
                    <a:pt x="146" y="13"/>
                  </a:lnTo>
                  <a:lnTo>
                    <a:pt x="140" y="16"/>
                  </a:lnTo>
                  <a:lnTo>
                    <a:pt x="132" y="19"/>
                  </a:lnTo>
                  <a:lnTo>
                    <a:pt x="125" y="23"/>
                  </a:lnTo>
                  <a:lnTo>
                    <a:pt x="117" y="26"/>
                  </a:lnTo>
                  <a:lnTo>
                    <a:pt x="109" y="31"/>
                  </a:lnTo>
                  <a:lnTo>
                    <a:pt x="101" y="35"/>
                  </a:lnTo>
                  <a:lnTo>
                    <a:pt x="93" y="39"/>
                  </a:lnTo>
                  <a:lnTo>
                    <a:pt x="84" y="43"/>
                  </a:lnTo>
                  <a:lnTo>
                    <a:pt x="73" y="45"/>
                  </a:lnTo>
                  <a:lnTo>
                    <a:pt x="61" y="47"/>
                  </a:lnTo>
                  <a:lnTo>
                    <a:pt x="61" y="4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4" name="Полилиния 280"/>
            <p:cNvSpPr/>
            <p:nvPr/>
          </p:nvSpPr>
          <p:spPr bwMode="auto">
            <a:xfrm>
              <a:off x="5835802" y="-2054876"/>
              <a:ext cx="171304" cy="61180"/>
            </a:xfrm>
            <a:custGeom>
              <a:avLst/>
              <a:gdLst/>
              <a:ahLst/>
              <a:cxnLst>
                <a:cxn ang="0">
                  <a:pos x="123" y="37"/>
                </a:cxn>
                <a:cxn ang="0">
                  <a:pos x="121" y="32"/>
                </a:cxn>
                <a:cxn ang="0">
                  <a:pos x="123" y="27"/>
                </a:cxn>
                <a:cxn ang="0">
                  <a:pos x="120" y="27"/>
                </a:cxn>
                <a:cxn ang="0">
                  <a:pos x="118" y="29"/>
                </a:cxn>
                <a:cxn ang="0">
                  <a:pos x="112" y="29"/>
                </a:cxn>
                <a:cxn ang="0">
                  <a:pos x="101" y="26"/>
                </a:cxn>
                <a:cxn ang="0">
                  <a:pos x="99" y="27"/>
                </a:cxn>
                <a:cxn ang="0">
                  <a:pos x="93" y="27"/>
                </a:cxn>
                <a:cxn ang="0">
                  <a:pos x="91" y="27"/>
                </a:cxn>
                <a:cxn ang="0">
                  <a:pos x="86" y="24"/>
                </a:cxn>
                <a:cxn ang="0">
                  <a:pos x="81" y="24"/>
                </a:cxn>
                <a:cxn ang="0">
                  <a:pos x="78" y="22"/>
                </a:cxn>
                <a:cxn ang="0">
                  <a:pos x="77" y="19"/>
                </a:cxn>
                <a:cxn ang="0">
                  <a:pos x="72" y="19"/>
                </a:cxn>
                <a:cxn ang="0">
                  <a:pos x="65" y="19"/>
                </a:cxn>
                <a:cxn ang="0">
                  <a:pos x="64" y="18"/>
                </a:cxn>
                <a:cxn ang="0">
                  <a:pos x="62" y="18"/>
                </a:cxn>
                <a:cxn ang="0">
                  <a:pos x="61" y="11"/>
                </a:cxn>
                <a:cxn ang="0">
                  <a:pos x="56" y="11"/>
                </a:cxn>
                <a:cxn ang="0">
                  <a:pos x="53" y="14"/>
                </a:cxn>
                <a:cxn ang="0">
                  <a:pos x="49" y="13"/>
                </a:cxn>
                <a:cxn ang="0">
                  <a:pos x="46" y="8"/>
                </a:cxn>
                <a:cxn ang="0">
                  <a:pos x="32" y="2"/>
                </a:cxn>
                <a:cxn ang="0">
                  <a:pos x="16" y="0"/>
                </a:cxn>
                <a:cxn ang="0">
                  <a:pos x="16" y="3"/>
                </a:cxn>
                <a:cxn ang="0">
                  <a:pos x="11" y="2"/>
                </a:cxn>
                <a:cxn ang="0">
                  <a:pos x="8" y="2"/>
                </a:cxn>
                <a:cxn ang="0">
                  <a:pos x="1" y="6"/>
                </a:cxn>
                <a:cxn ang="0">
                  <a:pos x="3" y="13"/>
                </a:cxn>
                <a:cxn ang="0">
                  <a:pos x="0" y="16"/>
                </a:cxn>
                <a:cxn ang="0">
                  <a:pos x="1" y="18"/>
                </a:cxn>
                <a:cxn ang="0">
                  <a:pos x="3" y="18"/>
                </a:cxn>
                <a:cxn ang="0">
                  <a:pos x="8" y="21"/>
                </a:cxn>
                <a:cxn ang="0">
                  <a:pos x="9" y="21"/>
                </a:cxn>
                <a:cxn ang="0">
                  <a:pos x="12" y="21"/>
                </a:cxn>
                <a:cxn ang="0">
                  <a:pos x="25" y="27"/>
                </a:cxn>
                <a:cxn ang="0">
                  <a:pos x="40" y="30"/>
                </a:cxn>
                <a:cxn ang="0">
                  <a:pos x="45" y="34"/>
                </a:cxn>
                <a:cxn ang="0">
                  <a:pos x="69" y="35"/>
                </a:cxn>
                <a:cxn ang="0">
                  <a:pos x="80" y="40"/>
                </a:cxn>
                <a:cxn ang="0">
                  <a:pos x="113" y="45"/>
                </a:cxn>
                <a:cxn ang="0">
                  <a:pos x="126" y="45"/>
                </a:cxn>
                <a:cxn ang="0">
                  <a:pos x="126" y="40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23" y="37"/>
                </a:cxn>
              </a:cxnLst>
              <a:rect l="0" t="0" r="r" b="b"/>
              <a:pathLst>
                <a:path w="126" h="45">
                  <a:moveTo>
                    <a:pt x="123" y="37"/>
                  </a:moveTo>
                  <a:lnTo>
                    <a:pt x="121" y="32"/>
                  </a:lnTo>
                  <a:lnTo>
                    <a:pt x="123" y="27"/>
                  </a:lnTo>
                  <a:lnTo>
                    <a:pt x="120" y="27"/>
                  </a:lnTo>
                  <a:lnTo>
                    <a:pt x="118" y="29"/>
                  </a:lnTo>
                  <a:lnTo>
                    <a:pt x="112" y="29"/>
                  </a:lnTo>
                  <a:lnTo>
                    <a:pt x="101" y="26"/>
                  </a:lnTo>
                  <a:lnTo>
                    <a:pt x="99" y="27"/>
                  </a:lnTo>
                  <a:lnTo>
                    <a:pt x="93" y="27"/>
                  </a:lnTo>
                  <a:lnTo>
                    <a:pt x="91" y="27"/>
                  </a:lnTo>
                  <a:lnTo>
                    <a:pt x="86" y="24"/>
                  </a:lnTo>
                  <a:lnTo>
                    <a:pt x="81" y="24"/>
                  </a:lnTo>
                  <a:lnTo>
                    <a:pt x="78" y="22"/>
                  </a:lnTo>
                  <a:lnTo>
                    <a:pt x="77" y="19"/>
                  </a:lnTo>
                  <a:lnTo>
                    <a:pt x="72" y="19"/>
                  </a:lnTo>
                  <a:lnTo>
                    <a:pt x="65" y="19"/>
                  </a:lnTo>
                  <a:lnTo>
                    <a:pt x="64" y="18"/>
                  </a:lnTo>
                  <a:lnTo>
                    <a:pt x="62" y="18"/>
                  </a:lnTo>
                  <a:lnTo>
                    <a:pt x="61" y="11"/>
                  </a:lnTo>
                  <a:lnTo>
                    <a:pt x="56" y="11"/>
                  </a:lnTo>
                  <a:lnTo>
                    <a:pt x="53" y="14"/>
                  </a:lnTo>
                  <a:lnTo>
                    <a:pt x="49" y="13"/>
                  </a:lnTo>
                  <a:lnTo>
                    <a:pt x="46" y="8"/>
                  </a:lnTo>
                  <a:lnTo>
                    <a:pt x="32" y="2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1" y="2"/>
                  </a:lnTo>
                  <a:lnTo>
                    <a:pt x="8" y="2"/>
                  </a:lnTo>
                  <a:lnTo>
                    <a:pt x="1" y="6"/>
                  </a:lnTo>
                  <a:lnTo>
                    <a:pt x="3" y="13"/>
                  </a:lnTo>
                  <a:lnTo>
                    <a:pt x="0" y="16"/>
                  </a:lnTo>
                  <a:lnTo>
                    <a:pt x="1" y="18"/>
                  </a:lnTo>
                  <a:lnTo>
                    <a:pt x="3" y="18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12" y="21"/>
                  </a:lnTo>
                  <a:lnTo>
                    <a:pt x="25" y="27"/>
                  </a:lnTo>
                  <a:lnTo>
                    <a:pt x="40" y="30"/>
                  </a:lnTo>
                  <a:lnTo>
                    <a:pt x="45" y="34"/>
                  </a:lnTo>
                  <a:lnTo>
                    <a:pt x="69" y="35"/>
                  </a:lnTo>
                  <a:lnTo>
                    <a:pt x="80" y="40"/>
                  </a:lnTo>
                  <a:lnTo>
                    <a:pt x="113" y="45"/>
                  </a:lnTo>
                  <a:lnTo>
                    <a:pt x="126" y="45"/>
                  </a:lnTo>
                  <a:lnTo>
                    <a:pt x="126" y="40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23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5" name="Полилиния 281"/>
            <p:cNvSpPr/>
            <p:nvPr/>
          </p:nvSpPr>
          <p:spPr bwMode="auto">
            <a:xfrm>
              <a:off x="5599239" y="-2218023"/>
              <a:ext cx="5438" cy="1360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6" name="Полилиния 282"/>
            <p:cNvSpPr/>
            <p:nvPr/>
          </p:nvSpPr>
          <p:spPr bwMode="auto">
            <a:xfrm>
              <a:off x="5608756" y="-2222102"/>
              <a:ext cx="6798" cy="4079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3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3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7" name="Полилиния 283"/>
            <p:cNvSpPr/>
            <p:nvPr/>
          </p:nvSpPr>
          <p:spPr bwMode="auto">
            <a:xfrm>
              <a:off x="5620992" y="-2218023"/>
              <a:ext cx="5438" cy="13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8" name="Полилиния 284"/>
            <p:cNvSpPr/>
            <p:nvPr/>
          </p:nvSpPr>
          <p:spPr bwMode="auto">
            <a:xfrm>
              <a:off x="5576127" y="-2279204"/>
              <a:ext cx="209372" cy="72057"/>
            </a:xfrm>
            <a:custGeom>
              <a:avLst/>
              <a:gdLst/>
              <a:ahLst/>
              <a:cxnLst>
                <a:cxn ang="0">
                  <a:pos x="16" y="11"/>
                </a:cxn>
                <a:cxn ang="0">
                  <a:pos x="17" y="6"/>
                </a:cxn>
                <a:cxn ang="0">
                  <a:pos x="24" y="5"/>
                </a:cxn>
                <a:cxn ang="0">
                  <a:pos x="37" y="6"/>
                </a:cxn>
                <a:cxn ang="0">
                  <a:pos x="51" y="9"/>
                </a:cxn>
                <a:cxn ang="0">
                  <a:pos x="53" y="3"/>
                </a:cxn>
                <a:cxn ang="0">
                  <a:pos x="61" y="0"/>
                </a:cxn>
                <a:cxn ang="0">
                  <a:pos x="69" y="3"/>
                </a:cxn>
                <a:cxn ang="0">
                  <a:pos x="80" y="5"/>
                </a:cxn>
                <a:cxn ang="0">
                  <a:pos x="104" y="3"/>
                </a:cxn>
                <a:cxn ang="0">
                  <a:pos x="136" y="6"/>
                </a:cxn>
                <a:cxn ang="0">
                  <a:pos x="141" y="9"/>
                </a:cxn>
                <a:cxn ang="0">
                  <a:pos x="154" y="13"/>
                </a:cxn>
                <a:cxn ang="0">
                  <a:pos x="154" y="17"/>
                </a:cxn>
                <a:cxn ang="0">
                  <a:pos x="133" y="24"/>
                </a:cxn>
                <a:cxn ang="0">
                  <a:pos x="128" y="29"/>
                </a:cxn>
                <a:cxn ang="0">
                  <a:pos x="109" y="32"/>
                </a:cxn>
                <a:cxn ang="0">
                  <a:pos x="106" y="38"/>
                </a:cxn>
                <a:cxn ang="0">
                  <a:pos x="102" y="40"/>
                </a:cxn>
                <a:cxn ang="0">
                  <a:pos x="93" y="40"/>
                </a:cxn>
                <a:cxn ang="0">
                  <a:pos x="91" y="38"/>
                </a:cxn>
                <a:cxn ang="0">
                  <a:pos x="88" y="37"/>
                </a:cxn>
                <a:cxn ang="0">
                  <a:pos x="82" y="38"/>
                </a:cxn>
                <a:cxn ang="0">
                  <a:pos x="80" y="40"/>
                </a:cxn>
                <a:cxn ang="0">
                  <a:pos x="69" y="45"/>
                </a:cxn>
                <a:cxn ang="0">
                  <a:pos x="67" y="48"/>
                </a:cxn>
                <a:cxn ang="0">
                  <a:pos x="67" y="50"/>
                </a:cxn>
                <a:cxn ang="0">
                  <a:pos x="62" y="50"/>
                </a:cxn>
                <a:cxn ang="0">
                  <a:pos x="62" y="51"/>
                </a:cxn>
                <a:cxn ang="0">
                  <a:pos x="53" y="51"/>
                </a:cxn>
                <a:cxn ang="0">
                  <a:pos x="45" y="53"/>
                </a:cxn>
                <a:cxn ang="0">
                  <a:pos x="38" y="53"/>
                </a:cxn>
                <a:cxn ang="0">
                  <a:pos x="37" y="50"/>
                </a:cxn>
                <a:cxn ang="0">
                  <a:pos x="32" y="50"/>
                </a:cxn>
                <a:cxn ang="0">
                  <a:pos x="25" y="51"/>
                </a:cxn>
                <a:cxn ang="0">
                  <a:pos x="19" y="50"/>
                </a:cxn>
                <a:cxn ang="0">
                  <a:pos x="1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5" y="42"/>
                </a:cxn>
                <a:cxn ang="0">
                  <a:pos x="11" y="42"/>
                </a:cxn>
                <a:cxn ang="0">
                  <a:pos x="17" y="43"/>
                </a:cxn>
                <a:cxn ang="0">
                  <a:pos x="22" y="40"/>
                </a:cxn>
                <a:cxn ang="0">
                  <a:pos x="37" y="40"/>
                </a:cxn>
                <a:cxn ang="0">
                  <a:pos x="41" y="37"/>
                </a:cxn>
                <a:cxn ang="0">
                  <a:pos x="46" y="37"/>
                </a:cxn>
                <a:cxn ang="0">
                  <a:pos x="53" y="32"/>
                </a:cxn>
                <a:cxn ang="0">
                  <a:pos x="40" y="29"/>
                </a:cxn>
                <a:cxn ang="0">
                  <a:pos x="33" y="27"/>
                </a:cxn>
                <a:cxn ang="0">
                  <a:pos x="33" y="25"/>
                </a:cxn>
                <a:cxn ang="0">
                  <a:pos x="30" y="24"/>
                </a:cxn>
                <a:cxn ang="0">
                  <a:pos x="27" y="29"/>
                </a:cxn>
                <a:cxn ang="0">
                  <a:pos x="19" y="27"/>
                </a:cxn>
                <a:cxn ang="0">
                  <a:pos x="16" y="24"/>
                </a:cxn>
                <a:cxn ang="0">
                  <a:pos x="9" y="24"/>
                </a:cxn>
                <a:cxn ang="0">
                  <a:pos x="9" y="22"/>
                </a:cxn>
                <a:cxn ang="0">
                  <a:pos x="22" y="14"/>
                </a:cxn>
                <a:cxn ang="0">
                  <a:pos x="21" y="13"/>
                </a:cxn>
                <a:cxn ang="0">
                  <a:pos x="16" y="11"/>
                </a:cxn>
                <a:cxn ang="0">
                  <a:pos x="16" y="11"/>
                </a:cxn>
              </a:cxnLst>
              <a:rect l="0" t="0" r="r" b="b"/>
              <a:pathLst>
                <a:path w="154" h="53">
                  <a:moveTo>
                    <a:pt x="16" y="11"/>
                  </a:moveTo>
                  <a:lnTo>
                    <a:pt x="17" y="6"/>
                  </a:lnTo>
                  <a:lnTo>
                    <a:pt x="24" y="5"/>
                  </a:lnTo>
                  <a:lnTo>
                    <a:pt x="37" y="6"/>
                  </a:lnTo>
                  <a:lnTo>
                    <a:pt x="51" y="9"/>
                  </a:lnTo>
                  <a:lnTo>
                    <a:pt x="53" y="3"/>
                  </a:lnTo>
                  <a:lnTo>
                    <a:pt x="61" y="0"/>
                  </a:lnTo>
                  <a:lnTo>
                    <a:pt x="69" y="3"/>
                  </a:lnTo>
                  <a:lnTo>
                    <a:pt x="80" y="5"/>
                  </a:lnTo>
                  <a:lnTo>
                    <a:pt x="104" y="3"/>
                  </a:lnTo>
                  <a:lnTo>
                    <a:pt x="136" y="6"/>
                  </a:lnTo>
                  <a:lnTo>
                    <a:pt x="141" y="9"/>
                  </a:lnTo>
                  <a:lnTo>
                    <a:pt x="154" y="13"/>
                  </a:lnTo>
                  <a:lnTo>
                    <a:pt x="154" y="17"/>
                  </a:lnTo>
                  <a:lnTo>
                    <a:pt x="133" y="24"/>
                  </a:lnTo>
                  <a:lnTo>
                    <a:pt x="128" y="29"/>
                  </a:lnTo>
                  <a:lnTo>
                    <a:pt x="109" y="32"/>
                  </a:lnTo>
                  <a:lnTo>
                    <a:pt x="106" y="38"/>
                  </a:lnTo>
                  <a:lnTo>
                    <a:pt x="102" y="40"/>
                  </a:lnTo>
                  <a:lnTo>
                    <a:pt x="93" y="40"/>
                  </a:lnTo>
                  <a:lnTo>
                    <a:pt x="91" y="38"/>
                  </a:lnTo>
                  <a:lnTo>
                    <a:pt x="88" y="37"/>
                  </a:lnTo>
                  <a:lnTo>
                    <a:pt x="82" y="38"/>
                  </a:lnTo>
                  <a:lnTo>
                    <a:pt x="80" y="40"/>
                  </a:lnTo>
                  <a:lnTo>
                    <a:pt x="69" y="45"/>
                  </a:lnTo>
                  <a:lnTo>
                    <a:pt x="67" y="48"/>
                  </a:lnTo>
                  <a:lnTo>
                    <a:pt x="67" y="50"/>
                  </a:lnTo>
                  <a:lnTo>
                    <a:pt x="62" y="50"/>
                  </a:lnTo>
                  <a:lnTo>
                    <a:pt x="62" y="51"/>
                  </a:lnTo>
                  <a:lnTo>
                    <a:pt x="53" y="51"/>
                  </a:lnTo>
                  <a:lnTo>
                    <a:pt x="45" y="53"/>
                  </a:lnTo>
                  <a:lnTo>
                    <a:pt x="38" y="53"/>
                  </a:lnTo>
                  <a:lnTo>
                    <a:pt x="37" y="50"/>
                  </a:lnTo>
                  <a:lnTo>
                    <a:pt x="32" y="50"/>
                  </a:lnTo>
                  <a:lnTo>
                    <a:pt x="25" y="51"/>
                  </a:lnTo>
                  <a:lnTo>
                    <a:pt x="19" y="50"/>
                  </a:lnTo>
                  <a:lnTo>
                    <a:pt x="1" y="50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5" y="42"/>
                  </a:lnTo>
                  <a:lnTo>
                    <a:pt x="11" y="42"/>
                  </a:lnTo>
                  <a:lnTo>
                    <a:pt x="17" y="43"/>
                  </a:lnTo>
                  <a:lnTo>
                    <a:pt x="22" y="40"/>
                  </a:lnTo>
                  <a:lnTo>
                    <a:pt x="37" y="40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53" y="32"/>
                  </a:lnTo>
                  <a:lnTo>
                    <a:pt x="40" y="29"/>
                  </a:lnTo>
                  <a:lnTo>
                    <a:pt x="33" y="27"/>
                  </a:lnTo>
                  <a:lnTo>
                    <a:pt x="33" y="25"/>
                  </a:lnTo>
                  <a:lnTo>
                    <a:pt x="30" y="24"/>
                  </a:lnTo>
                  <a:lnTo>
                    <a:pt x="27" y="29"/>
                  </a:lnTo>
                  <a:lnTo>
                    <a:pt x="19" y="27"/>
                  </a:lnTo>
                  <a:lnTo>
                    <a:pt x="16" y="24"/>
                  </a:lnTo>
                  <a:lnTo>
                    <a:pt x="9" y="24"/>
                  </a:lnTo>
                  <a:lnTo>
                    <a:pt x="9" y="22"/>
                  </a:lnTo>
                  <a:lnTo>
                    <a:pt x="22" y="14"/>
                  </a:lnTo>
                  <a:lnTo>
                    <a:pt x="21" y="13"/>
                  </a:lnTo>
                  <a:lnTo>
                    <a:pt x="16" y="11"/>
                  </a:lnTo>
                  <a:lnTo>
                    <a:pt x="16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9" name="Полилиния 285"/>
            <p:cNvSpPr/>
            <p:nvPr/>
          </p:nvSpPr>
          <p:spPr bwMode="auto">
            <a:xfrm>
              <a:off x="5421137" y="-2192192"/>
              <a:ext cx="277350" cy="152270"/>
            </a:xfrm>
            <a:custGeom>
              <a:avLst/>
              <a:gdLst/>
              <a:ahLst/>
              <a:cxnLst>
                <a:cxn ang="0">
                  <a:pos x="8" y="46"/>
                </a:cxn>
                <a:cxn ang="0">
                  <a:pos x="5" y="53"/>
                </a:cxn>
                <a:cxn ang="0">
                  <a:pos x="0" y="56"/>
                </a:cxn>
                <a:cxn ang="0">
                  <a:pos x="5" y="61"/>
                </a:cxn>
                <a:cxn ang="0">
                  <a:pos x="3" y="71"/>
                </a:cxn>
                <a:cxn ang="0">
                  <a:pos x="8" y="85"/>
                </a:cxn>
                <a:cxn ang="0">
                  <a:pos x="19" y="87"/>
                </a:cxn>
                <a:cxn ang="0">
                  <a:pos x="24" y="98"/>
                </a:cxn>
                <a:cxn ang="0">
                  <a:pos x="16" y="107"/>
                </a:cxn>
                <a:cxn ang="0">
                  <a:pos x="54" y="111"/>
                </a:cxn>
                <a:cxn ang="0">
                  <a:pos x="67" y="111"/>
                </a:cxn>
                <a:cxn ang="0">
                  <a:pos x="95" y="107"/>
                </a:cxn>
                <a:cxn ang="0">
                  <a:pos x="96" y="104"/>
                </a:cxn>
                <a:cxn ang="0">
                  <a:pos x="99" y="90"/>
                </a:cxn>
                <a:cxn ang="0">
                  <a:pos x="114" y="88"/>
                </a:cxn>
                <a:cxn ang="0">
                  <a:pos x="119" y="83"/>
                </a:cxn>
                <a:cxn ang="0">
                  <a:pos x="123" y="83"/>
                </a:cxn>
                <a:cxn ang="0">
                  <a:pos x="130" y="87"/>
                </a:cxn>
                <a:cxn ang="0">
                  <a:pos x="133" y="77"/>
                </a:cxn>
                <a:cxn ang="0">
                  <a:pos x="136" y="67"/>
                </a:cxn>
                <a:cxn ang="0">
                  <a:pos x="147" y="64"/>
                </a:cxn>
                <a:cxn ang="0">
                  <a:pos x="141" y="58"/>
                </a:cxn>
                <a:cxn ang="0">
                  <a:pos x="151" y="58"/>
                </a:cxn>
                <a:cxn ang="0">
                  <a:pos x="157" y="53"/>
                </a:cxn>
                <a:cxn ang="0">
                  <a:pos x="162" y="43"/>
                </a:cxn>
                <a:cxn ang="0">
                  <a:pos x="159" y="34"/>
                </a:cxn>
                <a:cxn ang="0">
                  <a:pos x="155" y="30"/>
                </a:cxn>
                <a:cxn ang="0">
                  <a:pos x="162" y="27"/>
                </a:cxn>
                <a:cxn ang="0">
                  <a:pos x="172" y="22"/>
                </a:cxn>
                <a:cxn ang="0">
                  <a:pos x="196" y="21"/>
                </a:cxn>
                <a:cxn ang="0">
                  <a:pos x="199" y="18"/>
                </a:cxn>
                <a:cxn ang="0">
                  <a:pos x="204" y="14"/>
                </a:cxn>
                <a:cxn ang="0">
                  <a:pos x="189" y="16"/>
                </a:cxn>
                <a:cxn ang="0">
                  <a:pos x="183" y="13"/>
                </a:cxn>
                <a:cxn ang="0">
                  <a:pos x="159" y="24"/>
                </a:cxn>
                <a:cxn ang="0">
                  <a:pos x="154" y="8"/>
                </a:cxn>
                <a:cxn ang="0">
                  <a:pos x="149" y="3"/>
                </a:cxn>
                <a:cxn ang="0">
                  <a:pos x="139" y="2"/>
                </a:cxn>
                <a:cxn ang="0">
                  <a:pos x="136" y="10"/>
                </a:cxn>
                <a:cxn ang="0">
                  <a:pos x="125" y="11"/>
                </a:cxn>
                <a:cxn ang="0">
                  <a:pos x="123" y="16"/>
                </a:cxn>
                <a:cxn ang="0">
                  <a:pos x="117" y="16"/>
                </a:cxn>
                <a:cxn ang="0">
                  <a:pos x="99" y="16"/>
                </a:cxn>
                <a:cxn ang="0">
                  <a:pos x="77" y="14"/>
                </a:cxn>
                <a:cxn ang="0">
                  <a:pos x="67" y="13"/>
                </a:cxn>
                <a:cxn ang="0">
                  <a:pos x="58" y="16"/>
                </a:cxn>
                <a:cxn ang="0">
                  <a:pos x="54" y="29"/>
                </a:cxn>
                <a:cxn ang="0">
                  <a:pos x="35" y="34"/>
                </a:cxn>
                <a:cxn ang="0">
                  <a:pos x="35" y="40"/>
                </a:cxn>
                <a:cxn ang="0">
                  <a:pos x="24" y="42"/>
                </a:cxn>
                <a:cxn ang="0">
                  <a:pos x="11" y="38"/>
                </a:cxn>
                <a:cxn ang="0">
                  <a:pos x="8" y="37"/>
                </a:cxn>
              </a:cxnLst>
              <a:rect l="0" t="0" r="r" b="b"/>
              <a:pathLst>
                <a:path w="204" h="112">
                  <a:moveTo>
                    <a:pt x="8" y="37"/>
                  </a:moveTo>
                  <a:lnTo>
                    <a:pt x="8" y="46"/>
                  </a:lnTo>
                  <a:lnTo>
                    <a:pt x="5" y="50"/>
                  </a:lnTo>
                  <a:lnTo>
                    <a:pt x="5" y="53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5" y="61"/>
                  </a:lnTo>
                  <a:lnTo>
                    <a:pt x="5" y="62"/>
                  </a:lnTo>
                  <a:lnTo>
                    <a:pt x="3" y="71"/>
                  </a:lnTo>
                  <a:lnTo>
                    <a:pt x="6" y="75"/>
                  </a:lnTo>
                  <a:lnTo>
                    <a:pt x="8" y="85"/>
                  </a:lnTo>
                  <a:lnTo>
                    <a:pt x="11" y="87"/>
                  </a:lnTo>
                  <a:lnTo>
                    <a:pt x="19" y="87"/>
                  </a:lnTo>
                  <a:lnTo>
                    <a:pt x="24" y="91"/>
                  </a:lnTo>
                  <a:lnTo>
                    <a:pt x="24" y="98"/>
                  </a:lnTo>
                  <a:lnTo>
                    <a:pt x="18" y="103"/>
                  </a:lnTo>
                  <a:lnTo>
                    <a:pt x="16" y="107"/>
                  </a:lnTo>
                  <a:lnTo>
                    <a:pt x="40" y="112"/>
                  </a:lnTo>
                  <a:lnTo>
                    <a:pt x="54" y="111"/>
                  </a:lnTo>
                  <a:lnTo>
                    <a:pt x="64" y="112"/>
                  </a:lnTo>
                  <a:lnTo>
                    <a:pt x="67" y="111"/>
                  </a:lnTo>
                  <a:lnTo>
                    <a:pt x="79" y="111"/>
                  </a:lnTo>
                  <a:lnTo>
                    <a:pt x="95" y="107"/>
                  </a:lnTo>
                  <a:lnTo>
                    <a:pt x="96" y="106"/>
                  </a:lnTo>
                  <a:lnTo>
                    <a:pt x="96" y="104"/>
                  </a:lnTo>
                  <a:lnTo>
                    <a:pt x="95" y="95"/>
                  </a:lnTo>
                  <a:lnTo>
                    <a:pt x="99" y="90"/>
                  </a:lnTo>
                  <a:lnTo>
                    <a:pt x="114" y="90"/>
                  </a:lnTo>
                  <a:lnTo>
                    <a:pt x="114" y="88"/>
                  </a:lnTo>
                  <a:lnTo>
                    <a:pt x="112" y="88"/>
                  </a:lnTo>
                  <a:lnTo>
                    <a:pt x="119" y="83"/>
                  </a:lnTo>
                  <a:lnTo>
                    <a:pt x="125" y="85"/>
                  </a:lnTo>
                  <a:lnTo>
                    <a:pt x="123" y="83"/>
                  </a:lnTo>
                  <a:lnTo>
                    <a:pt x="125" y="83"/>
                  </a:lnTo>
                  <a:lnTo>
                    <a:pt x="130" y="87"/>
                  </a:lnTo>
                  <a:lnTo>
                    <a:pt x="136" y="82"/>
                  </a:lnTo>
                  <a:lnTo>
                    <a:pt x="133" y="77"/>
                  </a:lnTo>
                  <a:lnTo>
                    <a:pt x="136" y="74"/>
                  </a:lnTo>
                  <a:lnTo>
                    <a:pt x="136" y="67"/>
                  </a:lnTo>
                  <a:lnTo>
                    <a:pt x="143" y="67"/>
                  </a:lnTo>
                  <a:lnTo>
                    <a:pt x="147" y="64"/>
                  </a:lnTo>
                  <a:lnTo>
                    <a:pt x="144" y="61"/>
                  </a:lnTo>
                  <a:lnTo>
                    <a:pt x="141" y="58"/>
                  </a:lnTo>
                  <a:lnTo>
                    <a:pt x="141" y="56"/>
                  </a:lnTo>
                  <a:lnTo>
                    <a:pt x="151" y="58"/>
                  </a:lnTo>
                  <a:lnTo>
                    <a:pt x="155" y="56"/>
                  </a:lnTo>
                  <a:lnTo>
                    <a:pt x="157" y="53"/>
                  </a:lnTo>
                  <a:lnTo>
                    <a:pt x="155" y="51"/>
                  </a:lnTo>
                  <a:lnTo>
                    <a:pt x="162" y="43"/>
                  </a:lnTo>
                  <a:lnTo>
                    <a:pt x="162" y="38"/>
                  </a:lnTo>
                  <a:lnTo>
                    <a:pt x="159" y="34"/>
                  </a:lnTo>
                  <a:lnTo>
                    <a:pt x="154" y="32"/>
                  </a:lnTo>
                  <a:lnTo>
                    <a:pt x="155" y="30"/>
                  </a:lnTo>
                  <a:lnTo>
                    <a:pt x="159" y="26"/>
                  </a:lnTo>
                  <a:lnTo>
                    <a:pt x="162" y="27"/>
                  </a:lnTo>
                  <a:lnTo>
                    <a:pt x="165" y="24"/>
                  </a:lnTo>
                  <a:lnTo>
                    <a:pt x="172" y="22"/>
                  </a:lnTo>
                  <a:lnTo>
                    <a:pt x="188" y="21"/>
                  </a:lnTo>
                  <a:lnTo>
                    <a:pt x="196" y="21"/>
                  </a:lnTo>
                  <a:lnTo>
                    <a:pt x="202" y="19"/>
                  </a:lnTo>
                  <a:lnTo>
                    <a:pt x="199" y="18"/>
                  </a:lnTo>
                  <a:lnTo>
                    <a:pt x="202" y="16"/>
                  </a:lnTo>
                  <a:lnTo>
                    <a:pt x="204" y="14"/>
                  </a:lnTo>
                  <a:lnTo>
                    <a:pt x="197" y="14"/>
                  </a:lnTo>
                  <a:lnTo>
                    <a:pt x="189" y="16"/>
                  </a:lnTo>
                  <a:lnTo>
                    <a:pt x="188" y="14"/>
                  </a:lnTo>
                  <a:lnTo>
                    <a:pt x="183" y="13"/>
                  </a:lnTo>
                  <a:lnTo>
                    <a:pt x="173" y="19"/>
                  </a:lnTo>
                  <a:lnTo>
                    <a:pt x="159" y="24"/>
                  </a:lnTo>
                  <a:lnTo>
                    <a:pt x="154" y="18"/>
                  </a:lnTo>
                  <a:lnTo>
                    <a:pt x="154" y="8"/>
                  </a:lnTo>
                  <a:lnTo>
                    <a:pt x="149" y="6"/>
                  </a:lnTo>
                  <a:lnTo>
                    <a:pt x="149" y="3"/>
                  </a:lnTo>
                  <a:lnTo>
                    <a:pt x="143" y="0"/>
                  </a:lnTo>
                  <a:lnTo>
                    <a:pt x="139" y="2"/>
                  </a:lnTo>
                  <a:lnTo>
                    <a:pt x="133" y="8"/>
                  </a:lnTo>
                  <a:lnTo>
                    <a:pt x="136" y="10"/>
                  </a:lnTo>
                  <a:lnTo>
                    <a:pt x="133" y="13"/>
                  </a:lnTo>
                  <a:lnTo>
                    <a:pt x="125" y="11"/>
                  </a:lnTo>
                  <a:lnTo>
                    <a:pt x="122" y="14"/>
                  </a:lnTo>
                  <a:lnTo>
                    <a:pt x="123" y="16"/>
                  </a:lnTo>
                  <a:lnTo>
                    <a:pt x="123" y="18"/>
                  </a:lnTo>
                  <a:lnTo>
                    <a:pt x="117" y="16"/>
                  </a:lnTo>
                  <a:lnTo>
                    <a:pt x="104" y="19"/>
                  </a:lnTo>
                  <a:lnTo>
                    <a:pt x="99" y="16"/>
                  </a:lnTo>
                  <a:lnTo>
                    <a:pt x="80" y="14"/>
                  </a:lnTo>
                  <a:lnTo>
                    <a:pt x="77" y="14"/>
                  </a:lnTo>
                  <a:lnTo>
                    <a:pt x="69" y="13"/>
                  </a:lnTo>
                  <a:lnTo>
                    <a:pt x="67" y="13"/>
                  </a:lnTo>
                  <a:lnTo>
                    <a:pt x="66" y="16"/>
                  </a:lnTo>
                  <a:lnTo>
                    <a:pt x="58" y="16"/>
                  </a:lnTo>
                  <a:lnTo>
                    <a:pt x="56" y="19"/>
                  </a:lnTo>
                  <a:lnTo>
                    <a:pt x="54" y="29"/>
                  </a:lnTo>
                  <a:lnTo>
                    <a:pt x="43" y="34"/>
                  </a:lnTo>
                  <a:lnTo>
                    <a:pt x="35" y="34"/>
                  </a:lnTo>
                  <a:lnTo>
                    <a:pt x="37" y="35"/>
                  </a:lnTo>
                  <a:lnTo>
                    <a:pt x="35" y="40"/>
                  </a:lnTo>
                  <a:lnTo>
                    <a:pt x="30" y="42"/>
                  </a:lnTo>
                  <a:lnTo>
                    <a:pt x="24" y="42"/>
                  </a:lnTo>
                  <a:lnTo>
                    <a:pt x="18" y="40"/>
                  </a:lnTo>
                  <a:lnTo>
                    <a:pt x="11" y="38"/>
                  </a:lnTo>
                  <a:lnTo>
                    <a:pt x="8" y="37"/>
                  </a:lnTo>
                  <a:lnTo>
                    <a:pt x="8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0" name="Полилиния 286"/>
            <p:cNvSpPr/>
            <p:nvPr/>
          </p:nvSpPr>
          <p:spPr bwMode="auto">
            <a:xfrm>
              <a:off x="5540778" y="-2239776"/>
              <a:ext cx="159069" cy="80214"/>
            </a:xfrm>
            <a:custGeom>
              <a:avLst/>
              <a:gdLst/>
              <a:ahLst/>
              <a:cxnLst>
                <a:cxn ang="0">
                  <a:pos x="93" y="30"/>
                </a:cxn>
                <a:cxn ang="0">
                  <a:pos x="100" y="35"/>
                </a:cxn>
                <a:cxn ang="0">
                  <a:pos x="112" y="37"/>
                </a:cxn>
                <a:cxn ang="0">
                  <a:pos x="116" y="45"/>
                </a:cxn>
                <a:cxn ang="0">
                  <a:pos x="114" y="51"/>
                </a:cxn>
                <a:cxn ang="0">
                  <a:pos x="109" y="49"/>
                </a:cxn>
                <a:cxn ang="0">
                  <a:pos x="100" y="49"/>
                </a:cxn>
                <a:cxn ang="0">
                  <a:pos x="85" y="54"/>
                </a:cxn>
                <a:cxn ang="0">
                  <a:pos x="66" y="53"/>
                </a:cxn>
                <a:cxn ang="0">
                  <a:pos x="61" y="41"/>
                </a:cxn>
                <a:cxn ang="0">
                  <a:pos x="55" y="35"/>
                </a:cxn>
                <a:cxn ang="0">
                  <a:pos x="45" y="43"/>
                </a:cxn>
                <a:cxn ang="0">
                  <a:pos x="45" y="48"/>
                </a:cxn>
                <a:cxn ang="0">
                  <a:pos x="34" y="49"/>
                </a:cxn>
                <a:cxn ang="0">
                  <a:pos x="35" y="53"/>
                </a:cxn>
                <a:cxn ang="0">
                  <a:pos x="16" y="54"/>
                </a:cxn>
                <a:cxn ang="0">
                  <a:pos x="11" y="49"/>
                </a:cxn>
                <a:cxn ang="0">
                  <a:pos x="11" y="45"/>
                </a:cxn>
                <a:cxn ang="0">
                  <a:pos x="11" y="32"/>
                </a:cxn>
                <a:cxn ang="0">
                  <a:pos x="5" y="27"/>
                </a:cxn>
                <a:cxn ang="0">
                  <a:pos x="2" y="22"/>
                </a:cxn>
                <a:cxn ang="0">
                  <a:pos x="16" y="21"/>
                </a:cxn>
                <a:cxn ang="0">
                  <a:pos x="24" y="13"/>
                </a:cxn>
                <a:cxn ang="0">
                  <a:pos x="26" y="6"/>
                </a:cxn>
                <a:cxn ang="0">
                  <a:pos x="40" y="0"/>
                </a:cxn>
                <a:cxn ang="0">
                  <a:pos x="45" y="4"/>
                </a:cxn>
                <a:cxn ang="0">
                  <a:pos x="43" y="11"/>
                </a:cxn>
                <a:cxn ang="0">
                  <a:pos x="48" y="11"/>
                </a:cxn>
                <a:cxn ang="0">
                  <a:pos x="37" y="13"/>
                </a:cxn>
                <a:cxn ang="0">
                  <a:pos x="26" y="14"/>
                </a:cxn>
                <a:cxn ang="0">
                  <a:pos x="27" y="21"/>
                </a:cxn>
                <a:cxn ang="0">
                  <a:pos x="51" y="22"/>
                </a:cxn>
                <a:cxn ang="0">
                  <a:pos x="63" y="21"/>
                </a:cxn>
                <a:cxn ang="0">
                  <a:pos x="71" y="24"/>
                </a:cxn>
                <a:cxn ang="0">
                  <a:pos x="88" y="22"/>
                </a:cxn>
                <a:cxn ang="0">
                  <a:pos x="93" y="21"/>
                </a:cxn>
              </a:cxnLst>
              <a:rect l="0" t="0" r="r" b="b"/>
              <a:pathLst>
                <a:path w="117" h="59">
                  <a:moveTo>
                    <a:pt x="93" y="21"/>
                  </a:moveTo>
                  <a:lnTo>
                    <a:pt x="93" y="30"/>
                  </a:lnTo>
                  <a:lnTo>
                    <a:pt x="96" y="33"/>
                  </a:lnTo>
                  <a:lnTo>
                    <a:pt x="100" y="35"/>
                  </a:lnTo>
                  <a:lnTo>
                    <a:pt x="109" y="35"/>
                  </a:lnTo>
                  <a:lnTo>
                    <a:pt x="112" y="37"/>
                  </a:lnTo>
                  <a:lnTo>
                    <a:pt x="112" y="40"/>
                  </a:lnTo>
                  <a:lnTo>
                    <a:pt x="116" y="45"/>
                  </a:lnTo>
                  <a:lnTo>
                    <a:pt x="117" y="51"/>
                  </a:lnTo>
                  <a:lnTo>
                    <a:pt x="114" y="51"/>
                  </a:lnTo>
                  <a:lnTo>
                    <a:pt x="116" y="49"/>
                  </a:lnTo>
                  <a:lnTo>
                    <a:pt x="109" y="49"/>
                  </a:lnTo>
                  <a:lnTo>
                    <a:pt x="101" y="51"/>
                  </a:lnTo>
                  <a:lnTo>
                    <a:pt x="100" y="49"/>
                  </a:lnTo>
                  <a:lnTo>
                    <a:pt x="95" y="48"/>
                  </a:lnTo>
                  <a:lnTo>
                    <a:pt x="85" y="54"/>
                  </a:lnTo>
                  <a:lnTo>
                    <a:pt x="71" y="59"/>
                  </a:lnTo>
                  <a:lnTo>
                    <a:pt x="66" y="53"/>
                  </a:lnTo>
                  <a:lnTo>
                    <a:pt x="66" y="43"/>
                  </a:lnTo>
                  <a:lnTo>
                    <a:pt x="61" y="41"/>
                  </a:lnTo>
                  <a:lnTo>
                    <a:pt x="61" y="38"/>
                  </a:lnTo>
                  <a:lnTo>
                    <a:pt x="55" y="35"/>
                  </a:lnTo>
                  <a:lnTo>
                    <a:pt x="51" y="37"/>
                  </a:lnTo>
                  <a:lnTo>
                    <a:pt x="45" y="43"/>
                  </a:lnTo>
                  <a:lnTo>
                    <a:pt x="48" y="45"/>
                  </a:lnTo>
                  <a:lnTo>
                    <a:pt x="45" y="48"/>
                  </a:lnTo>
                  <a:lnTo>
                    <a:pt x="37" y="46"/>
                  </a:lnTo>
                  <a:lnTo>
                    <a:pt x="34" y="49"/>
                  </a:lnTo>
                  <a:lnTo>
                    <a:pt x="35" y="51"/>
                  </a:lnTo>
                  <a:lnTo>
                    <a:pt x="35" y="53"/>
                  </a:lnTo>
                  <a:lnTo>
                    <a:pt x="29" y="51"/>
                  </a:lnTo>
                  <a:lnTo>
                    <a:pt x="16" y="54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0" y="48"/>
                  </a:lnTo>
                  <a:lnTo>
                    <a:pt x="11" y="45"/>
                  </a:lnTo>
                  <a:lnTo>
                    <a:pt x="18" y="38"/>
                  </a:lnTo>
                  <a:lnTo>
                    <a:pt x="11" y="32"/>
                  </a:lnTo>
                  <a:lnTo>
                    <a:pt x="11" y="29"/>
                  </a:lnTo>
                  <a:lnTo>
                    <a:pt x="5" y="27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16" y="21"/>
                  </a:lnTo>
                  <a:lnTo>
                    <a:pt x="18" y="14"/>
                  </a:lnTo>
                  <a:lnTo>
                    <a:pt x="24" y="13"/>
                  </a:lnTo>
                  <a:lnTo>
                    <a:pt x="24" y="8"/>
                  </a:lnTo>
                  <a:lnTo>
                    <a:pt x="26" y="6"/>
                  </a:lnTo>
                  <a:lnTo>
                    <a:pt x="31" y="6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5" y="4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3" y="11"/>
                  </a:lnTo>
                  <a:lnTo>
                    <a:pt x="48" y="11"/>
                  </a:lnTo>
                  <a:lnTo>
                    <a:pt x="43" y="14"/>
                  </a:lnTo>
                  <a:lnTo>
                    <a:pt x="37" y="13"/>
                  </a:lnTo>
                  <a:lnTo>
                    <a:pt x="31" y="13"/>
                  </a:lnTo>
                  <a:lnTo>
                    <a:pt x="26" y="14"/>
                  </a:lnTo>
                  <a:lnTo>
                    <a:pt x="26" y="19"/>
                  </a:lnTo>
                  <a:lnTo>
                    <a:pt x="27" y="21"/>
                  </a:lnTo>
                  <a:lnTo>
                    <a:pt x="45" y="21"/>
                  </a:lnTo>
                  <a:lnTo>
                    <a:pt x="51" y="22"/>
                  </a:lnTo>
                  <a:lnTo>
                    <a:pt x="58" y="21"/>
                  </a:lnTo>
                  <a:lnTo>
                    <a:pt x="63" y="21"/>
                  </a:lnTo>
                  <a:lnTo>
                    <a:pt x="64" y="24"/>
                  </a:lnTo>
                  <a:lnTo>
                    <a:pt x="71" y="24"/>
                  </a:lnTo>
                  <a:lnTo>
                    <a:pt x="79" y="22"/>
                  </a:lnTo>
                  <a:lnTo>
                    <a:pt x="88" y="22"/>
                  </a:lnTo>
                  <a:lnTo>
                    <a:pt x="88" y="21"/>
                  </a:lnTo>
                  <a:lnTo>
                    <a:pt x="93" y="21"/>
                  </a:lnTo>
                  <a:lnTo>
                    <a:pt x="93" y="2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1" name="Полилиния 287"/>
            <p:cNvSpPr/>
            <p:nvPr/>
          </p:nvSpPr>
          <p:spPr bwMode="auto">
            <a:xfrm>
              <a:off x="5236238" y="-2271046"/>
              <a:ext cx="293664" cy="135956"/>
            </a:xfrm>
            <a:custGeom>
              <a:avLst/>
              <a:gdLst/>
              <a:ahLst/>
              <a:cxnLst>
                <a:cxn ang="0">
                  <a:pos x="40" y="71"/>
                </a:cxn>
                <a:cxn ang="0">
                  <a:pos x="64" y="63"/>
                </a:cxn>
                <a:cxn ang="0">
                  <a:pos x="75" y="61"/>
                </a:cxn>
                <a:cxn ang="0">
                  <a:pos x="97" y="69"/>
                </a:cxn>
                <a:cxn ang="0">
                  <a:pos x="113" y="76"/>
                </a:cxn>
                <a:cxn ang="0">
                  <a:pos x="139" y="82"/>
                </a:cxn>
                <a:cxn ang="0">
                  <a:pos x="144" y="95"/>
                </a:cxn>
                <a:cxn ang="0">
                  <a:pos x="154" y="98"/>
                </a:cxn>
                <a:cxn ang="0">
                  <a:pos x="166" y="100"/>
                </a:cxn>
                <a:cxn ang="0">
                  <a:pos x="173" y="93"/>
                </a:cxn>
                <a:cxn ang="0">
                  <a:pos x="179" y="92"/>
                </a:cxn>
                <a:cxn ang="0">
                  <a:pos x="192" y="77"/>
                </a:cxn>
                <a:cxn ang="0">
                  <a:pos x="202" y="74"/>
                </a:cxn>
                <a:cxn ang="0">
                  <a:pos x="205" y="71"/>
                </a:cxn>
                <a:cxn ang="0">
                  <a:pos x="216" y="72"/>
                </a:cxn>
                <a:cxn ang="0">
                  <a:pos x="216" y="64"/>
                </a:cxn>
                <a:cxn ang="0">
                  <a:pos x="205" y="60"/>
                </a:cxn>
                <a:cxn ang="0">
                  <a:pos x="184" y="53"/>
                </a:cxn>
                <a:cxn ang="0">
                  <a:pos x="168" y="45"/>
                </a:cxn>
                <a:cxn ang="0">
                  <a:pos x="149" y="36"/>
                </a:cxn>
                <a:cxn ang="0">
                  <a:pos x="142" y="29"/>
                </a:cxn>
                <a:cxn ang="0">
                  <a:pos x="134" y="19"/>
                </a:cxn>
                <a:cxn ang="0">
                  <a:pos x="112" y="19"/>
                </a:cxn>
                <a:cxn ang="0">
                  <a:pos x="110" y="15"/>
                </a:cxn>
                <a:cxn ang="0">
                  <a:pos x="109" y="11"/>
                </a:cxn>
                <a:cxn ang="0">
                  <a:pos x="99" y="7"/>
                </a:cxn>
                <a:cxn ang="0">
                  <a:pos x="85" y="2"/>
                </a:cxn>
                <a:cxn ang="0">
                  <a:pos x="86" y="7"/>
                </a:cxn>
                <a:cxn ang="0">
                  <a:pos x="78" y="5"/>
                </a:cxn>
                <a:cxn ang="0">
                  <a:pos x="69" y="8"/>
                </a:cxn>
                <a:cxn ang="0">
                  <a:pos x="65" y="13"/>
                </a:cxn>
                <a:cxn ang="0">
                  <a:pos x="67" y="21"/>
                </a:cxn>
                <a:cxn ang="0">
                  <a:pos x="49" y="21"/>
                </a:cxn>
                <a:cxn ang="0">
                  <a:pos x="32" y="10"/>
                </a:cxn>
                <a:cxn ang="0">
                  <a:pos x="8" y="10"/>
                </a:cxn>
                <a:cxn ang="0">
                  <a:pos x="0" y="15"/>
                </a:cxn>
                <a:cxn ang="0">
                  <a:pos x="8" y="23"/>
                </a:cxn>
                <a:cxn ang="0">
                  <a:pos x="6" y="15"/>
                </a:cxn>
                <a:cxn ang="0">
                  <a:pos x="19" y="11"/>
                </a:cxn>
                <a:cxn ang="0">
                  <a:pos x="35" y="24"/>
                </a:cxn>
                <a:cxn ang="0">
                  <a:pos x="29" y="29"/>
                </a:cxn>
                <a:cxn ang="0">
                  <a:pos x="30" y="31"/>
                </a:cxn>
                <a:cxn ang="0">
                  <a:pos x="8" y="24"/>
                </a:cxn>
                <a:cxn ang="0">
                  <a:pos x="8" y="34"/>
                </a:cxn>
                <a:cxn ang="0">
                  <a:pos x="17" y="39"/>
                </a:cxn>
                <a:cxn ang="0">
                  <a:pos x="25" y="42"/>
                </a:cxn>
                <a:cxn ang="0">
                  <a:pos x="19" y="42"/>
                </a:cxn>
                <a:cxn ang="0">
                  <a:pos x="19" y="47"/>
                </a:cxn>
                <a:cxn ang="0">
                  <a:pos x="27" y="60"/>
                </a:cxn>
                <a:cxn ang="0">
                  <a:pos x="32" y="72"/>
                </a:cxn>
              </a:cxnLst>
              <a:rect l="0" t="0" r="r" b="b"/>
              <a:pathLst>
                <a:path w="216" h="100">
                  <a:moveTo>
                    <a:pt x="32" y="72"/>
                  </a:moveTo>
                  <a:lnTo>
                    <a:pt x="40" y="71"/>
                  </a:lnTo>
                  <a:lnTo>
                    <a:pt x="51" y="63"/>
                  </a:lnTo>
                  <a:lnTo>
                    <a:pt x="64" y="63"/>
                  </a:lnTo>
                  <a:lnTo>
                    <a:pt x="65" y="61"/>
                  </a:lnTo>
                  <a:lnTo>
                    <a:pt x="75" y="61"/>
                  </a:lnTo>
                  <a:lnTo>
                    <a:pt x="83" y="64"/>
                  </a:lnTo>
                  <a:lnTo>
                    <a:pt x="97" y="69"/>
                  </a:lnTo>
                  <a:lnTo>
                    <a:pt x="110" y="71"/>
                  </a:lnTo>
                  <a:lnTo>
                    <a:pt x="113" y="76"/>
                  </a:lnTo>
                  <a:lnTo>
                    <a:pt x="133" y="82"/>
                  </a:lnTo>
                  <a:lnTo>
                    <a:pt x="139" y="82"/>
                  </a:lnTo>
                  <a:lnTo>
                    <a:pt x="144" y="92"/>
                  </a:lnTo>
                  <a:lnTo>
                    <a:pt x="144" y="95"/>
                  </a:lnTo>
                  <a:lnTo>
                    <a:pt x="147" y="96"/>
                  </a:lnTo>
                  <a:lnTo>
                    <a:pt x="154" y="98"/>
                  </a:lnTo>
                  <a:lnTo>
                    <a:pt x="160" y="100"/>
                  </a:lnTo>
                  <a:lnTo>
                    <a:pt x="166" y="100"/>
                  </a:lnTo>
                  <a:lnTo>
                    <a:pt x="171" y="98"/>
                  </a:lnTo>
                  <a:lnTo>
                    <a:pt x="173" y="93"/>
                  </a:lnTo>
                  <a:lnTo>
                    <a:pt x="171" y="92"/>
                  </a:lnTo>
                  <a:lnTo>
                    <a:pt x="179" y="92"/>
                  </a:lnTo>
                  <a:lnTo>
                    <a:pt x="190" y="87"/>
                  </a:lnTo>
                  <a:lnTo>
                    <a:pt x="192" y="77"/>
                  </a:lnTo>
                  <a:lnTo>
                    <a:pt x="194" y="74"/>
                  </a:lnTo>
                  <a:lnTo>
                    <a:pt x="202" y="74"/>
                  </a:lnTo>
                  <a:lnTo>
                    <a:pt x="203" y="71"/>
                  </a:lnTo>
                  <a:lnTo>
                    <a:pt x="205" y="71"/>
                  </a:lnTo>
                  <a:lnTo>
                    <a:pt x="213" y="72"/>
                  </a:lnTo>
                  <a:lnTo>
                    <a:pt x="216" y="72"/>
                  </a:lnTo>
                  <a:lnTo>
                    <a:pt x="215" y="68"/>
                  </a:lnTo>
                  <a:lnTo>
                    <a:pt x="216" y="64"/>
                  </a:lnTo>
                  <a:lnTo>
                    <a:pt x="215" y="63"/>
                  </a:lnTo>
                  <a:lnTo>
                    <a:pt x="205" y="60"/>
                  </a:lnTo>
                  <a:lnTo>
                    <a:pt x="198" y="61"/>
                  </a:lnTo>
                  <a:lnTo>
                    <a:pt x="184" y="53"/>
                  </a:lnTo>
                  <a:lnTo>
                    <a:pt x="176" y="52"/>
                  </a:lnTo>
                  <a:lnTo>
                    <a:pt x="168" y="45"/>
                  </a:lnTo>
                  <a:lnTo>
                    <a:pt x="154" y="40"/>
                  </a:lnTo>
                  <a:lnTo>
                    <a:pt x="149" y="36"/>
                  </a:lnTo>
                  <a:lnTo>
                    <a:pt x="147" y="31"/>
                  </a:lnTo>
                  <a:lnTo>
                    <a:pt x="142" y="29"/>
                  </a:lnTo>
                  <a:lnTo>
                    <a:pt x="139" y="23"/>
                  </a:lnTo>
                  <a:lnTo>
                    <a:pt x="134" y="19"/>
                  </a:lnTo>
                  <a:lnTo>
                    <a:pt x="130" y="23"/>
                  </a:lnTo>
                  <a:lnTo>
                    <a:pt x="112" y="19"/>
                  </a:lnTo>
                  <a:lnTo>
                    <a:pt x="110" y="18"/>
                  </a:lnTo>
                  <a:lnTo>
                    <a:pt x="110" y="15"/>
                  </a:lnTo>
                  <a:lnTo>
                    <a:pt x="112" y="13"/>
                  </a:lnTo>
                  <a:lnTo>
                    <a:pt x="109" y="11"/>
                  </a:lnTo>
                  <a:lnTo>
                    <a:pt x="107" y="8"/>
                  </a:lnTo>
                  <a:lnTo>
                    <a:pt x="99" y="7"/>
                  </a:lnTo>
                  <a:lnTo>
                    <a:pt x="86" y="0"/>
                  </a:lnTo>
                  <a:lnTo>
                    <a:pt x="85" y="2"/>
                  </a:lnTo>
                  <a:lnTo>
                    <a:pt x="81" y="3"/>
                  </a:lnTo>
                  <a:lnTo>
                    <a:pt x="86" y="7"/>
                  </a:lnTo>
                  <a:lnTo>
                    <a:pt x="80" y="5"/>
                  </a:lnTo>
                  <a:lnTo>
                    <a:pt x="78" y="5"/>
                  </a:lnTo>
                  <a:lnTo>
                    <a:pt x="78" y="8"/>
                  </a:lnTo>
                  <a:lnTo>
                    <a:pt x="69" y="8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9" y="21"/>
                  </a:lnTo>
                  <a:lnTo>
                    <a:pt x="67" y="21"/>
                  </a:lnTo>
                  <a:lnTo>
                    <a:pt x="53" y="19"/>
                  </a:lnTo>
                  <a:lnTo>
                    <a:pt x="49" y="21"/>
                  </a:lnTo>
                  <a:lnTo>
                    <a:pt x="41" y="19"/>
                  </a:lnTo>
                  <a:lnTo>
                    <a:pt x="32" y="10"/>
                  </a:lnTo>
                  <a:lnTo>
                    <a:pt x="24" y="7"/>
                  </a:lnTo>
                  <a:lnTo>
                    <a:pt x="8" y="1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8" y="23"/>
                  </a:lnTo>
                  <a:lnTo>
                    <a:pt x="4" y="16"/>
                  </a:lnTo>
                  <a:lnTo>
                    <a:pt x="6" y="15"/>
                  </a:lnTo>
                  <a:lnTo>
                    <a:pt x="14" y="11"/>
                  </a:lnTo>
                  <a:lnTo>
                    <a:pt x="19" y="11"/>
                  </a:lnTo>
                  <a:lnTo>
                    <a:pt x="24" y="18"/>
                  </a:lnTo>
                  <a:lnTo>
                    <a:pt x="35" y="24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32" y="29"/>
                  </a:lnTo>
                  <a:lnTo>
                    <a:pt x="30" y="31"/>
                  </a:lnTo>
                  <a:lnTo>
                    <a:pt x="11" y="29"/>
                  </a:lnTo>
                  <a:lnTo>
                    <a:pt x="8" y="24"/>
                  </a:lnTo>
                  <a:lnTo>
                    <a:pt x="9" y="29"/>
                  </a:lnTo>
                  <a:lnTo>
                    <a:pt x="8" y="34"/>
                  </a:lnTo>
                  <a:lnTo>
                    <a:pt x="11" y="40"/>
                  </a:lnTo>
                  <a:lnTo>
                    <a:pt x="17" y="39"/>
                  </a:lnTo>
                  <a:lnTo>
                    <a:pt x="24" y="39"/>
                  </a:lnTo>
                  <a:lnTo>
                    <a:pt x="25" y="42"/>
                  </a:lnTo>
                  <a:lnTo>
                    <a:pt x="20" y="40"/>
                  </a:lnTo>
                  <a:lnTo>
                    <a:pt x="19" y="42"/>
                  </a:lnTo>
                  <a:lnTo>
                    <a:pt x="25" y="44"/>
                  </a:lnTo>
                  <a:lnTo>
                    <a:pt x="19" y="47"/>
                  </a:lnTo>
                  <a:lnTo>
                    <a:pt x="30" y="52"/>
                  </a:lnTo>
                  <a:lnTo>
                    <a:pt x="27" y="60"/>
                  </a:lnTo>
                  <a:lnTo>
                    <a:pt x="32" y="72"/>
                  </a:lnTo>
                  <a:lnTo>
                    <a:pt x="32" y="7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2" name="Полилиния 288"/>
            <p:cNvSpPr/>
            <p:nvPr/>
          </p:nvSpPr>
          <p:spPr bwMode="auto">
            <a:xfrm>
              <a:off x="5440171" y="-2166360"/>
              <a:ext cx="320855" cy="213451"/>
            </a:xfrm>
            <a:custGeom>
              <a:avLst/>
              <a:gdLst/>
              <a:ahLst/>
              <a:cxnLst>
                <a:cxn ang="0">
                  <a:pos x="40" y="92"/>
                </a:cxn>
                <a:cxn ang="0">
                  <a:pos x="65" y="92"/>
                </a:cxn>
                <a:cxn ang="0">
                  <a:pos x="82" y="85"/>
                </a:cxn>
                <a:cxn ang="0">
                  <a:pos x="100" y="71"/>
                </a:cxn>
                <a:cxn ang="0">
                  <a:pos x="105" y="64"/>
                </a:cxn>
                <a:cxn ang="0">
                  <a:pos x="111" y="64"/>
                </a:cxn>
                <a:cxn ang="0">
                  <a:pos x="119" y="58"/>
                </a:cxn>
                <a:cxn ang="0">
                  <a:pos x="129" y="48"/>
                </a:cxn>
                <a:cxn ang="0">
                  <a:pos x="127" y="39"/>
                </a:cxn>
                <a:cxn ang="0">
                  <a:pos x="141" y="37"/>
                </a:cxn>
                <a:cxn ang="0">
                  <a:pos x="148" y="24"/>
                </a:cxn>
                <a:cxn ang="0">
                  <a:pos x="140" y="13"/>
                </a:cxn>
                <a:cxn ang="0">
                  <a:pos x="148" y="8"/>
                </a:cxn>
                <a:cxn ang="0">
                  <a:pos x="174" y="2"/>
                </a:cxn>
                <a:cxn ang="0">
                  <a:pos x="198" y="2"/>
                </a:cxn>
                <a:cxn ang="0">
                  <a:pos x="206" y="5"/>
                </a:cxn>
                <a:cxn ang="0">
                  <a:pos x="209" y="11"/>
                </a:cxn>
                <a:cxn ang="0">
                  <a:pos x="220" y="16"/>
                </a:cxn>
                <a:cxn ang="0">
                  <a:pos x="228" y="24"/>
                </a:cxn>
                <a:cxn ang="0">
                  <a:pos x="217" y="29"/>
                </a:cxn>
                <a:cxn ang="0">
                  <a:pos x="188" y="27"/>
                </a:cxn>
                <a:cxn ang="0">
                  <a:pos x="185" y="34"/>
                </a:cxn>
                <a:cxn ang="0">
                  <a:pos x="186" y="40"/>
                </a:cxn>
                <a:cxn ang="0">
                  <a:pos x="194" y="50"/>
                </a:cxn>
                <a:cxn ang="0">
                  <a:pos x="201" y="56"/>
                </a:cxn>
                <a:cxn ang="0">
                  <a:pos x="210" y="61"/>
                </a:cxn>
                <a:cxn ang="0">
                  <a:pos x="204" y="69"/>
                </a:cxn>
                <a:cxn ang="0">
                  <a:pos x="204" y="74"/>
                </a:cxn>
                <a:cxn ang="0">
                  <a:pos x="194" y="85"/>
                </a:cxn>
                <a:cxn ang="0">
                  <a:pos x="175" y="101"/>
                </a:cxn>
                <a:cxn ang="0">
                  <a:pos x="156" y="112"/>
                </a:cxn>
                <a:cxn ang="0">
                  <a:pos x="138" y="125"/>
                </a:cxn>
                <a:cxn ang="0">
                  <a:pos x="153" y="135"/>
                </a:cxn>
                <a:cxn ang="0">
                  <a:pos x="166" y="146"/>
                </a:cxn>
                <a:cxn ang="0">
                  <a:pos x="162" y="151"/>
                </a:cxn>
                <a:cxn ang="0">
                  <a:pos x="148" y="153"/>
                </a:cxn>
                <a:cxn ang="0">
                  <a:pos x="132" y="151"/>
                </a:cxn>
                <a:cxn ang="0">
                  <a:pos x="122" y="157"/>
                </a:cxn>
                <a:cxn ang="0">
                  <a:pos x="113" y="154"/>
                </a:cxn>
                <a:cxn ang="0">
                  <a:pos x="98" y="141"/>
                </a:cxn>
                <a:cxn ang="0">
                  <a:pos x="73" y="140"/>
                </a:cxn>
                <a:cxn ang="0">
                  <a:pos x="60" y="140"/>
                </a:cxn>
                <a:cxn ang="0">
                  <a:pos x="36" y="141"/>
                </a:cxn>
                <a:cxn ang="0">
                  <a:pos x="24" y="143"/>
                </a:cxn>
                <a:cxn ang="0">
                  <a:pos x="29" y="127"/>
                </a:cxn>
                <a:cxn ang="0">
                  <a:pos x="42" y="119"/>
                </a:cxn>
                <a:cxn ang="0">
                  <a:pos x="15" y="101"/>
                </a:cxn>
                <a:cxn ang="0">
                  <a:pos x="2" y="88"/>
                </a:cxn>
              </a:cxnLst>
              <a:rect l="0" t="0" r="r" b="b"/>
              <a:pathLst>
                <a:path w="236" h="157">
                  <a:moveTo>
                    <a:pt x="2" y="88"/>
                  </a:moveTo>
                  <a:lnTo>
                    <a:pt x="26" y="93"/>
                  </a:lnTo>
                  <a:lnTo>
                    <a:pt x="40" y="92"/>
                  </a:lnTo>
                  <a:lnTo>
                    <a:pt x="50" y="93"/>
                  </a:lnTo>
                  <a:lnTo>
                    <a:pt x="53" y="92"/>
                  </a:lnTo>
                  <a:lnTo>
                    <a:pt x="65" y="92"/>
                  </a:lnTo>
                  <a:lnTo>
                    <a:pt x="81" y="88"/>
                  </a:lnTo>
                  <a:lnTo>
                    <a:pt x="82" y="87"/>
                  </a:lnTo>
                  <a:lnTo>
                    <a:pt x="82" y="85"/>
                  </a:lnTo>
                  <a:lnTo>
                    <a:pt x="81" y="76"/>
                  </a:lnTo>
                  <a:lnTo>
                    <a:pt x="85" y="71"/>
                  </a:lnTo>
                  <a:lnTo>
                    <a:pt x="100" y="71"/>
                  </a:lnTo>
                  <a:lnTo>
                    <a:pt x="100" y="69"/>
                  </a:lnTo>
                  <a:lnTo>
                    <a:pt x="98" y="69"/>
                  </a:lnTo>
                  <a:lnTo>
                    <a:pt x="105" y="64"/>
                  </a:lnTo>
                  <a:lnTo>
                    <a:pt x="111" y="66"/>
                  </a:lnTo>
                  <a:lnTo>
                    <a:pt x="109" y="64"/>
                  </a:lnTo>
                  <a:lnTo>
                    <a:pt x="111" y="64"/>
                  </a:lnTo>
                  <a:lnTo>
                    <a:pt x="116" y="68"/>
                  </a:lnTo>
                  <a:lnTo>
                    <a:pt x="122" y="63"/>
                  </a:lnTo>
                  <a:lnTo>
                    <a:pt x="119" y="58"/>
                  </a:lnTo>
                  <a:lnTo>
                    <a:pt x="122" y="55"/>
                  </a:lnTo>
                  <a:lnTo>
                    <a:pt x="122" y="48"/>
                  </a:lnTo>
                  <a:lnTo>
                    <a:pt x="129" y="48"/>
                  </a:lnTo>
                  <a:lnTo>
                    <a:pt x="133" y="45"/>
                  </a:lnTo>
                  <a:lnTo>
                    <a:pt x="130" y="42"/>
                  </a:lnTo>
                  <a:lnTo>
                    <a:pt x="127" y="39"/>
                  </a:lnTo>
                  <a:lnTo>
                    <a:pt x="127" y="37"/>
                  </a:lnTo>
                  <a:lnTo>
                    <a:pt x="137" y="39"/>
                  </a:lnTo>
                  <a:lnTo>
                    <a:pt x="141" y="37"/>
                  </a:lnTo>
                  <a:lnTo>
                    <a:pt x="143" y="34"/>
                  </a:lnTo>
                  <a:lnTo>
                    <a:pt x="141" y="32"/>
                  </a:lnTo>
                  <a:lnTo>
                    <a:pt x="148" y="24"/>
                  </a:lnTo>
                  <a:lnTo>
                    <a:pt x="148" y="19"/>
                  </a:lnTo>
                  <a:lnTo>
                    <a:pt x="145" y="15"/>
                  </a:lnTo>
                  <a:lnTo>
                    <a:pt x="140" y="13"/>
                  </a:lnTo>
                  <a:lnTo>
                    <a:pt x="141" y="11"/>
                  </a:lnTo>
                  <a:lnTo>
                    <a:pt x="145" y="7"/>
                  </a:lnTo>
                  <a:lnTo>
                    <a:pt x="148" y="8"/>
                  </a:lnTo>
                  <a:lnTo>
                    <a:pt x="151" y="5"/>
                  </a:lnTo>
                  <a:lnTo>
                    <a:pt x="158" y="3"/>
                  </a:lnTo>
                  <a:lnTo>
                    <a:pt x="174" y="2"/>
                  </a:lnTo>
                  <a:lnTo>
                    <a:pt x="182" y="2"/>
                  </a:lnTo>
                  <a:lnTo>
                    <a:pt x="188" y="0"/>
                  </a:lnTo>
                  <a:lnTo>
                    <a:pt x="198" y="2"/>
                  </a:lnTo>
                  <a:lnTo>
                    <a:pt x="201" y="3"/>
                  </a:lnTo>
                  <a:lnTo>
                    <a:pt x="202" y="3"/>
                  </a:lnTo>
                  <a:lnTo>
                    <a:pt x="206" y="5"/>
                  </a:lnTo>
                  <a:lnTo>
                    <a:pt x="209" y="7"/>
                  </a:lnTo>
                  <a:lnTo>
                    <a:pt x="210" y="10"/>
                  </a:lnTo>
                  <a:lnTo>
                    <a:pt x="209" y="11"/>
                  </a:lnTo>
                  <a:lnTo>
                    <a:pt x="214" y="15"/>
                  </a:lnTo>
                  <a:lnTo>
                    <a:pt x="218" y="15"/>
                  </a:lnTo>
                  <a:lnTo>
                    <a:pt x="220" y="16"/>
                  </a:lnTo>
                  <a:lnTo>
                    <a:pt x="222" y="16"/>
                  </a:lnTo>
                  <a:lnTo>
                    <a:pt x="236" y="19"/>
                  </a:lnTo>
                  <a:lnTo>
                    <a:pt x="228" y="24"/>
                  </a:lnTo>
                  <a:lnTo>
                    <a:pt x="226" y="29"/>
                  </a:lnTo>
                  <a:lnTo>
                    <a:pt x="220" y="27"/>
                  </a:lnTo>
                  <a:lnTo>
                    <a:pt x="217" y="29"/>
                  </a:lnTo>
                  <a:lnTo>
                    <a:pt x="214" y="29"/>
                  </a:lnTo>
                  <a:lnTo>
                    <a:pt x="207" y="31"/>
                  </a:lnTo>
                  <a:lnTo>
                    <a:pt x="188" y="27"/>
                  </a:lnTo>
                  <a:lnTo>
                    <a:pt x="183" y="29"/>
                  </a:lnTo>
                  <a:lnTo>
                    <a:pt x="182" y="32"/>
                  </a:lnTo>
                  <a:lnTo>
                    <a:pt x="185" y="34"/>
                  </a:lnTo>
                  <a:lnTo>
                    <a:pt x="183" y="35"/>
                  </a:lnTo>
                  <a:lnTo>
                    <a:pt x="190" y="39"/>
                  </a:lnTo>
                  <a:lnTo>
                    <a:pt x="186" y="40"/>
                  </a:lnTo>
                  <a:lnTo>
                    <a:pt x="191" y="43"/>
                  </a:lnTo>
                  <a:lnTo>
                    <a:pt x="188" y="47"/>
                  </a:lnTo>
                  <a:lnTo>
                    <a:pt x="194" y="50"/>
                  </a:lnTo>
                  <a:lnTo>
                    <a:pt x="194" y="52"/>
                  </a:lnTo>
                  <a:lnTo>
                    <a:pt x="199" y="53"/>
                  </a:lnTo>
                  <a:lnTo>
                    <a:pt x="201" y="56"/>
                  </a:lnTo>
                  <a:lnTo>
                    <a:pt x="209" y="56"/>
                  </a:lnTo>
                  <a:lnTo>
                    <a:pt x="212" y="60"/>
                  </a:lnTo>
                  <a:lnTo>
                    <a:pt x="210" y="61"/>
                  </a:lnTo>
                  <a:lnTo>
                    <a:pt x="202" y="63"/>
                  </a:lnTo>
                  <a:lnTo>
                    <a:pt x="201" y="66"/>
                  </a:lnTo>
                  <a:lnTo>
                    <a:pt x="204" y="69"/>
                  </a:lnTo>
                  <a:lnTo>
                    <a:pt x="202" y="72"/>
                  </a:lnTo>
                  <a:lnTo>
                    <a:pt x="207" y="74"/>
                  </a:lnTo>
                  <a:lnTo>
                    <a:pt x="204" y="74"/>
                  </a:lnTo>
                  <a:lnTo>
                    <a:pt x="199" y="76"/>
                  </a:lnTo>
                  <a:lnTo>
                    <a:pt x="194" y="82"/>
                  </a:lnTo>
                  <a:lnTo>
                    <a:pt x="194" y="85"/>
                  </a:lnTo>
                  <a:lnTo>
                    <a:pt x="188" y="87"/>
                  </a:lnTo>
                  <a:lnTo>
                    <a:pt x="182" y="98"/>
                  </a:lnTo>
                  <a:lnTo>
                    <a:pt x="175" y="101"/>
                  </a:lnTo>
                  <a:lnTo>
                    <a:pt x="169" y="109"/>
                  </a:lnTo>
                  <a:lnTo>
                    <a:pt x="159" y="111"/>
                  </a:lnTo>
                  <a:lnTo>
                    <a:pt x="156" y="112"/>
                  </a:lnTo>
                  <a:lnTo>
                    <a:pt x="150" y="109"/>
                  </a:lnTo>
                  <a:lnTo>
                    <a:pt x="138" y="119"/>
                  </a:lnTo>
                  <a:lnTo>
                    <a:pt x="138" y="125"/>
                  </a:lnTo>
                  <a:lnTo>
                    <a:pt x="150" y="127"/>
                  </a:lnTo>
                  <a:lnTo>
                    <a:pt x="150" y="133"/>
                  </a:lnTo>
                  <a:lnTo>
                    <a:pt x="153" y="135"/>
                  </a:lnTo>
                  <a:lnTo>
                    <a:pt x="158" y="136"/>
                  </a:lnTo>
                  <a:lnTo>
                    <a:pt x="159" y="140"/>
                  </a:lnTo>
                  <a:lnTo>
                    <a:pt x="166" y="146"/>
                  </a:lnTo>
                  <a:lnTo>
                    <a:pt x="166" y="149"/>
                  </a:lnTo>
                  <a:lnTo>
                    <a:pt x="167" y="151"/>
                  </a:lnTo>
                  <a:lnTo>
                    <a:pt x="162" y="151"/>
                  </a:lnTo>
                  <a:lnTo>
                    <a:pt x="158" y="149"/>
                  </a:lnTo>
                  <a:lnTo>
                    <a:pt x="151" y="153"/>
                  </a:lnTo>
                  <a:lnTo>
                    <a:pt x="148" y="153"/>
                  </a:lnTo>
                  <a:lnTo>
                    <a:pt x="145" y="151"/>
                  </a:lnTo>
                  <a:lnTo>
                    <a:pt x="133" y="151"/>
                  </a:lnTo>
                  <a:lnTo>
                    <a:pt x="132" y="151"/>
                  </a:lnTo>
                  <a:lnTo>
                    <a:pt x="133" y="154"/>
                  </a:lnTo>
                  <a:lnTo>
                    <a:pt x="125" y="154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14" y="156"/>
                  </a:lnTo>
                  <a:lnTo>
                    <a:pt x="113" y="154"/>
                  </a:lnTo>
                  <a:lnTo>
                    <a:pt x="106" y="146"/>
                  </a:lnTo>
                  <a:lnTo>
                    <a:pt x="100" y="145"/>
                  </a:lnTo>
                  <a:lnTo>
                    <a:pt x="98" y="141"/>
                  </a:lnTo>
                  <a:lnTo>
                    <a:pt x="95" y="140"/>
                  </a:lnTo>
                  <a:lnTo>
                    <a:pt x="90" y="138"/>
                  </a:lnTo>
                  <a:lnTo>
                    <a:pt x="73" y="140"/>
                  </a:lnTo>
                  <a:lnTo>
                    <a:pt x="69" y="140"/>
                  </a:lnTo>
                  <a:lnTo>
                    <a:pt x="68" y="141"/>
                  </a:lnTo>
                  <a:lnTo>
                    <a:pt x="60" y="140"/>
                  </a:lnTo>
                  <a:lnTo>
                    <a:pt x="52" y="140"/>
                  </a:lnTo>
                  <a:lnTo>
                    <a:pt x="47" y="141"/>
                  </a:lnTo>
                  <a:lnTo>
                    <a:pt x="36" y="141"/>
                  </a:lnTo>
                  <a:lnTo>
                    <a:pt x="31" y="141"/>
                  </a:lnTo>
                  <a:lnTo>
                    <a:pt x="29" y="141"/>
                  </a:lnTo>
                  <a:lnTo>
                    <a:pt x="24" y="143"/>
                  </a:lnTo>
                  <a:lnTo>
                    <a:pt x="21" y="141"/>
                  </a:lnTo>
                  <a:lnTo>
                    <a:pt x="24" y="132"/>
                  </a:lnTo>
                  <a:lnTo>
                    <a:pt x="29" y="127"/>
                  </a:lnTo>
                  <a:lnTo>
                    <a:pt x="40" y="125"/>
                  </a:lnTo>
                  <a:lnTo>
                    <a:pt x="44" y="122"/>
                  </a:lnTo>
                  <a:lnTo>
                    <a:pt x="42" y="119"/>
                  </a:lnTo>
                  <a:lnTo>
                    <a:pt x="36" y="117"/>
                  </a:lnTo>
                  <a:lnTo>
                    <a:pt x="32" y="108"/>
                  </a:lnTo>
                  <a:lnTo>
                    <a:pt x="15" y="101"/>
                  </a:lnTo>
                  <a:lnTo>
                    <a:pt x="7" y="93"/>
                  </a:lnTo>
                  <a:lnTo>
                    <a:pt x="0" y="88"/>
                  </a:lnTo>
                  <a:lnTo>
                    <a:pt x="2" y="88"/>
                  </a:lnTo>
                  <a:lnTo>
                    <a:pt x="2" y="8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3" name="Полилиния 289"/>
            <p:cNvSpPr/>
            <p:nvPr/>
          </p:nvSpPr>
          <p:spPr bwMode="auto">
            <a:xfrm>
              <a:off x="5078529" y="-2213945"/>
              <a:ext cx="421463" cy="239282"/>
            </a:xfrm>
            <a:custGeom>
              <a:avLst/>
              <a:gdLst/>
              <a:ahLst/>
              <a:cxnLst>
                <a:cxn ang="0">
                  <a:pos x="290" y="167"/>
                </a:cxn>
                <a:cxn ang="0">
                  <a:pos x="306" y="160"/>
                </a:cxn>
                <a:cxn ang="0">
                  <a:pos x="308" y="154"/>
                </a:cxn>
                <a:cxn ang="0">
                  <a:pos x="298" y="143"/>
                </a:cxn>
                <a:cxn ang="0">
                  <a:pos x="273" y="128"/>
                </a:cxn>
                <a:cxn ang="0">
                  <a:pos x="268" y="123"/>
                </a:cxn>
                <a:cxn ang="0">
                  <a:pos x="276" y="114"/>
                </a:cxn>
                <a:cxn ang="0">
                  <a:pos x="271" y="103"/>
                </a:cxn>
                <a:cxn ang="0">
                  <a:pos x="260" y="101"/>
                </a:cxn>
                <a:cxn ang="0">
                  <a:pos x="255" y="87"/>
                </a:cxn>
                <a:cxn ang="0">
                  <a:pos x="257" y="77"/>
                </a:cxn>
                <a:cxn ang="0">
                  <a:pos x="252" y="72"/>
                </a:cxn>
                <a:cxn ang="0">
                  <a:pos x="257" y="69"/>
                </a:cxn>
                <a:cxn ang="0">
                  <a:pos x="260" y="62"/>
                </a:cxn>
                <a:cxn ang="0">
                  <a:pos x="260" y="50"/>
                </a:cxn>
                <a:cxn ang="0">
                  <a:pos x="249" y="40"/>
                </a:cxn>
                <a:cxn ang="0">
                  <a:pos x="226" y="29"/>
                </a:cxn>
                <a:cxn ang="0">
                  <a:pos x="199" y="22"/>
                </a:cxn>
                <a:cxn ang="0">
                  <a:pos x="181" y="19"/>
                </a:cxn>
                <a:cxn ang="0">
                  <a:pos x="167" y="21"/>
                </a:cxn>
                <a:cxn ang="0">
                  <a:pos x="148" y="30"/>
                </a:cxn>
                <a:cxn ang="0">
                  <a:pos x="140" y="38"/>
                </a:cxn>
                <a:cxn ang="0">
                  <a:pos x="101" y="37"/>
                </a:cxn>
                <a:cxn ang="0">
                  <a:pos x="85" y="30"/>
                </a:cxn>
                <a:cxn ang="0">
                  <a:pos x="71" y="16"/>
                </a:cxn>
                <a:cxn ang="0">
                  <a:pos x="56" y="13"/>
                </a:cxn>
                <a:cxn ang="0">
                  <a:pos x="60" y="3"/>
                </a:cxn>
                <a:cxn ang="0">
                  <a:pos x="43" y="5"/>
                </a:cxn>
                <a:cxn ang="0">
                  <a:pos x="34" y="11"/>
                </a:cxn>
                <a:cxn ang="0">
                  <a:pos x="27" y="11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3" y="10"/>
                </a:cxn>
                <a:cxn ang="0">
                  <a:pos x="13" y="30"/>
                </a:cxn>
                <a:cxn ang="0">
                  <a:pos x="16" y="38"/>
                </a:cxn>
                <a:cxn ang="0">
                  <a:pos x="24" y="48"/>
                </a:cxn>
                <a:cxn ang="0">
                  <a:pos x="39" y="51"/>
                </a:cxn>
                <a:cxn ang="0">
                  <a:pos x="37" y="58"/>
                </a:cxn>
                <a:cxn ang="0">
                  <a:pos x="32" y="66"/>
                </a:cxn>
                <a:cxn ang="0">
                  <a:pos x="27" y="74"/>
                </a:cxn>
                <a:cxn ang="0">
                  <a:pos x="32" y="77"/>
                </a:cxn>
                <a:cxn ang="0">
                  <a:pos x="39" y="85"/>
                </a:cxn>
                <a:cxn ang="0">
                  <a:pos x="66" y="101"/>
                </a:cxn>
                <a:cxn ang="0">
                  <a:pos x="69" y="111"/>
                </a:cxn>
                <a:cxn ang="0">
                  <a:pos x="82" y="122"/>
                </a:cxn>
                <a:cxn ang="0">
                  <a:pos x="85" y="120"/>
                </a:cxn>
                <a:cxn ang="0">
                  <a:pos x="85" y="115"/>
                </a:cxn>
                <a:cxn ang="0">
                  <a:pos x="92" y="120"/>
                </a:cxn>
                <a:cxn ang="0">
                  <a:pos x="101" y="120"/>
                </a:cxn>
                <a:cxn ang="0">
                  <a:pos x="109" y="127"/>
                </a:cxn>
                <a:cxn ang="0">
                  <a:pos x="114" y="131"/>
                </a:cxn>
                <a:cxn ang="0">
                  <a:pos x="130" y="147"/>
                </a:cxn>
                <a:cxn ang="0">
                  <a:pos x="151" y="155"/>
                </a:cxn>
                <a:cxn ang="0">
                  <a:pos x="161" y="159"/>
                </a:cxn>
                <a:cxn ang="0">
                  <a:pos x="170" y="160"/>
                </a:cxn>
                <a:cxn ang="0">
                  <a:pos x="189" y="160"/>
                </a:cxn>
                <a:cxn ang="0">
                  <a:pos x="205" y="155"/>
                </a:cxn>
                <a:cxn ang="0">
                  <a:pos x="223" y="171"/>
                </a:cxn>
                <a:cxn ang="0">
                  <a:pos x="249" y="175"/>
                </a:cxn>
                <a:cxn ang="0">
                  <a:pos x="260" y="175"/>
                </a:cxn>
                <a:cxn ang="0">
                  <a:pos x="271" y="175"/>
                </a:cxn>
                <a:cxn ang="0">
                  <a:pos x="287" y="176"/>
                </a:cxn>
              </a:cxnLst>
              <a:rect l="0" t="0" r="r" b="b"/>
              <a:pathLst>
                <a:path w="310" h="176">
                  <a:moveTo>
                    <a:pt x="287" y="176"/>
                  </a:moveTo>
                  <a:lnTo>
                    <a:pt x="290" y="167"/>
                  </a:lnTo>
                  <a:lnTo>
                    <a:pt x="295" y="162"/>
                  </a:lnTo>
                  <a:lnTo>
                    <a:pt x="306" y="160"/>
                  </a:lnTo>
                  <a:lnTo>
                    <a:pt x="310" y="157"/>
                  </a:lnTo>
                  <a:lnTo>
                    <a:pt x="308" y="154"/>
                  </a:lnTo>
                  <a:lnTo>
                    <a:pt x="302" y="152"/>
                  </a:lnTo>
                  <a:lnTo>
                    <a:pt x="298" y="143"/>
                  </a:lnTo>
                  <a:lnTo>
                    <a:pt x="281" y="136"/>
                  </a:lnTo>
                  <a:lnTo>
                    <a:pt x="273" y="128"/>
                  </a:lnTo>
                  <a:lnTo>
                    <a:pt x="266" y="123"/>
                  </a:lnTo>
                  <a:lnTo>
                    <a:pt x="268" y="123"/>
                  </a:lnTo>
                  <a:lnTo>
                    <a:pt x="270" y="119"/>
                  </a:lnTo>
                  <a:lnTo>
                    <a:pt x="276" y="114"/>
                  </a:lnTo>
                  <a:lnTo>
                    <a:pt x="276" y="107"/>
                  </a:lnTo>
                  <a:lnTo>
                    <a:pt x="271" y="103"/>
                  </a:lnTo>
                  <a:lnTo>
                    <a:pt x="263" y="103"/>
                  </a:lnTo>
                  <a:lnTo>
                    <a:pt x="260" y="101"/>
                  </a:lnTo>
                  <a:lnTo>
                    <a:pt x="258" y="91"/>
                  </a:lnTo>
                  <a:lnTo>
                    <a:pt x="255" y="87"/>
                  </a:lnTo>
                  <a:lnTo>
                    <a:pt x="257" y="78"/>
                  </a:lnTo>
                  <a:lnTo>
                    <a:pt x="257" y="77"/>
                  </a:lnTo>
                  <a:lnTo>
                    <a:pt x="252" y="77"/>
                  </a:lnTo>
                  <a:lnTo>
                    <a:pt x="252" y="72"/>
                  </a:lnTo>
                  <a:lnTo>
                    <a:pt x="252" y="70"/>
                  </a:lnTo>
                  <a:lnTo>
                    <a:pt x="257" y="69"/>
                  </a:lnTo>
                  <a:lnTo>
                    <a:pt x="257" y="66"/>
                  </a:lnTo>
                  <a:lnTo>
                    <a:pt x="260" y="62"/>
                  </a:lnTo>
                  <a:lnTo>
                    <a:pt x="260" y="53"/>
                  </a:lnTo>
                  <a:lnTo>
                    <a:pt x="260" y="50"/>
                  </a:lnTo>
                  <a:lnTo>
                    <a:pt x="255" y="40"/>
                  </a:lnTo>
                  <a:lnTo>
                    <a:pt x="249" y="40"/>
                  </a:lnTo>
                  <a:lnTo>
                    <a:pt x="229" y="34"/>
                  </a:lnTo>
                  <a:lnTo>
                    <a:pt x="226" y="29"/>
                  </a:lnTo>
                  <a:lnTo>
                    <a:pt x="213" y="27"/>
                  </a:lnTo>
                  <a:lnTo>
                    <a:pt x="199" y="22"/>
                  </a:lnTo>
                  <a:lnTo>
                    <a:pt x="191" y="19"/>
                  </a:lnTo>
                  <a:lnTo>
                    <a:pt x="181" y="19"/>
                  </a:lnTo>
                  <a:lnTo>
                    <a:pt x="180" y="21"/>
                  </a:lnTo>
                  <a:lnTo>
                    <a:pt x="167" y="21"/>
                  </a:lnTo>
                  <a:lnTo>
                    <a:pt x="156" y="29"/>
                  </a:lnTo>
                  <a:lnTo>
                    <a:pt x="148" y="30"/>
                  </a:lnTo>
                  <a:lnTo>
                    <a:pt x="151" y="37"/>
                  </a:lnTo>
                  <a:lnTo>
                    <a:pt x="140" y="38"/>
                  </a:lnTo>
                  <a:lnTo>
                    <a:pt x="116" y="42"/>
                  </a:lnTo>
                  <a:lnTo>
                    <a:pt x="101" y="37"/>
                  </a:lnTo>
                  <a:lnTo>
                    <a:pt x="92" y="30"/>
                  </a:lnTo>
                  <a:lnTo>
                    <a:pt x="85" y="30"/>
                  </a:lnTo>
                  <a:lnTo>
                    <a:pt x="76" y="29"/>
                  </a:lnTo>
                  <a:lnTo>
                    <a:pt x="71" y="16"/>
                  </a:lnTo>
                  <a:lnTo>
                    <a:pt x="66" y="16"/>
                  </a:lnTo>
                  <a:lnTo>
                    <a:pt x="56" y="13"/>
                  </a:lnTo>
                  <a:lnTo>
                    <a:pt x="61" y="10"/>
                  </a:lnTo>
                  <a:lnTo>
                    <a:pt x="60" y="3"/>
                  </a:lnTo>
                  <a:lnTo>
                    <a:pt x="53" y="2"/>
                  </a:lnTo>
                  <a:lnTo>
                    <a:pt x="43" y="5"/>
                  </a:lnTo>
                  <a:lnTo>
                    <a:pt x="39" y="11"/>
                  </a:lnTo>
                  <a:lnTo>
                    <a:pt x="34" y="11"/>
                  </a:lnTo>
                  <a:lnTo>
                    <a:pt x="29" y="13"/>
                  </a:lnTo>
                  <a:lnTo>
                    <a:pt x="27" y="11"/>
                  </a:lnTo>
                  <a:lnTo>
                    <a:pt x="19" y="11"/>
                  </a:lnTo>
                  <a:lnTo>
                    <a:pt x="8" y="2"/>
                  </a:lnTo>
                  <a:lnTo>
                    <a:pt x="7" y="0"/>
                  </a:lnTo>
                  <a:lnTo>
                    <a:pt x="3" y="5"/>
                  </a:lnTo>
                  <a:lnTo>
                    <a:pt x="0" y="6"/>
                  </a:lnTo>
                  <a:lnTo>
                    <a:pt x="3" y="10"/>
                  </a:lnTo>
                  <a:lnTo>
                    <a:pt x="5" y="26"/>
                  </a:lnTo>
                  <a:lnTo>
                    <a:pt x="13" y="30"/>
                  </a:lnTo>
                  <a:lnTo>
                    <a:pt x="13" y="34"/>
                  </a:lnTo>
                  <a:lnTo>
                    <a:pt x="16" y="38"/>
                  </a:lnTo>
                  <a:lnTo>
                    <a:pt x="23" y="43"/>
                  </a:lnTo>
                  <a:lnTo>
                    <a:pt x="24" y="48"/>
                  </a:lnTo>
                  <a:lnTo>
                    <a:pt x="27" y="50"/>
                  </a:lnTo>
                  <a:lnTo>
                    <a:pt x="39" y="51"/>
                  </a:lnTo>
                  <a:lnTo>
                    <a:pt x="35" y="54"/>
                  </a:lnTo>
                  <a:lnTo>
                    <a:pt x="37" y="58"/>
                  </a:lnTo>
                  <a:lnTo>
                    <a:pt x="32" y="64"/>
                  </a:lnTo>
                  <a:lnTo>
                    <a:pt x="32" y="66"/>
                  </a:lnTo>
                  <a:lnTo>
                    <a:pt x="29" y="67"/>
                  </a:lnTo>
                  <a:lnTo>
                    <a:pt x="27" y="74"/>
                  </a:lnTo>
                  <a:lnTo>
                    <a:pt x="29" y="77"/>
                  </a:lnTo>
                  <a:lnTo>
                    <a:pt x="32" y="77"/>
                  </a:lnTo>
                  <a:lnTo>
                    <a:pt x="39" y="83"/>
                  </a:lnTo>
                  <a:lnTo>
                    <a:pt x="39" y="85"/>
                  </a:lnTo>
                  <a:lnTo>
                    <a:pt x="60" y="93"/>
                  </a:lnTo>
                  <a:lnTo>
                    <a:pt x="66" y="101"/>
                  </a:lnTo>
                  <a:lnTo>
                    <a:pt x="66" y="111"/>
                  </a:lnTo>
                  <a:lnTo>
                    <a:pt x="69" y="111"/>
                  </a:lnTo>
                  <a:lnTo>
                    <a:pt x="72" y="117"/>
                  </a:lnTo>
                  <a:lnTo>
                    <a:pt x="82" y="122"/>
                  </a:lnTo>
                  <a:lnTo>
                    <a:pt x="84" y="120"/>
                  </a:lnTo>
                  <a:lnTo>
                    <a:pt x="85" y="120"/>
                  </a:lnTo>
                  <a:lnTo>
                    <a:pt x="84" y="115"/>
                  </a:lnTo>
                  <a:lnTo>
                    <a:pt x="85" y="115"/>
                  </a:lnTo>
                  <a:lnTo>
                    <a:pt x="90" y="117"/>
                  </a:lnTo>
                  <a:lnTo>
                    <a:pt x="92" y="120"/>
                  </a:lnTo>
                  <a:lnTo>
                    <a:pt x="96" y="122"/>
                  </a:lnTo>
                  <a:lnTo>
                    <a:pt x="101" y="120"/>
                  </a:lnTo>
                  <a:lnTo>
                    <a:pt x="103" y="120"/>
                  </a:lnTo>
                  <a:lnTo>
                    <a:pt x="109" y="127"/>
                  </a:lnTo>
                  <a:lnTo>
                    <a:pt x="111" y="127"/>
                  </a:lnTo>
                  <a:lnTo>
                    <a:pt x="114" y="131"/>
                  </a:lnTo>
                  <a:lnTo>
                    <a:pt x="120" y="135"/>
                  </a:lnTo>
                  <a:lnTo>
                    <a:pt x="130" y="147"/>
                  </a:lnTo>
                  <a:lnTo>
                    <a:pt x="145" y="151"/>
                  </a:lnTo>
                  <a:lnTo>
                    <a:pt x="151" y="155"/>
                  </a:lnTo>
                  <a:lnTo>
                    <a:pt x="162" y="157"/>
                  </a:lnTo>
                  <a:lnTo>
                    <a:pt x="161" y="159"/>
                  </a:lnTo>
                  <a:lnTo>
                    <a:pt x="164" y="160"/>
                  </a:lnTo>
                  <a:lnTo>
                    <a:pt x="170" y="160"/>
                  </a:lnTo>
                  <a:lnTo>
                    <a:pt x="180" y="162"/>
                  </a:lnTo>
                  <a:lnTo>
                    <a:pt x="189" y="160"/>
                  </a:lnTo>
                  <a:lnTo>
                    <a:pt x="193" y="157"/>
                  </a:lnTo>
                  <a:lnTo>
                    <a:pt x="205" y="155"/>
                  </a:lnTo>
                  <a:lnTo>
                    <a:pt x="213" y="157"/>
                  </a:lnTo>
                  <a:lnTo>
                    <a:pt x="223" y="171"/>
                  </a:lnTo>
                  <a:lnTo>
                    <a:pt x="242" y="171"/>
                  </a:lnTo>
                  <a:lnTo>
                    <a:pt x="249" y="175"/>
                  </a:lnTo>
                  <a:lnTo>
                    <a:pt x="250" y="173"/>
                  </a:lnTo>
                  <a:lnTo>
                    <a:pt x="260" y="175"/>
                  </a:lnTo>
                  <a:lnTo>
                    <a:pt x="270" y="175"/>
                  </a:lnTo>
                  <a:lnTo>
                    <a:pt x="271" y="175"/>
                  </a:lnTo>
                  <a:lnTo>
                    <a:pt x="278" y="176"/>
                  </a:lnTo>
                  <a:lnTo>
                    <a:pt x="287" y="176"/>
                  </a:lnTo>
                  <a:lnTo>
                    <a:pt x="287" y="17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4" name="Полилиния 290"/>
            <p:cNvSpPr/>
            <p:nvPr/>
          </p:nvSpPr>
          <p:spPr bwMode="auto">
            <a:xfrm>
              <a:off x="5056776" y="-2242495"/>
              <a:ext cx="67978" cy="46225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26" y="21"/>
                </a:cxn>
                <a:cxn ang="0">
                  <a:pos x="32" y="24"/>
                </a:cxn>
                <a:cxn ang="0">
                  <a:pos x="39" y="24"/>
                </a:cxn>
                <a:cxn ang="0">
                  <a:pos x="42" y="27"/>
                </a:cxn>
                <a:cxn ang="0">
                  <a:pos x="43" y="32"/>
                </a:cxn>
                <a:cxn ang="0">
                  <a:pos x="45" y="34"/>
                </a:cxn>
                <a:cxn ang="0">
                  <a:pos x="50" y="32"/>
                </a:cxn>
                <a:cxn ang="0">
                  <a:pos x="47" y="29"/>
                </a:cxn>
                <a:cxn ang="0">
                  <a:pos x="50" y="29"/>
                </a:cxn>
                <a:cxn ang="0">
                  <a:pos x="50" y="27"/>
                </a:cxn>
                <a:cxn ang="0">
                  <a:pos x="48" y="26"/>
                </a:cxn>
                <a:cxn ang="0">
                  <a:pos x="48" y="23"/>
                </a:cxn>
                <a:cxn ang="0">
                  <a:pos x="45" y="23"/>
                </a:cxn>
                <a:cxn ang="0">
                  <a:pos x="37" y="19"/>
                </a:cxn>
                <a:cxn ang="0">
                  <a:pos x="37" y="18"/>
                </a:cxn>
                <a:cxn ang="0">
                  <a:pos x="39" y="18"/>
                </a:cxn>
                <a:cxn ang="0">
                  <a:pos x="39" y="15"/>
                </a:cxn>
                <a:cxn ang="0">
                  <a:pos x="32" y="11"/>
                </a:cxn>
                <a:cxn ang="0">
                  <a:pos x="31" y="5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7" y="6"/>
                </a:cxn>
                <a:cxn ang="0">
                  <a:pos x="8" y="13"/>
                </a:cxn>
                <a:cxn ang="0">
                  <a:pos x="10" y="15"/>
                </a:cxn>
                <a:cxn ang="0">
                  <a:pos x="23" y="21"/>
                </a:cxn>
                <a:cxn ang="0">
                  <a:pos x="24" y="23"/>
                </a:cxn>
                <a:cxn ang="0">
                  <a:pos x="24" y="23"/>
                </a:cxn>
              </a:cxnLst>
              <a:rect l="0" t="0" r="r" b="b"/>
              <a:pathLst>
                <a:path w="50" h="34">
                  <a:moveTo>
                    <a:pt x="24" y="23"/>
                  </a:moveTo>
                  <a:lnTo>
                    <a:pt x="26" y="21"/>
                  </a:lnTo>
                  <a:lnTo>
                    <a:pt x="32" y="24"/>
                  </a:lnTo>
                  <a:lnTo>
                    <a:pt x="39" y="24"/>
                  </a:lnTo>
                  <a:lnTo>
                    <a:pt x="42" y="27"/>
                  </a:lnTo>
                  <a:lnTo>
                    <a:pt x="43" y="32"/>
                  </a:lnTo>
                  <a:lnTo>
                    <a:pt x="45" y="34"/>
                  </a:lnTo>
                  <a:lnTo>
                    <a:pt x="50" y="32"/>
                  </a:lnTo>
                  <a:lnTo>
                    <a:pt x="47" y="29"/>
                  </a:lnTo>
                  <a:lnTo>
                    <a:pt x="50" y="29"/>
                  </a:lnTo>
                  <a:lnTo>
                    <a:pt x="50" y="27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45" y="23"/>
                  </a:lnTo>
                  <a:lnTo>
                    <a:pt x="37" y="19"/>
                  </a:lnTo>
                  <a:lnTo>
                    <a:pt x="37" y="18"/>
                  </a:lnTo>
                  <a:lnTo>
                    <a:pt x="39" y="18"/>
                  </a:lnTo>
                  <a:lnTo>
                    <a:pt x="39" y="15"/>
                  </a:lnTo>
                  <a:lnTo>
                    <a:pt x="32" y="11"/>
                  </a:lnTo>
                  <a:lnTo>
                    <a:pt x="31" y="5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7" y="6"/>
                  </a:lnTo>
                  <a:lnTo>
                    <a:pt x="8" y="13"/>
                  </a:lnTo>
                  <a:lnTo>
                    <a:pt x="10" y="15"/>
                  </a:lnTo>
                  <a:lnTo>
                    <a:pt x="23" y="21"/>
                  </a:lnTo>
                  <a:lnTo>
                    <a:pt x="24" y="23"/>
                  </a:lnTo>
                  <a:lnTo>
                    <a:pt x="24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5" name="Полилиния 291"/>
            <p:cNvSpPr/>
            <p:nvPr/>
          </p:nvSpPr>
          <p:spPr bwMode="auto">
            <a:xfrm>
              <a:off x="5089405" y="-2213945"/>
              <a:ext cx="25832" cy="1495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8" y="3"/>
                </a:cxn>
                <a:cxn ang="0">
                  <a:pos x="15" y="3"/>
                </a:cxn>
                <a:cxn ang="0">
                  <a:pos x="18" y="6"/>
                </a:cxn>
                <a:cxn ang="0">
                  <a:pos x="19" y="11"/>
                </a:cxn>
                <a:cxn ang="0">
                  <a:pos x="11" y="11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9" h="11">
                  <a:moveTo>
                    <a:pt x="0" y="2"/>
                  </a:moveTo>
                  <a:lnTo>
                    <a:pt x="2" y="0"/>
                  </a:lnTo>
                  <a:lnTo>
                    <a:pt x="8" y="3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9" y="11"/>
                  </a:lnTo>
                  <a:lnTo>
                    <a:pt x="11" y="1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6" name="Полилиния 292"/>
            <p:cNvSpPr/>
            <p:nvPr/>
          </p:nvSpPr>
          <p:spPr bwMode="auto">
            <a:xfrm>
              <a:off x="4983360" y="-2173158"/>
              <a:ext cx="206653" cy="137316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8" y="100"/>
                </a:cxn>
                <a:cxn ang="0">
                  <a:pos x="133" y="92"/>
                </a:cxn>
                <a:cxn ang="0">
                  <a:pos x="138" y="90"/>
                </a:cxn>
                <a:cxn ang="0">
                  <a:pos x="144" y="92"/>
                </a:cxn>
                <a:cxn ang="0">
                  <a:pos x="146" y="92"/>
                </a:cxn>
                <a:cxn ang="0">
                  <a:pos x="150" y="93"/>
                </a:cxn>
                <a:cxn ang="0">
                  <a:pos x="152" y="92"/>
                </a:cxn>
                <a:cxn ang="0">
                  <a:pos x="142" y="87"/>
                </a:cxn>
                <a:cxn ang="0">
                  <a:pos x="139" y="81"/>
                </a:cxn>
                <a:cxn ang="0">
                  <a:pos x="136" y="81"/>
                </a:cxn>
                <a:cxn ang="0">
                  <a:pos x="136" y="71"/>
                </a:cxn>
                <a:cxn ang="0">
                  <a:pos x="130" y="63"/>
                </a:cxn>
                <a:cxn ang="0">
                  <a:pos x="109" y="55"/>
                </a:cxn>
                <a:cxn ang="0">
                  <a:pos x="109" y="53"/>
                </a:cxn>
                <a:cxn ang="0">
                  <a:pos x="102" y="47"/>
                </a:cxn>
                <a:cxn ang="0">
                  <a:pos x="99" y="47"/>
                </a:cxn>
                <a:cxn ang="0">
                  <a:pos x="97" y="44"/>
                </a:cxn>
                <a:cxn ang="0">
                  <a:pos x="99" y="37"/>
                </a:cxn>
                <a:cxn ang="0">
                  <a:pos x="102" y="36"/>
                </a:cxn>
                <a:cxn ang="0">
                  <a:pos x="102" y="34"/>
                </a:cxn>
                <a:cxn ang="0">
                  <a:pos x="107" y="28"/>
                </a:cxn>
                <a:cxn ang="0">
                  <a:pos x="105" y="24"/>
                </a:cxn>
                <a:cxn ang="0">
                  <a:pos x="109" y="21"/>
                </a:cxn>
                <a:cxn ang="0">
                  <a:pos x="97" y="20"/>
                </a:cxn>
                <a:cxn ang="0">
                  <a:pos x="94" y="18"/>
                </a:cxn>
                <a:cxn ang="0">
                  <a:pos x="93" y="13"/>
                </a:cxn>
                <a:cxn ang="0">
                  <a:pos x="86" y="8"/>
                </a:cxn>
                <a:cxn ang="0">
                  <a:pos x="83" y="4"/>
                </a:cxn>
                <a:cxn ang="0">
                  <a:pos x="81" y="4"/>
                </a:cxn>
                <a:cxn ang="0">
                  <a:pos x="78" y="4"/>
                </a:cxn>
                <a:cxn ang="0">
                  <a:pos x="75" y="2"/>
                </a:cxn>
                <a:cxn ang="0">
                  <a:pos x="62" y="2"/>
                </a:cxn>
                <a:cxn ang="0">
                  <a:pos x="56" y="0"/>
                </a:cxn>
                <a:cxn ang="0">
                  <a:pos x="48" y="5"/>
                </a:cxn>
                <a:cxn ang="0">
                  <a:pos x="46" y="7"/>
                </a:cxn>
                <a:cxn ang="0">
                  <a:pos x="41" y="12"/>
                </a:cxn>
                <a:cxn ang="0">
                  <a:pos x="33" y="13"/>
                </a:cxn>
                <a:cxn ang="0">
                  <a:pos x="35" y="34"/>
                </a:cxn>
                <a:cxn ang="0">
                  <a:pos x="33" y="39"/>
                </a:cxn>
                <a:cxn ang="0">
                  <a:pos x="0" y="53"/>
                </a:cxn>
                <a:cxn ang="0">
                  <a:pos x="8" y="66"/>
                </a:cxn>
                <a:cxn ang="0">
                  <a:pos x="30" y="71"/>
                </a:cxn>
                <a:cxn ang="0">
                  <a:pos x="49" y="79"/>
                </a:cxn>
                <a:cxn ang="0">
                  <a:pos x="64" y="82"/>
                </a:cxn>
                <a:cxn ang="0">
                  <a:pos x="69" y="87"/>
                </a:cxn>
                <a:cxn ang="0">
                  <a:pos x="77" y="87"/>
                </a:cxn>
                <a:cxn ang="0">
                  <a:pos x="80" y="97"/>
                </a:cxn>
                <a:cxn ang="0">
                  <a:pos x="97" y="101"/>
                </a:cxn>
                <a:cxn ang="0">
                  <a:pos x="125" y="101"/>
                </a:cxn>
                <a:cxn ang="0">
                  <a:pos x="125" y="101"/>
                </a:cxn>
              </a:cxnLst>
              <a:rect l="0" t="0" r="r" b="b"/>
              <a:pathLst>
                <a:path w="152" h="101">
                  <a:moveTo>
                    <a:pt x="125" y="101"/>
                  </a:moveTo>
                  <a:lnTo>
                    <a:pt x="128" y="100"/>
                  </a:lnTo>
                  <a:lnTo>
                    <a:pt x="133" y="92"/>
                  </a:lnTo>
                  <a:lnTo>
                    <a:pt x="138" y="90"/>
                  </a:lnTo>
                  <a:lnTo>
                    <a:pt x="144" y="92"/>
                  </a:lnTo>
                  <a:lnTo>
                    <a:pt x="146" y="92"/>
                  </a:lnTo>
                  <a:lnTo>
                    <a:pt x="150" y="93"/>
                  </a:lnTo>
                  <a:lnTo>
                    <a:pt x="152" y="92"/>
                  </a:lnTo>
                  <a:lnTo>
                    <a:pt x="142" y="87"/>
                  </a:lnTo>
                  <a:lnTo>
                    <a:pt x="139" y="81"/>
                  </a:lnTo>
                  <a:lnTo>
                    <a:pt x="136" y="81"/>
                  </a:lnTo>
                  <a:lnTo>
                    <a:pt x="136" y="71"/>
                  </a:lnTo>
                  <a:lnTo>
                    <a:pt x="130" y="63"/>
                  </a:lnTo>
                  <a:lnTo>
                    <a:pt x="109" y="55"/>
                  </a:lnTo>
                  <a:lnTo>
                    <a:pt x="109" y="53"/>
                  </a:lnTo>
                  <a:lnTo>
                    <a:pt x="102" y="47"/>
                  </a:lnTo>
                  <a:lnTo>
                    <a:pt x="99" y="47"/>
                  </a:lnTo>
                  <a:lnTo>
                    <a:pt x="97" y="44"/>
                  </a:lnTo>
                  <a:lnTo>
                    <a:pt x="99" y="37"/>
                  </a:lnTo>
                  <a:lnTo>
                    <a:pt x="102" y="36"/>
                  </a:lnTo>
                  <a:lnTo>
                    <a:pt x="102" y="34"/>
                  </a:lnTo>
                  <a:lnTo>
                    <a:pt x="107" y="28"/>
                  </a:lnTo>
                  <a:lnTo>
                    <a:pt x="105" y="24"/>
                  </a:lnTo>
                  <a:lnTo>
                    <a:pt x="109" y="21"/>
                  </a:lnTo>
                  <a:lnTo>
                    <a:pt x="97" y="20"/>
                  </a:lnTo>
                  <a:lnTo>
                    <a:pt x="94" y="18"/>
                  </a:lnTo>
                  <a:lnTo>
                    <a:pt x="93" y="13"/>
                  </a:lnTo>
                  <a:lnTo>
                    <a:pt x="86" y="8"/>
                  </a:lnTo>
                  <a:lnTo>
                    <a:pt x="83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5" y="2"/>
                  </a:lnTo>
                  <a:lnTo>
                    <a:pt x="62" y="2"/>
                  </a:lnTo>
                  <a:lnTo>
                    <a:pt x="56" y="0"/>
                  </a:lnTo>
                  <a:lnTo>
                    <a:pt x="48" y="5"/>
                  </a:lnTo>
                  <a:lnTo>
                    <a:pt x="46" y="7"/>
                  </a:lnTo>
                  <a:lnTo>
                    <a:pt x="41" y="12"/>
                  </a:lnTo>
                  <a:lnTo>
                    <a:pt x="33" y="13"/>
                  </a:lnTo>
                  <a:lnTo>
                    <a:pt x="35" y="34"/>
                  </a:lnTo>
                  <a:lnTo>
                    <a:pt x="33" y="39"/>
                  </a:lnTo>
                  <a:lnTo>
                    <a:pt x="0" y="53"/>
                  </a:lnTo>
                  <a:lnTo>
                    <a:pt x="8" y="66"/>
                  </a:lnTo>
                  <a:lnTo>
                    <a:pt x="30" y="71"/>
                  </a:lnTo>
                  <a:lnTo>
                    <a:pt x="49" y="79"/>
                  </a:lnTo>
                  <a:lnTo>
                    <a:pt x="64" y="82"/>
                  </a:lnTo>
                  <a:lnTo>
                    <a:pt x="69" y="87"/>
                  </a:lnTo>
                  <a:lnTo>
                    <a:pt x="77" y="87"/>
                  </a:lnTo>
                  <a:lnTo>
                    <a:pt x="80" y="97"/>
                  </a:lnTo>
                  <a:lnTo>
                    <a:pt x="97" y="101"/>
                  </a:lnTo>
                  <a:lnTo>
                    <a:pt x="125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7" name="Полилиния 293"/>
            <p:cNvSpPr/>
            <p:nvPr/>
          </p:nvSpPr>
          <p:spPr bwMode="auto">
            <a:xfrm>
              <a:off x="5153304" y="-2050798"/>
              <a:ext cx="36708" cy="24472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21" y="10"/>
                </a:cxn>
                <a:cxn ang="0">
                  <a:pos x="16" y="10"/>
                </a:cxn>
                <a:cxn ang="0">
                  <a:pos x="24" y="5"/>
                </a:cxn>
                <a:cxn ang="0">
                  <a:pos x="19" y="2"/>
                </a:cxn>
                <a:cxn ang="0">
                  <a:pos x="13" y="0"/>
                </a:cxn>
                <a:cxn ang="0">
                  <a:pos x="8" y="2"/>
                </a:cxn>
                <a:cxn ang="0">
                  <a:pos x="3" y="10"/>
                </a:cxn>
                <a:cxn ang="0">
                  <a:pos x="0" y="11"/>
                </a:cxn>
                <a:cxn ang="0">
                  <a:pos x="13" y="15"/>
                </a:cxn>
                <a:cxn ang="0">
                  <a:pos x="17" y="18"/>
                </a:cxn>
                <a:cxn ang="0">
                  <a:pos x="27" y="18"/>
                </a:cxn>
                <a:cxn ang="0">
                  <a:pos x="27" y="18"/>
                </a:cxn>
              </a:cxnLst>
              <a:rect l="0" t="0" r="r" b="b"/>
              <a:pathLst>
                <a:path w="27" h="18">
                  <a:moveTo>
                    <a:pt x="27" y="18"/>
                  </a:moveTo>
                  <a:lnTo>
                    <a:pt x="21" y="10"/>
                  </a:lnTo>
                  <a:lnTo>
                    <a:pt x="16" y="10"/>
                  </a:lnTo>
                  <a:lnTo>
                    <a:pt x="24" y="5"/>
                  </a:lnTo>
                  <a:lnTo>
                    <a:pt x="19" y="2"/>
                  </a:lnTo>
                  <a:lnTo>
                    <a:pt x="13" y="0"/>
                  </a:lnTo>
                  <a:lnTo>
                    <a:pt x="8" y="2"/>
                  </a:lnTo>
                  <a:lnTo>
                    <a:pt x="3" y="10"/>
                  </a:lnTo>
                  <a:lnTo>
                    <a:pt x="0" y="11"/>
                  </a:lnTo>
                  <a:lnTo>
                    <a:pt x="13" y="15"/>
                  </a:lnTo>
                  <a:lnTo>
                    <a:pt x="17" y="18"/>
                  </a:lnTo>
                  <a:lnTo>
                    <a:pt x="27" y="18"/>
                  </a:lnTo>
                  <a:lnTo>
                    <a:pt x="27" y="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8" name="Полилиния 294"/>
            <p:cNvSpPr/>
            <p:nvPr/>
          </p:nvSpPr>
          <p:spPr bwMode="auto">
            <a:xfrm>
              <a:off x="5353159" y="-1989618"/>
              <a:ext cx="6798" cy="8157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3" y="6"/>
                </a:cxn>
                <a:cxn ang="0">
                  <a:pos x="3" y="6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3" y="6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9" name="Полилиния 295"/>
            <p:cNvSpPr/>
            <p:nvPr/>
          </p:nvSpPr>
          <p:spPr bwMode="auto">
            <a:xfrm>
              <a:off x="5247114" y="-1989618"/>
              <a:ext cx="16315" cy="25832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11" y="18"/>
                </a:cxn>
                <a:cxn ang="0">
                  <a:pos x="12" y="13"/>
                </a:cxn>
                <a:cxn ang="0">
                  <a:pos x="9" y="8"/>
                </a:cxn>
                <a:cxn ang="0">
                  <a:pos x="11" y="3"/>
                </a:cxn>
                <a:cxn ang="0">
                  <a:pos x="4" y="0"/>
                </a:cxn>
                <a:cxn ang="0">
                  <a:pos x="0" y="8"/>
                </a:cxn>
                <a:cxn ang="0">
                  <a:pos x="1" y="16"/>
                </a:cxn>
                <a:cxn ang="0">
                  <a:pos x="4" y="19"/>
                </a:cxn>
                <a:cxn ang="0">
                  <a:pos x="4" y="19"/>
                </a:cxn>
              </a:cxnLst>
              <a:rect l="0" t="0" r="r" b="b"/>
              <a:pathLst>
                <a:path w="12" h="19">
                  <a:moveTo>
                    <a:pt x="4" y="19"/>
                  </a:moveTo>
                  <a:lnTo>
                    <a:pt x="11" y="18"/>
                  </a:lnTo>
                  <a:lnTo>
                    <a:pt x="12" y="13"/>
                  </a:lnTo>
                  <a:lnTo>
                    <a:pt x="9" y="8"/>
                  </a:lnTo>
                  <a:lnTo>
                    <a:pt x="11" y="3"/>
                  </a:lnTo>
                  <a:lnTo>
                    <a:pt x="4" y="0"/>
                  </a:lnTo>
                  <a:lnTo>
                    <a:pt x="0" y="8"/>
                  </a:lnTo>
                  <a:lnTo>
                    <a:pt x="1" y="16"/>
                  </a:lnTo>
                  <a:lnTo>
                    <a:pt x="4" y="19"/>
                  </a:lnTo>
                  <a:lnTo>
                    <a:pt x="4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0" name="Полилиния 296"/>
            <p:cNvSpPr/>
            <p:nvPr/>
          </p:nvSpPr>
          <p:spPr bwMode="auto">
            <a:xfrm>
              <a:off x="4905865" y="-2101101"/>
              <a:ext cx="88372" cy="67978"/>
            </a:xfrm>
            <a:custGeom>
              <a:avLst/>
              <a:gdLst/>
              <a:ahLst/>
              <a:cxnLst>
                <a:cxn ang="0">
                  <a:pos x="5" y="47"/>
                </a:cxn>
                <a:cxn ang="0">
                  <a:pos x="7" y="48"/>
                </a:cxn>
                <a:cxn ang="0">
                  <a:pos x="23" y="50"/>
                </a:cxn>
                <a:cxn ang="0">
                  <a:pos x="28" y="47"/>
                </a:cxn>
                <a:cxn ang="0">
                  <a:pos x="31" y="40"/>
                </a:cxn>
                <a:cxn ang="0">
                  <a:pos x="42" y="39"/>
                </a:cxn>
                <a:cxn ang="0">
                  <a:pos x="44" y="34"/>
                </a:cxn>
                <a:cxn ang="0">
                  <a:pos x="50" y="32"/>
                </a:cxn>
                <a:cxn ang="0">
                  <a:pos x="33" y="21"/>
                </a:cxn>
                <a:cxn ang="0">
                  <a:pos x="60" y="16"/>
                </a:cxn>
                <a:cxn ang="0">
                  <a:pos x="65" y="13"/>
                </a:cxn>
                <a:cxn ang="0">
                  <a:pos x="57" y="0"/>
                </a:cxn>
                <a:cxn ang="0">
                  <a:pos x="57" y="0"/>
                </a:cxn>
                <a:cxn ang="0">
                  <a:pos x="25" y="12"/>
                </a:cxn>
                <a:cxn ang="0">
                  <a:pos x="20" y="12"/>
                </a:cxn>
                <a:cxn ang="0">
                  <a:pos x="13" y="7"/>
                </a:cxn>
                <a:cxn ang="0">
                  <a:pos x="10" y="7"/>
                </a:cxn>
                <a:cxn ang="0">
                  <a:pos x="10" y="12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5" y="18"/>
                </a:cxn>
                <a:cxn ang="0">
                  <a:pos x="4" y="20"/>
                </a:cxn>
                <a:cxn ang="0">
                  <a:pos x="2" y="23"/>
                </a:cxn>
                <a:cxn ang="0">
                  <a:pos x="2" y="24"/>
                </a:cxn>
                <a:cxn ang="0">
                  <a:pos x="9" y="21"/>
                </a:cxn>
                <a:cxn ang="0">
                  <a:pos x="10" y="23"/>
                </a:cxn>
                <a:cxn ang="0">
                  <a:pos x="10" y="28"/>
                </a:cxn>
                <a:cxn ang="0">
                  <a:pos x="7" y="34"/>
                </a:cxn>
                <a:cxn ang="0">
                  <a:pos x="5" y="47"/>
                </a:cxn>
                <a:cxn ang="0">
                  <a:pos x="5" y="47"/>
                </a:cxn>
                <a:cxn ang="0">
                  <a:pos x="5" y="47"/>
                </a:cxn>
              </a:cxnLst>
              <a:rect l="0" t="0" r="r" b="b"/>
              <a:pathLst>
                <a:path w="65" h="50">
                  <a:moveTo>
                    <a:pt x="5" y="47"/>
                  </a:moveTo>
                  <a:lnTo>
                    <a:pt x="7" y="48"/>
                  </a:lnTo>
                  <a:lnTo>
                    <a:pt x="23" y="50"/>
                  </a:lnTo>
                  <a:lnTo>
                    <a:pt x="28" y="47"/>
                  </a:lnTo>
                  <a:lnTo>
                    <a:pt x="31" y="40"/>
                  </a:lnTo>
                  <a:lnTo>
                    <a:pt x="42" y="39"/>
                  </a:lnTo>
                  <a:lnTo>
                    <a:pt x="44" y="34"/>
                  </a:lnTo>
                  <a:lnTo>
                    <a:pt x="50" y="32"/>
                  </a:lnTo>
                  <a:lnTo>
                    <a:pt x="33" y="21"/>
                  </a:lnTo>
                  <a:lnTo>
                    <a:pt x="60" y="16"/>
                  </a:lnTo>
                  <a:lnTo>
                    <a:pt x="65" y="13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25" y="12"/>
                  </a:lnTo>
                  <a:lnTo>
                    <a:pt x="20" y="12"/>
                  </a:lnTo>
                  <a:lnTo>
                    <a:pt x="13" y="7"/>
                  </a:lnTo>
                  <a:lnTo>
                    <a:pt x="10" y="7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9" y="21"/>
                  </a:lnTo>
                  <a:lnTo>
                    <a:pt x="10" y="23"/>
                  </a:lnTo>
                  <a:lnTo>
                    <a:pt x="10" y="28"/>
                  </a:lnTo>
                  <a:lnTo>
                    <a:pt x="7" y="34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1" name="Полилиния 297"/>
            <p:cNvSpPr/>
            <p:nvPr/>
          </p:nvSpPr>
          <p:spPr bwMode="auto">
            <a:xfrm>
              <a:off x="4720965" y="-2256091"/>
              <a:ext cx="375238" cy="114203"/>
            </a:xfrm>
            <a:custGeom>
              <a:avLst/>
              <a:gdLst/>
              <a:ahLst/>
              <a:cxnLst>
                <a:cxn ang="0">
                  <a:pos x="257" y="25"/>
                </a:cxn>
                <a:cxn ang="0">
                  <a:pos x="254" y="16"/>
                </a:cxn>
                <a:cxn ang="0">
                  <a:pos x="247" y="13"/>
                </a:cxn>
                <a:cxn ang="0">
                  <a:pos x="233" y="8"/>
                </a:cxn>
                <a:cxn ang="0">
                  <a:pos x="220" y="7"/>
                </a:cxn>
                <a:cxn ang="0">
                  <a:pos x="189" y="15"/>
                </a:cxn>
                <a:cxn ang="0">
                  <a:pos x="167" y="15"/>
                </a:cxn>
                <a:cxn ang="0">
                  <a:pos x="154" y="12"/>
                </a:cxn>
                <a:cxn ang="0">
                  <a:pos x="141" y="5"/>
                </a:cxn>
                <a:cxn ang="0">
                  <a:pos x="135" y="7"/>
                </a:cxn>
                <a:cxn ang="0">
                  <a:pos x="127" y="0"/>
                </a:cxn>
                <a:cxn ang="0">
                  <a:pos x="101" y="2"/>
                </a:cxn>
                <a:cxn ang="0">
                  <a:pos x="71" y="15"/>
                </a:cxn>
                <a:cxn ang="0">
                  <a:pos x="40" y="16"/>
                </a:cxn>
                <a:cxn ang="0">
                  <a:pos x="52" y="20"/>
                </a:cxn>
                <a:cxn ang="0">
                  <a:pos x="39" y="21"/>
                </a:cxn>
                <a:cxn ang="0">
                  <a:pos x="37" y="25"/>
                </a:cxn>
                <a:cxn ang="0">
                  <a:pos x="26" y="23"/>
                </a:cxn>
                <a:cxn ang="0">
                  <a:pos x="23" y="25"/>
                </a:cxn>
                <a:cxn ang="0">
                  <a:pos x="8" y="25"/>
                </a:cxn>
                <a:cxn ang="0">
                  <a:pos x="0" y="31"/>
                </a:cxn>
                <a:cxn ang="0">
                  <a:pos x="10" y="36"/>
                </a:cxn>
                <a:cxn ang="0">
                  <a:pos x="13" y="45"/>
                </a:cxn>
                <a:cxn ang="0">
                  <a:pos x="15" y="50"/>
                </a:cxn>
                <a:cxn ang="0">
                  <a:pos x="5" y="47"/>
                </a:cxn>
                <a:cxn ang="0">
                  <a:pos x="3" y="52"/>
                </a:cxn>
                <a:cxn ang="0">
                  <a:pos x="18" y="57"/>
                </a:cxn>
                <a:cxn ang="0">
                  <a:pos x="16" y="61"/>
                </a:cxn>
                <a:cxn ang="0">
                  <a:pos x="19" y="63"/>
                </a:cxn>
                <a:cxn ang="0">
                  <a:pos x="19" y="68"/>
                </a:cxn>
                <a:cxn ang="0">
                  <a:pos x="32" y="68"/>
                </a:cxn>
                <a:cxn ang="0">
                  <a:pos x="24" y="71"/>
                </a:cxn>
                <a:cxn ang="0">
                  <a:pos x="31" y="71"/>
                </a:cxn>
                <a:cxn ang="0">
                  <a:pos x="34" y="71"/>
                </a:cxn>
                <a:cxn ang="0">
                  <a:pos x="43" y="73"/>
                </a:cxn>
                <a:cxn ang="0">
                  <a:pos x="47" y="73"/>
                </a:cxn>
                <a:cxn ang="0">
                  <a:pos x="50" y="77"/>
                </a:cxn>
                <a:cxn ang="0">
                  <a:pos x="68" y="77"/>
                </a:cxn>
                <a:cxn ang="0">
                  <a:pos x="74" y="69"/>
                </a:cxn>
                <a:cxn ang="0">
                  <a:pos x="98" y="79"/>
                </a:cxn>
                <a:cxn ang="0">
                  <a:pos x="120" y="76"/>
                </a:cxn>
                <a:cxn ang="0">
                  <a:pos x="128" y="71"/>
                </a:cxn>
                <a:cxn ang="0">
                  <a:pos x="143" y="73"/>
                </a:cxn>
                <a:cxn ang="0">
                  <a:pos x="148" y="69"/>
                </a:cxn>
                <a:cxn ang="0">
                  <a:pos x="148" y="74"/>
                </a:cxn>
                <a:cxn ang="0">
                  <a:pos x="151" y="84"/>
                </a:cxn>
                <a:cxn ang="0">
                  <a:pos x="154" y="81"/>
                </a:cxn>
                <a:cxn ang="0">
                  <a:pos x="159" y="77"/>
                </a:cxn>
                <a:cxn ang="0">
                  <a:pos x="157" y="69"/>
                </a:cxn>
                <a:cxn ang="0">
                  <a:pos x="164" y="73"/>
                </a:cxn>
                <a:cxn ang="0">
                  <a:pos x="183" y="69"/>
                </a:cxn>
                <a:cxn ang="0">
                  <a:pos x="196" y="71"/>
                </a:cxn>
                <a:cxn ang="0">
                  <a:pos x="233" y="66"/>
                </a:cxn>
                <a:cxn ang="0">
                  <a:pos x="241" y="66"/>
                </a:cxn>
                <a:cxn ang="0">
                  <a:pos x="249" y="61"/>
                </a:cxn>
                <a:cxn ang="0">
                  <a:pos x="268" y="63"/>
                </a:cxn>
                <a:cxn ang="0">
                  <a:pos x="274" y="65"/>
                </a:cxn>
                <a:cxn ang="0">
                  <a:pos x="276" y="61"/>
                </a:cxn>
                <a:cxn ang="0">
                  <a:pos x="266" y="41"/>
                </a:cxn>
                <a:cxn ang="0">
                  <a:pos x="266" y="36"/>
                </a:cxn>
                <a:cxn ang="0">
                  <a:pos x="270" y="31"/>
                </a:cxn>
              </a:cxnLst>
              <a:rect l="0" t="0" r="r" b="b"/>
              <a:pathLst>
                <a:path w="276" h="84">
                  <a:moveTo>
                    <a:pt x="270" y="31"/>
                  </a:moveTo>
                  <a:lnTo>
                    <a:pt x="257" y="25"/>
                  </a:lnTo>
                  <a:lnTo>
                    <a:pt x="255" y="23"/>
                  </a:lnTo>
                  <a:lnTo>
                    <a:pt x="254" y="16"/>
                  </a:lnTo>
                  <a:lnTo>
                    <a:pt x="250" y="15"/>
                  </a:lnTo>
                  <a:lnTo>
                    <a:pt x="247" y="13"/>
                  </a:lnTo>
                  <a:lnTo>
                    <a:pt x="239" y="7"/>
                  </a:lnTo>
                  <a:lnTo>
                    <a:pt x="233" y="8"/>
                  </a:lnTo>
                  <a:lnTo>
                    <a:pt x="221" y="8"/>
                  </a:lnTo>
                  <a:lnTo>
                    <a:pt x="220" y="7"/>
                  </a:lnTo>
                  <a:lnTo>
                    <a:pt x="205" y="15"/>
                  </a:lnTo>
                  <a:lnTo>
                    <a:pt x="189" y="15"/>
                  </a:lnTo>
                  <a:lnTo>
                    <a:pt x="172" y="16"/>
                  </a:lnTo>
                  <a:lnTo>
                    <a:pt x="167" y="15"/>
                  </a:lnTo>
                  <a:lnTo>
                    <a:pt x="164" y="16"/>
                  </a:lnTo>
                  <a:lnTo>
                    <a:pt x="154" y="12"/>
                  </a:lnTo>
                  <a:lnTo>
                    <a:pt x="146" y="12"/>
                  </a:lnTo>
                  <a:lnTo>
                    <a:pt x="141" y="5"/>
                  </a:lnTo>
                  <a:lnTo>
                    <a:pt x="138" y="7"/>
                  </a:lnTo>
                  <a:lnTo>
                    <a:pt x="135" y="7"/>
                  </a:lnTo>
                  <a:lnTo>
                    <a:pt x="132" y="5"/>
                  </a:lnTo>
                  <a:lnTo>
                    <a:pt x="127" y="0"/>
                  </a:lnTo>
                  <a:lnTo>
                    <a:pt x="122" y="2"/>
                  </a:lnTo>
                  <a:lnTo>
                    <a:pt x="101" y="2"/>
                  </a:lnTo>
                  <a:lnTo>
                    <a:pt x="88" y="7"/>
                  </a:lnTo>
                  <a:lnTo>
                    <a:pt x="71" y="15"/>
                  </a:lnTo>
                  <a:lnTo>
                    <a:pt x="42" y="13"/>
                  </a:lnTo>
                  <a:lnTo>
                    <a:pt x="40" y="16"/>
                  </a:lnTo>
                  <a:lnTo>
                    <a:pt x="43" y="18"/>
                  </a:lnTo>
                  <a:lnTo>
                    <a:pt x="52" y="20"/>
                  </a:lnTo>
                  <a:lnTo>
                    <a:pt x="40" y="21"/>
                  </a:lnTo>
                  <a:lnTo>
                    <a:pt x="39" y="21"/>
                  </a:lnTo>
                  <a:lnTo>
                    <a:pt x="42" y="23"/>
                  </a:lnTo>
                  <a:lnTo>
                    <a:pt x="37" y="25"/>
                  </a:lnTo>
                  <a:lnTo>
                    <a:pt x="26" y="25"/>
                  </a:lnTo>
                  <a:lnTo>
                    <a:pt x="26" y="23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5" y="23"/>
                  </a:lnTo>
                  <a:lnTo>
                    <a:pt x="8" y="25"/>
                  </a:lnTo>
                  <a:lnTo>
                    <a:pt x="2" y="29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10" y="36"/>
                  </a:lnTo>
                  <a:lnTo>
                    <a:pt x="8" y="41"/>
                  </a:lnTo>
                  <a:lnTo>
                    <a:pt x="13" y="45"/>
                  </a:lnTo>
                  <a:lnTo>
                    <a:pt x="10" y="47"/>
                  </a:lnTo>
                  <a:lnTo>
                    <a:pt x="15" y="50"/>
                  </a:lnTo>
                  <a:lnTo>
                    <a:pt x="8" y="50"/>
                  </a:lnTo>
                  <a:lnTo>
                    <a:pt x="5" y="47"/>
                  </a:lnTo>
                  <a:lnTo>
                    <a:pt x="5" y="50"/>
                  </a:lnTo>
                  <a:lnTo>
                    <a:pt x="3" y="52"/>
                  </a:lnTo>
                  <a:lnTo>
                    <a:pt x="16" y="55"/>
                  </a:lnTo>
                  <a:lnTo>
                    <a:pt x="18" y="57"/>
                  </a:lnTo>
                  <a:lnTo>
                    <a:pt x="16" y="60"/>
                  </a:lnTo>
                  <a:lnTo>
                    <a:pt x="16" y="61"/>
                  </a:lnTo>
                  <a:lnTo>
                    <a:pt x="21" y="60"/>
                  </a:lnTo>
                  <a:lnTo>
                    <a:pt x="19" y="63"/>
                  </a:lnTo>
                  <a:lnTo>
                    <a:pt x="23" y="65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32" y="68"/>
                  </a:lnTo>
                  <a:lnTo>
                    <a:pt x="35" y="68"/>
                  </a:lnTo>
                  <a:lnTo>
                    <a:pt x="24" y="71"/>
                  </a:lnTo>
                  <a:lnTo>
                    <a:pt x="23" y="73"/>
                  </a:lnTo>
                  <a:lnTo>
                    <a:pt x="31" y="71"/>
                  </a:lnTo>
                  <a:lnTo>
                    <a:pt x="32" y="73"/>
                  </a:lnTo>
                  <a:lnTo>
                    <a:pt x="34" y="71"/>
                  </a:lnTo>
                  <a:lnTo>
                    <a:pt x="39" y="71"/>
                  </a:lnTo>
                  <a:lnTo>
                    <a:pt x="43" y="73"/>
                  </a:lnTo>
                  <a:lnTo>
                    <a:pt x="45" y="71"/>
                  </a:lnTo>
                  <a:lnTo>
                    <a:pt x="47" y="73"/>
                  </a:lnTo>
                  <a:lnTo>
                    <a:pt x="48" y="76"/>
                  </a:lnTo>
                  <a:lnTo>
                    <a:pt x="50" y="77"/>
                  </a:lnTo>
                  <a:lnTo>
                    <a:pt x="60" y="79"/>
                  </a:lnTo>
                  <a:lnTo>
                    <a:pt x="68" y="77"/>
                  </a:lnTo>
                  <a:lnTo>
                    <a:pt x="69" y="69"/>
                  </a:lnTo>
                  <a:lnTo>
                    <a:pt x="74" y="69"/>
                  </a:lnTo>
                  <a:lnTo>
                    <a:pt x="88" y="74"/>
                  </a:lnTo>
                  <a:lnTo>
                    <a:pt x="98" y="79"/>
                  </a:lnTo>
                  <a:lnTo>
                    <a:pt x="103" y="81"/>
                  </a:lnTo>
                  <a:lnTo>
                    <a:pt x="120" y="76"/>
                  </a:lnTo>
                  <a:lnTo>
                    <a:pt x="127" y="71"/>
                  </a:lnTo>
                  <a:lnTo>
                    <a:pt x="128" y="71"/>
                  </a:lnTo>
                  <a:lnTo>
                    <a:pt x="141" y="74"/>
                  </a:lnTo>
                  <a:lnTo>
                    <a:pt x="143" y="73"/>
                  </a:lnTo>
                  <a:lnTo>
                    <a:pt x="145" y="71"/>
                  </a:lnTo>
                  <a:lnTo>
                    <a:pt x="148" y="69"/>
                  </a:lnTo>
                  <a:lnTo>
                    <a:pt x="151" y="71"/>
                  </a:lnTo>
                  <a:lnTo>
                    <a:pt x="148" y="74"/>
                  </a:lnTo>
                  <a:lnTo>
                    <a:pt x="148" y="84"/>
                  </a:lnTo>
                  <a:lnTo>
                    <a:pt x="151" y="84"/>
                  </a:lnTo>
                  <a:lnTo>
                    <a:pt x="151" y="82"/>
                  </a:lnTo>
                  <a:lnTo>
                    <a:pt x="154" y="81"/>
                  </a:lnTo>
                  <a:lnTo>
                    <a:pt x="154" y="77"/>
                  </a:lnTo>
                  <a:lnTo>
                    <a:pt x="159" y="77"/>
                  </a:lnTo>
                  <a:lnTo>
                    <a:pt x="156" y="74"/>
                  </a:lnTo>
                  <a:lnTo>
                    <a:pt x="157" y="69"/>
                  </a:lnTo>
                  <a:lnTo>
                    <a:pt x="164" y="71"/>
                  </a:lnTo>
                  <a:lnTo>
                    <a:pt x="164" y="73"/>
                  </a:lnTo>
                  <a:lnTo>
                    <a:pt x="170" y="73"/>
                  </a:lnTo>
                  <a:lnTo>
                    <a:pt x="183" y="69"/>
                  </a:lnTo>
                  <a:lnTo>
                    <a:pt x="188" y="71"/>
                  </a:lnTo>
                  <a:lnTo>
                    <a:pt x="196" y="71"/>
                  </a:lnTo>
                  <a:lnTo>
                    <a:pt x="217" y="66"/>
                  </a:lnTo>
                  <a:lnTo>
                    <a:pt x="233" y="66"/>
                  </a:lnTo>
                  <a:lnTo>
                    <a:pt x="239" y="63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49" y="61"/>
                  </a:lnTo>
                  <a:lnTo>
                    <a:pt x="255" y="63"/>
                  </a:lnTo>
                  <a:lnTo>
                    <a:pt x="268" y="63"/>
                  </a:lnTo>
                  <a:lnTo>
                    <a:pt x="271" y="65"/>
                  </a:lnTo>
                  <a:lnTo>
                    <a:pt x="274" y="65"/>
                  </a:lnTo>
                  <a:lnTo>
                    <a:pt x="276" y="65"/>
                  </a:lnTo>
                  <a:lnTo>
                    <a:pt x="276" y="61"/>
                  </a:lnTo>
                  <a:lnTo>
                    <a:pt x="268" y="57"/>
                  </a:lnTo>
                  <a:lnTo>
                    <a:pt x="266" y="41"/>
                  </a:lnTo>
                  <a:lnTo>
                    <a:pt x="263" y="37"/>
                  </a:lnTo>
                  <a:lnTo>
                    <a:pt x="266" y="36"/>
                  </a:lnTo>
                  <a:lnTo>
                    <a:pt x="270" y="31"/>
                  </a:lnTo>
                  <a:lnTo>
                    <a:pt x="270" y="3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2" name="Полилиния 298"/>
            <p:cNvSpPr/>
            <p:nvPr/>
          </p:nvSpPr>
          <p:spPr bwMode="auto">
            <a:xfrm>
              <a:off x="4919460" y="-2170439"/>
              <a:ext cx="129158" cy="85653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95" y="3"/>
                </a:cxn>
                <a:cxn ang="0">
                  <a:pos x="93" y="0"/>
                </a:cxn>
                <a:cxn ang="0">
                  <a:pos x="87" y="3"/>
                </a:cxn>
                <a:cxn ang="0">
                  <a:pos x="71" y="3"/>
                </a:cxn>
                <a:cxn ang="0">
                  <a:pos x="50" y="8"/>
                </a:cxn>
                <a:cxn ang="0">
                  <a:pos x="42" y="8"/>
                </a:cxn>
                <a:cxn ang="0">
                  <a:pos x="37" y="6"/>
                </a:cxn>
                <a:cxn ang="0">
                  <a:pos x="24" y="10"/>
                </a:cxn>
                <a:cxn ang="0">
                  <a:pos x="18" y="10"/>
                </a:cxn>
                <a:cxn ang="0">
                  <a:pos x="18" y="8"/>
                </a:cxn>
                <a:cxn ang="0">
                  <a:pos x="11" y="6"/>
                </a:cxn>
                <a:cxn ang="0">
                  <a:pos x="10" y="11"/>
                </a:cxn>
                <a:cxn ang="0">
                  <a:pos x="13" y="14"/>
                </a:cxn>
                <a:cxn ang="0">
                  <a:pos x="8" y="14"/>
                </a:cxn>
                <a:cxn ang="0">
                  <a:pos x="8" y="18"/>
                </a:cxn>
                <a:cxn ang="0">
                  <a:pos x="5" y="19"/>
                </a:cxn>
                <a:cxn ang="0">
                  <a:pos x="5" y="21"/>
                </a:cxn>
                <a:cxn ang="0">
                  <a:pos x="2" y="21"/>
                </a:cxn>
                <a:cxn ang="0">
                  <a:pos x="2" y="22"/>
                </a:cxn>
                <a:cxn ang="0">
                  <a:pos x="3" y="26"/>
                </a:cxn>
                <a:cxn ang="0">
                  <a:pos x="5" y="34"/>
                </a:cxn>
                <a:cxn ang="0">
                  <a:pos x="11" y="34"/>
                </a:cxn>
                <a:cxn ang="0">
                  <a:pos x="11" y="35"/>
                </a:cxn>
                <a:cxn ang="0">
                  <a:pos x="15" y="37"/>
                </a:cxn>
                <a:cxn ang="0">
                  <a:pos x="16" y="40"/>
                </a:cxn>
                <a:cxn ang="0">
                  <a:pos x="10" y="43"/>
                </a:cxn>
                <a:cxn ang="0">
                  <a:pos x="11" y="45"/>
                </a:cxn>
                <a:cxn ang="0">
                  <a:pos x="7" y="45"/>
                </a:cxn>
                <a:cxn ang="0">
                  <a:pos x="5" y="46"/>
                </a:cxn>
                <a:cxn ang="0">
                  <a:pos x="7" y="48"/>
                </a:cxn>
                <a:cxn ang="0">
                  <a:pos x="0" y="51"/>
                </a:cxn>
                <a:cxn ang="0">
                  <a:pos x="0" y="58"/>
                </a:cxn>
                <a:cxn ang="0">
                  <a:pos x="3" y="58"/>
                </a:cxn>
                <a:cxn ang="0">
                  <a:pos x="10" y="63"/>
                </a:cxn>
                <a:cxn ang="0">
                  <a:pos x="15" y="63"/>
                </a:cxn>
                <a:cxn ang="0">
                  <a:pos x="47" y="51"/>
                </a:cxn>
                <a:cxn ang="0">
                  <a:pos x="80" y="37"/>
                </a:cxn>
                <a:cxn ang="0">
                  <a:pos x="82" y="32"/>
                </a:cxn>
                <a:cxn ang="0">
                  <a:pos x="80" y="11"/>
                </a:cxn>
                <a:cxn ang="0">
                  <a:pos x="88" y="10"/>
                </a:cxn>
                <a:cxn ang="0">
                  <a:pos x="93" y="5"/>
                </a:cxn>
                <a:cxn ang="0">
                  <a:pos x="95" y="3"/>
                </a:cxn>
                <a:cxn ang="0">
                  <a:pos x="95" y="3"/>
                </a:cxn>
              </a:cxnLst>
              <a:rect l="0" t="0" r="r" b="b"/>
              <a:pathLst>
                <a:path w="95" h="63">
                  <a:moveTo>
                    <a:pt x="95" y="3"/>
                  </a:moveTo>
                  <a:lnTo>
                    <a:pt x="95" y="3"/>
                  </a:lnTo>
                  <a:lnTo>
                    <a:pt x="93" y="0"/>
                  </a:lnTo>
                  <a:lnTo>
                    <a:pt x="87" y="3"/>
                  </a:lnTo>
                  <a:lnTo>
                    <a:pt x="71" y="3"/>
                  </a:lnTo>
                  <a:lnTo>
                    <a:pt x="50" y="8"/>
                  </a:lnTo>
                  <a:lnTo>
                    <a:pt x="42" y="8"/>
                  </a:lnTo>
                  <a:lnTo>
                    <a:pt x="37" y="6"/>
                  </a:lnTo>
                  <a:lnTo>
                    <a:pt x="24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1" y="6"/>
                  </a:lnTo>
                  <a:lnTo>
                    <a:pt x="10" y="11"/>
                  </a:lnTo>
                  <a:lnTo>
                    <a:pt x="13" y="14"/>
                  </a:lnTo>
                  <a:lnTo>
                    <a:pt x="8" y="14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2" y="21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5" y="34"/>
                  </a:lnTo>
                  <a:lnTo>
                    <a:pt x="11" y="34"/>
                  </a:lnTo>
                  <a:lnTo>
                    <a:pt x="11" y="35"/>
                  </a:lnTo>
                  <a:lnTo>
                    <a:pt x="15" y="37"/>
                  </a:lnTo>
                  <a:lnTo>
                    <a:pt x="16" y="40"/>
                  </a:lnTo>
                  <a:lnTo>
                    <a:pt x="10" y="43"/>
                  </a:lnTo>
                  <a:lnTo>
                    <a:pt x="11" y="45"/>
                  </a:lnTo>
                  <a:lnTo>
                    <a:pt x="7" y="45"/>
                  </a:lnTo>
                  <a:lnTo>
                    <a:pt x="5" y="46"/>
                  </a:lnTo>
                  <a:lnTo>
                    <a:pt x="7" y="48"/>
                  </a:lnTo>
                  <a:lnTo>
                    <a:pt x="0" y="51"/>
                  </a:lnTo>
                  <a:lnTo>
                    <a:pt x="0" y="58"/>
                  </a:lnTo>
                  <a:lnTo>
                    <a:pt x="3" y="58"/>
                  </a:lnTo>
                  <a:lnTo>
                    <a:pt x="10" y="63"/>
                  </a:lnTo>
                  <a:lnTo>
                    <a:pt x="15" y="63"/>
                  </a:lnTo>
                  <a:lnTo>
                    <a:pt x="47" y="51"/>
                  </a:lnTo>
                  <a:lnTo>
                    <a:pt x="80" y="37"/>
                  </a:lnTo>
                  <a:lnTo>
                    <a:pt x="82" y="32"/>
                  </a:lnTo>
                  <a:lnTo>
                    <a:pt x="80" y="11"/>
                  </a:lnTo>
                  <a:lnTo>
                    <a:pt x="88" y="10"/>
                  </a:lnTo>
                  <a:lnTo>
                    <a:pt x="93" y="5"/>
                  </a:lnTo>
                  <a:lnTo>
                    <a:pt x="95" y="3"/>
                  </a:lnTo>
                  <a:lnTo>
                    <a:pt x="9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3" name="Полилиния 299"/>
            <p:cNvSpPr/>
            <p:nvPr/>
          </p:nvSpPr>
          <p:spPr bwMode="auto">
            <a:xfrm>
              <a:off x="4908584" y="-2124214"/>
              <a:ext cx="32629" cy="28551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10" y="4"/>
                </a:cxn>
                <a:cxn ang="0">
                  <a:pos x="13" y="1"/>
                </a:cxn>
                <a:cxn ang="0">
                  <a:pos x="13" y="0"/>
                </a:cxn>
                <a:cxn ang="0">
                  <a:pos x="19" y="0"/>
                </a:cxn>
                <a:cxn ang="0">
                  <a:pos x="19" y="1"/>
                </a:cxn>
                <a:cxn ang="0">
                  <a:pos x="23" y="3"/>
                </a:cxn>
                <a:cxn ang="0">
                  <a:pos x="24" y="6"/>
                </a:cxn>
                <a:cxn ang="0">
                  <a:pos x="18" y="9"/>
                </a:cxn>
                <a:cxn ang="0">
                  <a:pos x="19" y="11"/>
                </a:cxn>
                <a:cxn ang="0">
                  <a:pos x="15" y="11"/>
                </a:cxn>
                <a:cxn ang="0">
                  <a:pos x="13" y="12"/>
                </a:cxn>
                <a:cxn ang="0">
                  <a:pos x="15" y="14"/>
                </a:cxn>
                <a:cxn ang="0">
                  <a:pos x="8" y="17"/>
                </a:cxn>
                <a:cxn ang="0">
                  <a:pos x="7" y="17"/>
                </a:cxn>
                <a:cxn ang="0">
                  <a:pos x="7" y="21"/>
                </a:cxn>
                <a:cxn ang="0">
                  <a:pos x="0" y="19"/>
                </a:cxn>
                <a:cxn ang="0">
                  <a:pos x="0" y="19"/>
                </a:cxn>
              </a:cxnLst>
              <a:rect l="0" t="0" r="r" b="b"/>
              <a:pathLst>
                <a:path w="24" h="21">
                  <a:moveTo>
                    <a:pt x="0" y="19"/>
                  </a:moveTo>
                  <a:lnTo>
                    <a:pt x="10" y="4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4" y="6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3" y="12"/>
                  </a:lnTo>
                  <a:lnTo>
                    <a:pt x="15" y="14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21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4" name="Полилиния 300"/>
            <p:cNvSpPr/>
            <p:nvPr/>
          </p:nvSpPr>
          <p:spPr bwMode="auto">
            <a:xfrm>
              <a:off x="4983360" y="-2283282"/>
              <a:ext cx="138675" cy="4486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1" y="0"/>
                </a:cxn>
                <a:cxn ang="0">
                  <a:pos x="27" y="4"/>
                </a:cxn>
                <a:cxn ang="0">
                  <a:pos x="45" y="4"/>
                </a:cxn>
                <a:cxn ang="0">
                  <a:pos x="61" y="12"/>
                </a:cxn>
                <a:cxn ang="0">
                  <a:pos x="78" y="11"/>
                </a:cxn>
                <a:cxn ang="0">
                  <a:pos x="86" y="14"/>
                </a:cxn>
                <a:cxn ang="0">
                  <a:pos x="86" y="17"/>
                </a:cxn>
                <a:cxn ang="0">
                  <a:pos x="97" y="22"/>
                </a:cxn>
                <a:cxn ang="0">
                  <a:pos x="94" y="25"/>
                </a:cxn>
                <a:cxn ang="0">
                  <a:pos x="101" y="30"/>
                </a:cxn>
                <a:cxn ang="0">
                  <a:pos x="102" y="32"/>
                </a:cxn>
                <a:cxn ang="0">
                  <a:pos x="101" y="32"/>
                </a:cxn>
                <a:cxn ang="0">
                  <a:pos x="93" y="32"/>
                </a:cxn>
                <a:cxn ang="0">
                  <a:pos x="85" y="28"/>
                </a:cxn>
                <a:cxn ang="0">
                  <a:pos x="77" y="30"/>
                </a:cxn>
                <a:cxn ang="0">
                  <a:pos x="54" y="33"/>
                </a:cxn>
                <a:cxn ang="0">
                  <a:pos x="46" y="27"/>
                </a:cxn>
                <a:cxn ang="0">
                  <a:pos x="40" y="28"/>
                </a:cxn>
                <a:cxn ang="0">
                  <a:pos x="28" y="28"/>
                </a:cxn>
                <a:cxn ang="0">
                  <a:pos x="27" y="27"/>
                </a:cxn>
                <a:cxn ang="0">
                  <a:pos x="30" y="25"/>
                </a:cxn>
                <a:cxn ang="0">
                  <a:pos x="30" y="20"/>
                </a:cxn>
                <a:cxn ang="0">
                  <a:pos x="22" y="11"/>
                </a:cxn>
                <a:cxn ang="0">
                  <a:pos x="16" y="8"/>
                </a:cxn>
                <a:cxn ang="0">
                  <a:pos x="6" y="4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02" h="33">
                  <a:moveTo>
                    <a:pt x="0" y="1"/>
                  </a:moveTo>
                  <a:lnTo>
                    <a:pt x="11" y="0"/>
                  </a:lnTo>
                  <a:lnTo>
                    <a:pt x="27" y="4"/>
                  </a:lnTo>
                  <a:lnTo>
                    <a:pt x="45" y="4"/>
                  </a:lnTo>
                  <a:lnTo>
                    <a:pt x="61" y="12"/>
                  </a:lnTo>
                  <a:lnTo>
                    <a:pt x="78" y="11"/>
                  </a:lnTo>
                  <a:lnTo>
                    <a:pt x="86" y="14"/>
                  </a:lnTo>
                  <a:lnTo>
                    <a:pt x="86" y="17"/>
                  </a:lnTo>
                  <a:lnTo>
                    <a:pt x="97" y="22"/>
                  </a:lnTo>
                  <a:lnTo>
                    <a:pt x="94" y="25"/>
                  </a:lnTo>
                  <a:lnTo>
                    <a:pt x="101" y="30"/>
                  </a:lnTo>
                  <a:lnTo>
                    <a:pt x="102" y="32"/>
                  </a:lnTo>
                  <a:lnTo>
                    <a:pt x="101" y="32"/>
                  </a:lnTo>
                  <a:lnTo>
                    <a:pt x="93" y="32"/>
                  </a:lnTo>
                  <a:lnTo>
                    <a:pt x="85" y="28"/>
                  </a:lnTo>
                  <a:lnTo>
                    <a:pt x="77" y="30"/>
                  </a:lnTo>
                  <a:lnTo>
                    <a:pt x="54" y="33"/>
                  </a:lnTo>
                  <a:lnTo>
                    <a:pt x="46" y="27"/>
                  </a:lnTo>
                  <a:lnTo>
                    <a:pt x="40" y="28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30" y="25"/>
                  </a:lnTo>
                  <a:lnTo>
                    <a:pt x="30" y="20"/>
                  </a:lnTo>
                  <a:lnTo>
                    <a:pt x="22" y="11"/>
                  </a:lnTo>
                  <a:lnTo>
                    <a:pt x="16" y="8"/>
                  </a:lnTo>
                  <a:lnTo>
                    <a:pt x="6" y="4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5" name="Полилиния 301"/>
            <p:cNvSpPr/>
            <p:nvPr/>
          </p:nvSpPr>
          <p:spPr bwMode="auto">
            <a:xfrm>
              <a:off x="4716887" y="-2253372"/>
              <a:ext cx="58461" cy="36708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18" y="2"/>
                </a:cxn>
                <a:cxn ang="0">
                  <a:pos x="13" y="0"/>
                </a:cxn>
                <a:cxn ang="0">
                  <a:pos x="2" y="3"/>
                </a:cxn>
                <a:cxn ang="0">
                  <a:pos x="6" y="6"/>
                </a:cxn>
                <a:cxn ang="0">
                  <a:pos x="5" y="8"/>
                </a:cxn>
                <a:cxn ang="0">
                  <a:pos x="3" y="10"/>
                </a:cxn>
                <a:cxn ang="0">
                  <a:pos x="2" y="16"/>
                </a:cxn>
                <a:cxn ang="0">
                  <a:pos x="0" y="18"/>
                </a:cxn>
                <a:cxn ang="0">
                  <a:pos x="2" y="19"/>
                </a:cxn>
                <a:cxn ang="0">
                  <a:pos x="11" y="19"/>
                </a:cxn>
                <a:cxn ang="0">
                  <a:pos x="3" y="23"/>
                </a:cxn>
                <a:cxn ang="0">
                  <a:pos x="3" y="27"/>
                </a:cxn>
                <a:cxn ang="0">
                  <a:pos x="21" y="14"/>
                </a:cxn>
                <a:cxn ang="0">
                  <a:pos x="42" y="14"/>
                </a:cxn>
                <a:cxn ang="0">
                  <a:pos x="43" y="11"/>
                </a:cxn>
                <a:cxn ang="0">
                  <a:pos x="29" y="6"/>
                </a:cxn>
                <a:cxn ang="0">
                  <a:pos x="27" y="5"/>
                </a:cxn>
                <a:cxn ang="0">
                  <a:pos x="27" y="2"/>
                </a:cxn>
                <a:cxn ang="0">
                  <a:pos x="27" y="2"/>
                </a:cxn>
              </a:cxnLst>
              <a:rect l="0" t="0" r="r" b="b"/>
              <a:pathLst>
                <a:path w="43" h="27">
                  <a:moveTo>
                    <a:pt x="27" y="2"/>
                  </a:moveTo>
                  <a:lnTo>
                    <a:pt x="18" y="2"/>
                  </a:lnTo>
                  <a:lnTo>
                    <a:pt x="13" y="0"/>
                  </a:lnTo>
                  <a:lnTo>
                    <a:pt x="2" y="3"/>
                  </a:lnTo>
                  <a:lnTo>
                    <a:pt x="6" y="6"/>
                  </a:lnTo>
                  <a:lnTo>
                    <a:pt x="5" y="8"/>
                  </a:lnTo>
                  <a:lnTo>
                    <a:pt x="3" y="10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2" y="19"/>
                  </a:lnTo>
                  <a:lnTo>
                    <a:pt x="11" y="19"/>
                  </a:lnTo>
                  <a:lnTo>
                    <a:pt x="3" y="23"/>
                  </a:lnTo>
                  <a:lnTo>
                    <a:pt x="3" y="27"/>
                  </a:lnTo>
                  <a:lnTo>
                    <a:pt x="21" y="14"/>
                  </a:lnTo>
                  <a:lnTo>
                    <a:pt x="42" y="14"/>
                  </a:lnTo>
                  <a:lnTo>
                    <a:pt x="43" y="11"/>
                  </a:lnTo>
                  <a:lnTo>
                    <a:pt x="29" y="6"/>
                  </a:lnTo>
                  <a:lnTo>
                    <a:pt x="27" y="5"/>
                  </a:lnTo>
                  <a:lnTo>
                    <a:pt x="27" y="2"/>
                  </a:lnTo>
                  <a:lnTo>
                    <a:pt x="2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6" name="Полилиния 302"/>
            <p:cNvSpPr/>
            <p:nvPr/>
          </p:nvSpPr>
          <p:spPr bwMode="auto">
            <a:xfrm>
              <a:off x="4601324" y="-2249293"/>
              <a:ext cx="123720" cy="74776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11" y="18"/>
                </a:cxn>
                <a:cxn ang="0">
                  <a:pos x="10" y="13"/>
                </a:cxn>
                <a:cxn ang="0">
                  <a:pos x="19" y="13"/>
                </a:cxn>
                <a:cxn ang="0">
                  <a:pos x="27" y="10"/>
                </a:cxn>
                <a:cxn ang="0">
                  <a:pos x="32" y="10"/>
                </a:cxn>
                <a:cxn ang="0">
                  <a:pos x="38" y="7"/>
                </a:cxn>
                <a:cxn ang="0">
                  <a:pos x="59" y="3"/>
                </a:cxn>
                <a:cxn ang="0">
                  <a:pos x="75" y="8"/>
                </a:cxn>
                <a:cxn ang="0">
                  <a:pos x="80" y="7"/>
                </a:cxn>
                <a:cxn ang="0">
                  <a:pos x="83" y="5"/>
                </a:cxn>
                <a:cxn ang="0">
                  <a:pos x="85" y="0"/>
                </a:cxn>
                <a:cxn ang="0">
                  <a:pos x="87" y="0"/>
                </a:cxn>
                <a:cxn ang="0">
                  <a:pos x="91" y="3"/>
                </a:cxn>
                <a:cxn ang="0">
                  <a:pos x="90" y="5"/>
                </a:cxn>
                <a:cxn ang="0">
                  <a:pos x="88" y="7"/>
                </a:cxn>
                <a:cxn ang="0">
                  <a:pos x="87" y="13"/>
                </a:cxn>
                <a:cxn ang="0">
                  <a:pos x="85" y="15"/>
                </a:cxn>
                <a:cxn ang="0">
                  <a:pos x="69" y="11"/>
                </a:cxn>
                <a:cxn ang="0">
                  <a:pos x="66" y="13"/>
                </a:cxn>
                <a:cxn ang="0">
                  <a:pos x="61" y="13"/>
                </a:cxn>
                <a:cxn ang="0">
                  <a:pos x="50" y="16"/>
                </a:cxn>
                <a:cxn ang="0">
                  <a:pos x="56" y="20"/>
                </a:cxn>
                <a:cxn ang="0">
                  <a:pos x="59" y="23"/>
                </a:cxn>
                <a:cxn ang="0">
                  <a:pos x="51" y="20"/>
                </a:cxn>
                <a:cxn ang="0">
                  <a:pos x="51" y="21"/>
                </a:cxn>
                <a:cxn ang="0">
                  <a:pos x="55" y="23"/>
                </a:cxn>
                <a:cxn ang="0">
                  <a:pos x="55" y="26"/>
                </a:cxn>
                <a:cxn ang="0">
                  <a:pos x="51" y="23"/>
                </a:cxn>
                <a:cxn ang="0">
                  <a:pos x="47" y="21"/>
                </a:cxn>
                <a:cxn ang="0">
                  <a:pos x="50" y="26"/>
                </a:cxn>
                <a:cxn ang="0">
                  <a:pos x="48" y="26"/>
                </a:cxn>
                <a:cxn ang="0">
                  <a:pos x="45" y="21"/>
                </a:cxn>
                <a:cxn ang="0">
                  <a:pos x="38" y="20"/>
                </a:cxn>
                <a:cxn ang="0">
                  <a:pos x="38" y="16"/>
                </a:cxn>
                <a:cxn ang="0">
                  <a:pos x="35" y="18"/>
                </a:cxn>
                <a:cxn ang="0">
                  <a:pos x="35" y="26"/>
                </a:cxn>
                <a:cxn ang="0">
                  <a:pos x="45" y="36"/>
                </a:cxn>
                <a:cxn ang="0">
                  <a:pos x="43" y="37"/>
                </a:cxn>
                <a:cxn ang="0">
                  <a:pos x="42" y="34"/>
                </a:cxn>
                <a:cxn ang="0">
                  <a:pos x="40" y="34"/>
                </a:cxn>
                <a:cxn ang="0">
                  <a:pos x="42" y="39"/>
                </a:cxn>
                <a:cxn ang="0">
                  <a:pos x="35" y="39"/>
                </a:cxn>
                <a:cxn ang="0">
                  <a:pos x="47" y="42"/>
                </a:cxn>
                <a:cxn ang="0">
                  <a:pos x="48" y="45"/>
                </a:cxn>
                <a:cxn ang="0">
                  <a:pos x="58" y="48"/>
                </a:cxn>
                <a:cxn ang="0">
                  <a:pos x="58" y="55"/>
                </a:cxn>
                <a:cxn ang="0">
                  <a:pos x="51" y="52"/>
                </a:cxn>
                <a:cxn ang="0">
                  <a:pos x="43" y="52"/>
                </a:cxn>
                <a:cxn ang="0">
                  <a:pos x="42" y="52"/>
                </a:cxn>
                <a:cxn ang="0">
                  <a:pos x="45" y="50"/>
                </a:cxn>
                <a:cxn ang="0">
                  <a:pos x="45" y="48"/>
                </a:cxn>
                <a:cxn ang="0">
                  <a:pos x="37" y="47"/>
                </a:cxn>
                <a:cxn ang="0">
                  <a:pos x="35" y="47"/>
                </a:cxn>
                <a:cxn ang="0">
                  <a:pos x="18" y="45"/>
                </a:cxn>
                <a:cxn ang="0">
                  <a:pos x="14" y="47"/>
                </a:cxn>
                <a:cxn ang="0">
                  <a:pos x="8" y="40"/>
                </a:cxn>
                <a:cxn ang="0">
                  <a:pos x="14" y="40"/>
                </a:cxn>
                <a:cxn ang="0">
                  <a:pos x="13" y="39"/>
                </a:cxn>
                <a:cxn ang="0">
                  <a:pos x="10" y="37"/>
                </a:cxn>
                <a:cxn ang="0">
                  <a:pos x="8" y="39"/>
                </a:cxn>
                <a:cxn ang="0">
                  <a:pos x="0" y="29"/>
                </a:cxn>
                <a:cxn ang="0">
                  <a:pos x="0" y="29"/>
                </a:cxn>
              </a:cxnLst>
              <a:rect l="0" t="0" r="r" b="b"/>
              <a:pathLst>
                <a:path w="91" h="55">
                  <a:moveTo>
                    <a:pt x="0" y="29"/>
                  </a:moveTo>
                  <a:lnTo>
                    <a:pt x="11" y="18"/>
                  </a:lnTo>
                  <a:lnTo>
                    <a:pt x="10" y="13"/>
                  </a:lnTo>
                  <a:lnTo>
                    <a:pt x="19" y="13"/>
                  </a:lnTo>
                  <a:lnTo>
                    <a:pt x="27" y="10"/>
                  </a:lnTo>
                  <a:lnTo>
                    <a:pt x="32" y="10"/>
                  </a:lnTo>
                  <a:lnTo>
                    <a:pt x="38" y="7"/>
                  </a:lnTo>
                  <a:lnTo>
                    <a:pt x="59" y="3"/>
                  </a:lnTo>
                  <a:lnTo>
                    <a:pt x="75" y="8"/>
                  </a:lnTo>
                  <a:lnTo>
                    <a:pt x="80" y="7"/>
                  </a:lnTo>
                  <a:lnTo>
                    <a:pt x="83" y="5"/>
                  </a:lnTo>
                  <a:lnTo>
                    <a:pt x="85" y="0"/>
                  </a:lnTo>
                  <a:lnTo>
                    <a:pt x="87" y="0"/>
                  </a:lnTo>
                  <a:lnTo>
                    <a:pt x="91" y="3"/>
                  </a:lnTo>
                  <a:lnTo>
                    <a:pt x="90" y="5"/>
                  </a:lnTo>
                  <a:lnTo>
                    <a:pt x="88" y="7"/>
                  </a:lnTo>
                  <a:lnTo>
                    <a:pt x="87" y="13"/>
                  </a:lnTo>
                  <a:lnTo>
                    <a:pt x="85" y="15"/>
                  </a:lnTo>
                  <a:lnTo>
                    <a:pt x="69" y="11"/>
                  </a:lnTo>
                  <a:lnTo>
                    <a:pt x="66" y="13"/>
                  </a:lnTo>
                  <a:lnTo>
                    <a:pt x="61" y="13"/>
                  </a:lnTo>
                  <a:lnTo>
                    <a:pt x="50" y="16"/>
                  </a:lnTo>
                  <a:lnTo>
                    <a:pt x="56" y="20"/>
                  </a:lnTo>
                  <a:lnTo>
                    <a:pt x="59" y="23"/>
                  </a:lnTo>
                  <a:lnTo>
                    <a:pt x="51" y="20"/>
                  </a:lnTo>
                  <a:lnTo>
                    <a:pt x="51" y="21"/>
                  </a:lnTo>
                  <a:lnTo>
                    <a:pt x="55" y="23"/>
                  </a:lnTo>
                  <a:lnTo>
                    <a:pt x="55" y="26"/>
                  </a:lnTo>
                  <a:lnTo>
                    <a:pt x="51" y="23"/>
                  </a:lnTo>
                  <a:lnTo>
                    <a:pt x="47" y="21"/>
                  </a:lnTo>
                  <a:lnTo>
                    <a:pt x="50" y="26"/>
                  </a:lnTo>
                  <a:lnTo>
                    <a:pt x="48" y="26"/>
                  </a:lnTo>
                  <a:lnTo>
                    <a:pt x="45" y="21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35" y="18"/>
                  </a:lnTo>
                  <a:lnTo>
                    <a:pt x="35" y="26"/>
                  </a:lnTo>
                  <a:lnTo>
                    <a:pt x="45" y="36"/>
                  </a:lnTo>
                  <a:lnTo>
                    <a:pt x="43" y="37"/>
                  </a:lnTo>
                  <a:lnTo>
                    <a:pt x="42" y="34"/>
                  </a:lnTo>
                  <a:lnTo>
                    <a:pt x="40" y="34"/>
                  </a:lnTo>
                  <a:lnTo>
                    <a:pt x="42" y="39"/>
                  </a:lnTo>
                  <a:lnTo>
                    <a:pt x="35" y="39"/>
                  </a:lnTo>
                  <a:lnTo>
                    <a:pt x="47" y="42"/>
                  </a:lnTo>
                  <a:lnTo>
                    <a:pt x="48" y="45"/>
                  </a:lnTo>
                  <a:lnTo>
                    <a:pt x="58" y="48"/>
                  </a:lnTo>
                  <a:lnTo>
                    <a:pt x="58" y="55"/>
                  </a:lnTo>
                  <a:lnTo>
                    <a:pt x="51" y="52"/>
                  </a:lnTo>
                  <a:lnTo>
                    <a:pt x="43" y="52"/>
                  </a:lnTo>
                  <a:lnTo>
                    <a:pt x="42" y="52"/>
                  </a:lnTo>
                  <a:lnTo>
                    <a:pt x="45" y="50"/>
                  </a:lnTo>
                  <a:lnTo>
                    <a:pt x="45" y="48"/>
                  </a:lnTo>
                  <a:lnTo>
                    <a:pt x="37" y="47"/>
                  </a:lnTo>
                  <a:lnTo>
                    <a:pt x="35" y="47"/>
                  </a:lnTo>
                  <a:lnTo>
                    <a:pt x="18" y="45"/>
                  </a:lnTo>
                  <a:lnTo>
                    <a:pt x="14" y="47"/>
                  </a:lnTo>
                  <a:lnTo>
                    <a:pt x="8" y="40"/>
                  </a:lnTo>
                  <a:lnTo>
                    <a:pt x="14" y="40"/>
                  </a:lnTo>
                  <a:lnTo>
                    <a:pt x="13" y="39"/>
                  </a:lnTo>
                  <a:lnTo>
                    <a:pt x="10" y="37"/>
                  </a:lnTo>
                  <a:lnTo>
                    <a:pt x="8" y="39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7" name="Полилиния 303"/>
            <p:cNvSpPr/>
            <p:nvPr/>
          </p:nvSpPr>
          <p:spPr bwMode="auto">
            <a:xfrm>
              <a:off x="4638032" y="-2292799"/>
              <a:ext cx="125079" cy="54382"/>
            </a:xfrm>
            <a:custGeom>
              <a:avLst/>
              <a:gdLst/>
              <a:ahLst/>
              <a:cxnLst>
                <a:cxn ang="0">
                  <a:pos x="11" y="39"/>
                </a:cxn>
                <a:cxn ang="0">
                  <a:pos x="8" y="31"/>
                </a:cxn>
                <a:cxn ang="0">
                  <a:pos x="2" y="26"/>
                </a:cxn>
                <a:cxn ang="0">
                  <a:pos x="2" y="23"/>
                </a:cxn>
                <a:cxn ang="0">
                  <a:pos x="8" y="15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7" y="3"/>
                </a:cxn>
                <a:cxn ang="0">
                  <a:pos x="10" y="5"/>
                </a:cxn>
                <a:cxn ang="0">
                  <a:pos x="45" y="7"/>
                </a:cxn>
                <a:cxn ang="0">
                  <a:pos x="66" y="0"/>
                </a:cxn>
                <a:cxn ang="0">
                  <a:pos x="71" y="0"/>
                </a:cxn>
                <a:cxn ang="0">
                  <a:pos x="80" y="3"/>
                </a:cxn>
                <a:cxn ang="0">
                  <a:pos x="87" y="5"/>
                </a:cxn>
                <a:cxn ang="0">
                  <a:pos x="92" y="5"/>
                </a:cxn>
                <a:cxn ang="0">
                  <a:pos x="90" y="10"/>
                </a:cxn>
                <a:cxn ang="0">
                  <a:pos x="85" y="11"/>
                </a:cxn>
                <a:cxn ang="0">
                  <a:pos x="82" y="15"/>
                </a:cxn>
                <a:cxn ang="0">
                  <a:pos x="82" y="19"/>
                </a:cxn>
                <a:cxn ang="0">
                  <a:pos x="77" y="23"/>
                </a:cxn>
                <a:cxn ang="0">
                  <a:pos x="85" y="31"/>
                </a:cxn>
                <a:cxn ang="0">
                  <a:pos x="76" y="31"/>
                </a:cxn>
                <a:cxn ang="0">
                  <a:pos x="71" y="29"/>
                </a:cxn>
                <a:cxn ang="0">
                  <a:pos x="60" y="32"/>
                </a:cxn>
                <a:cxn ang="0">
                  <a:pos x="58" y="32"/>
                </a:cxn>
                <a:cxn ang="0">
                  <a:pos x="56" y="37"/>
                </a:cxn>
                <a:cxn ang="0">
                  <a:pos x="53" y="39"/>
                </a:cxn>
                <a:cxn ang="0">
                  <a:pos x="48" y="40"/>
                </a:cxn>
                <a:cxn ang="0">
                  <a:pos x="32" y="35"/>
                </a:cxn>
                <a:cxn ang="0">
                  <a:pos x="11" y="39"/>
                </a:cxn>
                <a:cxn ang="0">
                  <a:pos x="11" y="39"/>
                </a:cxn>
              </a:cxnLst>
              <a:rect l="0" t="0" r="r" b="b"/>
              <a:pathLst>
                <a:path w="92" h="40">
                  <a:moveTo>
                    <a:pt x="11" y="39"/>
                  </a:moveTo>
                  <a:lnTo>
                    <a:pt x="8" y="31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8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7" y="3"/>
                  </a:lnTo>
                  <a:lnTo>
                    <a:pt x="10" y="5"/>
                  </a:lnTo>
                  <a:lnTo>
                    <a:pt x="45" y="7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80" y="3"/>
                  </a:lnTo>
                  <a:lnTo>
                    <a:pt x="87" y="5"/>
                  </a:lnTo>
                  <a:lnTo>
                    <a:pt x="92" y="5"/>
                  </a:lnTo>
                  <a:lnTo>
                    <a:pt x="90" y="10"/>
                  </a:lnTo>
                  <a:lnTo>
                    <a:pt x="85" y="11"/>
                  </a:lnTo>
                  <a:lnTo>
                    <a:pt x="82" y="15"/>
                  </a:lnTo>
                  <a:lnTo>
                    <a:pt x="82" y="19"/>
                  </a:lnTo>
                  <a:lnTo>
                    <a:pt x="77" y="23"/>
                  </a:lnTo>
                  <a:lnTo>
                    <a:pt x="85" y="31"/>
                  </a:lnTo>
                  <a:lnTo>
                    <a:pt x="76" y="31"/>
                  </a:lnTo>
                  <a:lnTo>
                    <a:pt x="71" y="29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6" y="37"/>
                  </a:lnTo>
                  <a:lnTo>
                    <a:pt x="53" y="39"/>
                  </a:lnTo>
                  <a:lnTo>
                    <a:pt x="48" y="40"/>
                  </a:lnTo>
                  <a:lnTo>
                    <a:pt x="32" y="35"/>
                  </a:lnTo>
                  <a:lnTo>
                    <a:pt x="11" y="39"/>
                  </a:lnTo>
                  <a:lnTo>
                    <a:pt x="11" y="3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8" name="Полилиния 304"/>
            <p:cNvSpPr/>
            <p:nvPr/>
          </p:nvSpPr>
          <p:spPr bwMode="auto">
            <a:xfrm>
              <a:off x="4510234" y="-2379811"/>
              <a:ext cx="127798" cy="57101"/>
            </a:xfrm>
            <a:custGeom>
              <a:avLst/>
              <a:gdLst/>
              <a:ahLst/>
              <a:cxnLst>
                <a:cxn ang="0">
                  <a:pos x="94" y="8"/>
                </a:cxn>
                <a:cxn ang="0">
                  <a:pos x="91" y="5"/>
                </a:cxn>
                <a:cxn ang="0">
                  <a:pos x="85" y="2"/>
                </a:cxn>
                <a:cxn ang="0">
                  <a:pos x="65" y="0"/>
                </a:cxn>
                <a:cxn ang="0">
                  <a:pos x="61" y="2"/>
                </a:cxn>
                <a:cxn ang="0">
                  <a:pos x="59" y="3"/>
                </a:cxn>
                <a:cxn ang="0">
                  <a:pos x="54" y="5"/>
                </a:cxn>
                <a:cxn ang="0">
                  <a:pos x="49" y="5"/>
                </a:cxn>
                <a:cxn ang="0">
                  <a:pos x="37" y="8"/>
                </a:cxn>
                <a:cxn ang="0">
                  <a:pos x="32" y="11"/>
                </a:cxn>
                <a:cxn ang="0">
                  <a:pos x="24" y="11"/>
                </a:cxn>
                <a:cxn ang="0">
                  <a:pos x="14" y="6"/>
                </a:cxn>
                <a:cxn ang="0">
                  <a:pos x="12" y="13"/>
                </a:cxn>
                <a:cxn ang="0">
                  <a:pos x="6" y="13"/>
                </a:cxn>
                <a:cxn ang="0">
                  <a:pos x="4" y="14"/>
                </a:cxn>
                <a:cxn ang="0">
                  <a:pos x="6" y="16"/>
                </a:cxn>
                <a:cxn ang="0">
                  <a:pos x="4" y="19"/>
                </a:cxn>
                <a:cxn ang="0">
                  <a:pos x="4" y="22"/>
                </a:cxn>
                <a:cxn ang="0">
                  <a:pos x="0" y="26"/>
                </a:cxn>
                <a:cxn ang="0">
                  <a:pos x="3" y="26"/>
                </a:cxn>
                <a:cxn ang="0">
                  <a:pos x="8" y="31"/>
                </a:cxn>
                <a:cxn ang="0">
                  <a:pos x="20" y="39"/>
                </a:cxn>
                <a:cxn ang="0">
                  <a:pos x="27" y="42"/>
                </a:cxn>
                <a:cxn ang="0">
                  <a:pos x="38" y="39"/>
                </a:cxn>
                <a:cxn ang="0">
                  <a:pos x="53" y="35"/>
                </a:cxn>
                <a:cxn ang="0">
                  <a:pos x="57" y="34"/>
                </a:cxn>
                <a:cxn ang="0">
                  <a:pos x="61" y="35"/>
                </a:cxn>
                <a:cxn ang="0">
                  <a:pos x="72" y="32"/>
                </a:cxn>
                <a:cxn ang="0">
                  <a:pos x="81" y="19"/>
                </a:cxn>
                <a:cxn ang="0">
                  <a:pos x="85" y="14"/>
                </a:cxn>
                <a:cxn ang="0">
                  <a:pos x="94" y="8"/>
                </a:cxn>
                <a:cxn ang="0">
                  <a:pos x="94" y="8"/>
                </a:cxn>
              </a:cxnLst>
              <a:rect l="0" t="0" r="r" b="b"/>
              <a:pathLst>
                <a:path w="94" h="42">
                  <a:moveTo>
                    <a:pt x="94" y="8"/>
                  </a:moveTo>
                  <a:lnTo>
                    <a:pt x="91" y="5"/>
                  </a:lnTo>
                  <a:lnTo>
                    <a:pt x="85" y="2"/>
                  </a:lnTo>
                  <a:lnTo>
                    <a:pt x="65" y="0"/>
                  </a:lnTo>
                  <a:lnTo>
                    <a:pt x="61" y="2"/>
                  </a:lnTo>
                  <a:lnTo>
                    <a:pt x="59" y="3"/>
                  </a:lnTo>
                  <a:lnTo>
                    <a:pt x="54" y="5"/>
                  </a:lnTo>
                  <a:lnTo>
                    <a:pt x="49" y="5"/>
                  </a:lnTo>
                  <a:lnTo>
                    <a:pt x="37" y="8"/>
                  </a:lnTo>
                  <a:lnTo>
                    <a:pt x="32" y="11"/>
                  </a:lnTo>
                  <a:lnTo>
                    <a:pt x="24" y="11"/>
                  </a:lnTo>
                  <a:lnTo>
                    <a:pt x="14" y="6"/>
                  </a:lnTo>
                  <a:lnTo>
                    <a:pt x="12" y="13"/>
                  </a:lnTo>
                  <a:lnTo>
                    <a:pt x="6" y="13"/>
                  </a:lnTo>
                  <a:lnTo>
                    <a:pt x="4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8" y="31"/>
                  </a:lnTo>
                  <a:lnTo>
                    <a:pt x="20" y="39"/>
                  </a:lnTo>
                  <a:lnTo>
                    <a:pt x="27" y="42"/>
                  </a:lnTo>
                  <a:lnTo>
                    <a:pt x="38" y="39"/>
                  </a:lnTo>
                  <a:lnTo>
                    <a:pt x="53" y="35"/>
                  </a:lnTo>
                  <a:lnTo>
                    <a:pt x="57" y="34"/>
                  </a:lnTo>
                  <a:lnTo>
                    <a:pt x="61" y="35"/>
                  </a:lnTo>
                  <a:lnTo>
                    <a:pt x="72" y="32"/>
                  </a:lnTo>
                  <a:lnTo>
                    <a:pt x="81" y="19"/>
                  </a:lnTo>
                  <a:lnTo>
                    <a:pt x="85" y="14"/>
                  </a:lnTo>
                  <a:lnTo>
                    <a:pt x="94" y="8"/>
                  </a:lnTo>
                  <a:lnTo>
                    <a:pt x="94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9" name="Полилиния 305"/>
            <p:cNvSpPr/>
            <p:nvPr/>
          </p:nvSpPr>
          <p:spPr bwMode="auto">
            <a:xfrm>
              <a:off x="4459930" y="-2344462"/>
              <a:ext cx="61180" cy="29910"/>
            </a:xfrm>
            <a:custGeom>
              <a:avLst/>
              <a:gdLst/>
              <a:ahLst/>
              <a:cxnLst>
                <a:cxn ang="0">
                  <a:pos x="1" y="19"/>
                </a:cxn>
                <a:cxn ang="0">
                  <a:pos x="14" y="21"/>
                </a:cxn>
                <a:cxn ang="0">
                  <a:pos x="16" y="17"/>
                </a:cxn>
                <a:cxn ang="0">
                  <a:pos x="19" y="21"/>
                </a:cxn>
                <a:cxn ang="0">
                  <a:pos x="21" y="21"/>
                </a:cxn>
                <a:cxn ang="0">
                  <a:pos x="25" y="22"/>
                </a:cxn>
                <a:cxn ang="0">
                  <a:pos x="27" y="21"/>
                </a:cxn>
                <a:cxn ang="0">
                  <a:pos x="25" y="17"/>
                </a:cxn>
                <a:cxn ang="0">
                  <a:pos x="32" y="14"/>
                </a:cxn>
                <a:cxn ang="0">
                  <a:pos x="32" y="13"/>
                </a:cxn>
                <a:cxn ang="0">
                  <a:pos x="30" y="11"/>
                </a:cxn>
                <a:cxn ang="0">
                  <a:pos x="30" y="9"/>
                </a:cxn>
                <a:cxn ang="0">
                  <a:pos x="40" y="6"/>
                </a:cxn>
                <a:cxn ang="0">
                  <a:pos x="40" y="3"/>
                </a:cxn>
                <a:cxn ang="0">
                  <a:pos x="43" y="5"/>
                </a:cxn>
                <a:cxn ang="0">
                  <a:pos x="45" y="5"/>
                </a:cxn>
                <a:cxn ang="0">
                  <a:pos x="40" y="0"/>
                </a:cxn>
                <a:cxn ang="0">
                  <a:pos x="37" y="0"/>
                </a:cxn>
                <a:cxn ang="0">
                  <a:pos x="33" y="1"/>
                </a:cxn>
                <a:cxn ang="0">
                  <a:pos x="19" y="3"/>
                </a:cxn>
                <a:cxn ang="0">
                  <a:pos x="14" y="6"/>
                </a:cxn>
                <a:cxn ang="0">
                  <a:pos x="3" y="5"/>
                </a:cxn>
                <a:cxn ang="0">
                  <a:pos x="0" y="9"/>
                </a:cxn>
                <a:cxn ang="0">
                  <a:pos x="1" y="9"/>
                </a:cxn>
                <a:cxn ang="0">
                  <a:pos x="0" y="13"/>
                </a:cxn>
                <a:cxn ang="0">
                  <a:pos x="1" y="14"/>
                </a:cxn>
                <a:cxn ang="0">
                  <a:pos x="6" y="17"/>
                </a:cxn>
                <a:cxn ang="0">
                  <a:pos x="3" y="19"/>
                </a:cxn>
                <a:cxn ang="0">
                  <a:pos x="1" y="19"/>
                </a:cxn>
                <a:cxn ang="0">
                  <a:pos x="1" y="19"/>
                </a:cxn>
              </a:cxnLst>
              <a:rect l="0" t="0" r="r" b="b"/>
              <a:pathLst>
                <a:path w="45" h="22">
                  <a:moveTo>
                    <a:pt x="1" y="19"/>
                  </a:moveTo>
                  <a:lnTo>
                    <a:pt x="14" y="21"/>
                  </a:lnTo>
                  <a:lnTo>
                    <a:pt x="16" y="17"/>
                  </a:lnTo>
                  <a:lnTo>
                    <a:pt x="19" y="21"/>
                  </a:lnTo>
                  <a:lnTo>
                    <a:pt x="21" y="21"/>
                  </a:lnTo>
                  <a:lnTo>
                    <a:pt x="25" y="22"/>
                  </a:lnTo>
                  <a:lnTo>
                    <a:pt x="27" y="21"/>
                  </a:lnTo>
                  <a:lnTo>
                    <a:pt x="25" y="17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0" y="11"/>
                  </a:lnTo>
                  <a:lnTo>
                    <a:pt x="30" y="9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0" y="0"/>
                  </a:lnTo>
                  <a:lnTo>
                    <a:pt x="37" y="0"/>
                  </a:lnTo>
                  <a:lnTo>
                    <a:pt x="33" y="1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3" y="5"/>
                  </a:lnTo>
                  <a:lnTo>
                    <a:pt x="0" y="9"/>
                  </a:lnTo>
                  <a:lnTo>
                    <a:pt x="1" y="9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6" y="17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0" name="Полилиния 306"/>
            <p:cNvSpPr/>
            <p:nvPr/>
          </p:nvSpPr>
          <p:spPr bwMode="auto">
            <a:xfrm>
              <a:off x="4522470" y="-2401564"/>
              <a:ext cx="107405" cy="36708"/>
            </a:xfrm>
            <a:custGeom>
              <a:avLst/>
              <a:gdLst/>
              <a:ahLst/>
              <a:cxnLst>
                <a:cxn ang="0">
                  <a:pos x="76" y="18"/>
                </a:cxn>
                <a:cxn ang="0">
                  <a:pos x="56" y="16"/>
                </a:cxn>
                <a:cxn ang="0">
                  <a:pos x="52" y="18"/>
                </a:cxn>
                <a:cxn ang="0">
                  <a:pos x="50" y="19"/>
                </a:cxn>
                <a:cxn ang="0">
                  <a:pos x="45" y="21"/>
                </a:cxn>
                <a:cxn ang="0">
                  <a:pos x="40" y="21"/>
                </a:cxn>
                <a:cxn ang="0">
                  <a:pos x="28" y="24"/>
                </a:cxn>
                <a:cxn ang="0">
                  <a:pos x="23" y="27"/>
                </a:cxn>
                <a:cxn ang="0">
                  <a:pos x="15" y="27"/>
                </a:cxn>
                <a:cxn ang="0">
                  <a:pos x="5" y="22"/>
                </a:cxn>
                <a:cxn ang="0">
                  <a:pos x="0" y="16"/>
                </a:cxn>
                <a:cxn ang="0">
                  <a:pos x="3" y="13"/>
                </a:cxn>
                <a:cxn ang="0">
                  <a:pos x="10" y="13"/>
                </a:cxn>
                <a:cxn ang="0">
                  <a:pos x="13" y="11"/>
                </a:cxn>
                <a:cxn ang="0">
                  <a:pos x="18" y="8"/>
                </a:cxn>
                <a:cxn ang="0">
                  <a:pos x="18" y="5"/>
                </a:cxn>
                <a:cxn ang="0">
                  <a:pos x="28" y="0"/>
                </a:cxn>
                <a:cxn ang="0">
                  <a:pos x="31" y="2"/>
                </a:cxn>
                <a:cxn ang="0">
                  <a:pos x="36" y="0"/>
                </a:cxn>
                <a:cxn ang="0">
                  <a:pos x="42" y="5"/>
                </a:cxn>
                <a:cxn ang="0">
                  <a:pos x="50" y="3"/>
                </a:cxn>
                <a:cxn ang="0">
                  <a:pos x="56" y="3"/>
                </a:cxn>
                <a:cxn ang="0">
                  <a:pos x="64" y="2"/>
                </a:cxn>
                <a:cxn ang="0">
                  <a:pos x="79" y="6"/>
                </a:cxn>
                <a:cxn ang="0">
                  <a:pos x="76" y="18"/>
                </a:cxn>
                <a:cxn ang="0">
                  <a:pos x="76" y="18"/>
                </a:cxn>
              </a:cxnLst>
              <a:rect l="0" t="0" r="r" b="b"/>
              <a:pathLst>
                <a:path w="79" h="27">
                  <a:moveTo>
                    <a:pt x="76" y="18"/>
                  </a:moveTo>
                  <a:lnTo>
                    <a:pt x="56" y="16"/>
                  </a:lnTo>
                  <a:lnTo>
                    <a:pt x="52" y="18"/>
                  </a:lnTo>
                  <a:lnTo>
                    <a:pt x="50" y="19"/>
                  </a:lnTo>
                  <a:lnTo>
                    <a:pt x="45" y="21"/>
                  </a:lnTo>
                  <a:lnTo>
                    <a:pt x="40" y="21"/>
                  </a:lnTo>
                  <a:lnTo>
                    <a:pt x="28" y="24"/>
                  </a:lnTo>
                  <a:lnTo>
                    <a:pt x="23" y="27"/>
                  </a:lnTo>
                  <a:lnTo>
                    <a:pt x="15" y="27"/>
                  </a:lnTo>
                  <a:lnTo>
                    <a:pt x="5" y="22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10" y="13"/>
                  </a:lnTo>
                  <a:lnTo>
                    <a:pt x="13" y="11"/>
                  </a:lnTo>
                  <a:lnTo>
                    <a:pt x="18" y="8"/>
                  </a:lnTo>
                  <a:lnTo>
                    <a:pt x="18" y="5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6" y="0"/>
                  </a:lnTo>
                  <a:lnTo>
                    <a:pt x="42" y="5"/>
                  </a:lnTo>
                  <a:lnTo>
                    <a:pt x="50" y="3"/>
                  </a:lnTo>
                  <a:lnTo>
                    <a:pt x="56" y="3"/>
                  </a:lnTo>
                  <a:lnTo>
                    <a:pt x="64" y="2"/>
                  </a:lnTo>
                  <a:lnTo>
                    <a:pt x="79" y="6"/>
                  </a:lnTo>
                  <a:lnTo>
                    <a:pt x="76" y="18"/>
                  </a:lnTo>
                  <a:lnTo>
                    <a:pt x="76" y="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1" name="Полилиния 307"/>
            <p:cNvSpPr/>
            <p:nvPr/>
          </p:nvSpPr>
          <p:spPr bwMode="auto">
            <a:xfrm>
              <a:off x="4424582" y="-2434193"/>
              <a:ext cx="135956" cy="54382"/>
            </a:xfrm>
            <a:custGeom>
              <a:avLst/>
              <a:gdLst/>
              <a:ahLst/>
              <a:cxnLst>
                <a:cxn ang="0">
                  <a:pos x="100" y="24"/>
                </a:cxn>
                <a:cxn ang="0">
                  <a:pos x="95" y="22"/>
                </a:cxn>
                <a:cxn ang="0">
                  <a:pos x="88" y="18"/>
                </a:cxn>
                <a:cxn ang="0">
                  <a:pos x="83" y="16"/>
                </a:cxn>
                <a:cxn ang="0">
                  <a:pos x="82" y="13"/>
                </a:cxn>
                <a:cxn ang="0">
                  <a:pos x="71" y="11"/>
                </a:cxn>
                <a:cxn ang="0">
                  <a:pos x="72" y="13"/>
                </a:cxn>
                <a:cxn ang="0">
                  <a:pos x="69" y="14"/>
                </a:cxn>
                <a:cxn ang="0">
                  <a:pos x="61" y="11"/>
                </a:cxn>
                <a:cxn ang="0">
                  <a:pos x="63" y="8"/>
                </a:cxn>
                <a:cxn ang="0">
                  <a:pos x="56" y="5"/>
                </a:cxn>
                <a:cxn ang="0">
                  <a:pos x="50" y="5"/>
                </a:cxn>
                <a:cxn ang="0">
                  <a:pos x="45" y="2"/>
                </a:cxn>
                <a:cxn ang="0">
                  <a:pos x="42" y="5"/>
                </a:cxn>
                <a:cxn ang="0">
                  <a:pos x="40" y="3"/>
                </a:cxn>
                <a:cxn ang="0">
                  <a:pos x="32" y="0"/>
                </a:cxn>
                <a:cxn ang="0">
                  <a:pos x="31" y="3"/>
                </a:cxn>
                <a:cxn ang="0">
                  <a:pos x="7" y="13"/>
                </a:cxn>
                <a:cxn ang="0">
                  <a:pos x="5" y="14"/>
                </a:cxn>
                <a:cxn ang="0">
                  <a:pos x="0" y="13"/>
                </a:cxn>
                <a:cxn ang="0">
                  <a:pos x="0" y="14"/>
                </a:cxn>
                <a:cxn ang="0">
                  <a:pos x="7" y="18"/>
                </a:cxn>
                <a:cxn ang="0">
                  <a:pos x="7" y="24"/>
                </a:cxn>
                <a:cxn ang="0">
                  <a:pos x="10" y="26"/>
                </a:cxn>
                <a:cxn ang="0">
                  <a:pos x="27" y="37"/>
                </a:cxn>
                <a:cxn ang="0">
                  <a:pos x="34" y="38"/>
                </a:cxn>
                <a:cxn ang="0">
                  <a:pos x="39" y="38"/>
                </a:cxn>
                <a:cxn ang="0">
                  <a:pos x="43" y="37"/>
                </a:cxn>
                <a:cxn ang="0">
                  <a:pos x="47" y="34"/>
                </a:cxn>
                <a:cxn ang="0">
                  <a:pos x="55" y="34"/>
                </a:cxn>
                <a:cxn ang="0">
                  <a:pos x="61" y="37"/>
                </a:cxn>
                <a:cxn ang="0">
                  <a:pos x="71" y="35"/>
                </a:cxn>
                <a:cxn ang="0">
                  <a:pos x="72" y="40"/>
                </a:cxn>
                <a:cxn ang="0">
                  <a:pos x="75" y="37"/>
                </a:cxn>
                <a:cxn ang="0">
                  <a:pos x="82" y="37"/>
                </a:cxn>
                <a:cxn ang="0">
                  <a:pos x="85" y="35"/>
                </a:cxn>
                <a:cxn ang="0">
                  <a:pos x="90" y="32"/>
                </a:cxn>
                <a:cxn ang="0">
                  <a:pos x="90" y="29"/>
                </a:cxn>
                <a:cxn ang="0">
                  <a:pos x="100" y="24"/>
                </a:cxn>
                <a:cxn ang="0">
                  <a:pos x="100" y="24"/>
                </a:cxn>
              </a:cxnLst>
              <a:rect l="0" t="0" r="r" b="b"/>
              <a:pathLst>
                <a:path w="100" h="40">
                  <a:moveTo>
                    <a:pt x="100" y="24"/>
                  </a:moveTo>
                  <a:lnTo>
                    <a:pt x="95" y="22"/>
                  </a:lnTo>
                  <a:lnTo>
                    <a:pt x="88" y="18"/>
                  </a:lnTo>
                  <a:lnTo>
                    <a:pt x="83" y="16"/>
                  </a:lnTo>
                  <a:lnTo>
                    <a:pt x="82" y="13"/>
                  </a:lnTo>
                  <a:lnTo>
                    <a:pt x="71" y="11"/>
                  </a:lnTo>
                  <a:lnTo>
                    <a:pt x="72" y="13"/>
                  </a:lnTo>
                  <a:lnTo>
                    <a:pt x="69" y="14"/>
                  </a:lnTo>
                  <a:lnTo>
                    <a:pt x="61" y="11"/>
                  </a:lnTo>
                  <a:lnTo>
                    <a:pt x="63" y="8"/>
                  </a:lnTo>
                  <a:lnTo>
                    <a:pt x="56" y="5"/>
                  </a:lnTo>
                  <a:lnTo>
                    <a:pt x="50" y="5"/>
                  </a:lnTo>
                  <a:lnTo>
                    <a:pt x="45" y="2"/>
                  </a:lnTo>
                  <a:lnTo>
                    <a:pt x="42" y="5"/>
                  </a:lnTo>
                  <a:lnTo>
                    <a:pt x="40" y="3"/>
                  </a:lnTo>
                  <a:lnTo>
                    <a:pt x="32" y="0"/>
                  </a:lnTo>
                  <a:lnTo>
                    <a:pt x="31" y="3"/>
                  </a:lnTo>
                  <a:lnTo>
                    <a:pt x="7" y="13"/>
                  </a:lnTo>
                  <a:lnTo>
                    <a:pt x="5" y="14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7" y="18"/>
                  </a:lnTo>
                  <a:lnTo>
                    <a:pt x="7" y="24"/>
                  </a:lnTo>
                  <a:lnTo>
                    <a:pt x="10" y="26"/>
                  </a:lnTo>
                  <a:lnTo>
                    <a:pt x="27" y="37"/>
                  </a:lnTo>
                  <a:lnTo>
                    <a:pt x="34" y="38"/>
                  </a:lnTo>
                  <a:lnTo>
                    <a:pt x="39" y="38"/>
                  </a:lnTo>
                  <a:lnTo>
                    <a:pt x="43" y="37"/>
                  </a:lnTo>
                  <a:lnTo>
                    <a:pt x="47" y="34"/>
                  </a:lnTo>
                  <a:lnTo>
                    <a:pt x="55" y="34"/>
                  </a:lnTo>
                  <a:lnTo>
                    <a:pt x="61" y="37"/>
                  </a:lnTo>
                  <a:lnTo>
                    <a:pt x="71" y="35"/>
                  </a:lnTo>
                  <a:lnTo>
                    <a:pt x="72" y="40"/>
                  </a:lnTo>
                  <a:lnTo>
                    <a:pt x="75" y="37"/>
                  </a:lnTo>
                  <a:lnTo>
                    <a:pt x="82" y="37"/>
                  </a:lnTo>
                  <a:lnTo>
                    <a:pt x="85" y="35"/>
                  </a:lnTo>
                  <a:lnTo>
                    <a:pt x="90" y="32"/>
                  </a:lnTo>
                  <a:lnTo>
                    <a:pt x="90" y="29"/>
                  </a:lnTo>
                  <a:lnTo>
                    <a:pt x="100" y="24"/>
                  </a:lnTo>
                  <a:lnTo>
                    <a:pt x="100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2" name="Полилиния 308"/>
            <p:cNvSpPr/>
            <p:nvPr/>
          </p:nvSpPr>
          <p:spPr bwMode="auto">
            <a:xfrm>
              <a:off x="4381076" y="-2387968"/>
              <a:ext cx="148192" cy="51663"/>
            </a:xfrm>
            <a:custGeom>
              <a:avLst/>
              <a:gdLst/>
              <a:ahLst/>
              <a:cxnLst>
                <a:cxn ang="0">
                  <a:pos x="61" y="37"/>
                </a:cxn>
                <a:cxn ang="0">
                  <a:pos x="43" y="33"/>
                </a:cxn>
                <a:cxn ang="0">
                  <a:pos x="40" y="33"/>
                </a:cxn>
                <a:cxn ang="0">
                  <a:pos x="37" y="28"/>
                </a:cxn>
                <a:cxn ang="0">
                  <a:pos x="18" y="32"/>
                </a:cxn>
                <a:cxn ang="0">
                  <a:pos x="13" y="32"/>
                </a:cxn>
                <a:cxn ang="0">
                  <a:pos x="2" y="30"/>
                </a:cxn>
                <a:cxn ang="0">
                  <a:pos x="0" y="27"/>
                </a:cxn>
                <a:cxn ang="0">
                  <a:pos x="2" y="24"/>
                </a:cxn>
                <a:cxn ang="0">
                  <a:pos x="0" y="22"/>
                </a:cxn>
                <a:cxn ang="0">
                  <a:pos x="5" y="22"/>
                </a:cxn>
                <a:cxn ang="0">
                  <a:pos x="11" y="24"/>
                </a:cxn>
                <a:cxn ang="0">
                  <a:pos x="14" y="22"/>
                </a:cxn>
                <a:cxn ang="0">
                  <a:pos x="24" y="24"/>
                </a:cxn>
                <a:cxn ang="0">
                  <a:pos x="39" y="19"/>
                </a:cxn>
                <a:cxn ang="0">
                  <a:pos x="47" y="19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47" y="12"/>
                </a:cxn>
                <a:cxn ang="0">
                  <a:pos x="48" y="11"/>
                </a:cxn>
                <a:cxn ang="0">
                  <a:pos x="53" y="9"/>
                </a:cxn>
                <a:cxn ang="0">
                  <a:pos x="55" y="6"/>
                </a:cxn>
                <a:cxn ang="0">
                  <a:pos x="59" y="4"/>
                </a:cxn>
                <a:cxn ang="0">
                  <a:pos x="59" y="3"/>
                </a:cxn>
                <a:cxn ang="0">
                  <a:pos x="66" y="4"/>
                </a:cxn>
                <a:cxn ang="0">
                  <a:pos x="71" y="4"/>
                </a:cxn>
                <a:cxn ang="0">
                  <a:pos x="75" y="3"/>
                </a:cxn>
                <a:cxn ang="0">
                  <a:pos x="79" y="0"/>
                </a:cxn>
                <a:cxn ang="0">
                  <a:pos x="87" y="0"/>
                </a:cxn>
                <a:cxn ang="0">
                  <a:pos x="93" y="3"/>
                </a:cxn>
                <a:cxn ang="0">
                  <a:pos x="103" y="1"/>
                </a:cxn>
                <a:cxn ang="0">
                  <a:pos x="104" y="6"/>
                </a:cxn>
                <a:cxn ang="0">
                  <a:pos x="109" y="12"/>
                </a:cxn>
                <a:cxn ang="0">
                  <a:pos x="107" y="19"/>
                </a:cxn>
                <a:cxn ang="0">
                  <a:pos x="101" y="19"/>
                </a:cxn>
                <a:cxn ang="0">
                  <a:pos x="99" y="20"/>
                </a:cxn>
                <a:cxn ang="0">
                  <a:pos x="101" y="22"/>
                </a:cxn>
                <a:cxn ang="0">
                  <a:pos x="99" y="25"/>
                </a:cxn>
                <a:cxn ang="0">
                  <a:pos x="99" y="28"/>
                </a:cxn>
                <a:cxn ang="0">
                  <a:pos x="95" y="32"/>
                </a:cxn>
                <a:cxn ang="0">
                  <a:pos x="91" y="33"/>
                </a:cxn>
                <a:cxn ang="0">
                  <a:pos x="77" y="35"/>
                </a:cxn>
                <a:cxn ang="0">
                  <a:pos x="72" y="38"/>
                </a:cxn>
                <a:cxn ang="0">
                  <a:pos x="61" y="37"/>
                </a:cxn>
                <a:cxn ang="0">
                  <a:pos x="61" y="37"/>
                </a:cxn>
              </a:cxnLst>
              <a:rect l="0" t="0" r="r" b="b"/>
              <a:pathLst>
                <a:path w="109" h="38">
                  <a:moveTo>
                    <a:pt x="61" y="37"/>
                  </a:moveTo>
                  <a:lnTo>
                    <a:pt x="43" y="33"/>
                  </a:lnTo>
                  <a:lnTo>
                    <a:pt x="40" y="33"/>
                  </a:lnTo>
                  <a:lnTo>
                    <a:pt x="37" y="28"/>
                  </a:lnTo>
                  <a:lnTo>
                    <a:pt x="18" y="32"/>
                  </a:lnTo>
                  <a:lnTo>
                    <a:pt x="13" y="32"/>
                  </a:lnTo>
                  <a:lnTo>
                    <a:pt x="2" y="30"/>
                  </a:lnTo>
                  <a:lnTo>
                    <a:pt x="0" y="27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11" y="24"/>
                  </a:lnTo>
                  <a:lnTo>
                    <a:pt x="14" y="22"/>
                  </a:lnTo>
                  <a:lnTo>
                    <a:pt x="24" y="24"/>
                  </a:lnTo>
                  <a:lnTo>
                    <a:pt x="39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50" y="20"/>
                  </a:lnTo>
                  <a:lnTo>
                    <a:pt x="47" y="12"/>
                  </a:lnTo>
                  <a:lnTo>
                    <a:pt x="48" y="11"/>
                  </a:lnTo>
                  <a:lnTo>
                    <a:pt x="53" y="9"/>
                  </a:lnTo>
                  <a:lnTo>
                    <a:pt x="55" y="6"/>
                  </a:lnTo>
                  <a:lnTo>
                    <a:pt x="59" y="4"/>
                  </a:lnTo>
                  <a:lnTo>
                    <a:pt x="59" y="3"/>
                  </a:lnTo>
                  <a:lnTo>
                    <a:pt x="66" y="4"/>
                  </a:lnTo>
                  <a:lnTo>
                    <a:pt x="71" y="4"/>
                  </a:lnTo>
                  <a:lnTo>
                    <a:pt x="75" y="3"/>
                  </a:lnTo>
                  <a:lnTo>
                    <a:pt x="79" y="0"/>
                  </a:lnTo>
                  <a:lnTo>
                    <a:pt x="87" y="0"/>
                  </a:lnTo>
                  <a:lnTo>
                    <a:pt x="93" y="3"/>
                  </a:lnTo>
                  <a:lnTo>
                    <a:pt x="103" y="1"/>
                  </a:lnTo>
                  <a:lnTo>
                    <a:pt x="104" y="6"/>
                  </a:lnTo>
                  <a:lnTo>
                    <a:pt x="109" y="12"/>
                  </a:lnTo>
                  <a:lnTo>
                    <a:pt x="107" y="19"/>
                  </a:lnTo>
                  <a:lnTo>
                    <a:pt x="101" y="19"/>
                  </a:lnTo>
                  <a:lnTo>
                    <a:pt x="99" y="20"/>
                  </a:lnTo>
                  <a:lnTo>
                    <a:pt x="101" y="22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5" y="32"/>
                  </a:lnTo>
                  <a:lnTo>
                    <a:pt x="91" y="33"/>
                  </a:lnTo>
                  <a:lnTo>
                    <a:pt x="77" y="35"/>
                  </a:lnTo>
                  <a:lnTo>
                    <a:pt x="72" y="38"/>
                  </a:lnTo>
                  <a:lnTo>
                    <a:pt x="61" y="37"/>
                  </a:lnTo>
                  <a:lnTo>
                    <a:pt x="61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3" name="Полилиния 309"/>
            <p:cNvSpPr/>
            <p:nvPr/>
          </p:nvSpPr>
          <p:spPr bwMode="auto">
            <a:xfrm>
              <a:off x="4381076" y="-2355339"/>
              <a:ext cx="4079" cy="8157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3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4" name="Полилиния 310"/>
            <p:cNvSpPr/>
            <p:nvPr/>
          </p:nvSpPr>
          <p:spPr bwMode="auto">
            <a:xfrm>
              <a:off x="4329413" y="-2349901"/>
              <a:ext cx="236563" cy="171304"/>
            </a:xfrm>
            <a:custGeom>
              <a:avLst/>
              <a:gdLst/>
              <a:ahLst/>
              <a:cxnLst>
                <a:cxn ang="0">
                  <a:pos x="20" y="47"/>
                </a:cxn>
                <a:cxn ang="0">
                  <a:pos x="30" y="39"/>
                </a:cxn>
                <a:cxn ang="0">
                  <a:pos x="51" y="45"/>
                </a:cxn>
                <a:cxn ang="0">
                  <a:pos x="65" y="65"/>
                </a:cxn>
                <a:cxn ang="0">
                  <a:pos x="70" y="66"/>
                </a:cxn>
                <a:cxn ang="0">
                  <a:pos x="77" y="71"/>
                </a:cxn>
                <a:cxn ang="0">
                  <a:pos x="94" y="82"/>
                </a:cxn>
                <a:cxn ang="0">
                  <a:pos x="109" y="87"/>
                </a:cxn>
                <a:cxn ang="0">
                  <a:pos x="113" y="90"/>
                </a:cxn>
                <a:cxn ang="0">
                  <a:pos x="123" y="97"/>
                </a:cxn>
                <a:cxn ang="0">
                  <a:pos x="133" y="98"/>
                </a:cxn>
                <a:cxn ang="0">
                  <a:pos x="136" y="118"/>
                </a:cxn>
                <a:cxn ang="0">
                  <a:pos x="134" y="122"/>
                </a:cxn>
                <a:cxn ang="0">
                  <a:pos x="141" y="126"/>
                </a:cxn>
                <a:cxn ang="0">
                  <a:pos x="147" y="121"/>
                </a:cxn>
                <a:cxn ang="0">
                  <a:pos x="155" y="113"/>
                </a:cxn>
                <a:cxn ang="0">
                  <a:pos x="145" y="103"/>
                </a:cxn>
                <a:cxn ang="0">
                  <a:pos x="149" y="95"/>
                </a:cxn>
                <a:cxn ang="0">
                  <a:pos x="166" y="97"/>
                </a:cxn>
                <a:cxn ang="0">
                  <a:pos x="173" y="102"/>
                </a:cxn>
                <a:cxn ang="0">
                  <a:pos x="166" y="89"/>
                </a:cxn>
                <a:cxn ang="0">
                  <a:pos x="134" y="77"/>
                </a:cxn>
                <a:cxn ang="0">
                  <a:pos x="139" y="74"/>
                </a:cxn>
                <a:cxn ang="0">
                  <a:pos x="125" y="73"/>
                </a:cxn>
                <a:cxn ang="0">
                  <a:pos x="117" y="71"/>
                </a:cxn>
                <a:cxn ang="0">
                  <a:pos x="99" y="50"/>
                </a:cxn>
                <a:cxn ang="0">
                  <a:pos x="80" y="39"/>
                </a:cxn>
                <a:cxn ang="0">
                  <a:pos x="83" y="33"/>
                </a:cxn>
                <a:cxn ang="0">
                  <a:pos x="80" y="29"/>
                </a:cxn>
                <a:cxn ang="0">
                  <a:pos x="93" y="20"/>
                </a:cxn>
                <a:cxn ang="0">
                  <a:pos x="99" y="23"/>
                </a:cxn>
                <a:cxn ang="0">
                  <a:pos x="97" y="18"/>
                </a:cxn>
                <a:cxn ang="0">
                  <a:pos x="97" y="13"/>
                </a:cxn>
                <a:cxn ang="0">
                  <a:pos x="99" y="9"/>
                </a:cxn>
                <a:cxn ang="0">
                  <a:pos x="78" y="5"/>
                </a:cxn>
                <a:cxn ang="0">
                  <a:pos x="56" y="4"/>
                </a:cxn>
                <a:cxn ang="0">
                  <a:pos x="51" y="7"/>
                </a:cxn>
                <a:cxn ang="0">
                  <a:pos x="48" y="12"/>
                </a:cxn>
                <a:cxn ang="0">
                  <a:pos x="32" y="18"/>
                </a:cxn>
                <a:cxn ang="0">
                  <a:pos x="24" y="10"/>
                </a:cxn>
                <a:cxn ang="0">
                  <a:pos x="3" y="18"/>
                </a:cxn>
                <a:cxn ang="0">
                  <a:pos x="4" y="28"/>
                </a:cxn>
                <a:cxn ang="0">
                  <a:pos x="0" y="33"/>
                </a:cxn>
                <a:cxn ang="0">
                  <a:pos x="3" y="39"/>
                </a:cxn>
                <a:cxn ang="0">
                  <a:pos x="12" y="42"/>
                </a:cxn>
                <a:cxn ang="0">
                  <a:pos x="12" y="47"/>
                </a:cxn>
              </a:cxnLst>
              <a:rect l="0" t="0" r="r" b="b"/>
              <a:pathLst>
                <a:path w="174" h="126">
                  <a:moveTo>
                    <a:pt x="12" y="47"/>
                  </a:moveTo>
                  <a:lnTo>
                    <a:pt x="20" y="47"/>
                  </a:lnTo>
                  <a:lnTo>
                    <a:pt x="25" y="41"/>
                  </a:lnTo>
                  <a:lnTo>
                    <a:pt x="30" y="39"/>
                  </a:lnTo>
                  <a:lnTo>
                    <a:pt x="35" y="41"/>
                  </a:lnTo>
                  <a:lnTo>
                    <a:pt x="51" y="45"/>
                  </a:lnTo>
                  <a:lnTo>
                    <a:pt x="56" y="58"/>
                  </a:lnTo>
                  <a:lnTo>
                    <a:pt x="65" y="65"/>
                  </a:lnTo>
                  <a:lnTo>
                    <a:pt x="65" y="68"/>
                  </a:lnTo>
                  <a:lnTo>
                    <a:pt x="70" y="66"/>
                  </a:lnTo>
                  <a:lnTo>
                    <a:pt x="72" y="68"/>
                  </a:lnTo>
                  <a:lnTo>
                    <a:pt x="77" y="71"/>
                  </a:lnTo>
                  <a:lnTo>
                    <a:pt x="78" y="73"/>
                  </a:lnTo>
                  <a:lnTo>
                    <a:pt x="94" y="82"/>
                  </a:lnTo>
                  <a:lnTo>
                    <a:pt x="104" y="82"/>
                  </a:lnTo>
                  <a:lnTo>
                    <a:pt x="109" y="87"/>
                  </a:lnTo>
                  <a:lnTo>
                    <a:pt x="113" y="89"/>
                  </a:lnTo>
                  <a:lnTo>
                    <a:pt x="113" y="90"/>
                  </a:lnTo>
                  <a:lnTo>
                    <a:pt x="120" y="90"/>
                  </a:lnTo>
                  <a:lnTo>
                    <a:pt x="123" y="97"/>
                  </a:lnTo>
                  <a:lnTo>
                    <a:pt x="129" y="100"/>
                  </a:lnTo>
                  <a:lnTo>
                    <a:pt x="133" y="98"/>
                  </a:lnTo>
                  <a:lnTo>
                    <a:pt x="142" y="114"/>
                  </a:lnTo>
                  <a:lnTo>
                    <a:pt x="136" y="118"/>
                  </a:lnTo>
                  <a:lnTo>
                    <a:pt x="137" y="119"/>
                  </a:lnTo>
                  <a:lnTo>
                    <a:pt x="134" y="122"/>
                  </a:lnTo>
                  <a:lnTo>
                    <a:pt x="136" y="126"/>
                  </a:lnTo>
                  <a:lnTo>
                    <a:pt x="141" y="126"/>
                  </a:lnTo>
                  <a:lnTo>
                    <a:pt x="144" y="122"/>
                  </a:lnTo>
                  <a:lnTo>
                    <a:pt x="147" y="121"/>
                  </a:lnTo>
                  <a:lnTo>
                    <a:pt x="149" y="114"/>
                  </a:lnTo>
                  <a:lnTo>
                    <a:pt x="155" y="113"/>
                  </a:lnTo>
                  <a:lnTo>
                    <a:pt x="153" y="106"/>
                  </a:lnTo>
                  <a:lnTo>
                    <a:pt x="145" y="103"/>
                  </a:lnTo>
                  <a:lnTo>
                    <a:pt x="147" y="97"/>
                  </a:lnTo>
                  <a:lnTo>
                    <a:pt x="149" y="95"/>
                  </a:lnTo>
                  <a:lnTo>
                    <a:pt x="155" y="92"/>
                  </a:lnTo>
                  <a:lnTo>
                    <a:pt x="166" y="97"/>
                  </a:lnTo>
                  <a:lnTo>
                    <a:pt x="170" y="100"/>
                  </a:lnTo>
                  <a:lnTo>
                    <a:pt x="173" y="102"/>
                  </a:lnTo>
                  <a:lnTo>
                    <a:pt x="174" y="98"/>
                  </a:lnTo>
                  <a:lnTo>
                    <a:pt x="166" y="89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9" y="76"/>
                  </a:lnTo>
                  <a:lnTo>
                    <a:pt x="139" y="74"/>
                  </a:lnTo>
                  <a:lnTo>
                    <a:pt x="137" y="73"/>
                  </a:lnTo>
                  <a:lnTo>
                    <a:pt x="125" y="73"/>
                  </a:lnTo>
                  <a:lnTo>
                    <a:pt x="125" y="74"/>
                  </a:lnTo>
                  <a:lnTo>
                    <a:pt x="117" y="71"/>
                  </a:lnTo>
                  <a:lnTo>
                    <a:pt x="109" y="65"/>
                  </a:lnTo>
                  <a:lnTo>
                    <a:pt x="99" y="50"/>
                  </a:lnTo>
                  <a:lnTo>
                    <a:pt x="83" y="42"/>
                  </a:lnTo>
                  <a:lnTo>
                    <a:pt x="80" y="39"/>
                  </a:lnTo>
                  <a:lnTo>
                    <a:pt x="80" y="36"/>
                  </a:lnTo>
                  <a:lnTo>
                    <a:pt x="83" y="33"/>
                  </a:lnTo>
                  <a:lnTo>
                    <a:pt x="83" y="31"/>
                  </a:lnTo>
                  <a:lnTo>
                    <a:pt x="80" y="29"/>
                  </a:lnTo>
                  <a:lnTo>
                    <a:pt x="80" y="25"/>
                  </a:lnTo>
                  <a:lnTo>
                    <a:pt x="93" y="20"/>
                  </a:lnTo>
                  <a:lnTo>
                    <a:pt x="99" y="20"/>
                  </a:lnTo>
                  <a:lnTo>
                    <a:pt x="99" y="23"/>
                  </a:lnTo>
                  <a:lnTo>
                    <a:pt x="102" y="21"/>
                  </a:lnTo>
                  <a:lnTo>
                    <a:pt x="97" y="18"/>
                  </a:lnTo>
                  <a:lnTo>
                    <a:pt x="96" y="17"/>
                  </a:lnTo>
                  <a:lnTo>
                    <a:pt x="97" y="13"/>
                  </a:lnTo>
                  <a:lnTo>
                    <a:pt x="96" y="13"/>
                  </a:lnTo>
                  <a:lnTo>
                    <a:pt x="99" y="9"/>
                  </a:lnTo>
                  <a:lnTo>
                    <a:pt x="81" y="5"/>
                  </a:lnTo>
                  <a:lnTo>
                    <a:pt x="78" y="5"/>
                  </a:lnTo>
                  <a:lnTo>
                    <a:pt x="75" y="0"/>
                  </a:lnTo>
                  <a:lnTo>
                    <a:pt x="56" y="4"/>
                  </a:lnTo>
                  <a:lnTo>
                    <a:pt x="51" y="4"/>
                  </a:lnTo>
                  <a:lnTo>
                    <a:pt x="51" y="7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35" y="10"/>
                  </a:lnTo>
                  <a:lnTo>
                    <a:pt x="32" y="18"/>
                  </a:lnTo>
                  <a:lnTo>
                    <a:pt x="25" y="13"/>
                  </a:lnTo>
                  <a:lnTo>
                    <a:pt x="24" y="10"/>
                  </a:lnTo>
                  <a:lnTo>
                    <a:pt x="16" y="17"/>
                  </a:lnTo>
                  <a:lnTo>
                    <a:pt x="3" y="18"/>
                  </a:lnTo>
                  <a:lnTo>
                    <a:pt x="0" y="20"/>
                  </a:lnTo>
                  <a:lnTo>
                    <a:pt x="4" y="28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3" y="34"/>
                  </a:lnTo>
                  <a:lnTo>
                    <a:pt x="3" y="39"/>
                  </a:lnTo>
                  <a:lnTo>
                    <a:pt x="4" y="42"/>
                  </a:lnTo>
                  <a:lnTo>
                    <a:pt x="12" y="42"/>
                  </a:lnTo>
                  <a:lnTo>
                    <a:pt x="12" y="47"/>
                  </a:lnTo>
                  <a:lnTo>
                    <a:pt x="12" y="4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5" name="Полилиния 311"/>
            <p:cNvSpPr/>
            <p:nvPr/>
          </p:nvSpPr>
          <p:spPr bwMode="auto">
            <a:xfrm>
              <a:off x="4461290" y="-2340383"/>
              <a:ext cx="115563" cy="69338"/>
            </a:xfrm>
            <a:custGeom>
              <a:avLst/>
              <a:gdLst/>
              <a:ahLst/>
              <a:cxnLst>
                <a:cxn ang="0">
                  <a:pos x="74" y="10"/>
                </a:cxn>
                <a:cxn ang="0">
                  <a:pos x="63" y="13"/>
                </a:cxn>
                <a:cxn ang="0">
                  <a:pos x="56" y="10"/>
                </a:cxn>
                <a:cxn ang="0">
                  <a:pos x="44" y="2"/>
                </a:cxn>
                <a:cxn ang="0">
                  <a:pos x="42" y="2"/>
                </a:cxn>
                <a:cxn ang="0">
                  <a:pos x="39" y="0"/>
                </a:cxn>
                <a:cxn ang="0">
                  <a:pos x="39" y="3"/>
                </a:cxn>
                <a:cxn ang="0">
                  <a:pos x="29" y="6"/>
                </a:cxn>
                <a:cxn ang="0">
                  <a:pos x="29" y="8"/>
                </a:cxn>
                <a:cxn ang="0">
                  <a:pos x="31" y="10"/>
                </a:cxn>
                <a:cxn ang="0">
                  <a:pos x="31" y="11"/>
                </a:cxn>
                <a:cxn ang="0">
                  <a:pos x="24" y="14"/>
                </a:cxn>
                <a:cxn ang="0">
                  <a:pos x="26" y="18"/>
                </a:cxn>
                <a:cxn ang="0">
                  <a:pos x="24" y="19"/>
                </a:cxn>
                <a:cxn ang="0">
                  <a:pos x="20" y="18"/>
                </a:cxn>
                <a:cxn ang="0">
                  <a:pos x="18" y="18"/>
                </a:cxn>
                <a:cxn ang="0">
                  <a:pos x="15" y="14"/>
                </a:cxn>
                <a:cxn ang="0">
                  <a:pos x="13" y="18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5" y="26"/>
                </a:cxn>
                <a:cxn ang="0">
                  <a:pos x="8" y="26"/>
                </a:cxn>
                <a:cxn ang="0">
                  <a:pos x="12" y="19"/>
                </a:cxn>
                <a:cxn ang="0">
                  <a:pos x="15" y="19"/>
                </a:cxn>
                <a:cxn ang="0">
                  <a:pos x="20" y="22"/>
                </a:cxn>
                <a:cxn ang="0">
                  <a:pos x="23" y="30"/>
                </a:cxn>
                <a:cxn ang="0">
                  <a:pos x="29" y="34"/>
                </a:cxn>
                <a:cxn ang="0">
                  <a:pos x="26" y="34"/>
                </a:cxn>
                <a:cxn ang="0">
                  <a:pos x="26" y="35"/>
                </a:cxn>
                <a:cxn ang="0">
                  <a:pos x="36" y="42"/>
                </a:cxn>
                <a:cxn ang="0">
                  <a:pos x="37" y="45"/>
                </a:cxn>
                <a:cxn ang="0">
                  <a:pos x="50" y="46"/>
                </a:cxn>
                <a:cxn ang="0">
                  <a:pos x="60" y="51"/>
                </a:cxn>
                <a:cxn ang="0">
                  <a:pos x="60" y="51"/>
                </a:cxn>
                <a:cxn ang="0">
                  <a:pos x="63" y="51"/>
                </a:cxn>
                <a:cxn ang="0">
                  <a:pos x="56" y="46"/>
                </a:cxn>
                <a:cxn ang="0">
                  <a:pos x="55" y="45"/>
                </a:cxn>
                <a:cxn ang="0">
                  <a:pos x="39" y="34"/>
                </a:cxn>
                <a:cxn ang="0">
                  <a:pos x="39" y="29"/>
                </a:cxn>
                <a:cxn ang="0">
                  <a:pos x="36" y="26"/>
                </a:cxn>
                <a:cxn ang="0">
                  <a:pos x="32" y="24"/>
                </a:cxn>
                <a:cxn ang="0">
                  <a:pos x="32" y="19"/>
                </a:cxn>
                <a:cxn ang="0">
                  <a:pos x="37" y="19"/>
                </a:cxn>
                <a:cxn ang="0">
                  <a:pos x="42" y="22"/>
                </a:cxn>
                <a:cxn ang="0">
                  <a:pos x="44" y="19"/>
                </a:cxn>
                <a:cxn ang="0">
                  <a:pos x="47" y="19"/>
                </a:cxn>
                <a:cxn ang="0">
                  <a:pos x="50" y="18"/>
                </a:cxn>
                <a:cxn ang="0">
                  <a:pos x="63" y="21"/>
                </a:cxn>
                <a:cxn ang="0">
                  <a:pos x="65" y="21"/>
                </a:cxn>
                <a:cxn ang="0">
                  <a:pos x="76" y="21"/>
                </a:cxn>
                <a:cxn ang="0">
                  <a:pos x="77" y="24"/>
                </a:cxn>
                <a:cxn ang="0">
                  <a:pos x="82" y="24"/>
                </a:cxn>
                <a:cxn ang="0">
                  <a:pos x="82" y="19"/>
                </a:cxn>
                <a:cxn ang="0">
                  <a:pos x="85" y="19"/>
                </a:cxn>
                <a:cxn ang="0">
                  <a:pos x="79" y="18"/>
                </a:cxn>
                <a:cxn ang="0">
                  <a:pos x="79" y="14"/>
                </a:cxn>
                <a:cxn ang="0">
                  <a:pos x="77" y="14"/>
                </a:cxn>
                <a:cxn ang="0">
                  <a:pos x="77" y="11"/>
                </a:cxn>
                <a:cxn ang="0">
                  <a:pos x="74" y="10"/>
                </a:cxn>
                <a:cxn ang="0">
                  <a:pos x="74" y="10"/>
                </a:cxn>
              </a:cxnLst>
              <a:rect l="0" t="0" r="r" b="b"/>
              <a:pathLst>
                <a:path w="85" h="51">
                  <a:moveTo>
                    <a:pt x="74" y="10"/>
                  </a:moveTo>
                  <a:lnTo>
                    <a:pt x="63" y="13"/>
                  </a:lnTo>
                  <a:lnTo>
                    <a:pt x="56" y="10"/>
                  </a:lnTo>
                  <a:lnTo>
                    <a:pt x="44" y="2"/>
                  </a:lnTo>
                  <a:lnTo>
                    <a:pt x="42" y="2"/>
                  </a:lnTo>
                  <a:lnTo>
                    <a:pt x="39" y="0"/>
                  </a:lnTo>
                  <a:lnTo>
                    <a:pt x="39" y="3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11"/>
                  </a:lnTo>
                  <a:lnTo>
                    <a:pt x="24" y="14"/>
                  </a:lnTo>
                  <a:lnTo>
                    <a:pt x="26" y="18"/>
                  </a:lnTo>
                  <a:lnTo>
                    <a:pt x="24" y="19"/>
                  </a:lnTo>
                  <a:lnTo>
                    <a:pt x="20" y="18"/>
                  </a:lnTo>
                  <a:lnTo>
                    <a:pt x="18" y="18"/>
                  </a:lnTo>
                  <a:lnTo>
                    <a:pt x="15" y="14"/>
                  </a:lnTo>
                  <a:lnTo>
                    <a:pt x="13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1"/>
                  </a:lnTo>
                  <a:lnTo>
                    <a:pt x="5" y="26"/>
                  </a:lnTo>
                  <a:lnTo>
                    <a:pt x="8" y="26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20" y="22"/>
                  </a:lnTo>
                  <a:lnTo>
                    <a:pt x="23" y="30"/>
                  </a:lnTo>
                  <a:lnTo>
                    <a:pt x="29" y="34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50" y="46"/>
                  </a:lnTo>
                  <a:lnTo>
                    <a:pt x="60" y="51"/>
                  </a:lnTo>
                  <a:lnTo>
                    <a:pt x="60" y="51"/>
                  </a:lnTo>
                  <a:lnTo>
                    <a:pt x="63" y="51"/>
                  </a:lnTo>
                  <a:lnTo>
                    <a:pt x="56" y="46"/>
                  </a:lnTo>
                  <a:lnTo>
                    <a:pt x="55" y="45"/>
                  </a:lnTo>
                  <a:lnTo>
                    <a:pt x="39" y="34"/>
                  </a:lnTo>
                  <a:lnTo>
                    <a:pt x="39" y="29"/>
                  </a:lnTo>
                  <a:lnTo>
                    <a:pt x="36" y="26"/>
                  </a:lnTo>
                  <a:lnTo>
                    <a:pt x="32" y="24"/>
                  </a:lnTo>
                  <a:lnTo>
                    <a:pt x="32" y="19"/>
                  </a:lnTo>
                  <a:lnTo>
                    <a:pt x="37" y="19"/>
                  </a:lnTo>
                  <a:lnTo>
                    <a:pt x="42" y="22"/>
                  </a:lnTo>
                  <a:lnTo>
                    <a:pt x="44" y="19"/>
                  </a:lnTo>
                  <a:lnTo>
                    <a:pt x="47" y="19"/>
                  </a:lnTo>
                  <a:lnTo>
                    <a:pt x="50" y="18"/>
                  </a:lnTo>
                  <a:lnTo>
                    <a:pt x="63" y="21"/>
                  </a:lnTo>
                  <a:lnTo>
                    <a:pt x="65" y="21"/>
                  </a:lnTo>
                  <a:lnTo>
                    <a:pt x="76" y="21"/>
                  </a:lnTo>
                  <a:lnTo>
                    <a:pt x="77" y="24"/>
                  </a:lnTo>
                  <a:lnTo>
                    <a:pt x="82" y="24"/>
                  </a:lnTo>
                  <a:lnTo>
                    <a:pt x="82" y="19"/>
                  </a:lnTo>
                  <a:lnTo>
                    <a:pt x="85" y="19"/>
                  </a:lnTo>
                  <a:lnTo>
                    <a:pt x="79" y="18"/>
                  </a:lnTo>
                  <a:lnTo>
                    <a:pt x="79" y="14"/>
                  </a:lnTo>
                  <a:lnTo>
                    <a:pt x="77" y="14"/>
                  </a:lnTo>
                  <a:lnTo>
                    <a:pt x="77" y="11"/>
                  </a:lnTo>
                  <a:lnTo>
                    <a:pt x="74" y="10"/>
                  </a:lnTo>
                  <a:lnTo>
                    <a:pt x="74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6" name="Полилиния 312"/>
            <p:cNvSpPr/>
            <p:nvPr/>
          </p:nvSpPr>
          <p:spPr bwMode="auto">
            <a:xfrm>
              <a:off x="4629875" y="-2646284"/>
              <a:ext cx="89731" cy="55742"/>
            </a:xfrm>
            <a:custGeom>
              <a:avLst/>
              <a:gdLst/>
              <a:ahLst/>
              <a:cxnLst>
                <a:cxn ang="0">
                  <a:pos x="14" y="36"/>
                </a:cxn>
                <a:cxn ang="0">
                  <a:pos x="16" y="26"/>
                </a:cxn>
                <a:cxn ang="0">
                  <a:pos x="13" y="26"/>
                </a:cxn>
                <a:cxn ang="0">
                  <a:pos x="9" y="29"/>
                </a:cxn>
                <a:cxn ang="0">
                  <a:pos x="5" y="28"/>
                </a:cxn>
                <a:cxn ang="0">
                  <a:pos x="1" y="21"/>
                </a:cxn>
                <a:cxn ang="0">
                  <a:pos x="5" y="20"/>
                </a:cxn>
                <a:cxn ang="0">
                  <a:pos x="0" y="18"/>
                </a:cxn>
                <a:cxn ang="0">
                  <a:pos x="0" y="10"/>
                </a:cxn>
                <a:cxn ang="0">
                  <a:pos x="13" y="5"/>
                </a:cxn>
                <a:cxn ang="0">
                  <a:pos x="17" y="5"/>
                </a:cxn>
                <a:cxn ang="0">
                  <a:pos x="17" y="4"/>
                </a:cxn>
                <a:cxn ang="0">
                  <a:pos x="26" y="4"/>
                </a:cxn>
                <a:cxn ang="0">
                  <a:pos x="30" y="0"/>
                </a:cxn>
                <a:cxn ang="0">
                  <a:pos x="48" y="5"/>
                </a:cxn>
                <a:cxn ang="0">
                  <a:pos x="59" y="5"/>
                </a:cxn>
                <a:cxn ang="0">
                  <a:pos x="62" y="5"/>
                </a:cxn>
                <a:cxn ang="0">
                  <a:pos x="62" y="4"/>
                </a:cxn>
                <a:cxn ang="0">
                  <a:pos x="66" y="5"/>
                </a:cxn>
                <a:cxn ang="0">
                  <a:pos x="61" y="12"/>
                </a:cxn>
                <a:cxn ang="0">
                  <a:pos x="50" y="15"/>
                </a:cxn>
                <a:cxn ang="0">
                  <a:pos x="62" y="36"/>
                </a:cxn>
                <a:cxn ang="0">
                  <a:pos x="58" y="41"/>
                </a:cxn>
                <a:cxn ang="0">
                  <a:pos x="58" y="41"/>
                </a:cxn>
                <a:cxn ang="0">
                  <a:pos x="46" y="41"/>
                </a:cxn>
                <a:cxn ang="0">
                  <a:pos x="38" y="36"/>
                </a:cxn>
                <a:cxn ang="0">
                  <a:pos x="27" y="32"/>
                </a:cxn>
                <a:cxn ang="0">
                  <a:pos x="14" y="36"/>
                </a:cxn>
                <a:cxn ang="0">
                  <a:pos x="14" y="36"/>
                </a:cxn>
              </a:cxnLst>
              <a:rect l="0" t="0" r="r" b="b"/>
              <a:pathLst>
                <a:path w="66" h="41">
                  <a:moveTo>
                    <a:pt x="14" y="36"/>
                  </a:moveTo>
                  <a:lnTo>
                    <a:pt x="16" y="26"/>
                  </a:lnTo>
                  <a:lnTo>
                    <a:pt x="13" y="26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1" y="21"/>
                  </a:lnTo>
                  <a:lnTo>
                    <a:pt x="5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13" y="5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26" y="4"/>
                  </a:lnTo>
                  <a:lnTo>
                    <a:pt x="30" y="0"/>
                  </a:lnTo>
                  <a:lnTo>
                    <a:pt x="48" y="5"/>
                  </a:lnTo>
                  <a:lnTo>
                    <a:pt x="59" y="5"/>
                  </a:lnTo>
                  <a:lnTo>
                    <a:pt x="62" y="5"/>
                  </a:lnTo>
                  <a:lnTo>
                    <a:pt x="62" y="4"/>
                  </a:lnTo>
                  <a:lnTo>
                    <a:pt x="66" y="5"/>
                  </a:lnTo>
                  <a:lnTo>
                    <a:pt x="61" y="12"/>
                  </a:lnTo>
                  <a:lnTo>
                    <a:pt x="50" y="15"/>
                  </a:lnTo>
                  <a:lnTo>
                    <a:pt x="62" y="36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46" y="41"/>
                  </a:lnTo>
                  <a:lnTo>
                    <a:pt x="38" y="36"/>
                  </a:lnTo>
                  <a:lnTo>
                    <a:pt x="27" y="32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7" name="Полилиния 313"/>
            <p:cNvSpPr/>
            <p:nvPr/>
          </p:nvSpPr>
          <p:spPr bwMode="auto">
            <a:xfrm>
              <a:off x="4464009" y="-2521205"/>
              <a:ext cx="194417" cy="12779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2" y="24"/>
                </a:cxn>
                <a:cxn ang="0">
                  <a:pos x="3" y="27"/>
                </a:cxn>
                <a:cxn ang="0">
                  <a:pos x="0" y="35"/>
                </a:cxn>
                <a:cxn ang="0">
                  <a:pos x="3" y="38"/>
                </a:cxn>
                <a:cxn ang="0">
                  <a:pos x="6" y="48"/>
                </a:cxn>
                <a:cxn ang="0">
                  <a:pos x="8" y="54"/>
                </a:cxn>
                <a:cxn ang="0">
                  <a:pos x="13" y="59"/>
                </a:cxn>
                <a:cxn ang="0">
                  <a:pos x="11" y="67"/>
                </a:cxn>
                <a:cxn ang="0">
                  <a:pos x="13" y="69"/>
                </a:cxn>
                <a:cxn ang="0">
                  <a:pos x="16" y="66"/>
                </a:cxn>
                <a:cxn ang="0">
                  <a:pos x="21" y="69"/>
                </a:cxn>
                <a:cxn ang="0">
                  <a:pos x="27" y="69"/>
                </a:cxn>
                <a:cxn ang="0">
                  <a:pos x="34" y="72"/>
                </a:cxn>
                <a:cxn ang="0">
                  <a:pos x="32" y="75"/>
                </a:cxn>
                <a:cxn ang="0">
                  <a:pos x="40" y="78"/>
                </a:cxn>
                <a:cxn ang="0">
                  <a:pos x="43" y="77"/>
                </a:cxn>
                <a:cxn ang="0">
                  <a:pos x="42" y="75"/>
                </a:cxn>
                <a:cxn ang="0">
                  <a:pos x="53" y="77"/>
                </a:cxn>
                <a:cxn ang="0">
                  <a:pos x="54" y="80"/>
                </a:cxn>
                <a:cxn ang="0">
                  <a:pos x="59" y="82"/>
                </a:cxn>
                <a:cxn ang="0">
                  <a:pos x="66" y="86"/>
                </a:cxn>
                <a:cxn ang="0">
                  <a:pos x="71" y="88"/>
                </a:cxn>
                <a:cxn ang="0">
                  <a:pos x="74" y="90"/>
                </a:cxn>
                <a:cxn ang="0">
                  <a:pos x="79" y="88"/>
                </a:cxn>
                <a:cxn ang="0">
                  <a:pos x="85" y="93"/>
                </a:cxn>
                <a:cxn ang="0">
                  <a:pos x="93" y="91"/>
                </a:cxn>
                <a:cxn ang="0">
                  <a:pos x="99" y="91"/>
                </a:cxn>
                <a:cxn ang="0">
                  <a:pos x="107" y="90"/>
                </a:cxn>
                <a:cxn ang="0">
                  <a:pos x="122" y="94"/>
                </a:cxn>
                <a:cxn ang="0">
                  <a:pos x="125" y="94"/>
                </a:cxn>
                <a:cxn ang="0">
                  <a:pos x="125" y="90"/>
                </a:cxn>
                <a:cxn ang="0">
                  <a:pos x="130" y="83"/>
                </a:cxn>
                <a:cxn ang="0">
                  <a:pos x="143" y="74"/>
                </a:cxn>
                <a:cxn ang="0">
                  <a:pos x="143" y="72"/>
                </a:cxn>
                <a:cxn ang="0">
                  <a:pos x="141" y="66"/>
                </a:cxn>
                <a:cxn ang="0">
                  <a:pos x="138" y="64"/>
                </a:cxn>
                <a:cxn ang="0">
                  <a:pos x="133" y="54"/>
                </a:cxn>
                <a:cxn ang="0">
                  <a:pos x="135" y="48"/>
                </a:cxn>
                <a:cxn ang="0">
                  <a:pos x="128" y="43"/>
                </a:cxn>
                <a:cxn ang="0">
                  <a:pos x="138" y="37"/>
                </a:cxn>
                <a:cxn ang="0">
                  <a:pos x="136" y="30"/>
                </a:cxn>
                <a:cxn ang="0">
                  <a:pos x="130" y="14"/>
                </a:cxn>
                <a:cxn ang="0">
                  <a:pos x="130" y="11"/>
                </a:cxn>
                <a:cxn ang="0">
                  <a:pos x="120" y="8"/>
                </a:cxn>
                <a:cxn ang="0">
                  <a:pos x="95" y="9"/>
                </a:cxn>
                <a:cxn ang="0">
                  <a:pos x="75" y="8"/>
                </a:cxn>
                <a:cxn ang="0">
                  <a:pos x="64" y="9"/>
                </a:cxn>
                <a:cxn ang="0">
                  <a:pos x="59" y="3"/>
                </a:cxn>
                <a:cxn ang="0">
                  <a:pos x="63" y="5"/>
                </a:cxn>
                <a:cxn ang="0">
                  <a:pos x="61" y="1"/>
                </a:cxn>
                <a:cxn ang="0">
                  <a:pos x="53" y="0"/>
                </a:cxn>
                <a:cxn ang="0">
                  <a:pos x="42" y="1"/>
                </a:cxn>
                <a:cxn ang="0">
                  <a:pos x="24" y="11"/>
                </a:cxn>
                <a:cxn ang="0">
                  <a:pos x="3" y="17"/>
                </a:cxn>
                <a:cxn ang="0">
                  <a:pos x="0" y="17"/>
                </a:cxn>
                <a:cxn ang="0">
                  <a:pos x="5" y="19"/>
                </a:cxn>
                <a:cxn ang="0">
                  <a:pos x="3" y="21"/>
                </a:cxn>
                <a:cxn ang="0">
                  <a:pos x="0" y="19"/>
                </a:cxn>
                <a:cxn ang="0">
                  <a:pos x="0" y="19"/>
                </a:cxn>
              </a:cxnLst>
              <a:rect l="0" t="0" r="r" b="b"/>
              <a:pathLst>
                <a:path w="143" h="94">
                  <a:moveTo>
                    <a:pt x="0" y="19"/>
                  </a:moveTo>
                  <a:lnTo>
                    <a:pt x="2" y="24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3" y="38"/>
                  </a:lnTo>
                  <a:lnTo>
                    <a:pt x="6" y="48"/>
                  </a:lnTo>
                  <a:lnTo>
                    <a:pt x="8" y="54"/>
                  </a:lnTo>
                  <a:lnTo>
                    <a:pt x="13" y="59"/>
                  </a:lnTo>
                  <a:lnTo>
                    <a:pt x="11" y="67"/>
                  </a:lnTo>
                  <a:lnTo>
                    <a:pt x="13" y="69"/>
                  </a:lnTo>
                  <a:lnTo>
                    <a:pt x="16" y="66"/>
                  </a:lnTo>
                  <a:lnTo>
                    <a:pt x="21" y="69"/>
                  </a:lnTo>
                  <a:lnTo>
                    <a:pt x="27" y="69"/>
                  </a:lnTo>
                  <a:lnTo>
                    <a:pt x="34" y="72"/>
                  </a:lnTo>
                  <a:lnTo>
                    <a:pt x="32" y="75"/>
                  </a:lnTo>
                  <a:lnTo>
                    <a:pt x="40" y="78"/>
                  </a:lnTo>
                  <a:lnTo>
                    <a:pt x="43" y="77"/>
                  </a:lnTo>
                  <a:lnTo>
                    <a:pt x="42" y="75"/>
                  </a:lnTo>
                  <a:lnTo>
                    <a:pt x="53" y="77"/>
                  </a:lnTo>
                  <a:lnTo>
                    <a:pt x="54" y="80"/>
                  </a:lnTo>
                  <a:lnTo>
                    <a:pt x="59" y="82"/>
                  </a:lnTo>
                  <a:lnTo>
                    <a:pt x="66" y="86"/>
                  </a:lnTo>
                  <a:lnTo>
                    <a:pt x="71" y="88"/>
                  </a:lnTo>
                  <a:lnTo>
                    <a:pt x="74" y="90"/>
                  </a:lnTo>
                  <a:lnTo>
                    <a:pt x="79" y="88"/>
                  </a:lnTo>
                  <a:lnTo>
                    <a:pt x="85" y="93"/>
                  </a:lnTo>
                  <a:lnTo>
                    <a:pt x="93" y="91"/>
                  </a:lnTo>
                  <a:lnTo>
                    <a:pt x="99" y="91"/>
                  </a:lnTo>
                  <a:lnTo>
                    <a:pt x="107" y="90"/>
                  </a:lnTo>
                  <a:lnTo>
                    <a:pt x="122" y="94"/>
                  </a:lnTo>
                  <a:lnTo>
                    <a:pt x="125" y="94"/>
                  </a:lnTo>
                  <a:lnTo>
                    <a:pt x="125" y="90"/>
                  </a:lnTo>
                  <a:lnTo>
                    <a:pt x="130" y="83"/>
                  </a:lnTo>
                  <a:lnTo>
                    <a:pt x="143" y="74"/>
                  </a:lnTo>
                  <a:lnTo>
                    <a:pt x="143" y="72"/>
                  </a:lnTo>
                  <a:lnTo>
                    <a:pt x="141" y="66"/>
                  </a:lnTo>
                  <a:lnTo>
                    <a:pt x="138" y="64"/>
                  </a:lnTo>
                  <a:lnTo>
                    <a:pt x="133" y="54"/>
                  </a:lnTo>
                  <a:lnTo>
                    <a:pt x="135" y="48"/>
                  </a:lnTo>
                  <a:lnTo>
                    <a:pt x="128" y="43"/>
                  </a:lnTo>
                  <a:lnTo>
                    <a:pt x="138" y="37"/>
                  </a:lnTo>
                  <a:lnTo>
                    <a:pt x="136" y="30"/>
                  </a:lnTo>
                  <a:lnTo>
                    <a:pt x="130" y="14"/>
                  </a:lnTo>
                  <a:lnTo>
                    <a:pt x="130" y="11"/>
                  </a:lnTo>
                  <a:lnTo>
                    <a:pt x="120" y="8"/>
                  </a:lnTo>
                  <a:lnTo>
                    <a:pt x="95" y="9"/>
                  </a:lnTo>
                  <a:lnTo>
                    <a:pt x="75" y="8"/>
                  </a:lnTo>
                  <a:lnTo>
                    <a:pt x="64" y="9"/>
                  </a:lnTo>
                  <a:lnTo>
                    <a:pt x="59" y="3"/>
                  </a:lnTo>
                  <a:lnTo>
                    <a:pt x="63" y="5"/>
                  </a:lnTo>
                  <a:lnTo>
                    <a:pt x="61" y="1"/>
                  </a:lnTo>
                  <a:lnTo>
                    <a:pt x="53" y="0"/>
                  </a:lnTo>
                  <a:lnTo>
                    <a:pt x="42" y="1"/>
                  </a:lnTo>
                  <a:lnTo>
                    <a:pt x="24" y="11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8" name="Полилиния 314"/>
            <p:cNvSpPr/>
            <p:nvPr/>
          </p:nvSpPr>
          <p:spPr bwMode="auto">
            <a:xfrm>
              <a:off x="4587728" y="-2602778"/>
              <a:ext cx="140035" cy="59821"/>
            </a:xfrm>
            <a:custGeom>
              <a:avLst/>
              <a:gdLst/>
              <a:ahLst/>
              <a:cxnLst>
                <a:cxn ang="0">
                  <a:pos x="82" y="44"/>
                </a:cxn>
                <a:cxn ang="0">
                  <a:pos x="87" y="42"/>
                </a:cxn>
                <a:cxn ang="0">
                  <a:pos x="93" y="42"/>
                </a:cxn>
                <a:cxn ang="0">
                  <a:pos x="98" y="36"/>
                </a:cxn>
                <a:cxn ang="0">
                  <a:pos x="103" y="36"/>
                </a:cxn>
                <a:cxn ang="0">
                  <a:pos x="101" y="28"/>
                </a:cxn>
                <a:cxn ang="0">
                  <a:pos x="93" y="21"/>
                </a:cxn>
                <a:cxn ang="0">
                  <a:pos x="95" y="13"/>
                </a:cxn>
                <a:cxn ang="0">
                  <a:pos x="89" y="9"/>
                </a:cxn>
                <a:cxn ang="0">
                  <a:pos x="89" y="9"/>
                </a:cxn>
                <a:cxn ang="0">
                  <a:pos x="77" y="9"/>
                </a:cxn>
                <a:cxn ang="0">
                  <a:pos x="69" y="4"/>
                </a:cxn>
                <a:cxn ang="0">
                  <a:pos x="58" y="0"/>
                </a:cxn>
                <a:cxn ang="0">
                  <a:pos x="45" y="4"/>
                </a:cxn>
                <a:cxn ang="0">
                  <a:pos x="45" y="5"/>
                </a:cxn>
                <a:cxn ang="0">
                  <a:pos x="47" y="17"/>
                </a:cxn>
                <a:cxn ang="0">
                  <a:pos x="44" y="21"/>
                </a:cxn>
                <a:cxn ang="0">
                  <a:pos x="42" y="20"/>
                </a:cxn>
                <a:cxn ang="0">
                  <a:pos x="37" y="21"/>
                </a:cxn>
                <a:cxn ang="0">
                  <a:pos x="32" y="20"/>
                </a:cxn>
                <a:cxn ang="0">
                  <a:pos x="29" y="15"/>
                </a:cxn>
                <a:cxn ang="0">
                  <a:pos x="29" y="17"/>
                </a:cxn>
                <a:cxn ang="0">
                  <a:pos x="20" y="7"/>
                </a:cxn>
                <a:cxn ang="0">
                  <a:pos x="10" y="10"/>
                </a:cxn>
                <a:cxn ang="0">
                  <a:pos x="2" y="26"/>
                </a:cxn>
                <a:cxn ang="0">
                  <a:pos x="0" y="36"/>
                </a:cxn>
                <a:cxn ang="0">
                  <a:pos x="0" y="37"/>
                </a:cxn>
                <a:cxn ang="0">
                  <a:pos x="4" y="37"/>
                </a:cxn>
                <a:cxn ang="0">
                  <a:pos x="7" y="34"/>
                </a:cxn>
                <a:cxn ang="0">
                  <a:pos x="16" y="31"/>
                </a:cxn>
                <a:cxn ang="0">
                  <a:pos x="39" y="31"/>
                </a:cxn>
                <a:cxn ang="0">
                  <a:pos x="47" y="33"/>
                </a:cxn>
                <a:cxn ang="0">
                  <a:pos x="55" y="29"/>
                </a:cxn>
                <a:cxn ang="0">
                  <a:pos x="60" y="36"/>
                </a:cxn>
                <a:cxn ang="0">
                  <a:pos x="66" y="36"/>
                </a:cxn>
                <a:cxn ang="0">
                  <a:pos x="82" y="44"/>
                </a:cxn>
                <a:cxn ang="0">
                  <a:pos x="82" y="44"/>
                </a:cxn>
              </a:cxnLst>
              <a:rect l="0" t="0" r="r" b="b"/>
              <a:pathLst>
                <a:path w="103" h="44">
                  <a:moveTo>
                    <a:pt x="82" y="44"/>
                  </a:moveTo>
                  <a:lnTo>
                    <a:pt x="87" y="42"/>
                  </a:lnTo>
                  <a:lnTo>
                    <a:pt x="93" y="42"/>
                  </a:lnTo>
                  <a:lnTo>
                    <a:pt x="98" y="36"/>
                  </a:lnTo>
                  <a:lnTo>
                    <a:pt x="103" y="36"/>
                  </a:lnTo>
                  <a:lnTo>
                    <a:pt x="101" y="28"/>
                  </a:lnTo>
                  <a:lnTo>
                    <a:pt x="93" y="21"/>
                  </a:lnTo>
                  <a:lnTo>
                    <a:pt x="95" y="13"/>
                  </a:lnTo>
                  <a:lnTo>
                    <a:pt x="89" y="9"/>
                  </a:lnTo>
                  <a:lnTo>
                    <a:pt x="89" y="9"/>
                  </a:lnTo>
                  <a:lnTo>
                    <a:pt x="77" y="9"/>
                  </a:lnTo>
                  <a:lnTo>
                    <a:pt x="69" y="4"/>
                  </a:lnTo>
                  <a:lnTo>
                    <a:pt x="58" y="0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7" y="17"/>
                  </a:lnTo>
                  <a:lnTo>
                    <a:pt x="44" y="21"/>
                  </a:lnTo>
                  <a:lnTo>
                    <a:pt x="42" y="20"/>
                  </a:lnTo>
                  <a:lnTo>
                    <a:pt x="37" y="21"/>
                  </a:lnTo>
                  <a:lnTo>
                    <a:pt x="32" y="20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20" y="7"/>
                  </a:lnTo>
                  <a:lnTo>
                    <a:pt x="10" y="10"/>
                  </a:lnTo>
                  <a:lnTo>
                    <a:pt x="2" y="26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7" y="34"/>
                  </a:lnTo>
                  <a:lnTo>
                    <a:pt x="16" y="31"/>
                  </a:lnTo>
                  <a:lnTo>
                    <a:pt x="39" y="31"/>
                  </a:lnTo>
                  <a:lnTo>
                    <a:pt x="47" y="33"/>
                  </a:lnTo>
                  <a:lnTo>
                    <a:pt x="55" y="29"/>
                  </a:lnTo>
                  <a:lnTo>
                    <a:pt x="60" y="36"/>
                  </a:lnTo>
                  <a:lnTo>
                    <a:pt x="66" y="36"/>
                  </a:lnTo>
                  <a:lnTo>
                    <a:pt x="82" y="44"/>
                  </a:lnTo>
                  <a:lnTo>
                    <a:pt x="82" y="4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9" name="Полилиния 315"/>
            <p:cNvSpPr/>
            <p:nvPr/>
          </p:nvSpPr>
          <p:spPr bwMode="auto">
            <a:xfrm>
              <a:off x="4587728" y="-2563351"/>
              <a:ext cx="114203" cy="61180"/>
            </a:xfrm>
            <a:custGeom>
              <a:avLst/>
              <a:gdLst/>
              <a:ahLst/>
              <a:cxnLst>
                <a:cxn ang="0">
                  <a:pos x="58" y="45"/>
                </a:cxn>
                <a:cxn ang="0">
                  <a:pos x="57" y="42"/>
                </a:cxn>
                <a:cxn ang="0">
                  <a:pos x="65" y="40"/>
                </a:cxn>
                <a:cxn ang="0">
                  <a:pos x="71" y="42"/>
                </a:cxn>
                <a:cxn ang="0">
                  <a:pos x="68" y="37"/>
                </a:cxn>
                <a:cxn ang="0">
                  <a:pos x="71" y="34"/>
                </a:cxn>
                <a:cxn ang="0">
                  <a:pos x="71" y="28"/>
                </a:cxn>
                <a:cxn ang="0">
                  <a:pos x="81" y="24"/>
                </a:cxn>
                <a:cxn ang="0">
                  <a:pos x="84" y="21"/>
                </a:cxn>
                <a:cxn ang="0">
                  <a:pos x="79" y="21"/>
                </a:cxn>
                <a:cxn ang="0">
                  <a:pos x="79" y="18"/>
                </a:cxn>
                <a:cxn ang="0">
                  <a:pos x="82" y="15"/>
                </a:cxn>
                <a:cxn ang="0">
                  <a:pos x="82" y="15"/>
                </a:cxn>
                <a:cxn ang="0">
                  <a:pos x="66" y="7"/>
                </a:cxn>
                <a:cxn ang="0">
                  <a:pos x="60" y="7"/>
                </a:cxn>
                <a:cxn ang="0">
                  <a:pos x="55" y="0"/>
                </a:cxn>
                <a:cxn ang="0">
                  <a:pos x="47" y="4"/>
                </a:cxn>
                <a:cxn ang="0">
                  <a:pos x="39" y="2"/>
                </a:cxn>
                <a:cxn ang="0">
                  <a:pos x="16" y="2"/>
                </a:cxn>
                <a:cxn ang="0">
                  <a:pos x="7" y="5"/>
                </a:cxn>
                <a:cxn ang="0">
                  <a:pos x="4" y="8"/>
                </a:cxn>
                <a:cxn ang="0">
                  <a:pos x="0" y="8"/>
                </a:cxn>
                <a:cxn ang="0">
                  <a:pos x="7" y="23"/>
                </a:cxn>
                <a:cxn ang="0">
                  <a:pos x="26" y="26"/>
                </a:cxn>
                <a:cxn ang="0">
                  <a:pos x="29" y="31"/>
                </a:cxn>
                <a:cxn ang="0">
                  <a:pos x="28" y="34"/>
                </a:cxn>
                <a:cxn ang="0">
                  <a:pos x="29" y="39"/>
                </a:cxn>
                <a:cxn ang="0">
                  <a:pos x="39" y="42"/>
                </a:cxn>
                <a:cxn ang="0">
                  <a:pos x="39" y="45"/>
                </a:cxn>
                <a:cxn ang="0">
                  <a:pos x="58" y="45"/>
                </a:cxn>
                <a:cxn ang="0">
                  <a:pos x="58" y="45"/>
                </a:cxn>
              </a:cxnLst>
              <a:rect l="0" t="0" r="r" b="b"/>
              <a:pathLst>
                <a:path w="84" h="45">
                  <a:moveTo>
                    <a:pt x="58" y="45"/>
                  </a:moveTo>
                  <a:lnTo>
                    <a:pt x="57" y="42"/>
                  </a:lnTo>
                  <a:lnTo>
                    <a:pt x="65" y="40"/>
                  </a:lnTo>
                  <a:lnTo>
                    <a:pt x="71" y="42"/>
                  </a:lnTo>
                  <a:lnTo>
                    <a:pt x="68" y="37"/>
                  </a:lnTo>
                  <a:lnTo>
                    <a:pt x="71" y="34"/>
                  </a:lnTo>
                  <a:lnTo>
                    <a:pt x="71" y="28"/>
                  </a:lnTo>
                  <a:lnTo>
                    <a:pt x="81" y="24"/>
                  </a:lnTo>
                  <a:lnTo>
                    <a:pt x="84" y="21"/>
                  </a:lnTo>
                  <a:lnTo>
                    <a:pt x="79" y="21"/>
                  </a:lnTo>
                  <a:lnTo>
                    <a:pt x="79" y="18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66" y="7"/>
                  </a:lnTo>
                  <a:lnTo>
                    <a:pt x="60" y="7"/>
                  </a:lnTo>
                  <a:lnTo>
                    <a:pt x="55" y="0"/>
                  </a:lnTo>
                  <a:lnTo>
                    <a:pt x="47" y="4"/>
                  </a:lnTo>
                  <a:lnTo>
                    <a:pt x="39" y="2"/>
                  </a:lnTo>
                  <a:lnTo>
                    <a:pt x="16" y="2"/>
                  </a:lnTo>
                  <a:lnTo>
                    <a:pt x="7" y="5"/>
                  </a:lnTo>
                  <a:lnTo>
                    <a:pt x="4" y="8"/>
                  </a:lnTo>
                  <a:lnTo>
                    <a:pt x="0" y="8"/>
                  </a:lnTo>
                  <a:lnTo>
                    <a:pt x="7" y="23"/>
                  </a:lnTo>
                  <a:lnTo>
                    <a:pt x="26" y="26"/>
                  </a:lnTo>
                  <a:lnTo>
                    <a:pt x="29" y="31"/>
                  </a:lnTo>
                  <a:lnTo>
                    <a:pt x="28" y="34"/>
                  </a:lnTo>
                  <a:lnTo>
                    <a:pt x="29" y="39"/>
                  </a:lnTo>
                  <a:lnTo>
                    <a:pt x="39" y="42"/>
                  </a:lnTo>
                  <a:lnTo>
                    <a:pt x="39" y="45"/>
                  </a:lnTo>
                  <a:lnTo>
                    <a:pt x="58" y="45"/>
                  </a:lnTo>
                  <a:lnTo>
                    <a:pt x="58" y="4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0" name="Полилиния 316"/>
            <p:cNvSpPr/>
            <p:nvPr/>
          </p:nvSpPr>
          <p:spPr bwMode="auto">
            <a:xfrm>
              <a:off x="4565976" y="-2541598"/>
              <a:ext cx="61180" cy="32629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20" y="24"/>
                </a:cxn>
                <a:cxn ang="0">
                  <a:pos x="45" y="23"/>
                </a:cxn>
                <a:cxn ang="0">
                  <a:pos x="44" y="18"/>
                </a:cxn>
                <a:cxn ang="0">
                  <a:pos x="45" y="15"/>
                </a:cxn>
                <a:cxn ang="0">
                  <a:pos x="42" y="10"/>
                </a:cxn>
                <a:cxn ang="0">
                  <a:pos x="23" y="7"/>
                </a:cxn>
                <a:cxn ang="0">
                  <a:pos x="21" y="13"/>
                </a:cxn>
                <a:cxn ang="0">
                  <a:pos x="13" y="12"/>
                </a:cxn>
                <a:cxn ang="0">
                  <a:pos x="20" y="5"/>
                </a:cxn>
                <a:cxn ang="0">
                  <a:pos x="20" y="0"/>
                </a:cxn>
                <a:cxn ang="0">
                  <a:pos x="15" y="8"/>
                </a:cxn>
                <a:cxn ang="0">
                  <a:pos x="12" y="13"/>
                </a:cxn>
                <a:cxn ang="0">
                  <a:pos x="5" y="13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0" y="23"/>
                </a:cxn>
              </a:cxnLst>
              <a:rect l="0" t="0" r="r" b="b"/>
              <a:pathLst>
                <a:path w="45" h="24">
                  <a:moveTo>
                    <a:pt x="0" y="23"/>
                  </a:moveTo>
                  <a:lnTo>
                    <a:pt x="20" y="24"/>
                  </a:lnTo>
                  <a:lnTo>
                    <a:pt x="45" y="23"/>
                  </a:lnTo>
                  <a:lnTo>
                    <a:pt x="44" y="18"/>
                  </a:lnTo>
                  <a:lnTo>
                    <a:pt x="45" y="15"/>
                  </a:lnTo>
                  <a:lnTo>
                    <a:pt x="42" y="10"/>
                  </a:lnTo>
                  <a:lnTo>
                    <a:pt x="23" y="7"/>
                  </a:lnTo>
                  <a:lnTo>
                    <a:pt x="21" y="13"/>
                  </a:lnTo>
                  <a:lnTo>
                    <a:pt x="13" y="12"/>
                  </a:lnTo>
                  <a:lnTo>
                    <a:pt x="20" y="5"/>
                  </a:lnTo>
                  <a:lnTo>
                    <a:pt x="20" y="0"/>
                  </a:lnTo>
                  <a:lnTo>
                    <a:pt x="15" y="8"/>
                  </a:lnTo>
                  <a:lnTo>
                    <a:pt x="12" y="13"/>
                  </a:lnTo>
                  <a:lnTo>
                    <a:pt x="5" y="13"/>
                  </a:lnTo>
                  <a:lnTo>
                    <a:pt x="4" y="20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1" name="Полилиния 317"/>
            <p:cNvSpPr/>
            <p:nvPr/>
          </p:nvSpPr>
          <p:spPr bwMode="auto">
            <a:xfrm>
              <a:off x="4016715" y="-2281923"/>
              <a:ext cx="248799" cy="137316"/>
            </a:xfrm>
            <a:custGeom>
              <a:avLst/>
              <a:gdLst/>
              <a:ahLst/>
              <a:cxnLst>
                <a:cxn ang="0">
                  <a:pos x="28" y="82"/>
                </a:cxn>
                <a:cxn ang="0">
                  <a:pos x="31" y="69"/>
                </a:cxn>
                <a:cxn ang="0">
                  <a:pos x="29" y="56"/>
                </a:cxn>
                <a:cxn ang="0">
                  <a:pos x="36" y="47"/>
                </a:cxn>
                <a:cxn ang="0">
                  <a:pos x="44" y="34"/>
                </a:cxn>
                <a:cxn ang="0">
                  <a:pos x="42" y="26"/>
                </a:cxn>
                <a:cxn ang="0">
                  <a:pos x="18" y="26"/>
                </a:cxn>
                <a:cxn ang="0">
                  <a:pos x="10" y="24"/>
                </a:cxn>
                <a:cxn ang="0">
                  <a:pos x="7" y="24"/>
                </a:cxn>
                <a:cxn ang="0">
                  <a:pos x="7" y="19"/>
                </a:cxn>
                <a:cxn ang="0">
                  <a:pos x="5" y="18"/>
                </a:cxn>
                <a:cxn ang="0">
                  <a:pos x="5" y="15"/>
                </a:cxn>
                <a:cxn ang="0">
                  <a:pos x="0" y="11"/>
                </a:cxn>
                <a:cxn ang="0">
                  <a:pos x="13" y="7"/>
                </a:cxn>
                <a:cxn ang="0">
                  <a:pos x="23" y="0"/>
                </a:cxn>
                <a:cxn ang="0">
                  <a:pos x="48" y="2"/>
                </a:cxn>
                <a:cxn ang="0">
                  <a:pos x="82" y="3"/>
                </a:cxn>
                <a:cxn ang="0">
                  <a:pos x="114" y="8"/>
                </a:cxn>
                <a:cxn ang="0">
                  <a:pos x="141" y="15"/>
                </a:cxn>
                <a:cxn ang="0">
                  <a:pos x="154" y="15"/>
                </a:cxn>
                <a:cxn ang="0">
                  <a:pos x="159" y="16"/>
                </a:cxn>
                <a:cxn ang="0">
                  <a:pos x="180" y="18"/>
                </a:cxn>
                <a:cxn ang="0">
                  <a:pos x="180" y="21"/>
                </a:cxn>
                <a:cxn ang="0">
                  <a:pos x="180" y="26"/>
                </a:cxn>
                <a:cxn ang="0">
                  <a:pos x="151" y="37"/>
                </a:cxn>
                <a:cxn ang="0">
                  <a:pos x="133" y="55"/>
                </a:cxn>
                <a:cxn ang="0">
                  <a:pos x="133" y="63"/>
                </a:cxn>
                <a:cxn ang="0">
                  <a:pos x="138" y="68"/>
                </a:cxn>
                <a:cxn ang="0">
                  <a:pos x="125" y="79"/>
                </a:cxn>
                <a:cxn ang="0">
                  <a:pos x="117" y="82"/>
                </a:cxn>
                <a:cxn ang="0">
                  <a:pos x="108" y="92"/>
                </a:cxn>
                <a:cxn ang="0">
                  <a:pos x="69" y="95"/>
                </a:cxn>
                <a:cxn ang="0">
                  <a:pos x="56" y="101"/>
                </a:cxn>
                <a:cxn ang="0">
                  <a:pos x="44" y="90"/>
                </a:cxn>
                <a:cxn ang="0">
                  <a:pos x="34" y="87"/>
                </a:cxn>
                <a:cxn ang="0">
                  <a:pos x="28" y="87"/>
                </a:cxn>
              </a:cxnLst>
              <a:rect l="0" t="0" r="r" b="b"/>
              <a:pathLst>
                <a:path w="183" h="101">
                  <a:moveTo>
                    <a:pt x="28" y="87"/>
                  </a:moveTo>
                  <a:lnTo>
                    <a:pt x="28" y="82"/>
                  </a:lnTo>
                  <a:lnTo>
                    <a:pt x="34" y="76"/>
                  </a:lnTo>
                  <a:lnTo>
                    <a:pt x="31" y="69"/>
                  </a:lnTo>
                  <a:lnTo>
                    <a:pt x="34" y="63"/>
                  </a:lnTo>
                  <a:lnTo>
                    <a:pt x="29" y="56"/>
                  </a:lnTo>
                  <a:lnTo>
                    <a:pt x="37" y="52"/>
                  </a:lnTo>
                  <a:lnTo>
                    <a:pt x="36" y="47"/>
                  </a:lnTo>
                  <a:lnTo>
                    <a:pt x="37" y="37"/>
                  </a:lnTo>
                  <a:lnTo>
                    <a:pt x="44" y="34"/>
                  </a:lnTo>
                  <a:lnTo>
                    <a:pt x="45" y="29"/>
                  </a:lnTo>
                  <a:lnTo>
                    <a:pt x="4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7" y="24"/>
                  </a:lnTo>
                  <a:lnTo>
                    <a:pt x="10" y="19"/>
                  </a:lnTo>
                  <a:lnTo>
                    <a:pt x="7" y="19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7"/>
                  </a:lnTo>
                  <a:lnTo>
                    <a:pt x="13" y="7"/>
                  </a:lnTo>
                  <a:lnTo>
                    <a:pt x="16" y="2"/>
                  </a:lnTo>
                  <a:lnTo>
                    <a:pt x="23" y="0"/>
                  </a:lnTo>
                  <a:lnTo>
                    <a:pt x="34" y="2"/>
                  </a:lnTo>
                  <a:lnTo>
                    <a:pt x="48" y="2"/>
                  </a:lnTo>
                  <a:lnTo>
                    <a:pt x="68" y="3"/>
                  </a:lnTo>
                  <a:lnTo>
                    <a:pt x="82" y="3"/>
                  </a:lnTo>
                  <a:lnTo>
                    <a:pt x="108" y="5"/>
                  </a:lnTo>
                  <a:lnTo>
                    <a:pt x="114" y="8"/>
                  </a:lnTo>
                  <a:lnTo>
                    <a:pt x="125" y="13"/>
                  </a:lnTo>
                  <a:lnTo>
                    <a:pt x="141" y="15"/>
                  </a:lnTo>
                  <a:lnTo>
                    <a:pt x="148" y="13"/>
                  </a:lnTo>
                  <a:lnTo>
                    <a:pt x="154" y="15"/>
                  </a:lnTo>
                  <a:lnTo>
                    <a:pt x="156" y="18"/>
                  </a:lnTo>
                  <a:lnTo>
                    <a:pt x="159" y="16"/>
                  </a:lnTo>
                  <a:lnTo>
                    <a:pt x="164" y="19"/>
                  </a:lnTo>
                  <a:lnTo>
                    <a:pt x="180" y="18"/>
                  </a:lnTo>
                  <a:lnTo>
                    <a:pt x="183" y="19"/>
                  </a:lnTo>
                  <a:lnTo>
                    <a:pt x="180" y="21"/>
                  </a:lnTo>
                  <a:lnTo>
                    <a:pt x="181" y="24"/>
                  </a:lnTo>
                  <a:lnTo>
                    <a:pt x="180" y="26"/>
                  </a:lnTo>
                  <a:lnTo>
                    <a:pt x="165" y="32"/>
                  </a:lnTo>
                  <a:lnTo>
                    <a:pt x="151" y="37"/>
                  </a:lnTo>
                  <a:lnTo>
                    <a:pt x="148" y="40"/>
                  </a:lnTo>
                  <a:lnTo>
                    <a:pt x="133" y="55"/>
                  </a:lnTo>
                  <a:lnTo>
                    <a:pt x="130" y="60"/>
                  </a:lnTo>
                  <a:lnTo>
                    <a:pt x="133" y="63"/>
                  </a:lnTo>
                  <a:lnTo>
                    <a:pt x="138" y="66"/>
                  </a:lnTo>
                  <a:lnTo>
                    <a:pt x="138" y="68"/>
                  </a:lnTo>
                  <a:lnTo>
                    <a:pt x="130" y="72"/>
                  </a:lnTo>
                  <a:lnTo>
                    <a:pt x="125" y="79"/>
                  </a:lnTo>
                  <a:lnTo>
                    <a:pt x="125" y="82"/>
                  </a:lnTo>
                  <a:lnTo>
                    <a:pt x="117" y="82"/>
                  </a:lnTo>
                  <a:lnTo>
                    <a:pt x="111" y="85"/>
                  </a:lnTo>
                  <a:lnTo>
                    <a:pt x="108" y="92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3" y="96"/>
                  </a:lnTo>
                  <a:lnTo>
                    <a:pt x="56" y="101"/>
                  </a:lnTo>
                  <a:lnTo>
                    <a:pt x="48" y="100"/>
                  </a:lnTo>
                  <a:lnTo>
                    <a:pt x="44" y="90"/>
                  </a:lnTo>
                  <a:lnTo>
                    <a:pt x="40" y="88"/>
                  </a:lnTo>
                  <a:lnTo>
                    <a:pt x="34" y="87"/>
                  </a:lnTo>
                  <a:lnTo>
                    <a:pt x="28" y="87"/>
                  </a:lnTo>
                  <a:lnTo>
                    <a:pt x="28" y="8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2" name="Полилиния 318"/>
            <p:cNvSpPr/>
            <p:nvPr/>
          </p:nvSpPr>
          <p:spPr bwMode="auto">
            <a:xfrm>
              <a:off x="4106445" y="-2431474"/>
              <a:ext cx="244720" cy="175383"/>
            </a:xfrm>
            <a:custGeom>
              <a:avLst/>
              <a:gdLst/>
              <a:ahLst/>
              <a:cxnLst>
                <a:cxn ang="0">
                  <a:pos x="91" y="3"/>
                </a:cxn>
                <a:cxn ang="0">
                  <a:pos x="90" y="14"/>
                </a:cxn>
                <a:cxn ang="0">
                  <a:pos x="71" y="20"/>
                </a:cxn>
                <a:cxn ang="0">
                  <a:pos x="74" y="25"/>
                </a:cxn>
                <a:cxn ang="0">
                  <a:pos x="51" y="27"/>
                </a:cxn>
                <a:cxn ang="0">
                  <a:pos x="50" y="22"/>
                </a:cxn>
                <a:cxn ang="0">
                  <a:pos x="45" y="36"/>
                </a:cxn>
                <a:cxn ang="0">
                  <a:pos x="46" y="38"/>
                </a:cxn>
                <a:cxn ang="0">
                  <a:pos x="30" y="40"/>
                </a:cxn>
                <a:cxn ang="0">
                  <a:pos x="18" y="35"/>
                </a:cxn>
                <a:cxn ang="0">
                  <a:pos x="0" y="40"/>
                </a:cxn>
                <a:cxn ang="0">
                  <a:pos x="5" y="43"/>
                </a:cxn>
                <a:cxn ang="0">
                  <a:pos x="5" y="46"/>
                </a:cxn>
                <a:cxn ang="0">
                  <a:pos x="5" y="51"/>
                </a:cxn>
                <a:cxn ang="0">
                  <a:pos x="22" y="54"/>
                </a:cxn>
                <a:cxn ang="0">
                  <a:pos x="32" y="59"/>
                </a:cxn>
                <a:cxn ang="0">
                  <a:pos x="37" y="60"/>
                </a:cxn>
                <a:cxn ang="0">
                  <a:pos x="43" y="70"/>
                </a:cxn>
                <a:cxn ang="0">
                  <a:pos x="53" y="78"/>
                </a:cxn>
                <a:cxn ang="0">
                  <a:pos x="58" y="86"/>
                </a:cxn>
                <a:cxn ang="0">
                  <a:pos x="55" y="85"/>
                </a:cxn>
                <a:cxn ang="0">
                  <a:pos x="55" y="97"/>
                </a:cxn>
                <a:cxn ang="0">
                  <a:pos x="48" y="112"/>
                </a:cxn>
                <a:cxn ang="0">
                  <a:pos x="42" y="115"/>
                </a:cxn>
                <a:cxn ang="0">
                  <a:pos x="59" y="123"/>
                </a:cxn>
                <a:cxn ang="0">
                  <a:pos x="82" y="123"/>
                </a:cxn>
                <a:cxn ang="0">
                  <a:pos x="91" y="125"/>
                </a:cxn>
                <a:cxn ang="0">
                  <a:pos x="98" y="129"/>
                </a:cxn>
                <a:cxn ang="0">
                  <a:pos x="112" y="121"/>
                </a:cxn>
                <a:cxn ang="0">
                  <a:pos x="127" y="112"/>
                </a:cxn>
                <a:cxn ang="0">
                  <a:pos x="141" y="115"/>
                </a:cxn>
                <a:cxn ang="0">
                  <a:pos x="164" y="117"/>
                </a:cxn>
                <a:cxn ang="0">
                  <a:pos x="176" y="107"/>
                </a:cxn>
                <a:cxn ang="0">
                  <a:pos x="168" y="102"/>
                </a:cxn>
                <a:cxn ang="0">
                  <a:pos x="167" y="94"/>
                </a:cxn>
                <a:cxn ang="0">
                  <a:pos x="164" y="89"/>
                </a:cxn>
                <a:cxn ang="0">
                  <a:pos x="164" y="80"/>
                </a:cxn>
                <a:cxn ang="0">
                  <a:pos x="167" y="77"/>
                </a:cxn>
                <a:cxn ang="0">
                  <a:pos x="164" y="72"/>
                </a:cxn>
                <a:cxn ang="0">
                  <a:pos x="154" y="75"/>
                </a:cxn>
                <a:cxn ang="0">
                  <a:pos x="160" y="60"/>
                </a:cxn>
                <a:cxn ang="0">
                  <a:pos x="165" y="56"/>
                </a:cxn>
                <a:cxn ang="0">
                  <a:pos x="173" y="52"/>
                </a:cxn>
                <a:cxn ang="0">
                  <a:pos x="175" y="38"/>
                </a:cxn>
                <a:cxn ang="0">
                  <a:pos x="160" y="28"/>
                </a:cxn>
                <a:cxn ang="0">
                  <a:pos x="146" y="22"/>
                </a:cxn>
                <a:cxn ang="0">
                  <a:pos x="136" y="20"/>
                </a:cxn>
                <a:cxn ang="0">
                  <a:pos x="131" y="17"/>
                </a:cxn>
                <a:cxn ang="0">
                  <a:pos x="123" y="11"/>
                </a:cxn>
                <a:cxn ang="0">
                  <a:pos x="111" y="4"/>
                </a:cxn>
                <a:cxn ang="0">
                  <a:pos x="104" y="0"/>
                </a:cxn>
              </a:cxnLst>
              <a:rect l="0" t="0" r="r" b="b"/>
              <a:pathLst>
                <a:path w="180" h="129">
                  <a:moveTo>
                    <a:pt x="104" y="0"/>
                  </a:moveTo>
                  <a:lnTo>
                    <a:pt x="91" y="3"/>
                  </a:lnTo>
                  <a:lnTo>
                    <a:pt x="90" y="6"/>
                  </a:lnTo>
                  <a:lnTo>
                    <a:pt x="90" y="14"/>
                  </a:lnTo>
                  <a:lnTo>
                    <a:pt x="83" y="17"/>
                  </a:lnTo>
                  <a:lnTo>
                    <a:pt x="71" y="20"/>
                  </a:lnTo>
                  <a:lnTo>
                    <a:pt x="69" y="25"/>
                  </a:lnTo>
                  <a:lnTo>
                    <a:pt x="74" y="25"/>
                  </a:lnTo>
                  <a:lnTo>
                    <a:pt x="64" y="28"/>
                  </a:lnTo>
                  <a:lnTo>
                    <a:pt x="51" y="27"/>
                  </a:lnTo>
                  <a:lnTo>
                    <a:pt x="48" y="24"/>
                  </a:lnTo>
                  <a:lnTo>
                    <a:pt x="50" y="22"/>
                  </a:lnTo>
                  <a:lnTo>
                    <a:pt x="40" y="22"/>
                  </a:lnTo>
                  <a:lnTo>
                    <a:pt x="45" y="36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30" y="40"/>
                  </a:lnTo>
                  <a:lnTo>
                    <a:pt x="24" y="35"/>
                  </a:lnTo>
                  <a:lnTo>
                    <a:pt x="18" y="35"/>
                  </a:lnTo>
                  <a:lnTo>
                    <a:pt x="16" y="36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5" y="43"/>
                  </a:lnTo>
                  <a:lnTo>
                    <a:pt x="2" y="44"/>
                  </a:lnTo>
                  <a:lnTo>
                    <a:pt x="5" y="46"/>
                  </a:lnTo>
                  <a:lnTo>
                    <a:pt x="0" y="48"/>
                  </a:lnTo>
                  <a:lnTo>
                    <a:pt x="5" y="51"/>
                  </a:lnTo>
                  <a:lnTo>
                    <a:pt x="11" y="49"/>
                  </a:lnTo>
                  <a:lnTo>
                    <a:pt x="22" y="54"/>
                  </a:lnTo>
                  <a:lnTo>
                    <a:pt x="32" y="54"/>
                  </a:lnTo>
                  <a:lnTo>
                    <a:pt x="32" y="59"/>
                  </a:lnTo>
                  <a:lnTo>
                    <a:pt x="43" y="59"/>
                  </a:lnTo>
                  <a:lnTo>
                    <a:pt x="37" y="60"/>
                  </a:lnTo>
                  <a:lnTo>
                    <a:pt x="38" y="65"/>
                  </a:lnTo>
                  <a:lnTo>
                    <a:pt x="43" y="70"/>
                  </a:lnTo>
                  <a:lnTo>
                    <a:pt x="51" y="73"/>
                  </a:lnTo>
                  <a:lnTo>
                    <a:pt x="53" y="78"/>
                  </a:lnTo>
                  <a:lnTo>
                    <a:pt x="51" y="81"/>
                  </a:lnTo>
                  <a:lnTo>
                    <a:pt x="58" y="86"/>
                  </a:lnTo>
                  <a:lnTo>
                    <a:pt x="58" y="88"/>
                  </a:lnTo>
                  <a:lnTo>
                    <a:pt x="55" y="85"/>
                  </a:lnTo>
                  <a:lnTo>
                    <a:pt x="51" y="96"/>
                  </a:lnTo>
                  <a:lnTo>
                    <a:pt x="55" y="97"/>
                  </a:lnTo>
                  <a:lnTo>
                    <a:pt x="51" y="101"/>
                  </a:lnTo>
                  <a:lnTo>
                    <a:pt x="48" y="112"/>
                  </a:lnTo>
                  <a:lnTo>
                    <a:pt x="48" y="113"/>
                  </a:lnTo>
                  <a:lnTo>
                    <a:pt x="42" y="115"/>
                  </a:lnTo>
                  <a:lnTo>
                    <a:pt x="48" y="118"/>
                  </a:lnTo>
                  <a:lnTo>
                    <a:pt x="59" y="123"/>
                  </a:lnTo>
                  <a:lnTo>
                    <a:pt x="75" y="125"/>
                  </a:lnTo>
                  <a:lnTo>
                    <a:pt x="82" y="123"/>
                  </a:lnTo>
                  <a:lnTo>
                    <a:pt x="88" y="125"/>
                  </a:lnTo>
                  <a:lnTo>
                    <a:pt x="91" y="125"/>
                  </a:lnTo>
                  <a:lnTo>
                    <a:pt x="93" y="126"/>
                  </a:lnTo>
                  <a:lnTo>
                    <a:pt x="98" y="129"/>
                  </a:lnTo>
                  <a:lnTo>
                    <a:pt x="114" y="128"/>
                  </a:lnTo>
                  <a:lnTo>
                    <a:pt x="112" y="121"/>
                  </a:lnTo>
                  <a:lnTo>
                    <a:pt x="114" y="117"/>
                  </a:lnTo>
                  <a:lnTo>
                    <a:pt x="127" y="112"/>
                  </a:lnTo>
                  <a:lnTo>
                    <a:pt x="136" y="115"/>
                  </a:lnTo>
                  <a:lnTo>
                    <a:pt x="141" y="115"/>
                  </a:lnTo>
                  <a:lnTo>
                    <a:pt x="157" y="118"/>
                  </a:lnTo>
                  <a:lnTo>
                    <a:pt x="164" y="117"/>
                  </a:lnTo>
                  <a:lnTo>
                    <a:pt x="172" y="110"/>
                  </a:lnTo>
                  <a:lnTo>
                    <a:pt x="176" y="107"/>
                  </a:lnTo>
                  <a:lnTo>
                    <a:pt x="176" y="102"/>
                  </a:lnTo>
                  <a:lnTo>
                    <a:pt x="168" y="102"/>
                  </a:lnTo>
                  <a:lnTo>
                    <a:pt x="167" y="99"/>
                  </a:lnTo>
                  <a:lnTo>
                    <a:pt x="167" y="94"/>
                  </a:lnTo>
                  <a:lnTo>
                    <a:pt x="164" y="93"/>
                  </a:lnTo>
                  <a:lnTo>
                    <a:pt x="164" y="89"/>
                  </a:lnTo>
                  <a:lnTo>
                    <a:pt x="168" y="88"/>
                  </a:lnTo>
                  <a:lnTo>
                    <a:pt x="164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4" y="77"/>
                  </a:lnTo>
                  <a:lnTo>
                    <a:pt x="164" y="72"/>
                  </a:lnTo>
                  <a:lnTo>
                    <a:pt x="157" y="70"/>
                  </a:lnTo>
                  <a:lnTo>
                    <a:pt x="154" y="75"/>
                  </a:lnTo>
                  <a:lnTo>
                    <a:pt x="152" y="70"/>
                  </a:lnTo>
                  <a:lnTo>
                    <a:pt x="160" y="60"/>
                  </a:lnTo>
                  <a:lnTo>
                    <a:pt x="165" y="56"/>
                  </a:lnTo>
                  <a:lnTo>
                    <a:pt x="165" y="56"/>
                  </a:lnTo>
                  <a:lnTo>
                    <a:pt x="165" y="54"/>
                  </a:lnTo>
                  <a:lnTo>
                    <a:pt x="173" y="52"/>
                  </a:lnTo>
                  <a:lnTo>
                    <a:pt x="173" y="44"/>
                  </a:lnTo>
                  <a:lnTo>
                    <a:pt x="175" y="38"/>
                  </a:lnTo>
                  <a:lnTo>
                    <a:pt x="180" y="32"/>
                  </a:lnTo>
                  <a:lnTo>
                    <a:pt x="160" y="28"/>
                  </a:lnTo>
                  <a:lnTo>
                    <a:pt x="154" y="24"/>
                  </a:lnTo>
                  <a:lnTo>
                    <a:pt x="146" y="22"/>
                  </a:lnTo>
                  <a:lnTo>
                    <a:pt x="141" y="22"/>
                  </a:lnTo>
                  <a:lnTo>
                    <a:pt x="136" y="20"/>
                  </a:lnTo>
                  <a:lnTo>
                    <a:pt x="136" y="14"/>
                  </a:lnTo>
                  <a:lnTo>
                    <a:pt x="131" y="17"/>
                  </a:lnTo>
                  <a:lnTo>
                    <a:pt x="127" y="16"/>
                  </a:lnTo>
                  <a:lnTo>
                    <a:pt x="123" y="11"/>
                  </a:lnTo>
                  <a:lnTo>
                    <a:pt x="114" y="8"/>
                  </a:lnTo>
                  <a:lnTo>
                    <a:pt x="111" y="4"/>
                  </a:lnTo>
                  <a:lnTo>
                    <a:pt x="106" y="4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3" name="Полилиния 319"/>
            <p:cNvSpPr/>
            <p:nvPr/>
          </p:nvSpPr>
          <p:spPr bwMode="auto">
            <a:xfrm>
              <a:off x="4015355" y="-2250653"/>
              <a:ext cx="62540" cy="88372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11" y="1"/>
                </a:cxn>
                <a:cxn ang="0">
                  <a:pos x="19" y="0"/>
                </a:cxn>
                <a:cxn ang="0">
                  <a:pos x="19" y="3"/>
                </a:cxn>
                <a:cxn ang="0">
                  <a:pos x="20" y="3"/>
                </a:cxn>
                <a:cxn ang="0">
                  <a:pos x="43" y="3"/>
                </a:cxn>
                <a:cxn ang="0">
                  <a:pos x="46" y="6"/>
                </a:cxn>
                <a:cxn ang="0">
                  <a:pos x="45" y="11"/>
                </a:cxn>
                <a:cxn ang="0">
                  <a:pos x="38" y="14"/>
                </a:cxn>
                <a:cxn ang="0">
                  <a:pos x="37" y="24"/>
                </a:cxn>
                <a:cxn ang="0">
                  <a:pos x="38" y="29"/>
                </a:cxn>
                <a:cxn ang="0">
                  <a:pos x="30" y="33"/>
                </a:cxn>
                <a:cxn ang="0">
                  <a:pos x="35" y="40"/>
                </a:cxn>
                <a:cxn ang="0">
                  <a:pos x="32" y="46"/>
                </a:cxn>
                <a:cxn ang="0">
                  <a:pos x="35" y="53"/>
                </a:cxn>
                <a:cxn ang="0">
                  <a:pos x="29" y="59"/>
                </a:cxn>
                <a:cxn ang="0">
                  <a:pos x="29" y="64"/>
                </a:cxn>
                <a:cxn ang="0">
                  <a:pos x="22" y="65"/>
                </a:cxn>
                <a:cxn ang="0">
                  <a:pos x="8" y="65"/>
                </a:cxn>
                <a:cxn ang="0">
                  <a:pos x="9" y="46"/>
                </a:cxn>
                <a:cxn ang="0">
                  <a:pos x="4" y="48"/>
                </a:cxn>
                <a:cxn ang="0">
                  <a:pos x="1" y="45"/>
                </a:cxn>
                <a:cxn ang="0">
                  <a:pos x="0" y="45"/>
                </a:cxn>
                <a:cxn ang="0">
                  <a:pos x="0" y="38"/>
                </a:cxn>
                <a:cxn ang="0">
                  <a:pos x="6" y="29"/>
                </a:cxn>
                <a:cxn ang="0">
                  <a:pos x="11" y="16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46" h="65">
                  <a:moveTo>
                    <a:pt x="9" y="3"/>
                  </a:moveTo>
                  <a:lnTo>
                    <a:pt x="11" y="1"/>
                  </a:lnTo>
                  <a:lnTo>
                    <a:pt x="19" y="0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43" y="3"/>
                  </a:lnTo>
                  <a:lnTo>
                    <a:pt x="46" y="6"/>
                  </a:lnTo>
                  <a:lnTo>
                    <a:pt x="45" y="11"/>
                  </a:lnTo>
                  <a:lnTo>
                    <a:pt x="38" y="14"/>
                  </a:lnTo>
                  <a:lnTo>
                    <a:pt x="37" y="24"/>
                  </a:lnTo>
                  <a:lnTo>
                    <a:pt x="38" y="29"/>
                  </a:lnTo>
                  <a:lnTo>
                    <a:pt x="30" y="33"/>
                  </a:lnTo>
                  <a:lnTo>
                    <a:pt x="35" y="40"/>
                  </a:lnTo>
                  <a:lnTo>
                    <a:pt x="32" y="46"/>
                  </a:lnTo>
                  <a:lnTo>
                    <a:pt x="35" y="53"/>
                  </a:lnTo>
                  <a:lnTo>
                    <a:pt x="29" y="59"/>
                  </a:lnTo>
                  <a:lnTo>
                    <a:pt x="29" y="64"/>
                  </a:lnTo>
                  <a:lnTo>
                    <a:pt x="22" y="65"/>
                  </a:lnTo>
                  <a:lnTo>
                    <a:pt x="8" y="65"/>
                  </a:lnTo>
                  <a:lnTo>
                    <a:pt x="9" y="46"/>
                  </a:lnTo>
                  <a:lnTo>
                    <a:pt x="4" y="48"/>
                  </a:lnTo>
                  <a:lnTo>
                    <a:pt x="1" y="45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6" y="29"/>
                  </a:lnTo>
                  <a:lnTo>
                    <a:pt x="11" y="16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4" name="Полилиния 320"/>
            <p:cNvSpPr/>
            <p:nvPr/>
          </p:nvSpPr>
          <p:spPr bwMode="auto">
            <a:xfrm>
              <a:off x="4304941" y="-2412440"/>
              <a:ext cx="13596" cy="13596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10" y="6"/>
                </a:cxn>
                <a:cxn ang="0">
                  <a:pos x="6" y="3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8"/>
                </a:cxn>
                <a:cxn ang="0">
                  <a:pos x="8" y="10"/>
                </a:cxn>
                <a:cxn ang="0">
                  <a:pos x="8" y="10"/>
                </a:cxn>
              </a:cxnLst>
              <a:rect l="0" t="0" r="r" b="b"/>
              <a:pathLst>
                <a:path w="10" h="10">
                  <a:moveTo>
                    <a:pt x="8" y="10"/>
                  </a:moveTo>
                  <a:lnTo>
                    <a:pt x="10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8"/>
                  </a:lnTo>
                  <a:lnTo>
                    <a:pt x="8" y="10"/>
                  </a:lnTo>
                  <a:lnTo>
                    <a:pt x="8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5" name="Полилиния 321"/>
            <p:cNvSpPr/>
            <p:nvPr/>
          </p:nvSpPr>
          <p:spPr bwMode="auto">
            <a:xfrm>
              <a:off x="4313098" y="-2360777"/>
              <a:ext cx="85653" cy="35348"/>
            </a:xfrm>
            <a:custGeom>
              <a:avLst/>
              <a:gdLst/>
              <a:ahLst/>
              <a:cxnLst>
                <a:cxn ang="0">
                  <a:pos x="63" y="12"/>
                </a:cxn>
                <a:cxn ang="0">
                  <a:pos x="52" y="10"/>
                </a:cxn>
                <a:cxn ang="0">
                  <a:pos x="50" y="7"/>
                </a:cxn>
                <a:cxn ang="0">
                  <a:pos x="52" y="4"/>
                </a:cxn>
                <a:cxn ang="0">
                  <a:pos x="50" y="2"/>
                </a:cxn>
                <a:cxn ang="0">
                  <a:pos x="39" y="0"/>
                </a:cxn>
                <a:cxn ang="0">
                  <a:pos x="24" y="2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8" y="8"/>
                </a:cxn>
                <a:cxn ang="0">
                  <a:pos x="0" y="18"/>
                </a:cxn>
                <a:cxn ang="0">
                  <a:pos x="2" y="23"/>
                </a:cxn>
                <a:cxn ang="0">
                  <a:pos x="5" y="18"/>
                </a:cxn>
                <a:cxn ang="0">
                  <a:pos x="12" y="20"/>
                </a:cxn>
                <a:cxn ang="0">
                  <a:pos x="12" y="25"/>
                </a:cxn>
                <a:cxn ang="0">
                  <a:pos x="15" y="25"/>
                </a:cxn>
                <a:cxn ang="0">
                  <a:pos x="15" y="26"/>
                </a:cxn>
                <a:cxn ang="0">
                  <a:pos x="28" y="25"/>
                </a:cxn>
                <a:cxn ang="0">
                  <a:pos x="36" y="18"/>
                </a:cxn>
                <a:cxn ang="0">
                  <a:pos x="37" y="21"/>
                </a:cxn>
                <a:cxn ang="0">
                  <a:pos x="44" y="26"/>
                </a:cxn>
                <a:cxn ang="0">
                  <a:pos x="47" y="18"/>
                </a:cxn>
                <a:cxn ang="0">
                  <a:pos x="60" y="20"/>
                </a:cxn>
                <a:cxn ang="0">
                  <a:pos x="60" y="15"/>
                </a:cxn>
                <a:cxn ang="0">
                  <a:pos x="63" y="15"/>
                </a:cxn>
                <a:cxn ang="0">
                  <a:pos x="63" y="12"/>
                </a:cxn>
                <a:cxn ang="0">
                  <a:pos x="63" y="12"/>
                </a:cxn>
              </a:cxnLst>
              <a:rect l="0" t="0" r="r" b="b"/>
              <a:pathLst>
                <a:path w="63" h="26">
                  <a:moveTo>
                    <a:pt x="63" y="12"/>
                  </a:moveTo>
                  <a:lnTo>
                    <a:pt x="52" y="10"/>
                  </a:lnTo>
                  <a:lnTo>
                    <a:pt x="50" y="7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39" y="0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8" y="8"/>
                  </a:lnTo>
                  <a:lnTo>
                    <a:pt x="0" y="18"/>
                  </a:lnTo>
                  <a:lnTo>
                    <a:pt x="2" y="23"/>
                  </a:lnTo>
                  <a:lnTo>
                    <a:pt x="5" y="18"/>
                  </a:lnTo>
                  <a:lnTo>
                    <a:pt x="12" y="20"/>
                  </a:lnTo>
                  <a:lnTo>
                    <a:pt x="12" y="25"/>
                  </a:lnTo>
                  <a:lnTo>
                    <a:pt x="15" y="25"/>
                  </a:lnTo>
                  <a:lnTo>
                    <a:pt x="15" y="26"/>
                  </a:lnTo>
                  <a:lnTo>
                    <a:pt x="28" y="25"/>
                  </a:lnTo>
                  <a:lnTo>
                    <a:pt x="36" y="18"/>
                  </a:lnTo>
                  <a:lnTo>
                    <a:pt x="37" y="21"/>
                  </a:lnTo>
                  <a:lnTo>
                    <a:pt x="44" y="26"/>
                  </a:lnTo>
                  <a:lnTo>
                    <a:pt x="47" y="18"/>
                  </a:lnTo>
                  <a:lnTo>
                    <a:pt x="60" y="20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2"/>
                  </a:lnTo>
                  <a:lnTo>
                    <a:pt x="63" y="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6" name="Полилиния 322"/>
            <p:cNvSpPr/>
            <p:nvPr/>
          </p:nvSpPr>
          <p:spPr bwMode="auto">
            <a:xfrm>
              <a:off x="4247839" y="-2440990"/>
              <a:ext cx="67978" cy="39428"/>
            </a:xfrm>
            <a:custGeom>
              <a:avLst/>
              <a:gdLst/>
              <a:ahLst/>
              <a:cxnLst>
                <a:cxn ang="0">
                  <a:pos x="32" y="27"/>
                </a:cxn>
                <a:cxn ang="0">
                  <a:pos x="32" y="21"/>
                </a:cxn>
                <a:cxn ang="0">
                  <a:pos x="27" y="24"/>
                </a:cxn>
                <a:cxn ang="0">
                  <a:pos x="23" y="23"/>
                </a:cxn>
                <a:cxn ang="0">
                  <a:pos x="19" y="18"/>
                </a:cxn>
                <a:cxn ang="0">
                  <a:pos x="10" y="15"/>
                </a:cxn>
                <a:cxn ang="0">
                  <a:pos x="7" y="11"/>
                </a:cxn>
                <a:cxn ang="0">
                  <a:pos x="2" y="11"/>
                </a:cxn>
                <a:cxn ang="0">
                  <a:pos x="0" y="7"/>
                </a:cxn>
                <a:cxn ang="0">
                  <a:pos x="11" y="2"/>
                </a:cxn>
                <a:cxn ang="0">
                  <a:pos x="15" y="3"/>
                </a:cxn>
                <a:cxn ang="0">
                  <a:pos x="27" y="0"/>
                </a:cxn>
                <a:cxn ang="0">
                  <a:pos x="34" y="2"/>
                </a:cxn>
                <a:cxn ang="0">
                  <a:pos x="40" y="5"/>
                </a:cxn>
                <a:cxn ang="0">
                  <a:pos x="40" y="10"/>
                </a:cxn>
                <a:cxn ang="0">
                  <a:pos x="47" y="11"/>
                </a:cxn>
                <a:cxn ang="0">
                  <a:pos x="50" y="16"/>
                </a:cxn>
                <a:cxn ang="0">
                  <a:pos x="47" y="21"/>
                </a:cxn>
                <a:cxn ang="0">
                  <a:pos x="44" y="23"/>
                </a:cxn>
                <a:cxn ang="0">
                  <a:pos x="42" y="24"/>
                </a:cxn>
                <a:cxn ang="0">
                  <a:pos x="42" y="29"/>
                </a:cxn>
                <a:cxn ang="0">
                  <a:pos x="37" y="29"/>
                </a:cxn>
                <a:cxn ang="0">
                  <a:pos x="32" y="27"/>
                </a:cxn>
                <a:cxn ang="0">
                  <a:pos x="32" y="27"/>
                </a:cxn>
              </a:cxnLst>
              <a:rect l="0" t="0" r="r" b="b"/>
              <a:pathLst>
                <a:path w="50" h="29">
                  <a:moveTo>
                    <a:pt x="32" y="27"/>
                  </a:moveTo>
                  <a:lnTo>
                    <a:pt x="32" y="21"/>
                  </a:lnTo>
                  <a:lnTo>
                    <a:pt x="27" y="24"/>
                  </a:lnTo>
                  <a:lnTo>
                    <a:pt x="23" y="23"/>
                  </a:lnTo>
                  <a:lnTo>
                    <a:pt x="19" y="18"/>
                  </a:lnTo>
                  <a:lnTo>
                    <a:pt x="10" y="15"/>
                  </a:lnTo>
                  <a:lnTo>
                    <a:pt x="7" y="11"/>
                  </a:lnTo>
                  <a:lnTo>
                    <a:pt x="2" y="11"/>
                  </a:lnTo>
                  <a:lnTo>
                    <a:pt x="0" y="7"/>
                  </a:lnTo>
                  <a:lnTo>
                    <a:pt x="11" y="2"/>
                  </a:lnTo>
                  <a:lnTo>
                    <a:pt x="15" y="3"/>
                  </a:lnTo>
                  <a:lnTo>
                    <a:pt x="27" y="0"/>
                  </a:lnTo>
                  <a:lnTo>
                    <a:pt x="34" y="2"/>
                  </a:lnTo>
                  <a:lnTo>
                    <a:pt x="40" y="5"/>
                  </a:lnTo>
                  <a:lnTo>
                    <a:pt x="40" y="10"/>
                  </a:lnTo>
                  <a:lnTo>
                    <a:pt x="47" y="11"/>
                  </a:lnTo>
                  <a:lnTo>
                    <a:pt x="50" y="16"/>
                  </a:lnTo>
                  <a:lnTo>
                    <a:pt x="47" y="21"/>
                  </a:lnTo>
                  <a:lnTo>
                    <a:pt x="44" y="23"/>
                  </a:lnTo>
                  <a:lnTo>
                    <a:pt x="42" y="24"/>
                  </a:lnTo>
                  <a:lnTo>
                    <a:pt x="42" y="29"/>
                  </a:lnTo>
                  <a:lnTo>
                    <a:pt x="37" y="29"/>
                  </a:lnTo>
                  <a:lnTo>
                    <a:pt x="32" y="27"/>
                  </a:lnTo>
                  <a:lnTo>
                    <a:pt x="32" y="2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7" name="Полилиния 323"/>
            <p:cNvSpPr/>
            <p:nvPr/>
          </p:nvSpPr>
          <p:spPr bwMode="auto">
            <a:xfrm>
              <a:off x="4262795" y="-2487215"/>
              <a:ext cx="66619" cy="61180"/>
            </a:xfrm>
            <a:custGeom>
              <a:avLst/>
              <a:gdLst/>
              <a:ahLst/>
              <a:cxnLst>
                <a:cxn ang="0">
                  <a:pos x="49" y="4"/>
                </a:cxn>
                <a:cxn ang="0">
                  <a:pos x="44" y="0"/>
                </a:cxn>
                <a:cxn ang="0">
                  <a:pos x="31" y="2"/>
                </a:cxn>
                <a:cxn ang="0">
                  <a:pos x="26" y="5"/>
                </a:cxn>
                <a:cxn ang="0">
                  <a:pos x="26" y="10"/>
                </a:cxn>
                <a:cxn ang="0">
                  <a:pos x="29" y="10"/>
                </a:cxn>
                <a:cxn ang="0">
                  <a:pos x="28" y="15"/>
                </a:cxn>
                <a:cxn ang="0">
                  <a:pos x="25" y="17"/>
                </a:cxn>
                <a:cxn ang="0">
                  <a:pos x="26" y="20"/>
                </a:cxn>
                <a:cxn ang="0">
                  <a:pos x="21" y="18"/>
                </a:cxn>
                <a:cxn ang="0">
                  <a:pos x="20" y="15"/>
                </a:cxn>
                <a:cxn ang="0">
                  <a:pos x="23" y="13"/>
                </a:cxn>
                <a:cxn ang="0">
                  <a:pos x="20" y="10"/>
                </a:cxn>
                <a:cxn ang="0">
                  <a:pos x="18" y="10"/>
                </a:cxn>
                <a:cxn ang="0">
                  <a:pos x="15" y="21"/>
                </a:cxn>
                <a:cxn ang="0">
                  <a:pos x="8" y="26"/>
                </a:cxn>
                <a:cxn ang="0">
                  <a:pos x="10" y="28"/>
                </a:cxn>
                <a:cxn ang="0">
                  <a:pos x="10" y="29"/>
                </a:cxn>
                <a:cxn ang="0">
                  <a:pos x="20" y="29"/>
                </a:cxn>
                <a:cxn ang="0">
                  <a:pos x="5" y="33"/>
                </a:cxn>
                <a:cxn ang="0">
                  <a:pos x="5" y="34"/>
                </a:cxn>
                <a:cxn ang="0">
                  <a:pos x="0" y="36"/>
                </a:cxn>
                <a:cxn ang="0">
                  <a:pos x="4" y="37"/>
                </a:cxn>
                <a:cxn ang="0">
                  <a:pos x="16" y="34"/>
                </a:cxn>
                <a:cxn ang="0">
                  <a:pos x="23" y="36"/>
                </a:cxn>
                <a:cxn ang="0">
                  <a:pos x="29" y="39"/>
                </a:cxn>
                <a:cxn ang="0">
                  <a:pos x="29" y="44"/>
                </a:cxn>
                <a:cxn ang="0">
                  <a:pos x="36" y="45"/>
                </a:cxn>
                <a:cxn ang="0">
                  <a:pos x="34" y="41"/>
                </a:cxn>
                <a:cxn ang="0">
                  <a:pos x="36" y="39"/>
                </a:cxn>
                <a:cxn ang="0">
                  <a:pos x="34" y="26"/>
                </a:cxn>
                <a:cxn ang="0">
                  <a:pos x="42" y="28"/>
                </a:cxn>
                <a:cxn ang="0">
                  <a:pos x="44" y="23"/>
                </a:cxn>
                <a:cxn ang="0">
                  <a:pos x="49" y="20"/>
                </a:cxn>
                <a:cxn ang="0">
                  <a:pos x="49" y="18"/>
                </a:cxn>
                <a:cxn ang="0">
                  <a:pos x="44" y="17"/>
                </a:cxn>
                <a:cxn ang="0">
                  <a:pos x="42" y="15"/>
                </a:cxn>
                <a:cxn ang="0">
                  <a:pos x="47" y="13"/>
                </a:cxn>
                <a:cxn ang="0">
                  <a:pos x="49" y="4"/>
                </a:cxn>
                <a:cxn ang="0">
                  <a:pos x="49" y="4"/>
                </a:cxn>
              </a:cxnLst>
              <a:rect l="0" t="0" r="r" b="b"/>
              <a:pathLst>
                <a:path w="49" h="45">
                  <a:moveTo>
                    <a:pt x="49" y="4"/>
                  </a:moveTo>
                  <a:lnTo>
                    <a:pt x="44" y="0"/>
                  </a:lnTo>
                  <a:lnTo>
                    <a:pt x="31" y="2"/>
                  </a:lnTo>
                  <a:lnTo>
                    <a:pt x="26" y="5"/>
                  </a:lnTo>
                  <a:lnTo>
                    <a:pt x="26" y="10"/>
                  </a:lnTo>
                  <a:lnTo>
                    <a:pt x="29" y="10"/>
                  </a:lnTo>
                  <a:lnTo>
                    <a:pt x="28" y="15"/>
                  </a:lnTo>
                  <a:lnTo>
                    <a:pt x="25" y="17"/>
                  </a:lnTo>
                  <a:lnTo>
                    <a:pt x="26" y="20"/>
                  </a:lnTo>
                  <a:lnTo>
                    <a:pt x="21" y="18"/>
                  </a:lnTo>
                  <a:lnTo>
                    <a:pt x="20" y="15"/>
                  </a:lnTo>
                  <a:lnTo>
                    <a:pt x="23" y="13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5" y="21"/>
                  </a:lnTo>
                  <a:lnTo>
                    <a:pt x="8" y="26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20" y="29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0" y="36"/>
                  </a:lnTo>
                  <a:lnTo>
                    <a:pt x="4" y="37"/>
                  </a:lnTo>
                  <a:lnTo>
                    <a:pt x="16" y="34"/>
                  </a:lnTo>
                  <a:lnTo>
                    <a:pt x="23" y="36"/>
                  </a:lnTo>
                  <a:lnTo>
                    <a:pt x="29" y="39"/>
                  </a:lnTo>
                  <a:lnTo>
                    <a:pt x="29" y="44"/>
                  </a:lnTo>
                  <a:lnTo>
                    <a:pt x="36" y="45"/>
                  </a:lnTo>
                  <a:lnTo>
                    <a:pt x="34" y="41"/>
                  </a:lnTo>
                  <a:lnTo>
                    <a:pt x="36" y="39"/>
                  </a:lnTo>
                  <a:lnTo>
                    <a:pt x="34" y="26"/>
                  </a:lnTo>
                  <a:lnTo>
                    <a:pt x="42" y="28"/>
                  </a:lnTo>
                  <a:lnTo>
                    <a:pt x="44" y="23"/>
                  </a:lnTo>
                  <a:lnTo>
                    <a:pt x="49" y="20"/>
                  </a:lnTo>
                  <a:lnTo>
                    <a:pt x="49" y="18"/>
                  </a:lnTo>
                  <a:lnTo>
                    <a:pt x="44" y="17"/>
                  </a:lnTo>
                  <a:lnTo>
                    <a:pt x="42" y="15"/>
                  </a:lnTo>
                  <a:lnTo>
                    <a:pt x="47" y="13"/>
                  </a:lnTo>
                  <a:lnTo>
                    <a:pt x="49" y="4"/>
                  </a:lnTo>
                  <a:lnTo>
                    <a:pt x="49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8" name="Полилиния 324"/>
            <p:cNvSpPr/>
            <p:nvPr/>
          </p:nvSpPr>
          <p:spPr bwMode="auto">
            <a:xfrm>
              <a:off x="4309020" y="-2521205"/>
              <a:ext cx="172664" cy="165866"/>
            </a:xfrm>
            <a:custGeom>
              <a:avLst/>
              <a:gdLst/>
              <a:ahLst/>
              <a:cxnLst>
                <a:cxn ang="0">
                  <a:pos x="112" y="102"/>
                </a:cxn>
                <a:cxn ang="0">
                  <a:pos x="106" y="107"/>
                </a:cxn>
                <a:cxn ang="0">
                  <a:pos x="100" y="110"/>
                </a:cxn>
                <a:cxn ang="0">
                  <a:pos x="100" y="118"/>
                </a:cxn>
                <a:cxn ang="0">
                  <a:pos x="92" y="117"/>
                </a:cxn>
                <a:cxn ang="0">
                  <a:pos x="67" y="120"/>
                </a:cxn>
                <a:cxn ang="0">
                  <a:pos x="58" y="120"/>
                </a:cxn>
                <a:cxn ang="0">
                  <a:pos x="42" y="118"/>
                </a:cxn>
                <a:cxn ang="0">
                  <a:pos x="24" y="118"/>
                </a:cxn>
                <a:cxn ang="0">
                  <a:pos x="26" y="104"/>
                </a:cxn>
                <a:cxn ang="0">
                  <a:pos x="11" y="94"/>
                </a:cxn>
                <a:cxn ang="0">
                  <a:pos x="7" y="86"/>
                </a:cxn>
                <a:cxn ang="0">
                  <a:pos x="3" y="80"/>
                </a:cxn>
                <a:cxn ang="0">
                  <a:pos x="5" y="75"/>
                </a:cxn>
                <a:cxn ang="0">
                  <a:pos x="0" y="66"/>
                </a:cxn>
                <a:cxn ang="0">
                  <a:pos x="0" y="51"/>
                </a:cxn>
                <a:cxn ang="0">
                  <a:pos x="10" y="48"/>
                </a:cxn>
                <a:cxn ang="0">
                  <a:pos x="15" y="43"/>
                </a:cxn>
                <a:cxn ang="0">
                  <a:pos x="8" y="40"/>
                </a:cxn>
                <a:cxn ang="0">
                  <a:pos x="15" y="29"/>
                </a:cxn>
                <a:cxn ang="0">
                  <a:pos x="15" y="25"/>
                </a:cxn>
                <a:cxn ang="0">
                  <a:pos x="24" y="21"/>
                </a:cxn>
                <a:cxn ang="0">
                  <a:pos x="31" y="25"/>
                </a:cxn>
                <a:cxn ang="0">
                  <a:pos x="32" y="24"/>
                </a:cxn>
                <a:cxn ang="0">
                  <a:pos x="37" y="27"/>
                </a:cxn>
                <a:cxn ang="0">
                  <a:pos x="35" y="21"/>
                </a:cxn>
                <a:cxn ang="0">
                  <a:pos x="39" y="16"/>
                </a:cxn>
                <a:cxn ang="0">
                  <a:pos x="39" y="11"/>
                </a:cxn>
                <a:cxn ang="0">
                  <a:pos x="40" y="8"/>
                </a:cxn>
                <a:cxn ang="0">
                  <a:pos x="35" y="0"/>
                </a:cxn>
                <a:cxn ang="0">
                  <a:pos x="47" y="1"/>
                </a:cxn>
                <a:cxn ang="0">
                  <a:pos x="53" y="5"/>
                </a:cxn>
                <a:cxn ang="0">
                  <a:pos x="55" y="9"/>
                </a:cxn>
                <a:cxn ang="0">
                  <a:pos x="61" y="11"/>
                </a:cxn>
                <a:cxn ang="0">
                  <a:pos x="66" y="16"/>
                </a:cxn>
                <a:cxn ang="0">
                  <a:pos x="74" y="16"/>
                </a:cxn>
                <a:cxn ang="0">
                  <a:pos x="84" y="13"/>
                </a:cxn>
                <a:cxn ang="0">
                  <a:pos x="90" y="8"/>
                </a:cxn>
                <a:cxn ang="0">
                  <a:pos x="88" y="11"/>
                </a:cxn>
                <a:cxn ang="0">
                  <a:pos x="100" y="13"/>
                </a:cxn>
                <a:cxn ang="0">
                  <a:pos x="108" y="19"/>
                </a:cxn>
                <a:cxn ang="0">
                  <a:pos x="116" y="24"/>
                </a:cxn>
                <a:cxn ang="0">
                  <a:pos x="114" y="35"/>
                </a:cxn>
                <a:cxn ang="0">
                  <a:pos x="120" y="48"/>
                </a:cxn>
                <a:cxn ang="0">
                  <a:pos x="127" y="59"/>
                </a:cxn>
                <a:cxn ang="0">
                  <a:pos x="117" y="64"/>
                </a:cxn>
                <a:cxn ang="0">
                  <a:pos x="92" y="77"/>
                </a:cxn>
                <a:cxn ang="0">
                  <a:pos x="85" y="77"/>
                </a:cxn>
                <a:cxn ang="0">
                  <a:pos x="92" y="82"/>
                </a:cxn>
                <a:cxn ang="0">
                  <a:pos x="95" y="90"/>
                </a:cxn>
                <a:cxn ang="0">
                  <a:pos x="112" y="101"/>
                </a:cxn>
              </a:cxnLst>
              <a:rect l="0" t="0" r="r" b="b"/>
              <a:pathLst>
                <a:path w="127" h="122">
                  <a:moveTo>
                    <a:pt x="112" y="101"/>
                  </a:moveTo>
                  <a:lnTo>
                    <a:pt x="112" y="102"/>
                  </a:lnTo>
                  <a:lnTo>
                    <a:pt x="108" y="104"/>
                  </a:lnTo>
                  <a:lnTo>
                    <a:pt x="106" y="107"/>
                  </a:lnTo>
                  <a:lnTo>
                    <a:pt x="101" y="109"/>
                  </a:lnTo>
                  <a:lnTo>
                    <a:pt x="100" y="110"/>
                  </a:lnTo>
                  <a:lnTo>
                    <a:pt x="103" y="118"/>
                  </a:lnTo>
                  <a:lnTo>
                    <a:pt x="100" y="118"/>
                  </a:lnTo>
                  <a:lnTo>
                    <a:pt x="100" y="117"/>
                  </a:lnTo>
                  <a:lnTo>
                    <a:pt x="92" y="117"/>
                  </a:lnTo>
                  <a:lnTo>
                    <a:pt x="77" y="122"/>
                  </a:lnTo>
                  <a:lnTo>
                    <a:pt x="67" y="120"/>
                  </a:lnTo>
                  <a:lnTo>
                    <a:pt x="64" y="122"/>
                  </a:lnTo>
                  <a:lnTo>
                    <a:pt x="58" y="120"/>
                  </a:lnTo>
                  <a:lnTo>
                    <a:pt x="53" y="120"/>
                  </a:lnTo>
                  <a:lnTo>
                    <a:pt x="42" y="118"/>
                  </a:lnTo>
                  <a:lnTo>
                    <a:pt x="27" y="120"/>
                  </a:lnTo>
                  <a:lnTo>
                    <a:pt x="24" y="118"/>
                  </a:lnTo>
                  <a:lnTo>
                    <a:pt x="24" y="110"/>
                  </a:lnTo>
                  <a:lnTo>
                    <a:pt x="26" y="104"/>
                  </a:lnTo>
                  <a:lnTo>
                    <a:pt x="31" y="98"/>
                  </a:lnTo>
                  <a:lnTo>
                    <a:pt x="11" y="94"/>
                  </a:lnTo>
                  <a:lnTo>
                    <a:pt x="5" y="90"/>
                  </a:lnTo>
                  <a:lnTo>
                    <a:pt x="7" y="86"/>
                  </a:lnTo>
                  <a:lnTo>
                    <a:pt x="3" y="83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5" y="75"/>
                  </a:lnTo>
                  <a:lnTo>
                    <a:pt x="2" y="70"/>
                  </a:lnTo>
                  <a:lnTo>
                    <a:pt x="0" y="66"/>
                  </a:lnTo>
                  <a:lnTo>
                    <a:pt x="2" y="64"/>
                  </a:lnTo>
                  <a:lnTo>
                    <a:pt x="0" y="51"/>
                  </a:lnTo>
                  <a:lnTo>
                    <a:pt x="8" y="53"/>
                  </a:lnTo>
                  <a:lnTo>
                    <a:pt x="10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0" y="42"/>
                  </a:lnTo>
                  <a:lnTo>
                    <a:pt x="8" y="40"/>
                  </a:lnTo>
                  <a:lnTo>
                    <a:pt x="13" y="38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5" y="25"/>
                  </a:lnTo>
                  <a:lnTo>
                    <a:pt x="16" y="22"/>
                  </a:lnTo>
                  <a:lnTo>
                    <a:pt x="24" y="21"/>
                  </a:lnTo>
                  <a:lnTo>
                    <a:pt x="27" y="22"/>
                  </a:lnTo>
                  <a:lnTo>
                    <a:pt x="31" y="25"/>
                  </a:lnTo>
                  <a:lnTo>
                    <a:pt x="32" y="25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7" y="27"/>
                  </a:lnTo>
                  <a:lnTo>
                    <a:pt x="35" y="24"/>
                  </a:lnTo>
                  <a:lnTo>
                    <a:pt x="35" y="21"/>
                  </a:lnTo>
                  <a:lnTo>
                    <a:pt x="42" y="17"/>
                  </a:lnTo>
                  <a:lnTo>
                    <a:pt x="39" y="16"/>
                  </a:lnTo>
                  <a:lnTo>
                    <a:pt x="40" y="14"/>
                  </a:lnTo>
                  <a:lnTo>
                    <a:pt x="39" y="11"/>
                  </a:lnTo>
                  <a:lnTo>
                    <a:pt x="35" y="11"/>
                  </a:lnTo>
                  <a:lnTo>
                    <a:pt x="40" y="8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47" y="0"/>
                  </a:lnTo>
                  <a:lnTo>
                    <a:pt x="47" y="1"/>
                  </a:lnTo>
                  <a:lnTo>
                    <a:pt x="51" y="3"/>
                  </a:lnTo>
                  <a:lnTo>
                    <a:pt x="53" y="5"/>
                  </a:lnTo>
                  <a:lnTo>
                    <a:pt x="51" y="8"/>
                  </a:lnTo>
                  <a:lnTo>
                    <a:pt x="55" y="9"/>
                  </a:lnTo>
                  <a:lnTo>
                    <a:pt x="58" y="8"/>
                  </a:lnTo>
                  <a:lnTo>
                    <a:pt x="61" y="11"/>
                  </a:lnTo>
                  <a:lnTo>
                    <a:pt x="69" y="9"/>
                  </a:lnTo>
                  <a:lnTo>
                    <a:pt x="66" y="16"/>
                  </a:lnTo>
                  <a:lnTo>
                    <a:pt x="75" y="16"/>
                  </a:lnTo>
                  <a:lnTo>
                    <a:pt x="74" y="16"/>
                  </a:lnTo>
                  <a:lnTo>
                    <a:pt x="77" y="13"/>
                  </a:lnTo>
                  <a:lnTo>
                    <a:pt x="84" y="13"/>
                  </a:lnTo>
                  <a:lnTo>
                    <a:pt x="84" y="14"/>
                  </a:lnTo>
                  <a:lnTo>
                    <a:pt x="90" y="8"/>
                  </a:lnTo>
                  <a:lnTo>
                    <a:pt x="92" y="8"/>
                  </a:lnTo>
                  <a:lnTo>
                    <a:pt x="88" y="11"/>
                  </a:lnTo>
                  <a:lnTo>
                    <a:pt x="95" y="9"/>
                  </a:lnTo>
                  <a:lnTo>
                    <a:pt x="100" y="13"/>
                  </a:lnTo>
                  <a:lnTo>
                    <a:pt x="104" y="13"/>
                  </a:lnTo>
                  <a:lnTo>
                    <a:pt x="108" y="19"/>
                  </a:lnTo>
                  <a:lnTo>
                    <a:pt x="114" y="19"/>
                  </a:lnTo>
                  <a:lnTo>
                    <a:pt x="116" y="24"/>
                  </a:lnTo>
                  <a:lnTo>
                    <a:pt x="117" y="27"/>
                  </a:lnTo>
                  <a:lnTo>
                    <a:pt x="114" y="35"/>
                  </a:lnTo>
                  <a:lnTo>
                    <a:pt x="117" y="38"/>
                  </a:lnTo>
                  <a:lnTo>
                    <a:pt x="120" y="48"/>
                  </a:lnTo>
                  <a:lnTo>
                    <a:pt x="122" y="54"/>
                  </a:lnTo>
                  <a:lnTo>
                    <a:pt x="127" y="59"/>
                  </a:lnTo>
                  <a:lnTo>
                    <a:pt x="125" y="67"/>
                  </a:lnTo>
                  <a:lnTo>
                    <a:pt x="117" y="64"/>
                  </a:lnTo>
                  <a:lnTo>
                    <a:pt x="116" y="67"/>
                  </a:lnTo>
                  <a:lnTo>
                    <a:pt x="92" y="77"/>
                  </a:lnTo>
                  <a:lnTo>
                    <a:pt x="90" y="78"/>
                  </a:lnTo>
                  <a:lnTo>
                    <a:pt x="85" y="77"/>
                  </a:lnTo>
                  <a:lnTo>
                    <a:pt x="85" y="78"/>
                  </a:lnTo>
                  <a:lnTo>
                    <a:pt x="92" y="82"/>
                  </a:lnTo>
                  <a:lnTo>
                    <a:pt x="92" y="88"/>
                  </a:lnTo>
                  <a:lnTo>
                    <a:pt x="95" y="90"/>
                  </a:lnTo>
                  <a:lnTo>
                    <a:pt x="112" y="101"/>
                  </a:lnTo>
                  <a:lnTo>
                    <a:pt x="112" y="10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9" name="Полилиния 325"/>
            <p:cNvSpPr/>
            <p:nvPr/>
          </p:nvSpPr>
          <p:spPr bwMode="auto">
            <a:xfrm>
              <a:off x="4398750" y="-2946746"/>
              <a:ext cx="227046" cy="414665"/>
            </a:xfrm>
            <a:custGeom>
              <a:avLst/>
              <a:gdLst/>
              <a:ahLst/>
              <a:cxnLst>
                <a:cxn ang="0">
                  <a:pos x="165" y="87"/>
                </a:cxn>
                <a:cxn ang="0">
                  <a:pos x="154" y="87"/>
                </a:cxn>
                <a:cxn ang="0">
                  <a:pos x="143" y="92"/>
                </a:cxn>
                <a:cxn ang="0">
                  <a:pos x="131" y="98"/>
                </a:cxn>
                <a:cxn ang="0">
                  <a:pos x="135" y="120"/>
                </a:cxn>
                <a:cxn ang="0">
                  <a:pos x="131" y="120"/>
                </a:cxn>
                <a:cxn ang="0">
                  <a:pos x="109" y="140"/>
                </a:cxn>
                <a:cxn ang="0">
                  <a:pos x="96" y="149"/>
                </a:cxn>
                <a:cxn ang="0">
                  <a:pos x="93" y="156"/>
                </a:cxn>
                <a:cxn ang="0">
                  <a:pos x="86" y="160"/>
                </a:cxn>
                <a:cxn ang="0">
                  <a:pos x="80" y="165"/>
                </a:cxn>
                <a:cxn ang="0">
                  <a:pos x="82" y="181"/>
                </a:cxn>
                <a:cxn ang="0">
                  <a:pos x="82" y="199"/>
                </a:cxn>
                <a:cxn ang="0">
                  <a:pos x="82" y="207"/>
                </a:cxn>
                <a:cxn ang="0">
                  <a:pos x="77" y="212"/>
                </a:cxn>
                <a:cxn ang="0">
                  <a:pos x="88" y="205"/>
                </a:cxn>
                <a:cxn ang="0">
                  <a:pos x="99" y="210"/>
                </a:cxn>
                <a:cxn ang="0">
                  <a:pos x="99" y="226"/>
                </a:cxn>
                <a:cxn ang="0">
                  <a:pos x="82" y="226"/>
                </a:cxn>
                <a:cxn ang="0">
                  <a:pos x="72" y="228"/>
                </a:cxn>
                <a:cxn ang="0">
                  <a:pos x="101" y="229"/>
                </a:cxn>
                <a:cxn ang="0">
                  <a:pos x="98" y="233"/>
                </a:cxn>
                <a:cxn ang="0">
                  <a:pos x="90" y="236"/>
                </a:cxn>
                <a:cxn ang="0">
                  <a:pos x="80" y="242"/>
                </a:cxn>
                <a:cxn ang="0">
                  <a:pos x="78" y="245"/>
                </a:cxn>
                <a:cxn ang="0">
                  <a:pos x="72" y="247"/>
                </a:cxn>
                <a:cxn ang="0">
                  <a:pos x="74" y="257"/>
                </a:cxn>
                <a:cxn ang="0">
                  <a:pos x="77" y="266"/>
                </a:cxn>
                <a:cxn ang="0">
                  <a:pos x="69" y="290"/>
                </a:cxn>
                <a:cxn ang="0">
                  <a:pos x="48" y="292"/>
                </a:cxn>
                <a:cxn ang="0">
                  <a:pos x="45" y="305"/>
                </a:cxn>
                <a:cxn ang="0">
                  <a:pos x="21" y="289"/>
                </a:cxn>
                <a:cxn ang="0">
                  <a:pos x="27" y="286"/>
                </a:cxn>
                <a:cxn ang="0">
                  <a:pos x="13" y="268"/>
                </a:cxn>
                <a:cxn ang="0">
                  <a:pos x="8" y="260"/>
                </a:cxn>
                <a:cxn ang="0">
                  <a:pos x="8" y="252"/>
                </a:cxn>
                <a:cxn ang="0">
                  <a:pos x="3" y="250"/>
                </a:cxn>
                <a:cxn ang="0">
                  <a:pos x="0" y="237"/>
                </a:cxn>
                <a:cxn ang="0">
                  <a:pos x="3" y="237"/>
                </a:cxn>
                <a:cxn ang="0">
                  <a:pos x="6" y="231"/>
                </a:cxn>
                <a:cxn ang="0">
                  <a:pos x="8" y="220"/>
                </a:cxn>
                <a:cxn ang="0">
                  <a:pos x="18" y="205"/>
                </a:cxn>
                <a:cxn ang="0">
                  <a:pos x="19" y="193"/>
                </a:cxn>
                <a:cxn ang="0">
                  <a:pos x="11" y="180"/>
                </a:cxn>
                <a:cxn ang="0">
                  <a:pos x="11" y="151"/>
                </a:cxn>
                <a:cxn ang="0">
                  <a:pos x="19" y="130"/>
                </a:cxn>
                <a:cxn ang="0">
                  <a:pos x="35" y="122"/>
                </a:cxn>
                <a:cxn ang="0">
                  <a:pos x="40" y="92"/>
                </a:cxn>
                <a:cxn ang="0">
                  <a:pos x="50" y="67"/>
                </a:cxn>
                <a:cxn ang="0">
                  <a:pos x="58" y="47"/>
                </a:cxn>
                <a:cxn ang="0">
                  <a:pos x="72" y="27"/>
                </a:cxn>
                <a:cxn ang="0">
                  <a:pos x="82" y="18"/>
                </a:cxn>
                <a:cxn ang="0">
                  <a:pos x="107" y="16"/>
                </a:cxn>
                <a:cxn ang="0">
                  <a:pos x="106" y="0"/>
                </a:cxn>
                <a:cxn ang="0">
                  <a:pos x="146" y="19"/>
                </a:cxn>
                <a:cxn ang="0">
                  <a:pos x="157" y="48"/>
                </a:cxn>
                <a:cxn ang="0">
                  <a:pos x="163" y="67"/>
                </a:cxn>
                <a:cxn ang="0">
                  <a:pos x="165" y="84"/>
                </a:cxn>
              </a:cxnLst>
              <a:rect l="0" t="0" r="r" b="b"/>
              <a:pathLst>
                <a:path w="167" h="305">
                  <a:moveTo>
                    <a:pt x="165" y="84"/>
                  </a:moveTo>
                  <a:lnTo>
                    <a:pt x="167" y="85"/>
                  </a:lnTo>
                  <a:lnTo>
                    <a:pt x="165" y="87"/>
                  </a:lnTo>
                  <a:lnTo>
                    <a:pt x="160" y="85"/>
                  </a:lnTo>
                  <a:lnTo>
                    <a:pt x="154" y="85"/>
                  </a:lnTo>
                  <a:lnTo>
                    <a:pt x="154" y="87"/>
                  </a:lnTo>
                  <a:lnTo>
                    <a:pt x="144" y="84"/>
                  </a:lnTo>
                  <a:lnTo>
                    <a:pt x="141" y="88"/>
                  </a:lnTo>
                  <a:lnTo>
                    <a:pt x="143" y="92"/>
                  </a:lnTo>
                  <a:lnTo>
                    <a:pt x="138" y="88"/>
                  </a:lnTo>
                  <a:lnTo>
                    <a:pt x="139" y="93"/>
                  </a:lnTo>
                  <a:lnTo>
                    <a:pt x="131" y="98"/>
                  </a:lnTo>
                  <a:lnTo>
                    <a:pt x="135" y="103"/>
                  </a:lnTo>
                  <a:lnTo>
                    <a:pt x="128" y="111"/>
                  </a:lnTo>
                  <a:lnTo>
                    <a:pt x="135" y="120"/>
                  </a:lnTo>
                  <a:lnTo>
                    <a:pt x="133" y="122"/>
                  </a:lnTo>
                  <a:lnTo>
                    <a:pt x="133" y="120"/>
                  </a:lnTo>
                  <a:lnTo>
                    <a:pt x="131" y="120"/>
                  </a:lnTo>
                  <a:lnTo>
                    <a:pt x="122" y="135"/>
                  </a:lnTo>
                  <a:lnTo>
                    <a:pt x="111" y="141"/>
                  </a:lnTo>
                  <a:lnTo>
                    <a:pt x="109" y="140"/>
                  </a:lnTo>
                  <a:lnTo>
                    <a:pt x="102" y="146"/>
                  </a:lnTo>
                  <a:lnTo>
                    <a:pt x="98" y="146"/>
                  </a:lnTo>
                  <a:lnTo>
                    <a:pt x="96" y="149"/>
                  </a:lnTo>
                  <a:lnTo>
                    <a:pt x="93" y="152"/>
                  </a:lnTo>
                  <a:lnTo>
                    <a:pt x="94" y="154"/>
                  </a:lnTo>
                  <a:lnTo>
                    <a:pt x="93" y="156"/>
                  </a:lnTo>
                  <a:lnTo>
                    <a:pt x="88" y="157"/>
                  </a:lnTo>
                  <a:lnTo>
                    <a:pt x="86" y="154"/>
                  </a:lnTo>
                  <a:lnTo>
                    <a:pt x="86" y="160"/>
                  </a:lnTo>
                  <a:lnTo>
                    <a:pt x="85" y="165"/>
                  </a:lnTo>
                  <a:lnTo>
                    <a:pt x="80" y="164"/>
                  </a:lnTo>
                  <a:lnTo>
                    <a:pt x="80" y="165"/>
                  </a:lnTo>
                  <a:lnTo>
                    <a:pt x="83" y="168"/>
                  </a:lnTo>
                  <a:lnTo>
                    <a:pt x="82" y="177"/>
                  </a:lnTo>
                  <a:lnTo>
                    <a:pt x="82" y="181"/>
                  </a:lnTo>
                  <a:lnTo>
                    <a:pt x="78" y="180"/>
                  </a:lnTo>
                  <a:lnTo>
                    <a:pt x="78" y="185"/>
                  </a:lnTo>
                  <a:lnTo>
                    <a:pt x="82" y="199"/>
                  </a:lnTo>
                  <a:lnTo>
                    <a:pt x="80" y="202"/>
                  </a:lnTo>
                  <a:lnTo>
                    <a:pt x="82" y="202"/>
                  </a:lnTo>
                  <a:lnTo>
                    <a:pt x="82" y="207"/>
                  </a:lnTo>
                  <a:lnTo>
                    <a:pt x="69" y="212"/>
                  </a:lnTo>
                  <a:lnTo>
                    <a:pt x="69" y="213"/>
                  </a:lnTo>
                  <a:lnTo>
                    <a:pt x="77" y="212"/>
                  </a:lnTo>
                  <a:lnTo>
                    <a:pt x="82" y="209"/>
                  </a:lnTo>
                  <a:lnTo>
                    <a:pt x="85" y="204"/>
                  </a:lnTo>
                  <a:lnTo>
                    <a:pt x="88" y="205"/>
                  </a:lnTo>
                  <a:lnTo>
                    <a:pt x="91" y="205"/>
                  </a:lnTo>
                  <a:lnTo>
                    <a:pt x="93" y="209"/>
                  </a:lnTo>
                  <a:lnTo>
                    <a:pt x="99" y="210"/>
                  </a:lnTo>
                  <a:lnTo>
                    <a:pt x="98" y="210"/>
                  </a:lnTo>
                  <a:lnTo>
                    <a:pt x="104" y="218"/>
                  </a:lnTo>
                  <a:lnTo>
                    <a:pt x="99" y="226"/>
                  </a:lnTo>
                  <a:lnTo>
                    <a:pt x="93" y="229"/>
                  </a:lnTo>
                  <a:lnTo>
                    <a:pt x="88" y="226"/>
                  </a:lnTo>
                  <a:lnTo>
                    <a:pt x="82" y="226"/>
                  </a:lnTo>
                  <a:lnTo>
                    <a:pt x="80" y="225"/>
                  </a:lnTo>
                  <a:lnTo>
                    <a:pt x="70" y="226"/>
                  </a:lnTo>
                  <a:lnTo>
                    <a:pt x="72" y="228"/>
                  </a:lnTo>
                  <a:lnTo>
                    <a:pt x="82" y="229"/>
                  </a:lnTo>
                  <a:lnTo>
                    <a:pt x="83" y="231"/>
                  </a:lnTo>
                  <a:lnTo>
                    <a:pt x="101" y="229"/>
                  </a:lnTo>
                  <a:lnTo>
                    <a:pt x="99" y="231"/>
                  </a:lnTo>
                  <a:lnTo>
                    <a:pt x="96" y="231"/>
                  </a:lnTo>
                  <a:lnTo>
                    <a:pt x="98" y="233"/>
                  </a:lnTo>
                  <a:lnTo>
                    <a:pt x="93" y="237"/>
                  </a:lnTo>
                  <a:lnTo>
                    <a:pt x="90" y="237"/>
                  </a:lnTo>
                  <a:lnTo>
                    <a:pt x="90" y="236"/>
                  </a:lnTo>
                  <a:lnTo>
                    <a:pt x="88" y="236"/>
                  </a:lnTo>
                  <a:lnTo>
                    <a:pt x="86" y="239"/>
                  </a:lnTo>
                  <a:lnTo>
                    <a:pt x="80" y="242"/>
                  </a:lnTo>
                  <a:lnTo>
                    <a:pt x="70" y="242"/>
                  </a:lnTo>
                  <a:lnTo>
                    <a:pt x="69" y="244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2" y="247"/>
                  </a:lnTo>
                  <a:lnTo>
                    <a:pt x="77" y="250"/>
                  </a:lnTo>
                  <a:lnTo>
                    <a:pt x="77" y="257"/>
                  </a:lnTo>
                  <a:lnTo>
                    <a:pt x="74" y="257"/>
                  </a:lnTo>
                  <a:lnTo>
                    <a:pt x="77" y="262"/>
                  </a:lnTo>
                  <a:lnTo>
                    <a:pt x="75" y="263"/>
                  </a:lnTo>
                  <a:lnTo>
                    <a:pt x="77" y="266"/>
                  </a:lnTo>
                  <a:lnTo>
                    <a:pt x="74" y="271"/>
                  </a:lnTo>
                  <a:lnTo>
                    <a:pt x="74" y="279"/>
                  </a:lnTo>
                  <a:lnTo>
                    <a:pt x="69" y="290"/>
                  </a:lnTo>
                  <a:lnTo>
                    <a:pt x="54" y="289"/>
                  </a:lnTo>
                  <a:lnTo>
                    <a:pt x="51" y="292"/>
                  </a:lnTo>
                  <a:lnTo>
                    <a:pt x="48" y="292"/>
                  </a:lnTo>
                  <a:lnTo>
                    <a:pt x="45" y="297"/>
                  </a:lnTo>
                  <a:lnTo>
                    <a:pt x="46" y="300"/>
                  </a:lnTo>
                  <a:lnTo>
                    <a:pt x="45" y="305"/>
                  </a:lnTo>
                  <a:lnTo>
                    <a:pt x="27" y="305"/>
                  </a:lnTo>
                  <a:lnTo>
                    <a:pt x="29" y="300"/>
                  </a:lnTo>
                  <a:lnTo>
                    <a:pt x="21" y="289"/>
                  </a:lnTo>
                  <a:lnTo>
                    <a:pt x="26" y="289"/>
                  </a:lnTo>
                  <a:lnTo>
                    <a:pt x="22" y="286"/>
                  </a:lnTo>
                  <a:lnTo>
                    <a:pt x="27" y="286"/>
                  </a:lnTo>
                  <a:lnTo>
                    <a:pt x="27" y="284"/>
                  </a:lnTo>
                  <a:lnTo>
                    <a:pt x="18" y="276"/>
                  </a:lnTo>
                  <a:lnTo>
                    <a:pt x="13" y="268"/>
                  </a:lnTo>
                  <a:lnTo>
                    <a:pt x="11" y="268"/>
                  </a:lnTo>
                  <a:lnTo>
                    <a:pt x="11" y="260"/>
                  </a:lnTo>
                  <a:lnTo>
                    <a:pt x="8" y="260"/>
                  </a:lnTo>
                  <a:lnTo>
                    <a:pt x="8" y="255"/>
                  </a:lnTo>
                  <a:lnTo>
                    <a:pt x="5" y="253"/>
                  </a:lnTo>
                  <a:lnTo>
                    <a:pt x="8" y="252"/>
                  </a:lnTo>
                  <a:lnTo>
                    <a:pt x="6" y="250"/>
                  </a:lnTo>
                  <a:lnTo>
                    <a:pt x="6" y="249"/>
                  </a:lnTo>
                  <a:lnTo>
                    <a:pt x="3" y="250"/>
                  </a:lnTo>
                  <a:lnTo>
                    <a:pt x="3" y="249"/>
                  </a:lnTo>
                  <a:lnTo>
                    <a:pt x="1" y="247"/>
                  </a:lnTo>
                  <a:lnTo>
                    <a:pt x="0" y="237"/>
                  </a:lnTo>
                  <a:lnTo>
                    <a:pt x="1" y="234"/>
                  </a:lnTo>
                  <a:lnTo>
                    <a:pt x="1" y="241"/>
                  </a:lnTo>
                  <a:lnTo>
                    <a:pt x="3" y="237"/>
                  </a:lnTo>
                  <a:lnTo>
                    <a:pt x="3" y="239"/>
                  </a:lnTo>
                  <a:lnTo>
                    <a:pt x="5" y="237"/>
                  </a:lnTo>
                  <a:lnTo>
                    <a:pt x="6" y="231"/>
                  </a:lnTo>
                  <a:lnTo>
                    <a:pt x="5" y="226"/>
                  </a:lnTo>
                  <a:lnTo>
                    <a:pt x="8" y="221"/>
                  </a:lnTo>
                  <a:lnTo>
                    <a:pt x="8" y="220"/>
                  </a:lnTo>
                  <a:lnTo>
                    <a:pt x="16" y="215"/>
                  </a:lnTo>
                  <a:lnTo>
                    <a:pt x="16" y="210"/>
                  </a:lnTo>
                  <a:lnTo>
                    <a:pt x="18" y="205"/>
                  </a:lnTo>
                  <a:lnTo>
                    <a:pt x="14" y="199"/>
                  </a:lnTo>
                  <a:lnTo>
                    <a:pt x="13" y="197"/>
                  </a:lnTo>
                  <a:lnTo>
                    <a:pt x="19" y="193"/>
                  </a:lnTo>
                  <a:lnTo>
                    <a:pt x="21" y="189"/>
                  </a:lnTo>
                  <a:lnTo>
                    <a:pt x="19" y="185"/>
                  </a:lnTo>
                  <a:lnTo>
                    <a:pt x="11" y="180"/>
                  </a:lnTo>
                  <a:lnTo>
                    <a:pt x="11" y="167"/>
                  </a:lnTo>
                  <a:lnTo>
                    <a:pt x="8" y="162"/>
                  </a:lnTo>
                  <a:lnTo>
                    <a:pt x="11" y="151"/>
                  </a:lnTo>
                  <a:lnTo>
                    <a:pt x="8" y="144"/>
                  </a:lnTo>
                  <a:lnTo>
                    <a:pt x="9" y="138"/>
                  </a:lnTo>
                  <a:lnTo>
                    <a:pt x="19" y="130"/>
                  </a:lnTo>
                  <a:lnTo>
                    <a:pt x="32" y="130"/>
                  </a:lnTo>
                  <a:lnTo>
                    <a:pt x="35" y="127"/>
                  </a:lnTo>
                  <a:lnTo>
                    <a:pt x="35" y="122"/>
                  </a:lnTo>
                  <a:lnTo>
                    <a:pt x="29" y="114"/>
                  </a:lnTo>
                  <a:lnTo>
                    <a:pt x="38" y="101"/>
                  </a:lnTo>
                  <a:lnTo>
                    <a:pt x="40" y="92"/>
                  </a:lnTo>
                  <a:lnTo>
                    <a:pt x="38" y="80"/>
                  </a:lnTo>
                  <a:lnTo>
                    <a:pt x="46" y="77"/>
                  </a:lnTo>
                  <a:lnTo>
                    <a:pt x="50" y="67"/>
                  </a:lnTo>
                  <a:lnTo>
                    <a:pt x="61" y="55"/>
                  </a:lnTo>
                  <a:lnTo>
                    <a:pt x="61" y="51"/>
                  </a:lnTo>
                  <a:lnTo>
                    <a:pt x="58" y="47"/>
                  </a:lnTo>
                  <a:lnTo>
                    <a:pt x="62" y="39"/>
                  </a:lnTo>
                  <a:lnTo>
                    <a:pt x="64" y="34"/>
                  </a:lnTo>
                  <a:lnTo>
                    <a:pt x="72" y="27"/>
                  </a:lnTo>
                  <a:lnTo>
                    <a:pt x="80" y="31"/>
                  </a:lnTo>
                  <a:lnTo>
                    <a:pt x="82" y="24"/>
                  </a:lnTo>
                  <a:lnTo>
                    <a:pt x="82" y="18"/>
                  </a:lnTo>
                  <a:lnTo>
                    <a:pt x="85" y="15"/>
                  </a:lnTo>
                  <a:lnTo>
                    <a:pt x="107" y="18"/>
                  </a:lnTo>
                  <a:lnTo>
                    <a:pt x="107" y="16"/>
                  </a:lnTo>
                  <a:lnTo>
                    <a:pt x="106" y="13"/>
                  </a:lnTo>
                  <a:lnTo>
                    <a:pt x="109" y="5"/>
                  </a:lnTo>
                  <a:lnTo>
                    <a:pt x="106" y="0"/>
                  </a:lnTo>
                  <a:lnTo>
                    <a:pt x="114" y="0"/>
                  </a:lnTo>
                  <a:lnTo>
                    <a:pt x="133" y="15"/>
                  </a:lnTo>
                  <a:lnTo>
                    <a:pt x="146" y="19"/>
                  </a:lnTo>
                  <a:lnTo>
                    <a:pt x="155" y="31"/>
                  </a:lnTo>
                  <a:lnTo>
                    <a:pt x="154" y="40"/>
                  </a:lnTo>
                  <a:lnTo>
                    <a:pt x="157" y="48"/>
                  </a:lnTo>
                  <a:lnTo>
                    <a:pt x="155" y="51"/>
                  </a:lnTo>
                  <a:lnTo>
                    <a:pt x="163" y="63"/>
                  </a:lnTo>
                  <a:lnTo>
                    <a:pt x="163" y="67"/>
                  </a:lnTo>
                  <a:lnTo>
                    <a:pt x="160" y="72"/>
                  </a:lnTo>
                  <a:lnTo>
                    <a:pt x="165" y="84"/>
                  </a:lnTo>
                  <a:lnTo>
                    <a:pt x="165" y="8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0" name="Полилиния 326"/>
            <p:cNvSpPr/>
            <p:nvPr/>
          </p:nvSpPr>
          <p:spPr bwMode="auto">
            <a:xfrm>
              <a:off x="4344368" y="-2590542"/>
              <a:ext cx="51663" cy="69338"/>
            </a:xfrm>
            <a:custGeom>
              <a:avLst/>
              <a:gdLst/>
              <a:ahLst/>
              <a:cxnLst>
                <a:cxn ang="0">
                  <a:pos x="9" y="51"/>
                </a:cxn>
                <a:cxn ang="0">
                  <a:pos x="21" y="51"/>
                </a:cxn>
                <a:cxn ang="0">
                  <a:pos x="24" y="51"/>
                </a:cxn>
                <a:cxn ang="0">
                  <a:pos x="21" y="48"/>
                </a:cxn>
                <a:cxn ang="0">
                  <a:pos x="22" y="46"/>
                </a:cxn>
                <a:cxn ang="0">
                  <a:pos x="21" y="41"/>
                </a:cxn>
                <a:cxn ang="0">
                  <a:pos x="24" y="38"/>
                </a:cxn>
                <a:cxn ang="0">
                  <a:pos x="22" y="36"/>
                </a:cxn>
                <a:cxn ang="0">
                  <a:pos x="27" y="36"/>
                </a:cxn>
                <a:cxn ang="0">
                  <a:pos x="25" y="33"/>
                </a:cxn>
                <a:cxn ang="0">
                  <a:pos x="30" y="32"/>
                </a:cxn>
                <a:cxn ang="0">
                  <a:pos x="30" y="28"/>
                </a:cxn>
                <a:cxn ang="0">
                  <a:pos x="33" y="30"/>
                </a:cxn>
                <a:cxn ang="0">
                  <a:pos x="38" y="27"/>
                </a:cxn>
                <a:cxn ang="0">
                  <a:pos x="38" y="24"/>
                </a:cxn>
                <a:cxn ang="0">
                  <a:pos x="29" y="24"/>
                </a:cxn>
                <a:cxn ang="0">
                  <a:pos x="29" y="22"/>
                </a:cxn>
                <a:cxn ang="0">
                  <a:pos x="30" y="20"/>
                </a:cxn>
                <a:cxn ang="0">
                  <a:pos x="27" y="20"/>
                </a:cxn>
                <a:cxn ang="0">
                  <a:pos x="29" y="19"/>
                </a:cxn>
                <a:cxn ang="0">
                  <a:pos x="30" y="12"/>
                </a:cxn>
                <a:cxn ang="0">
                  <a:pos x="32" y="9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24" y="3"/>
                </a:cxn>
                <a:cxn ang="0">
                  <a:pos x="17" y="9"/>
                </a:cxn>
                <a:cxn ang="0">
                  <a:pos x="6" y="11"/>
                </a:cxn>
                <a:cxn ang="0">
                  <a:pos x="3" y="16"/>
                </a:cxn>
                <a:cxn ang="0">
                  <a:pos x="0" y="25"/>
                </a:cxn>
                <a:cxn ang="0">
                  <a:pos x="1" y="40"/>
                </a:cxn>
                <a:cxn ang="0">
                  <a:pos x="6" y="41"/>
                </a:cxn>
                <a:cxn ang="0">
                  <a:pos x="9" y="43"/>
                </a:cxn>
                <a:cxn ang="0">
                  <a:pos x="9" y="51"/>
                </a:cxn>
                <a:cxn ang="0">
                  <a:pos x="9" y="51"/>
                </a:cxn>
              </a:cxnLst>
              <a:rect l="0" t="0" r="r" b="b"/>
              <a:pathLst>
                <a:path w="38" h="51">
                  <a:moveTo>
                    <a:pt x="9" y="51"/>
                  </a:moveTo>
                  <a:lnTo>
                    <a:pt x="21" y="51"/>
                  </a:lnTo>
                  <a:lnTo>
                    <a:pt x="24" y="51"/>
                  </a:lnTo>
                  <a:lnTo>
                    <a:pt x="21" y="48"/>
                  </a:lnTo>
                  <a:lnTo>
                    <a:pt x="22" y="46"/>
                  </a:lnTo>
                  <a:lnTo>
                    <a:pt x="21" y="41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7" y="36"/>
                  </a:lnTo>
                  <a:lnTo>
                    <a:pt x="25" y="33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3" y="30"/>
                  </a:lnTo>
                  <a:lnTo>
                    <a:pt x="38" y="27"/>
                  </a:lnTo>
                  <a:lnTo>
                    <a:pt x="38" y="24"/>
                  </a:lnTo>
                  <a:lnTo>
                    <a:pt x="29" y="24"/>
                  </a:lnTo>
                  <a:lnTo>
                    <a:pt x="29" y="22"/>
                  </a:lnTo>
                  <a:lnTo>
                    <a:pt x="30" y="20"/>
                  </a:lnTo>
                  <a:lnTo>
                    <a:pt x="27" y="20"/>
                  </a:lnTo>
                  <a:lnTo>
                    <a:pt x="29" y="19"/>
                  </a:lnTo>
                  <a:lnTo>
                    <a:pt x="30" y="12"/>
                  </a:lnTo>
                  <a:lnTo>
                    <a:pt x="32" y="9"/>
                  </a:lnTo>
                  <a:lnTo>
                    <a:pt x="30" y="3"/>
                  </a:lnTo>
                  <a:lnTo>
                    <a:pt x="32" y="0"/>
                  </a:lnTo>
                  <a:lnTo>
                    <a:pt x="24" y="3"/>
                  </a:lnTo>
                  <a:lnTo>
                    <a:pt x="17" y="9"/>
                  </a:lnTo>
                  <a:lnTo>
                    <a:pt x="6" y="11"/>
                  </a:lnTo>
                  <a:lnTo>
                    <a:pt x="3" y="16"/>
                  </a:lnTo>
                  <a:lnTo>
                    <a:pt x="0" y="25"/>
                  </a:lnTo>
                  <a:lnTo>
                    <a:pt x="1" y="40"/>
                  </a:lnTo>
                  <a:lnTo>
                    <a:pt x="6" y="41"/>
                  </a:lnTo>
                  <a:lnTo>
                    <a:pt x="9" y="43"/>
                  </a:lnTo>
                  <a:lnTo>
                    <a:pt x="9" y="51"/>
                  </a:lnTo>
                  <a:lnTo>
                    <a:pt x="9" y="5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1" name="Полилиния 327"/>
            <p:cNvSpPr/>
            <p:nvPr/>
          </p:nvSpPr>
          <p:spPr bwMode="auto">
            <a:xfrm>
              <a:off x="4348446" y="-2167720"/>
              <a:ext cx="82933" cy="116922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3" y="11"/>
                </a:cxn>
                <a:cxn ang="0">
                  <a:pos x="14" y="12"/>
                </a:cxn>
                <a:cxn ang="0">
                  <a:pos x="14" y="19"/>
                </a:cxn>
                <a:cxn ang="0">
                  <a:pos x="16" y="27"/>
                </a:cxn>
                <a:cxn ang="0">
                  <a:pos x="13" y="35"/>
                </a:cxn>
                <a:cxn ang="0">
                  <a:pos x="0" y="43"/>
                </a:cxn>
                <a:cxn ang="0">
                  <a:pos x="5" y="51"/>
                </a:cxn>
                <a:cxn ang="0">
                  <a:pos x="11" y="53"/>
                </a:cxn>
                <a:cxn ang="0">
                  <a:pos x="13" y="57"/>
                </a:cxn>
                <a:cxn ang="0">
                  <a:pos x="14" y="61"/>
                </a:cxn>
                <a:cxn ang="0">
                  <a:pos x="26" y="65"/>
                </a:cxn>
                <a:cxn ang="0">
                  <a:pos x="32" y="86"/>
                </a:cxn>
                <a:cxn ang="0">
                  <a:pos x="38" y="85"/>
                </a:cxn>
                <a:cxn ang="0">
                  <a:pos x="43" y="81"/>
                </a:cxn>
                <a:cxn ang="0">
                  <a:pos x="42" y="73"/>
                </a:cxn>
                <a:cxn ang="0">
                  <a:pos x="43" y="70"/>
                </a:cxn>
                <a:cxn ang="0">
                  <a:pos x="59" y="62"/>
                </a:cxn>
                <a:cxn ang="0">
                  <a:pos x="61" y="59"/>
                </a:cxn>
                <a:cxn ang="0">
                  <a:pos x="59" y="53"/>
                </a:cxn>
                <a:cxn ang="0">
                  <a:pos x="56" y="53"/>
                </a:cxn>
                <a:cxn ang="0">
                  <a:pos x="53" y="48"/>
                </a:cxn>
                <a:cxn ang="0">
                  <a:pos x="48" y="48"/>
                </a:cxn>
                <a:cxn ang="0">
                  <a:pos x="46" y="46"/>
                </a:cxn>
                <a:cxn ang="0">
                  <a:pos x="42" y="46"/>
                </a:cxn>
                <a:cxn ang="0">
                  <a:pos x="38" y="44"/>
                </a:cxn>
                <a:cxn ang="0">
                  <a:pos x="38" y="43"/>
                </a:cxn>
                <a:cxn ang="0">
                  <a:pos x="38" y="40"/>
                </a:cxn>
                <a:cxn ang="0">
                  <a:pos x="42" y="41"/>
                </a:cxn>
                <a:cxn ang="0">
                  <a:pos x="42" y="38"/>
                </a:cxn>
                <a:cxn ang="0">
                  <a:pos x="51" y="32"/>
                </a:cxn>
                <a:cxn ang="0">
                  <a:pos x="56" y="27"/>
                </a:cxn>
                <a:cxn ang="0">
                  <a:pos x="55" y="22"/>
                </a:cxn>
                <a:cxn ang="0">
                  <a:pos x="48" y="19"/>
                </a:cxn>
                <a:cxn ang="0">
                  <a:pos x="46" y="16"/>
                </a:cxn>
                <a:cxn ang="0">
                  <a:pos x="46" y="12"/>
                </a:cxn>
                <a:cxn ang="0">
                  <a:pos x="51" y="11"/>
                </a:cxn>
                <a:cxn ang="0">
                  <a:pos x="55" y="6"/>
                </a:cxn>
                <a:cxn ang="0">
                  <a:pos x="53" y="4"/>
                </a:cxn>
                <a:cxn ang="0">
                  <a:pos x="45" y="8"/>
                </a:cxn>
                <a:cxn ang="0">
                  <a:pos x="42" y="6"/>
                </a:cxn>
                <a:cxn ang="0">
                  <a:pos x="42" y="3"/>
                </a:cxn>
                <a:cxn ang="0">
                  <a:pos x="40" y="1"/>
                </a:cxn>
                <a:cxn ang="0">
                  <a:pos x="34" y="0"/>
                </a:cxn>
                <a:cxn ang="0">
                  <a:pos x="27" y="1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61" h="86">
                  <a:moveTo>
                    <a:pt x="19" y="4"/>
                  </a:moveTo>
                  <a:lnTo>
                    <a:pt x="13" y="11"/>
                  </a:lnTo>
                  <a:lnTo>
                    <a:pt x="14" y="12"/>
                  </a:lnTo>
                  <a:lnTo>
                    <a:pt x="14" y="19"/>
                  </a:lnTo>
                  <a:lnTo>
                    <a:pt x="16" y="27"/>
                  </a:lnTo>
                  <a:lnTo>
                    <a:pt x="13" y="35"/>
                  </a:lnTo>
                  <a:lnTo>
                    <a:pt x="0" y="43"/>
                  </a:lnTo>
                  <a:lnTo>
                    <a:pt x="5" y="51"/>
                  </a:lnTo>
                  <a:lnTo>
                    <a:pt x="11" y="53"/>
                  </a:lnTo>
                  <a:lnTo>
                    <a:pt x="13" y="57"/>
                  </a:lnTo>
                  <a:lnTo>
                    <a:pt x="14" y="61"/>
                  </a:lnTo>
                  <a:lnTo>
                    <a:pt x="26" y="65"/>
                  </a:lnTo>
                  <a:lnTo>
                    <a:pt x="32" y="86"/>
                  </a:lnTo>
                  <a:lnTo>
                    <a:pt x="38" y="85"/>
                  </a:lnTo>
                  <a:lnTo>
                    <a:pt x="43" y="81"/>
                  </a:lnTo>
                  <a:lnTo>
                    <a:pt x="42" y="73"/>
                  </a:lnTo>
                  <a:lnTo>
                    <a:pt x="43" y="70"/>
                  </a:lnTo>
                  <a:lnTo>
                    <a:pt x="59" y="62"/>
                  </a:lnTo>
                  <a:lnTo>
                    <a:pt x="61" y="59"/>
                  </a:lnTo>
                  <a:lnTo>
                    <a:pt x="59" y="53"/>
                  </a:lnTo>
                  <a:lnTo>
                    <a:pt x="56" y="53"/>
                  </a:lnTo>
                  <a:lnTo>
                    <a:pt x="53" y="48"/>
                  </a:lnTo>
                  <a:lnTo>
                    <a:pt x="48" y="48"/>
                  </a:lnTo>
                  <a:lnTo>
                    <a:pt x="46" y="46"/>
                  </a:lnTo>
                  <a:lnTo>
                    <a:pt x="42" y="46"/>
                  </a:lnTo>
                  <a:lnTo>
                    <a:pt x="38" y="44"/>
                  </a:lnTo>
                  <a:lnTo>
                    <a:pt x="38" y="43"/>
                  </a:lnTo>
                  <a:lnTo>
                    <a:pt x="38" y="40"/>
                  </a:lnTo>
                  <a:lnTo>
                    <a:pt x="42" y="41"/>
                  </a:lnTo>
                  <a:lnTo>
                    <a:pt x="42" y="38"/>
                  </a:lnTo>
                  <a:lnTo>
                    <a:pt x="51" y="32"/>
                  </a:lnTo>
                  <a:lnTo>
                    <a:pt x="56" y="27"/>
                  </a:lnTo>
                  <a:lnTo>
                    <a:pt x="55" y="22"/>
                  </a:lnTo>
                  <a:lnTo>
                    <a:pt x="48" y="19"/>
                  </a:lnTo>
                  <a:lnTo>
                    <a:pt x="46" y="16"/>
                  </a:lnTo>
                  <a:lnTo>
                    <a:pt x="46" y="12"/>
                  </a:lnTo>
                  <a:lnTo>
                    <a:pt x="51" y="11"/>
                  </a:lnTo>
                  <a:lnTo>
                    <a:pt x="55" y="6"/>
                  </a:lnTo>
                  <a:lnTo>
                    <a:pt x="53" y="4"/>
                  </a:lnTo>
                  <a:lnTo>
                    <a:pt x="45" y="8"/>
                  </a:lnTo>
                  <a:lnTo>
                    <a:pt x="42" y="6"/>
                  </a:lnTo>
                  <a:lnTo>
                    <a:pt x="42" y="3"/>
                  </a:lnTo>
                  <a:lnTo>
                    <a:pt x="40" y="1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2" name="Полилиния 328"/>
            <p:cNvSpPr/>
            <p:nvPr/>
          </p:nvSpPr>
          <p:spPr bwMode="auto">
            <a:xfrm>
              <a:off x="4972483" y="-1867257"/>
              <a:ext cx="141394" cy="8021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4" y="5"/>
                </a:cxn>
                <a:cxn ang="0">
                  <a:pos x="12" y="8"/>
                </a:cxn>
                <a:cxn ang="0">
                  <a:pos x="9" y="10"/>
                </a:cxn>
                <a:cxn ang="0">
                  <a:pos x="4" y="11"/>
                </a:cxn>
                <a:cxn ang="0">
                  <a:pos x="0" y="34"/>
                </a:cxn>
                <a:cxn ang="0">
                  <a:pos x="0" y="40"/>
                </a:cxn>
                <a:cxn ang="0">
                  <a:pos x="8" y="40"/>
                </a:cxn>
                <a:cxn ang="0">
                  <a:pos x="9" y="38"/>
                </a:cxn>
                <a:cxn ang="0">
                  <a:pos x="11" y="38"/>
                </a:cxn>
                <a:cxn ang="0">
                  <a:pos x="16" y="42"/>
                </a:cxn>
                <a:cxn ang="0">
                  <a:pos x="20" y="34"/>
                </a:cxn>
                <a:cxn ang="0">
                  <a:pos x="25" y="37"/>
                </a:cxn>
                <a:cxn ang="0">
                  <a:pos x="28" y="38"/>
                </a:cxn>
                <a:cxn ang="0">
                  <a:pos x="36" y="38"/>
                </a:cxn>
                <a:cxn ang="0">
                  <a:pos x="36" y="37"/>
                </a:cxn>
                <a:cxn ang="0">
                  <a:pos x="41" y="38"/>
                </a:cxn>
                <a:cxn ang="0">
                  <a:pos x="46" y="37"/>
                </a:cxn>
                <a:cxn ang="0">
                  <a:pos x="51" y="38"/>
                </a:cxn>
                <a:cxn ang="0">
                  <a:pos x="56" y="38"/>
                </a:cxn>
                <a:cxn ang="0">
                  <a:pos x="65" y="42"/>
                </a:cxn>
                <a:cxn ang="0">
                  <a:pos x="73" y="46"/>
                </a:cxn>
                <a:cxn ang="0">
                  <a:pos x="81" y="51"/>
                </a:cxn>
                <a:cxn ang="0">
                  <a:pos x="86" y="54"/>
                </a:cxn>
                <a:cxn ang="0">
                  <a:pos x="93" y="59"/>
                </a:cxn>
                <a:cxn ang="0">
                  <a:pos x="104" y="54"/>
                </a:cxn>
                <a:cxn ang="0">
                  <a:pos x="93" y="51"/>
                </a:cxn>
                <a:cxn ang="0">
                  <a:pos x="89" y="48"/>
                </a:cxn>
                <a:cxn ang="0">
                  <a:pos x="88" y="46"/>
                </a:cxn>
                <a:cxn ang="0">
                  <a:pos x="85" y="45"/>
                </a:cxn>
                <a:cxn ang="0">
                  <a:pos x="81" y="43"/>
                </a:cxn>
                <a:cxn ang="0">
                  <a:pos x="73" y="37"/>
                </a:cxn>
                <a:cxn ang="0">
                  <a:pos x="65" y="35"/>
                </a:cxn>
                <a:cxn ang="0">
                  <a:pos x="61" y="32"/>
                </a:cxn>
                <a:cxn ang="0">
                  <a:pos x="56" y="34"/>
                </a:cxn>
                <a:cxn ang="0">
                  <a:pos x="53" y="30"/>
                </a:cxn>
                <a:cxn ang="0">
                  <a:pos x="53" y="29"/>
                </a:cxn>
                <a:cxn ang="0">
                  <a:pos x="51" y="27"/>
                </a:cxn>
                <a:cxn ang="0">
                  <a:pos x="49" y="29"/>
                </a:cxn>
                <a:cxn ang="0">
                  <a:pos x="51" y="30"/>
                </a:cxn>
                <a:cxn ang="0">
                  <a:pos x="48" y="30"/>
                </a:cxn>
                <a:cxn ang="0">
                  <a:pos x="46" y="27"/>
                </a:cxn>
                <a:cxn ang="0">
                  <a:pos x="43" y="26"/>
                </a:cxn>
                <a:cxn ang="0">
                  <a:pos x="40" y="22"/>
                </a:cxn>
                <a:cxn ang="0">
                  <a:pos x="32" y="6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04" h="59">
                  <a:moveTo>
                    <a:pt x="25" y="0"/>
                  </a:moveTo>
                  <a:lnTo>
                    <a:pt x="24" y="5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4" y="11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6" y="42"/>
                  </a:lnTo>
                  <a:lnTo>
                    <a:pt x="20" y="34"/>
                  </a:lnTo>
                  <a:lnTo>
                    <a:pt x="25" y="37"/>
                  </a:lnTo>
                  <a:lnTo>
                    <a:pt x="28" y="38"/>
                  </a:lnTo>
                  <a:lnTo>
                    <a:pt x="36" y="38"/>
                  </a:lnTo>
                  <a:lnTo>
                    <a:pt x="36" y="37"/>
                  </a:lnTo>
                  <a:lnTo>
                    <a:pt x="41" y="38"/>
                  </a:lnTo>
                  <a:lnTo>
                    <a:pt x="46" y="37"/>
                  </a:lnTo>
                  <a:lnTo>
                    <a:pt x="51" y="38"/>
                  </a:lnTo>
                  <a:lnTo>
                    <a:pt x="56" y="38"/>
                  </a:lnTo>
                  <a:lnTo>
                    <a:pt x="65" y="42"/>
                  </a:lnTo>
                  <a:lnTo>
                    <a:pt x="73" y="46"/>
                  </a:lnTo>
                  <a:lnTo>
                    <a:pt x="81" y="51"/>
                  </a:lnTo>
                  <a:lnTo>
                    <a:pt x="86" y="54"/>
                  </a:lnTo>
                  <a:lnTo>
                    <a:pt x="93" y="59"/>
                  </a:lnTo>
                  <a:lnTo>
                    <a:pt x="104" y="54"/>
                  </a:lnTo>
                  <a:lnTo>
                    <a:pt x="93" y="51"/>
                  </a:lnTo>
                  <a:lnTo>
                    <a:pt x="89" y="48"/>
                  </a:lnTo>
                  <a:lnTo>
                    <a:pt x="88" y="46"/>
                  </a:lnTo>
                  <a:lnTo>
                    <a:pt x="85" y="45"/>
                  </a:lnTo>
                  <a:lnTo>
                    <a:pt x="81" y="43"/>
                  </a:lnTo>
                  <a:lnTo>
                    <a:pt x="73" y="37"/>
                  </a:lnTo>
                  <a:lnTo>
                    <a:pt x="65" y="35"/>
                  </a:lnTo>
                  <a:lnTo>
                    <a:pt x="61" y="32"/>
                  </a:lnTo>
                  <a:lnTo>
                    <a:pt x="56" y="34"/>
                  </a:lnTo>
                  <a:lnTo>
                    <a:pt x="53" y="30"/>
                  </a:lnTo>
                  <a:lnTo>
                    <a:pt x="53" y="29"/>
                  </a:lnTo>
                  <a:lnTo>
                    <a:pt x="51" y="27"/>
                  </a:lnTo>
                  <a:lnTo>
                    <a:pt x="49" y="29"/>
                  </a:lnTo>
                  <a:lnTo>
                    <a:pt x="51" y="30"/>
                  </a:lnTo>
                  <a:lnTo>
                    <a:pt x="48" y="30"/>
                  </a:lnTo>
                  <a:lnTo>
                    <a:pt x="46" y="27"/>
                  </a:lnTo>
                  <a:lnTo>
                    <a:pt x="43" y="26"/>
                  </a:lnTo>
                  <a:lnTo>
                    <a:pt x="40" y="22"/>
                  </a:lnTo>
                  <a:lnTo>
                    <a:pt x="32" y="6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3" name="Полилиния 329"/>
            <p:cNvSpPr/>
            <p:nvPr/>
          </p:nvSpPr>
          <p:spPr bwMode="auto">
            <a:xfrm>
              <a:off x="5089405" y="-1793841"/>
              <a:ext cx="31270" cy="2855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7" y="5"/>
                </a:cxn>
                <a:cxn ang="0">
                  <a:pos x="5" y="7"/>
                </a:cxn>
                <a:cxn ang="0">
                  <a:pos x="5" y="13"/>
                </a:cxn>
                <a:cxn ang="0">
                  <a:pos x="0" y="18"/>
                </a:cxn>
                <a:cxn ang="0">
                  <a:pos x="3" y="20"/>
                </a:cxn>
                <a:cxn ang="0">
                  <a:pos x="10" y="21"/>
                </a:cxn>
                <a:cxn ang="0">
                  <a:pos x="15" y="20"/>
                </a:cxn>
                <a:cxn ang="0">
                  <a:pos x="18" y="21"/>
                </a:cxn>
                <a:cxn ang="0">
                  <a:pos x="23" y="15"/>
                </a:cxn>
                <a:cxn ang="0">
                  <a:pos x="21" y="13"/>
                </a:cxn>
                <a:cxn ang="0">
                  <a:pos x="13" y="15"/>
                </a:cxn>
                <a:cxn ang="0">
                  <a:pos x="11" y="15"/>
                </a:cxn>
                <a:cxn ang="0">
                  <a:pos x="13" y="15"/>
                </a:cxn>
                <a:cxn ang="0">
                  <a:pos x="15" y="12"/>
                </a:cxn>
                <a:cxn ang="0">
                  <a:pos x="23" y="10"/>
                </a:cxn>
                <a:cxn ang="0">
                  <a:pos x="23" y="5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23" h="21">
                  <a:moveTo>
                    <a:pt x="18" y="0"/>
                  </a:moveTo>
                  <a:lnTo>
                    <a:pt x="7" y="5"/>
                  </a:lnTo>
                  <a:lnTo>
                    <a:pt x="5" y="7"/>
                  </a:lnTo>
                  <a:lnTo>
                    <a:pt x="5" y="13"/>
                  </a:lnTo>
                  <a:lnTo>
                    <a:pt x="0" y="18"/>
                  </a:lnTo>
                  <a:lnTo>
                    <a:pt x="3" y="20"/>
                  </a:lnTo>
                  <a:lnTo>
                    <a:pt x="10" y="21"/>
                  </a:lnTo>
                  <a:lnTo>
                    <a:pt x="15" y="20"/>
                  </a:lnTo>
                  <a:lnTo>
                    <a:pt x="18" y="21"/>
                  </a:lnTo>
                  <a:lnTo>
                    <a:pt x="23" y="15"/>
                  </a:lnTo>
                  <a:lnTo>
                    <a:pt x="21" y="13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5" y="12"/>
                  </a:lnTo>
                  <a:lnTo>
                    <a:pt x="23" y="10"/>
                  </a:lnTo>
                  <a:lnTo>
                    <a:pt x="23" y="5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4" name="Полилиния 330"/>
            <p:cNvSpPr/>
            <p:nvPr/>
          </p:nvSpPr>
          <p:spPr bwMode="auto">
            <a:xfrm>
              <a:off x="4265514" y="-1806078"/>
              <a:ext cx="246080" cy="134597"/>
            </a:xfrm>
            <a:custGeom>
              <a:avLst/>
              <a:gdLst/>
              <a:ahLst/>
              <a:cxnLst>
                <a:cxn ang="0">
                  <a:pos x="26" y="78"/>
                </a:cxn>
                <a:cxn ang="0">
                  <a:pos x="37" y="83"/>
                </a:cxn>
                <a:cxn ang="0">
                  <a:pos x="43" y="88"/>
                </a:cxn>
                <a:cxn ang="0">
                  <a:pos x="45" y="93"/>
                </a:cxn>
                <a:cxn ang="0">
                  <a:pos x="53" y="98"/>
                </a:cxn>
                <a:cxn ang="0">
                  <a:pos x="56" y="99"/>
                </a:cxn>
                <a:cxn ang="0">
                  <a:pos x="66" y="98"/>
                </a:cxn>
                <a:cxn ang="0">
                  <a:pos x="77" y="96"/>
                </a:cxn>
                <a:cxn ang="0">
                  <a:pos x="88" y="93"/>
                </a:cxn>
                <a:cxn ang="0">
                  <a:pos x="96" y="88"/>
                </a:cxn>
                <a:cxn ang="0">
                  <a:pos x="101" y="78"/>
                </a:cxn>
                <a:cxn ang="0">
                  <a:pos x="107" y="72"/>
                </a:cxn>
                <a:cxn ang="0">
                  <a:pos x="132" y="77"/>
                </a:cxn>
                <a:cxn ang="0">
                  <a:pos x="146" y="62"/>
                </a:cxn>
                <a:cxn ang="0">
                  <a:pos x="157" y="51"/>
                </a:cxn>
                <a:cxn ang="0">
                  <a:pos x="165" y="30"/>
                </a:cxn>
                <a:cxn ang="0">
                  <a:pos x="181" y="22"/>
                </a:cxn>
                <a:cxn ang="0">
                  <a:pos x="175" y="14"/>
                </a:cxn>
                <a:cxn ang="0">
                  <a:pos x="165" y="0"/>
                </a:cxn>
                <a:cxn ang="0">
                  <a:pos x="157" y="3"/>
                </a:cxn>
                <a:cxn ang="0">
                  <a:pos x="148" y="8"/>
                </a:cxn>
                <a:cxn ang="0">
                  <a:pos x="116" y="6"/>
                </a:cxn>
                <a:cxn ang="0">
                  <a:pos x="101" y="11"/>
                </a:cxn>
                <a:cxn ang="0">
                  <a:pos x="80" y="6"/>
                </a:cxn>
                <a:cxn ang="0">
                  <a:pos x="67" y="9"/>
                </a:cxn>
                <a:cxn ang="0">
                  <a:pos x="55" y="5"/>
                </a:cxn>
                <a:cxn ang="0">
                  <a:pos x="31" y="1"/>
                </a:cxn>
                <a:cxn ang="0">
                  <a:pos x="18" y="11"/>
                </a:cxn>
                <a:cxn ang="0">
                  <a:pos x="13" y="22"/>
                </a:cxn>
                <a:cxn ang="0">
                  <a:pos x="14" y="29"/>
                </a:cxn>
                <a:cxn ang="0">
                  <a:pos x="13" y="37"/>
                </a:cxn>
                <a:cxn ang="0">
                  <a:pos x="13" y="41"/>
                </a:cxn>
                <a:cxn ang="0">
                  <a:pos x="6" y="49"/>
                </a:cxn>
                <a:cxn ang="0">
                  <a:pos x="0" y="70"/>
                </a:cxn>
                <a:cxn ang="0">
                  <a:pos x="2" y="78"/>
                </a:cxn>
              </a:cxnLst>
              <a:rect l="0" t="0" r="r" b="b"/>
              <a:pathLst>
                <a:path w="181" h="99">
                  <a:moveTo>
                    <a:pt x="2" y="78"/>
                  </a:moveTo>
                  <a:lnTo>
                    <a:pt x="26" y="78"/>
                  </a:lnTo>
                  <a:lnTo>
                    <a:pt x="34" y="80"/>
                  </a:lnTo>
                  <a:lnTo>
                    <a:pt x="37" y="83"/>
                  </a:lnTo>
                  <a:lnTo>
                    <a:pt x="42" y="86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45" y="93"/>
                  </a:lnTo>
                  <a:lnTo>
                    <a:pt x="50" y="98"/>
                  </a:lnTo>
                  <a:lnTo>
                    <a:pt x="53" y="98"/>
                  </a:lnTo>
                  <a:lnTo>
                    <a:pt x="56" y="98"/>
                  </a:lnTo>
                  <a:lnTo>
                    <a:pt x="56" y="99"/>
                  </a:lnTo>
                  <a:lnTo>
                    <a:pt x="61" y="98"/>
                  </a:lnTo>
                  <a:lnTo>
                    <a:pt x="66" y="98"/>
                  </a:lnTo>
                  <a:lnTo>
                    <a:pt x="71" y="94"/>
                  </a:lnTo>
                  <a:lnTo>
                    <a:pt x="77" y="96"/>
                  </a:lnTo>
                  <a:lnTo>
                    <a:pt x="87" y="96"/>
                  </a:lnTo>
                  <a:lnTo>
                    <a:pt x="88" y="93"/>
                  </a:lnTo>
                  <a:lnTo>
                    <a:pt x="91" y="94"/>
                  </a:lnTo>
                  <a:lnTo>
                    <a:pt x="96" y="88"/>
                  </a:lnTo>
                  <a:lnTo>
                    <a:pt x="96" y="83"/>
                  </a:lnTo>
                  <a:lnTo>
                    <a:pt x="101" y="78"/>
                  </a:lnTo>
                  <a:lnTo>
                    <a:pt x="106" y="75"/>
                  </a:lnTo>
                  <a:lnTo>
                    <a:pt x="107" y="72"/>
                  </a:lnTo>
                  <a:lnTo>
                    <a:pt x="124" y="72"/>
                  </a:lnTo>
                  <a:lnTo>
                    <a:pt x="132" y="77"/>
                  </a:lnTo>
                  <a:lnTo>
                    <a:pt x="136" y="75"/>
                  </a:lnTo>
                  <a:lnTo>
                    <a:pt x="146" y="62"/>
                  </a:lnTo>
                  <a:lnTo>
                    <a:pt x="149" y="56"/>
                  </a:lnTo>
                  <a:lnTo>
                    <a:pt x="157" y="51"/>
                  </a:lnTo>
                  <a:lnTo>
                    <a:pt x="160" y="41"/>
                  </a:lnTo>
                  <a:lnTo>
                    <a:pt x="165" y="30"/>
                  </a:lnTo>
                  <a:lnTo>
                    <a:pt x="170" y="27"/>
                  </a:lnTo>
                  <a:lnTo>
                    <a:pt x="181" y="22"/>
                  </a:lnTo>
                  <a:lnTo>
                    <a:pt x="180" y="17"/>
                  </a:lnTo>
                  <a:lnTo>
                    <a:pt x="175" y="14"/>
                  </a:lnTo>
                  <a:lnTo>
                    <a:pt x="175" y="8"/>
                  </a:lnTo>
                  <a:lnTo>
                    <a:pt x="165" y="0"/>
                  </a:lnTo>
                  <a:lnTo>
                    <a:pt x="160" y="0"/>
                  </a:lnTo>
                  <a:lnTo>
                    <a:pt x="157" y="3"/>
                  </a:lnTo>
                  <a:lnTo>
                    <a:pt x="154" y="3"/>
                  </a:lnTo>
                  <a:lnTo>
                    <a:pt x="148" y="8"/>
                  </a:lnTo>
                  <a:lnTo>
                    <a:pt x="136" y="5"/>
                  </a:lnTo>
                  <a:lnTo>
                    <a:pt x="116" y="6"/>
                  </a:lnTo>
                  <a:lnTo>
                    <a:pt x="104" y="11"/>
                  </a:lnTo>
                  <a:lnTo>
                    <a:pt x="101" y="11"/>
                  </a:lnTo>
                  <a:lnTo>
                    <a:pt x="91" y="9"/>
                  </a:lnTo>
                  <a:lnTo>
                    <a:pt x="80" y="6"/>
                  </a:lnTo>
                  <a:lnTo>
                    <a:pt x="74" y="6"/>
                  </a:lnTo>
                  <a:lnTo>
                    <a:pt x="67" y="9"/>
                  </a:lnTo>
                  <a:lnTo>
                    <a:pt x="64" y="9"/>
                  </a:lnTo>
                  <a:lnTo>
                    <a:pt x="55" y="5"/>
                  </a:lnTo>
                  <a:lnTo>
                    <a:pt x="43" y="1"/>
                  </a:lnTo>
                  <a:lnTo>
                    <a:pt x="31" y="1"/>
                  </a:lnTo>
                  <a:lnTo>
                    <a:pt x="21" y="5"/>
                  </a:lnTo>
                  <a:lnTo>
                    <a:pt x="18" y="11"/>
                  </a:lnTo>
                  <a:lnTo>
                    <a:pt x="13" y="14"/>
                  </a:lnTo>
                  <a:lnTo>
                    <a:pt x="13" y="22"/>
                  </a:lnTo>
                  <a:lnTo>
                    <a:pt x="11" y="25"/>
                  </a:lnTo>
                  <a:lnTo>
                    <a:pt x="14" y="29"/>
                  </a:lnTo>
                  <a:lnTo>
                    <a:pt x="16" y="35"/>
                  </a:lnTo>
                  <a:lnTo>
                    <a:pt x="13" y="37"/>
                  </a:lnTo>
                  <a:lnTo>
                    <a:pt x="14" y="40"/>
                  </a:lnTo>
                  <a:lnTo>
                    <a:pt x="13" y="41"/>
                  </a:lnTo>
                  <a:lnTo>
                    <a:pt x="6" y="45"/>
                  </a:lnTo>
                  <a:lnTo>
                    <a:pt x="6" y="49"/>
                  </a:lnTo>
                  <a:lnTo>
                    <a:pt x="2" y="56"/>
                  </a:lnTo>
                  <a:lnTo>
                    <a:pt x="0" y="70"/>
                  </a:lnTo>
                  <a:lnTo>
                    <a:pt x="2" y="78"/>
                  </a:lnTo>
                  <a:lnTo>
                    <a:pt x="2" y="7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5" name="Полилиния 331"/>
            <p:cNvSpPr/>
            <p:nvPr/>
          </p:nvSpPr>
          <p:spPr bwMode="auto">
            <a:xfrm>
              <a:off x="4389233" y="-1795201"/>
              <a:ext cx="165866" cy="159069"/>
            </a:xfrm>
            <a:custGeom>
              <a:avLst/>
              <a:gdLst/>
              <a:ahLst/>
              <a:cxnLst>
                <a:cxn ang="0">
                  <a:pos x="45" y="110"/>
                </a:cxn>
                <a:cxn ang="0">
                  <a:pos x="60" y="110"/>
                </a:cxn>
                <a:cxn ang="0">
                  <a:pos x="77" y="112"/>
                </a:cxn>
                <a:cxn ang="0">
                  <a:pos x="98" y="112"/>
                </a:cxn>
                <a:cxn ang="0">
                  <a:pos x="113" y="114"/>
                </a:cxn>
                <a:cxn ang="0">
                  <a:pos x="121" y="117"/>
                </a:cxn>
                <a:cxn ang="0">
                  <a:pos x="122" y="115"/>
                </a:cxn>
                <a:cxn ang="0">
                  <a:pos x="121" y="104"/>
                </a:cxn>
                <a:cxn ang="0">
                  <a:pos x="119" y="104"/>
                </a:cxn>
                <a:cxn ang="0">
                  <a:pos x="109" y="99"/>
                </a:cxn>
                <a:cxn ang="0">
                  <a:pos x="95" y="85"/>
                </a:cxn>
                <a:cxn ang="0">
                  <a:pos x="93" y="74"/>
                </a:cxn>
                <a:cxn ang="0">
                  <a:pos x="100" y="69"/>
                </a:cxn>
                <a:cxn ang="0">
                  <a:pos x="106" y="58"/>
                </a:cxn>
                <a:cxn ang="0">
                  <a:pos x="100" y="46"/>
                </a:cxn>
                <a:cxn ang="0">
                  <a:pos x="98" y="43"/>
                </a:cxn>
                <a:cxn ang="0">
                  <a:pos x="89" y="41"/>
                </a:cxn>
                <a:cxn ang="0">
                  <a:pos x="85" y="37"/>
                </a:cxn>
                <a:cxn ang="0">
                  <a:pos x="85" y="33"/>
                </a:cxn>
                <a:cxn ang="0">
                  <a:pos x="89" y="32"/>
                </a:cxn>
                <a:cxn ang="0">
                  <a:pos x="103" y="32"/>
                </a:cxn>
                <a:cxn ang="0">
                  <a:pos x="105" y="32"/>
                </a:cxn>
                <a:cxn ang="0">
                  <a:pos x="103" y="29"/>
                </a:cxn>
                <a:cxn ang="0">
                  <a:pos x="97" y="21"/>
                </a:cxn>
                <a:cxn ang="0">
                  <a:pos x="97" y="13"/>
                </a:cxn>
                <a:cxn ang="0">
                  <a:pos x="92" y="3"/>
                </a:cxn>
                <a:cxn ang="0">
                  <a:pos x="89" y="1"/>
                </a:cxn>
                <a:cxn ang="0">
                  <a:pos x="87" y="0"/>
                </a:cxn>
                <a:cxn ang="0">
                  <a:pos x="84" y="0"/>
                </a:cxn>
                <a:cxn ang="0">
                  <a:pos x="84" y="6"/>
                </a:cxn>
                <a:cxn ang="0">
                  <a:pos x="89" y="9"/>
                </a:cxn>
                <a:cxn ang="0">
                  <a:pos x="90" y="14"/>
                </a:cxn>
                <a:cxn ang="0">
                  <a:pos x="79" y="19"/>
                </a:cxn>
                <a:cxn ang="0">
                  <a:pos x="74" y="22"/>
                </a:cxn>
                <a:cxn ang="0">
                  <a:pos x="69" y="33"/>
                </a:cxn>
                <a:cxn ang="0">
                  <a:pos x="66" y="43"/>
                </a:cxn>
                <a:cxn ang="0">
                  <a:pos x="58" y="48"/>
                </a:cxn>
                <a:cxn ang="0">
                  <a:pos x="55" y="54"/>
                </a:cxn>
                <a:cxn ang="0">
                  <a:pos x="45" y="67"/>
                </a:cxn>
                <a:cxn ang="0">
                  <a:pos x="41" y="69"/>
                </a:cxn>
                <a:cxn ang="0">
                  <a:pos x="33" y="64"/>
                </a:cxn>
                <a:cxn ang="0">
                  <a:pos x="16" y="64"/>
                </a:cxn>
                <a:cxn ang="0">
                  <a:pos x="15" y="67"/>
                </a:cxn>
                <a:cxn ang="0">
                  <a:pos x="10" y="70"/>
                </a:cxn>
                <a:cxn ang="0">
                  <a:pos x="5" y="75"/>
                </a:cxn>
                <a:cxn ang="0">
                  <a:pos x="5" y="80"/>
                </a:cxn>
                <a:cxn ang="0">
                  <a:pos x="0" y="86"/>
                </a:cxn>
                <a:cxn ang="0">
                  <a:pos x="2" y="88"/>
                </a:cxn>
                <a:cxn ang="0">
                  <a:pos x="5" y="88"/>
                </a:cxn>
                <a:cxn ang="0">
                  <a:pos x="8" y="93"/>
                </a:cxn>
                <a:cxn ang="0">
                  <a:pos x="15" y="94"/>
                </a:cxn>
                <a:cxn ang="0">
                  <a:pos x="20" y="93"/>
                </a:cxn>
                <a:cxn ang="0">
                  <a:pos x="18" y="96"/>
                </a:cxn>
                <a:cxn ang="0">
                  <a:pos x="20" y="98"/>
                </a:cxn>
                <a:cxn ang="0">
                  <a:pos x="23" y="101"/>
                </a:cxn>
                <a:cxn ang="0">
                  <a:pos x="21" y="112"/>
                </a:cxn>
                <a:cxn ang="0">
                  <a:pos x="45" y="110"/>
                </a:cxn>
                <a:cxn ang="0">
                  <a:pos x="45" y="110"/>
                </a:cxn>
              </a:cxnLst>
              <a:rect l="0" t="0" r="r" b="b"/>
              <a:pathLst>
                <a:path w="122" h="117">
                  <a:moveTo>
                    <a:pt x="45" y="110"/>
                  </a:moveTo>
                  <a:lnTo>
                    <a:pt x="60" y="110"/>
                  </a:lnTo>
                  <a:lnTo>
                    <a:pt x="77" y="112"/>
                  </a:lnTo>
                  <a:lnTo>
                    <a:pt x="98" y="112"/>
                  </a:lnTo>
                  <a:lnTo>
                    <a:pt x="113" y="114"/>
                  </a:lnTo>
                  <a:lnTo>
                    <a:pt x="121" y="117"/>
                  </a:lnTo>
                  <a:lnTo>
                    <a:pt x="122" y="115"/>
                  </a:lnTo>
                  <a:lnTo>
                    <a:pt x="121" y="104"/>
                  </a:lnTo>
                  <a:lnTo>
                    <a:pt x="119" y="104"/>
                  </a:lnTo>
                  <a:lnTo>
                    <a:pt x="109" y="99"/>
                  </a:lnTo>
                  <a:lnTo>
                    <a:pt x="95" y="85"/>
                  </a:lnTo>
                  <a:lnTo>
                    <a:pt x="93" y="74"/>
                  </a:lnTo>
                  <a:lnTo>
                    <a:pt x="100" y="69"/>
                  </a:lnTo>
                  <a:lnTo>
                    <a:pt x="106" y="58"/>
                  </a:lnTo>
                  <a:lnTo>
                    <a:pt x="100" y="46"/>
                  </a:lnTo>
                  <a:lnTo>
                    <a:pt x="98" y="43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33"/>
                  </a:lnTo>
                  <a:lnTo>
                    <a:pt x="89" y="32"/>
                  </a:lnTo>
                  <a:lnTo>
                    <a:pt x="103" y="32"/>
                  </a:lnTo>
                  <a:lnTo>
                    <a:pt x="105" y="32"/>
                  </a:lnTo>
                  <a:lnTo>
                    <a:pt x="103" y="29"/>
                  </a:lnTo>
                  <a:lnTo>
                    <a:pt x="97" y="21"/>
                  </a:lnTo>
                  <a:lnTo>
                    <a:pt x="97" y="13"/>
                  </a:lnTo>
                  <a:lnTo>
                    <a:pt x="92" y="3"/>
                  </a:lnTo>
                  <a:lnTo>
                    <a:pt x="89" y="1"/>
                  </a:lnTo>
                  <a:lnTo>
                    <a:pt x="87" y="0"/>
                  </a:lnTo>
                  <a:lnTo>
                    <a:pt x="84" y="0"/>
                  </a:lnTo>
                  <a:lnTo>
                    <a:pt x="84" y="6"/>
                  </a:lnTo>
                  <a:lnTo>
                    <a:pt x="89" y="9"/>
                  </a:lnTo>
                  <a:lnTo>
                    <a:pt x="90" y="14"/>
                  </a:lnTo>
                  <a:lnTo>
                    <a:pt x="79" y="19"/>
                  </a:lnTo>
                  <a:lnTo>
                    <a:pt x="74" y="22"/>
                  </a:lnTo>
                  <a:lnTo>
                    <a:pt x="69" y="33"/>
                  </a:lnTo>
                  <a:lnTo>
                    <a:pt x="66" y="43"/>
                  </a:lnTo>
                  <a:lnTo>
                    <a:pt x="58" y="48"/>
                  </a:lnTo>
                  <a:lnTo>
                    <a:pt x="55" y="54"/>
                  </a:lnTo>
                  <a:lnTo>
                    <a:pt x="45" y="67"/>
                  </a:lnTo>
                  <a:lnTo>
                    <a:pt x="41" y="69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5" y="67"/>
                  </a:lnTo>
                  <a:lnTo>
                    <a:pt x="10" y="70"/>
                  </a:lnTo>
                  <a:lnTo>
                    <a:pt x="5" y="75"/>
                  </a:lnTo>
                  <a:lnTo>
                    <a:pt x="5" y="80"/>
                  </a:lnTo>
                  <a:lnTo>
                    <a:pt x="0" y="86"/>
                  </a:lnTo>
                  <a:lnTo>
                    <a:pt x="2" y="88"/>
                  </a:lnTo>
                  <a:lnTo>
                    <a:pt x="5" y="88"/>
                  </a:lnTo>
                  <a:lnTo>
                    <a:pt x="8" y="93"/>
                  </a:lnTo>
                  <a:lnTo>
                    <a:pt x="15" y="94"/>
                  </a:lnTo>
                  <a:lnTo>
                    <a:pt x="20" y="93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3" y="101"/>
                  </a:lnTo>
                  <a:lnTo>
                    <a:pt x="21" y="112"/>
                  </a:lnTo>
                  <a:lnTo>
                    <a:pt x="45" y="110"/>
                  </a:lnTo>
                  <a:lnTo>
                    <a:pt x="45" y="1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6" name="Полилиния 332"/>
            <p:cNvSpPr/>
            <p:nvPr/>
          </p:nvSpPr>
          <p:spPr bwMode="auto">
            <a:xfrm>
              <a:off x="4839247" y="-1600784"/>
              <a:ext cx="40787" cy="23113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7" y="1"/>
                </a:cxn>
                <a:cxn ang="0">
                  <a:pos x="16" y="4"/>
                </a:cxn>
                <a:cxn ang="0">
                  <a:pos x="9" y="3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3" y="16"/>
                </a:cxn>
                <a:cxn ang="0">
                  <a:pos x="6" y="16"/>
                </a:cxn>
                <a:cxn ang="0">
                  <a:pos x="9" y="17"/>
                </a:cxn>
                <a:cxn ang="0">
                  <a:pos x="14" y="17"/>
                </a:cxn>
                <a:cxn ang="0">
                  <a:pos x="16" y="14"/>
                </a:cxn>
                <a:cxn ang="0">
                  <a:pos x="24" y="12"/>
                </a:cxn>
                <a:cxn ang="0">
                  <a:pos x="25" y="14"/>
                </a:cxn>
                <a:cxn ang="0">
                  <a:pos x="30" y="9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30" h="17">
                  <a:moveTo>
                    <a:pt x="22" y="0"/>
                  </a:moveTo>
                  <a:lnTo>
                    <a:pt x="17" y="1"/>
                  </a:lnTo>
                  <a:lnTo>
                    <a:pt x="16" y="4"/>
                  </a:lnTo>
                  <a:lnTo>
                    <a:pt x="9" y="3"/>
                  </a:lnTo>
                  <a:lnTo>
                    <a:pt x="3" y="9"/>
                  </a:lnTo>
                  <a:lnTo>
                    <a:pt x="0" y="14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6" y="16"/>
                  </a:lnTo>
                  <a:lnTo>
                    <a:pt x="9" y="17"/>
                  </a:lnTo>
                  <a:lnTo>
                    <a:pt x="14" y="17"/>
                  </a:lnTo>
                  <a:lnTo>
                    <a:pt x="16" y="14"/>
                  </a:lnTo>
                  <a:lnTo>
                    <a:pt x="24" y="12"/>
                  </a:lnTo>
                  <a:lnTo>
                    <a:pt x="25" y="14"/>
                  </a:lnTo>
                  <a:lnTo>
                    <a:pt x="30" y="9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7" name="Полилиния 333"/>
            <p:cNvSpPr/>
            <p:nvPr/>
          </p:nvSpPr>
          <p:spPr bwMode="auto">
            <a:xfrm>
              <a:off x="4515672" y="-1766650"/>
              <a:ext cx="281429" cy="112844"/>
            </a:xfrm>
            <a:custGeom>
              <a:avLst/>
              <a:gdLst/>
              <a:ahLst/>
              <a:cxnLst>
                <a:cxn ang="0">
                  <a:pos x="199" y="59"/>
                </a:cxn>
                <a:cxn ang="0">
                  <a:pos x="193" y="61"/>
                </a:cxn>
                <a:cxn ang="0">
                  <a:pos x="188" y="59"/>
                </a:cxn>
                <a:cxn ang="0">
                  <a:pos x="170" y="59"/>
                </a:cxn>
                <a:cxn ang="0">
                  <a:pos x="164" y="62"/>
                </a:cxn>
                <a:cxn ang="0">
                  <a:pos x="142" y="65"/>
                </a:cxn>
                <a:cxn ang="0">
                  <a:pos x="130" y="65"/>
                </a:cxn>
                <a:cxn ang="0">
                  <a:pos x="127" y="69"/>
                </a:cxn>
                <a:cxn ang="0">
                  <a:pos x="103" y="65"/>
                </a:cxn>
                <a:cxn ang="0">
                  <a:pos x="98" y="67"/>
                </a:cxn>
                <a:cxn ang="0">
                  <a:pos x="81" y="61"/>
                </a:cxn>
                <a:cxn ang="0">
                  <a:pos x="71" y="75"/>
                </a:cxn>
                <a:cxn ang="0">
                  <a:pos x="58" y="78"/>
                </a:cxn>
                <a:cxn ang="0">
                  <a:pos x="42" y="75"/>
                </a:cxn>
                <a:cxn ang="0">
                  <a:pos x="28" y="83"/>
                </a:cxn>
                <a:cxn ang="0">
                  <a:pos x="16" y="78"/>
                </a:cxn>
                <a:cxn ang="0">
                  <a:pos x="0" y="53"/>
                </a:cxn>
                <a:cxn ang="0">
                  <a:pos x="13" y="37"/>
                </a:cxn>
                <a:cxn ang="0">
                  <a:pos x="31" y="35"/>
                </a:cxn>
                <a:cxn ang="0">
                  <a:pos x="37" y="37"/>
                </a:cxn>
                <a:cxn ang="0">
                  <a:pos x="65" y="30"/>
                </a:cxn>
                <a:cxn ang="0">
                  <a:pos x="69" y="24"/>
                </a:cxn>
                <a:cxn ang="0">
                  <a:pos x="92" y="19"/>
                </a:cxn>
                <a:cxn ang="0">
                  <a:pos x="100" y="16"/>
                </a:cxn>
                <a:cxn ang="0">
                  <a:pos x="111" y="8"/>
                </a:cxn>
                <a:cxn ang="0">
                  <a:pos x="114" y="1"/>
                </a:cxn>
                <a:cxn ang="0">
                  <a:pos x="140" y="9"/>
                </a:cxn>
                <a:cxn ang="0">
                  <a:pos x="140" y="22"/>
                </a:cxn>
                <a:cxn ang="0">
                  <a:pos x="150" y="24"/>
                </a:cxn>
                <a:cxn ang="0">
                  <a:pos x="161" y="29"/>
                </a:cxn>
                <a:cxn ang="0">
                  <a:pos x="169" y="35"/>
                </a:cxn>
                <a:cxn ang="0">
                  <a:pos x="191" y="51"/>
                </a:cxn>
                <a:cxn ang="0">
                  <a:pos x="207" y="59"/>
                </a:cxn>
              </a:cxnLst>
              <a:rect l="0" t="0" r="r" b="b"/>
              <a:pathLst>
                <a:path w="207" h="83">
                  <a:moveTo>
                    <a:pt x="207" y="59"/>
                  </a:moveTo>
                  <a:lnTo>
                    <a:pt x="199" y="59"/>
                  </a:lnTo>
                  <a:lnTo>
                    <a:pt x="198" y="62"/>
                  </a:lnTo>
                  <a:lnTo>
                    <a:pt x="193" y="61"/>
                  </a:lnTo>
                  <a:lnTo>
                    <a:pt x="191" y="62"/>
                  </a:lnTo>
                  <a:lnTo>
                    <a:pt x="188" y="59"/>
                  </a:lnTo>
                  <a:lnTo>
                    <a:pt x="177" y="61"/>
                  </a:lnTo>
                  <a:lnTo>
                    <a:pt x="170" y="59"/>
                  </a:lnTo>
                  <a:lnTo>
                    <a:pt x="170" y="62"/>
                  </a:lnTo>
                  <a:lnTo>
                    <a:pt x="164" y="62"/>
                  </a:lnTo>
                  <a:lnTo>
                    <a:pt x="161" y="61"/>
                  </a:lnTo>
                  <a:lnTo>
                    <a:pt x="142" y="65"/>
                  </a:lnTo>
                  <a:lnTo>
                    <a:pt x="134" y="64"/>
                  </a:lnTo>
                  <a:lnTo>
                    <a:pt x="130" y="65"/>
                  </a:lnTo>
                  <a:lnTo>
                    <a:pt x="130" y="69"/>
                  </a:lnTo>
                  <a:lnTo>
                    <a:pt x="127" y="69"/>
                  </a:lnTo>
                  <a:lnTo>
                    <a:pt x="113" y="69"/>
                  </a:lnTo>
                  <a:lnTo>
                    <a:pt x="103" y="65"/>
                  </a:lnTo>
                  <a:lnTo>
                    <a:pt x="100" y="67"/>
                  </a:lnTo>
                  <a:lnTo>
                    <a:pt x="98" y="67"/>
                  </a:lnTo>
                  <a:lnTo>
                    <a:pt x="89" y="61"/>
                  </a:lnTo>
                  <a:lnTo>
                    <a:pt x="81" y="61"/>
                  </a:lnTo>
                  <a:lnTo>
                    <a:pt x="71" y="67"/>
                  </a:lnTo>
                  <a:lnTo>
                    <a:pt x="71" y="75"/>
                  </a:lnTo>
                  <a:lnTo>
                    <a:pt x="68" y="75"/>
                  </a:lnTo>
                  <a:lnTo>
                    <a:pt x="58" y="78"/>
                  </a:lnTo>
                  <a:lnTo>
                    <a:pt x="47" y="75"/>
                  </a:lnTo>
                  <a:lnTo>
                    <a:pt x="42" y="75"/>
                  </a:lnTo>
                  <a:lnTo>
                    <a:pt x="36" y="78"/>
                  </a:lnTo>
                  <a:lnTo>
                    <a:pt x="28" y="83"/>
                  </a:lnTo>
                  <a:lnTo>
                    <a:pt x="26" y="83"/>
                  </a:lnTo>
                  <a:lnTo>
                    <a:pt x="16" y="78"/>
                  </a:lnTo>
                  <a:lnTo>
                    <a:pt x="2" y="64"/>
                  </a:lnTo>
                  <a:lnTo>
                    <a:pt x="0" y="53"/>
                  </a:lnTo>
                  <a:lnTo>
                    <a:pt x="7" y="48"/>
                  </a:lnTo>
                  <a:lnTo>
                    <a:pt x="13" y="37"/>
                  </a:lnTo>
                  <a:lnTo>
                    <a:pt x="25" y="37"/>
                  </a:lnTo>
                  <a:lnTo>
                    <a:pt x="31" y="35"/>
                  </a:lnTo>
                  <a:lnTo>
                    <a:pt x="33" y="33"/>
                  </a:lnTo>
                  <a:lnTo>
                    <a:pt x="37" y="37"/>
                  </a:lnTo>
                  <a:lnTo>
                    <a:pt x="52" y="32"/>
                  </a:lnTo>
                  <a:lnTo>
                    <a:pt x="65" y="30"/>
                  </a:lnTo>
                  <a:lnTo>
                    <a:pt x="73" y="25"/>
                  </a:lnTo>
                  <a:lnTo>
                    <a:pt x="69" y="24"/>
                  </a:lnTo>
                  <a:lnTo>
                    <a:pt x="69" y="22"/>
                  </a:lnTo>
                  <a:lnTo>
                    <a:pt x="92" y="19"/>
                  </a:lnTo>
                  <a:lnTo>
                    <a:pt x="95" y="17"/>
                  </a:lnTo>
                  <a:lnTo>
                    <a:pt x="100" y="16"/>
                  </a:lnTo>
                  <a:lnTo>
                    <a:pt x="101" y="14"/>
                  </a:lnTo>
                  <a:lnTo>
                    <a:pt x="111" y="8"/>
                  </a:lnTo>
                  <a:lnTo>
                    <a:pt x="111" y="4"/>
                  </a:lnTo>
                  <a:lnTo>
                    <a:pt x="114" y="1"/>
                  </a:lnTo>
                  <a:lnTo>
                    <a:pt x="126" y="0"/>
                  </a:lnTo>
                  <a:lnTo>
                    <a:pt x="140" y="9"/>
                  </a:lnTo>
                  <a:lnTo>
                    <a:pt x="142" y="12"/>
                  </a:lnTo>
                  <a:lnTo>
                    <a:pt x="140" y="22"/>
                  </a:lnTo>
                  <a:lnTo>
                    <a:pt x="143" y="24"/>
                  </a:lnTo>
                  <a:lnTo>
                    <a:pt x="150" y="24"/>
                  </a:lnTo>
                  <a:lnTo>
                    <a:pt x="153" y="27"/>
                  </a:lnTo>
                  <a:lnTo>
                    <a:pt x="161" y="29"/>
                  </a:lnTo>
                  <a:lnTo>
                    <a:pt x="167" y="30"/>
                  </a:lnTo>
                  <a:lnTo>
                    <a:pt x="169" y="35"/>
                  </a:lnTo>
                  <a:lnTo>
                    <a:pt x="185" y="43"/>
                  </a:lnTo>
                  <a:lnTo>
                    <a:pt x="191" y="51"/>
                  </a:lnTo>
                  <a:lnTo>
                    <a:pt x="203" y="54"/>
                  </a:lnTo>
                  <a:lnTo>
                    <a:pt x="207" y="59"/>
                  </a:lnTo>
                  <a:lnTo>
                    <a:pt x="207" y="5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8" name="Полилиния 334"/>
            <p:cNvSpPr/>
            <p:nvPr/>
          </p:nvSpPr>
          <p:spPr bwMode="auto">
            <a:xfrm>
              <a:off x="4472167" y="-1553200"/>
              <a:ext cx="21753" cy="19034"/>
            </a:xfrm>
            <a:custGeom>
              <a:avLst/>
              <a:gdLst/>
              <a:ahLst/>
              <a:cxnLst>
                <a:cxn ang="0">
                  <a:pos x="5" y="14"/>
                </a:cxn>
                <a:cxn ang="0">
                  <a:pos x="4" y="14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7" y="5"/>
                </a:cxn>
                <a:cxn ang="0">
                  <a:pos x="8" y="1"/>
                </a:cxn>
                <a:cxn ang="0">
                  <a:pos x="12" y="0"/>
                </a:cxn>
                <a:cxn ang="0">
                  <a:pos x="15" y="1"/>
                </a:cxn>
                <a:cxn ang="0">
                  <a:pos x="16" y="3"/>
                </a:cxn>
                <a:cxn ang="0">
                  <a:pos x="10" y="6"/>
                </a:cxn>
                <a:cxn ang="0">
                  <a:pos x="8" y="14"/>
                </a:cxn>
                <a:cxn ang="0">
                  <a:pos x="5" y="14"/>
                </a:cxn>
                <a:cxn ang="0">
                  <a:pos x="5" y="14"/>
                </a:cxn>
              </a:cxnLst>
              <a:rect l="0" t="0" r="r" b="b"/>
              <a:pathLst>
                <a:path w="16" h="14">
                  <a:moveTo>
                    <a:pt x="5" y="14"/>
                  </a:moveTo>
                  <a:lnTo>
                    <a:pt x="4" y="14"/>
                  </a:lnTo>
                  <a:lnTo>
                    <a:pt x="2" y="8"/>
                  </a:lnTo>
                  <a:lnTo>
                    <a:pt x="0" y="6"/>
                  </a:lnTo>
                  <a:lnTo>
                    <a:pt x="7" y="5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0" y="6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9" name="Полилиния 335"/>
            <p:cNvSpPr/>
            <p:nvPr/>
          </p:nvSpPr>
          <p:spPr bwMode="auto">
            <a:xfrm>
              <a:off x="4398750" y="-1645650"/>
              <a:ext cx="119641" cy="88372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7" y="4"/>
                </a:cxn>
                <a:cxn ang="0">
                  <a:pos x="40" y="12"/>
                </a:cxn>
                <a:cxn ang="0">
                  <a:pos x="19" y="13"/>
                </a:cxn>
                <a:cxn ang="0">
                  <a:pos x="13" y="13"/>
                </a:cxn>
                <a:cxn ang="0">
                  <a:pos x="13" y="16"/>
                </a:cxn>
                <a:cxn ang="0">
                  <a:pos x="9" y="18"/>
                </a:cxn>
                <a:cxn ang="0">
                  <a:pos x="18" y="23"/>
                </a:cxn>
                <a:cxn ang="0">
                  <a:pos x="13" y="23"/>
                </a:cxn>
                <a:cxn ang="0">
                  <a:pos x="8" y="21"/>
                </a:cxn>
                <a:cxn ang="0">
                  <a:pos x="8" y="28"/>
                </a:cxn>
                <a:cxn ang="0">
                  <a:pos x="3" y="31"/>
                </a:cxn>
                <a:cxn ang="0">
                  <a:pos x="0" y="31"/>
                </a:cxn>
                <a:cxn ang="0">
                  <a:pos x="3" y="33"/>
                </a:cxn>
                <a:cxn ang="0">
                  <a:pos x="9" y="44"/>
                </a:cxn>
                <a:cxn ang="0">
                  <a:pos x="19" y="52"/>
                </a:cxn>
                <a:cxn ang="0">
                  <a:pos x="37" y="61"/>
                </a:cxn>
                <a:cxn ang="0">
                  <a:pos x="38" y="65"/>
                </a:cxn>
                <a:cxn ang="0">
                  <a:pos x="42" y="60"/>
                </a:cxn>
                <a:cxn ang="0">
                  <a:pos x="48" y="60"/>
                </a:cxn>
                <a:cxn ang="0">
                  <a:pos x="48" y="58"/>
                </a:cxn>
                <a:cxn ang="0">
                  <a:pos x="46" y="53"/>
                </a:cxn>
                <a:cxn ang="0">
                  <a:pos x="48" y="50"/>
                </a:cxn>
                <a:cxn ang="0">
                  <a:pos x="58" y="45"/>
                </a:cxn>
                <a:cxn ang="0">
                  <a:pos x="62" y="42"/>
                </a:cxn>
                <a:cxn ang="0">
                  <a:pos x="67" y="45"/>
                </a:cxn>
                <a:cxn ang="0">
                  <a:pos x="75" y="45"/>
                </a:cxn>
                <a:cxn ang="0">
                  <a:pos x="80" y="49"/>
                </a:cxn>
                <a:cxn ang="0">
                  <a:pos x="85" y="47"/>
                </a:cxn>
                <a:cxn ang="0">
                  <a:pos x="88" y="31"/>
                </a:cxn>
                <a:cxn ang="0">
                  <a:pos x="83" y="24"/>
                </a:cxn>
                <a:cxn ang="0">
                  <a:pos x="83" y="21"/>
                </a:cxn>
                <a:cxn ang="0">
                  <a:pos x="88" y="15"/>
                </a:cxn>
                <a:cxn ang="0">
                  <a:pos x="86" y="12"/>
                </a:cxn>
                <a:cxn ang="0">
                  <a:pos x="83" y="8"/>
                </a:cxn>
                <a:cxn ang="0">
                  <a:pos x="75" y="8"/>
                </a:cxn>
                <a:cxn ang="0">
                  <a:pos x="70" y="12"/>
                </a:cxn>
                <a:cxn ang="0">
                  <a:pos x="69" y="12"/>
                </a:cxn>
                <a:cxn ang="0">
                  <a:pos x="69" y="4"/>
                </a:cxn>
                <a:cxn ang="0">
                  <a:pos x="70" y="2"/>
                </a:cxn>
                <a:cxn ang="0">
                  <a:pos x="53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88" h="65">
                  <a:moveTo>
                    <a:pt x="38" y="0"/>
                  </a:moveTo>
                  <a:lnTo>
                    <a:pt x="37" y="4"/>
                  </a:lnTo>
                  <a:lnTo>
                    <a:pt x="40" y="12"/>
                  </a:lnTo>
                  <a:lnTo>
                    <a:pt x="19" y="13"/>
                  </a:lnTo>
                  <a:lnTo>
                    <a:pt x="13" y="13"/>
                  </a:lnTo>
                  <a:lnTo>
                    <a:pt x="13" y="16"/>
                  </a:lnTo>
                  <a:lnTo>
                    <a:pt x="9" y="18"/>
                  </a:lnTo>
                  <a:lnTo>
                    <a:pt x="18" y="23"/>
                  </a:lnTo>
                  <a:lnTo>
                    <a:pt x="13" y="23"/>
                  </a:lnTo>
                  <a:lnTo>
                    <a:pt x="8" y="21"/>
                  </a:lnTo>
                  <a:lnTo>
                    <a:pt x="8" y="28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3" y="33"/>
                  </a:lnTo>
                  <a:lnTo>
                    <a:pt x="9" y="44"/>
                  </a:lnTo>
                  <a:lnTo>
                    <a:pt x="19" y="52"/>
                  </a:lnTo>
                  <a:lnTo>
                    <a:pt x="37" y="61"/>
                  </a:lnTo>
                  <a:lnTo>
                    <a:pt x="38" y="65"/>
                  </a:lnTo>
                  <a:lnTo>
                    <a:pt x="42" y="60"/>
                  </a:lnTo>
                  <a:lnTo>
                    <a:pt x="48" y="60"/>
                  </a:lnTo>
                  <a:lnTo>
                    <a:pt x="48" y="58"/>
                  </a:lnTo>
                  <a:lnTo>
                    <a:pt x="46" y="53"/>
                  </a:lnTo>
                  <a:lnTo>
                    <a:pt x="48" y="50"/>
                  </a:lnTo>
                  <a:lnTo>
                    <a:pt x="58" y="45"/>
                  </a:lnTo>
                  <a:lnTo>
                    <a:pt x="62" y="42"/>
                  </a:lnTo>
                  <a:lnTo>
                    <a:pt x="67" y="45"/>
                  </a:lnTo>
                  <a:lnTo>
                    <a:pt x="75" y="45"/>
                  </a:lnTo>
                  <a:lnTo>
                    <a:pt x="80" y="49"/>
                  </a:lnTo>
                  <a:lnTo>
                    <a:pt x="85" y="47"/>
                  </a:lnTo>
                  <a:lnTo>
                    <a:pt x="88" y="31"/>
                  </a:lnTo>
                  <a:lnTo>
                    <a:pt x="83" y="24"/>
                  </a:lnTo>
                  <a:lnTo>
                    <a:pt x="83" y="21"/>
                  </a:lnTo>
                  <a:lnTo>
                    <a:pt x="88" y="15"/>
                  </a:lnTo>
                  <a:lnTo>
                    <a:pt x="86" y="12"/>
                  </a:lnTo>
                  <a:lnTo>
                    <a:pt x="83" y="8"/>
                  </a:lnTo>
                  <a:lnTo>
                    <a:pt x="75" y="8"/>
                  </a:lnTo>
                  <a:lnTo>
                    <a:pt x="70" y="12"/>
                  </a:lnTo>
                  <a:lnTo>
                    <a:pt x="69" y="12"/>
                  </a:lnTo>
                  <a:lnTo>
                    <a:pt x="69" y="4"/>
                  </a:lnTo>
                  <a:lnTo>
                    <a:pt x="70" y="2"/>
                  </a:lnTo>
                  <a:lnTo>
                    <a:pt x="53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0" name="Полилиния 336"/>
            <p:cNvSpPr/>
            <p:nvPr/>
          </p:nvSpPr>
          <p:spPr bwMode="auto">
            <a:xfrm>
              <a:off x="4450414" y="-1664684"/>
              <a:ext cx="157709" cy="119641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06" y="3"/>
                </a:cxn>
                <a:cxn ang="0">
                  <a:pos x="95" y="0"/>
                </a:cxn>
                <a:cxn ang="0">
                  <a:pos x="90" y="0"/>
                </a:cxn>
                <a:cxn ang="0">
                  <a:pos x="84" y="3"/>
                </a:cxn>
                <a:cxn ang="0">
                  <a:pos x="76" y="8"/>
                </a:cxn>
                <a:cxn ang="0">
                  <a:pos x="77" y="19"/>
                </a:cxn>
                <a:cxn ang="0">
                  <a:pos x="76" y="21"/>
                </a:cxn>
                <a:cxn ang="0">
                  <a:pos x="68" y="18"/>
                </a:cxn>
                <a:cxn ang="0">
                  <a:pos x="53" y="16"/>
                </a:cxn>
                <a:cxn ang="0">
                  <a:pos x="32" y="16"/>
                </a:cxn>
                <a:cxn ang="0">
                  <a:pos x="31" y="18"/>
                </a:cxn>
                <a:cxn ang="0">
                  <a:pos x="31" y="26"/>
                </a:cxn>
                <a:cxn ang="0">
                  <a:pos x="32" y="26"/>
                </a:cxn>
                <a:cxn ang="0">
                  <a:pos x="37" y="22"/>
                </a:cxn>
                <a:cxn ang="0">
                  <a:pos x="45" y="22"/>
                </a:cxn>
                <a:cxn ang="0">
                  <a:pos x="48" y="26"/>
                </a:cxn>
                <a:cxn ang="0">
                  <a:pos x="50" y="29"/>
                </a:cxn>
                <a:cxn ang="0">
                  <a:pos x="45" y="35"/>
                </a:cxn>
                <a:cxn ang="0">
                  <a:pos x="45" y="38"/>
                </a:cxn>
                <a:cxn ang="0">
                  <a:pos x="50" y="45"/>
                </a:cxn>
                <a:cxn ang="0">
                  <a:pos x="47" y="61"/>
                </a:cxn>
                <a:cxn ang="0">
                  <a:pos x="42" y="63"/>
                </a:cxn>
                <a:cxn ang="0">
                  <a:pos x="37" y="59"/>
                </a:cxn>
                <a:cxn ang="0">
                  <a:pos x="29" y="59"/>
                </a:cxn>
                <a:cxn ang="0">
                  <a:pos x="24" y="56"/>
                </a:cxn>
                <a:cxn ang="0">
                  <a:pos x="20" y="59"/>
                </a:cxn>
                <a:cxn ang="0">
                  <a:pos x="10" y="64"/>
                </a:cxn>
                <a:cxn ang="0">
                  <a:pos x="8" y="67"/>
                </a:cxn>
                <a:cxn ang="0">
                  <a:pos x="10" y="72"/>
                </a:cxn>
                <a:cxn ang="0">
                  <a:pos x="10" y="74"/>
                </a:cxn>
                <a:cxn ang="0">
                  <a:pos x="4" y="74"/>
                </a:cxn>
                <a:cxn ang="0">
                  <a:pos x="0" y="79"/>
                </a:cxn>
                <a:cxn ang="0">
                  <a:pos x="5" y="79"/>
                </a:cxn>
                <a:cxn ang="0">
                  <a:pos x="12" y="83"/>
                </a:cxn>
                <a:cxn ang="0">
                  <a:pos x="16" y="88"/>
                </a:cxn>
                <a:cxn ang="0">
                  <a:pos x="23" y="87"/>
                </a:cxn>
                <a:cxn ang="0">
                  <a:pos x="24" y="83"/>
                </a:cxn>
                <a:cxn ang="0">
                  <a:pos x="28" y="82"/>
                </a:cxn>
                <a:cxn ang="0">
                  <a:pos x="31" y="83"/>
                </a:cxn>
                <a:cxn ang="0">
                  <a:pos x="32" y="85"/>
                </a:cxn>
                <a:cxn ang="0">
                  <a:pos x="37" y="87"/>
                </a:cxn>
                <a:cxn ang="0">
                  <a:pos x="40" y="87"/>
                </a:cxn>
                <a:cxn ang="0">
                  <a:pos x="44" y="83"/>
                </a:cxn>
                <a:cxn ang="0">
                  <a:pos x="52" y="82"/>
                </a:cxn>
                <a:cxn ang="0">
                  <a:pos x="53" y="85"/>
                </a:cxn>
                <a:cxn ang="0">
                  <a:pos x="56" y="87"/>
                </a:cxn>
                <a:cxn ang="0">
                  <a:pos x="63" y="85"/>
                </a:cxn>
                <a:cxn ang="0">
                  <a:pos x="77" y="77"/>
                </a:cxn>
                <a:cxn ang="0">
                  <a:pos x="82" y="71"/>
                </a:cxn>
                <a:cxn ang="0">
                  <a:pos x="82" y="63"/>
                </a:cxn>
                <a:cxn ang="0">
                  <a:pos x="84" y="58"/>
                </a:cxn>
                <a:cxn ang="0">
                  <a:pos x="90" y="51"/>
                </a:cxn>
                <a:cxn ang="0">
                  <a:pos x="105" y="43"/>
                </a:cxn>
                <a:cxn ang="0">
                  <a:pos x="108" y="18"/>
                </a:cxn>
                <a:cxn ang="0">
                  <a:pos x="116" y="6"/>
                </a:cxn>
                <a:cxn ang="0">
                  <a:pos x="116" y="0"/>
                </a:cxn>
                <a:cxn ang="0">
                  <a:pos x="116" y="0"/>
                </a:cxn>
              </a:cxnLst>
              <a:rect l="0" t="0" r="r" b="b"/>
              <a:pathLst>
                <a:path w="116" h="88">
                  <a:moveTo>
                    <a:pt x="116" y="0"/>
                  </a:moveTo>
                  <a:lnTo>
                    <a:pt x="106" y="3"/>
                  </a:lnTo>
                  <a:lnTo>
                    <a:pt x="95" y="0"/>
                  </a:lnTo>
                  <a:lnTo>
                    <a:pt x="90" y="0"/>
                  </a:lnTo>
                  <a:lnTo>
                    <a:pt x="84" y="3"/>
                  </a:lnTo>
                  <a:lnTo>
                    <a:pt x="76" y="8"/>
                  </a:lnTo>
                  <a:lnTo>
                    <a:pt x="77" y="19"/>
                  </a:lnTo>
                  <a:lnTo>
                    <a:pt x="76" y="21"/>
                  </a:lnTo>
                  <a:lnTo>
                    <a:pt x="68" y="18"/>
                  </a:lnTo>
                  <a:lnTo>
                    <a:pt x="53" y="16"/>
                  </a:lnTo>
                  <a:lnTo>
                    <a:pt x="32" y="16"/>
                  </a:lnTo>
                  <a:lnTo>
                    <a:pt x="31" y="18"/>
                  </a:lnTo>
                  <a:lnTo>
                    <a:pt x="31" y="26"/>
                  </a:lnTo>
                  <a:lnTo>
                    <a:pt x="32" y="26"/>
                  </a:lnTo>
                  <a:lnTo>
                    <a:pt x="37" y="22"/>
                  </a:lnTo>
                  <a:lnTo>
                    <a:pt x="45" y="22"/>
                  </a:lnTo>
                  <a:lnTo>
                    <a:pt x="48" y="26"/>
                  </a:lnTo>
                  <a:lnTo>
                    <a:pt x="50" y="29"/>
                  </a:lnTo>
                  <a:lnTo>
                    <a:pt x="45" y="35"/>
                  </a:lnTo>
                  <a:lnTo>
                    <a:pt x="45" y="38"/>
                  </a:lnTo>
                  <a:lnTo>
                    <a:pt x="50" y="45"/>
                  </a:lnTo>
                  <a:lnTo>
                    <a:pt x="47" y="61"/>
                  </a:lnTo>
                  <a:lnTo>
                    <a:pt x="42" y="63"/>
                  </a:lnTo>
                  <a:lnTo>
                    <a:pt x="37" y="59"/>
                  </a:lnTo>
                  <a:lnTo>
                    <a:pt x="29" y="59"/>
                  </a:lnTo>
                  <a:lnTo>
                    <a:pt x="24" y="56"/>
                  </a:lnTo>
                  <a:lnTo>
                    <a:pt x="20" y="59"/>
                  </a:lnTo>
                  <a:lnTo>
                    <a:pt x="10" y="64"/>
                  </a:lnTo>
                  <a:lnTo>
                    <a:pt x="8" y="67"/>
                  </a:lnTo>
                  <a:lnTo>
                    <a:pt x="10" y="72"/>
                  </a:lnTo>
                  <a:lnTo>
                    <a:pt x="10" y="74"/>
                  </a:lnTo>
                  <a:lnTo>
                    <a:pt x="4" y="74"/>
                  </a:lnTo>
                  <a:lnTo>
                    <a:pt x="0" y="79"/>
                  </a:lnTo>
                  <a:lnTo>
                    <a:pt x="5" y="79"/>
                  </a:lnTo>
                  <a:lnTo>
                    <a:pt x="12" y="83"/>
                  </a:lnTo>
                  <a:lnTo>
                    <a:pt x="16" y="88"/>
                  </a:lnTo>
                  <a:lnTo>
                    <a:pt x="23" y="87"/>
                  </a:lnTo>
                  <a:lnTo>
                    <a:pt x="24" y="83"/>
                  </a:lnTo>
                  <a:lnTo>
                    <a:pt x="28" y="82"/>
                  </a:lnTo>
                  <a:lnTo>
                    <a:pt x="31" y="83"/>
                  </a:lnTo>
                  <a:lnTo>
                    <a:pt x="32" y="85"/>
                  </a:lnTo>
                  <a:lnTo>
                    <a:pt x="37" y="87"/>
                  </a:lnTo>
                  <a:lnTo>
                    <a:pt x="40" y="87"/>
                  </a:lnTo>
                  <a:lnTo>
                    <a:pt x="44" y="83"/>
                  </a:lnTo>
                  <a:lnTo>
                    <a:pt x="52" y="82"/>
                  </a:lnTo>
                  <a:lnTo>
                    <a:pt x="53" y="85"/>
                  </a:lnTo>
                  <a:lnTo>
                    <a:pt x="56" y="87"/>
                  </a:lnTo>
                  <a:lnTo>
                    <a:pt x="63" y="85"/>
                  </a:lnTo>
                  <a:lnTo>
                    <a:pt x="77" y="77"/>
                  </a:lnTo>
                  <a:lnTo>
                    <a:pt x="82" y="71"/>
                  </a:lnTo>
                  <a:lnTo>
                    <a:pt x="82" y="63"/>
                  </a:lnTo>
                  <a:lnTo>
                    <a:pt x="84" y="58"/>
                  </a:lnTo>
                  <a:lnTo>
                    <a:pt x="90" y="51"/>
                  </a:lnTo>
                  <a:lnTo>
                    <a:pt x="105" y="43"/>
                  </a:lnTo>
                  <a:lnTo>
                    <a:pt x="108" y="18"/>
                  </a:lnTo>
                  <a:lnTo>
                    <a:pt x="116" y="6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1" name="Полилиния 337"/>
            <p:cNvSpPr/>
            <p:nvPr/>
          </p:nvSpPr>
          <p:spPr bwMode="auto">
            <a:xfrm>
              <a:off x="4843325" y="-1584470"/>
              <a:ext cx="36708" cy="31270"/>
            </a:xfrm>
            <a:custGeom>
              <a:avLst/>
              <a:gdLst/>
              <a:ahLst/>
              <a:cxnLst>
                <a:cxn ang="0">
                  <a:pos x="6" y="23"/>
                </a:cxn>
                <a:cxn ang="0">
                  <a:pos x="3" y="16"/>
                </a:cxn>
                <a:cxn ang="0">
                  <a:pos x="3" y="12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6" y="5"/>
                </a:cxn>
                <a:cxn ang="0">
                  <a:pos x="11" y="5"/>
                </a:cxn>
                <a:cxn ang="0">
                  <a:pos x="13" y="2"/>
                </a:cxn>
                <a:cxn ang="0">
                  <a:pos x="21" y="0"/>
                </a:cxn>
                <a:cxn ang="0">
                  <a:pos x="22" y="2"/>
                </a:cxn>
                <a:cxn ang="0">
                  <a:pos x="21" y="5"/>
                </a:cxn>
                <a:cxn ang="0">
                  <a:pos x="26" y="7"/>
                </a:cxn>
                <a:cxn ang="0">
                  <a:pos x="27" y="10"/>
                </a:cxn>
                <a:cxn ang="0">
                  <a:pos x="18" y="21"/>
                </a:cxn>
                <a:cxn ang="0">
                  <a:pos x="10" y="23"/>
                </a:cxn>
                <a:cxn ang="0">
                  <a:pos x="6" y="23"/>
                </a:cxn>
                <a:cxn ang="0">
                  <a:pos x="6" y="23"/>
                </a:cxn>
              </a:cxnLst>
              <a:rect l="0" t="0" r="r" b="b"/>
              <a:pathLst>
                <a:path w="27" h="23">
                  <a:moveTo>
                    <a:pt x="6" y="23"/>
                  </a:moveTo>
                  <a:lnTo>
                    <a:pt x="3" y="16"/>
                  </a:lnTo>
                  <a:lnTo>
                    <a:pt x="3" y="12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4"/>
                  </a:lnTo>
                  <a:lnTo>
                    <a:pt x="6" y="5"/>
                  </a:lnTo>
                  <a:lnTo>
                    <a:pt x="11" y="5"/>
                  </a:lnTo>
                  <a:lnTo>
                    <a:pt x="13" y="2"/>
                  </a:lnTo>
                  <a:lnTo>
                    <a:pt x="21" y="0"/>
                  </a:lnTo>
                  <a:lnTo>
                    <a:pt x="22" y="2"/>
                  </a:lnTo>
                  <a:lnTo>
                    <a:pt x="21" y="5"/>
                  </a:lnTo>
                  <a:lnTo>
                    <a:pt x="26" y="7"/>
                  </a:lnTo>
                  <a:lnTo>
                    <a:pt x="27" y="10"/>
                  </a:lnTo>
                  <a:lnTo>
                    <a:pt x="18" y="21"/>
                  </a:lnTo>
                  <a:lnTo>
                    <a:pt x="10" y="23"/>
                  </a:lnTo>
                  <a:lnTo>
                    <a:pt x="6" y="23"/>
                  </a:lnTo>
                  <a:lnTo>
                    <a:pt x="6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2" name="Полилиния 338"/>
            <p:cNvSpPr/>
            <p:nvPr/>
          </p:nvSpPr>
          <p:spPr bwMode="auto">
            <a:xfrm>
              <a:off x="4472167" y="-1553200"/>
              <a:ext cx="21753" cy="19034"/>
            </a:xfrm>
            <a:custGeom>
              <a:avLst/>
              <a:gdLst/>
              <a:ahLst/>
              <a:cxnLst>
                <a:cxn ang="0">
                  <a:pos x="5" y="14"/>
                </a:cxn>
                <a:cxn ang="0">
                  <a:pos x="4" y="14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7" y="5"/>
                </a:cxn>
                <a:cxn ang="0">
                  <a:pos x="8" y="1"/>
                </a:cxn>
                <a:cxn ang="0">
                  <a:pos x="12" y="0"/>
                </a:cxn>
                <a:cxn ang="0">
                  <a:pos x="15" y="1"/>
                </a:cxn>
                <a:cxn ang="0">
                  <a:pos x="16" y="3"/>
                </a:cxn>
                <a:cxn ang="0">
                  <a:pos x="10" y="6"/>
                </a:cxn>
                <a:cxn ang="0">
                  <a:pos x="8" y="14"/>
                </a:cxn>
                <a:cxn ang="0">
                  <a:pos x="5" y="14"/>
                </a:cxn>
                <a:cxn ang="0">
                  <a:pos x="5" y="14"/>
                </a:cxn>
              </a:cxnLst>
              <a:rect l="0" t="0" r="r" b="b"/>
              <a:pathLst>
                <a:path w="16" h="14">
                  <a:moveTo>
                    <a:pt x="5" y="14"/>
                  </a:moveTo>
                  <a:lnTo>
                    <a:pt x="4" y="14"/>
                  </a:lnTo>
                  <a:lnTo>
                    <a:pt x="2" y="8"/>
                  </a:lnTo>
                  <a:lnTo>
                    <a:pt x="0" y="6"/>
                  </a:lnTo>
                  <a:lnTo>
                    <a:pt x="7" y="5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0" y="6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3" name="Полилиния 339"/>
            <p:cNvSpPr/>
            <p:nvPr/>
          </p:nvSpPr>
          <p:spPr bwMode="auto">
            <a:xfrm>
              <a:off x="4409627" y="-1645650"/>
              <a:ext cx="43506" cy="1767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6" y="2"/>
                </a:cxn>
                <a:cxn ang="0">
                  <a:pos x="3" y="8"/>
                </a:cxn>
                <a:cxn ang="0">
                  <a:pos x="0" y="12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11" y="13"/>
                </a:cxn>
                <a:cxn ang="0">
                  <a:pos x="32" y="12"/>
                </a:cxn>
                <a:cxn ang="0">
                  <a:pos x="29" y="4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2" h="13">
                  <a:moveTo>
                    <a:pt x="30" y="0"/>
                  </a:moveTo>
                  <a:lnTo>
                    <a:pt x="6" y="2"/>
                  </a:lnTo>
                  <a:lnTo>
                    <a:pt x="3" y="8"/>
                  </a:lnTo>
                  <a:lnTo>
                    <a:pt x="0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11" y="13"/>
                  </a:lnTo>
                  <a:lnTo>
                    <a:pt x="32" y="12"/>
                  </a:lnTo>
                  <a:lnTo>
                    <a:pt x="29" y="4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4" name="Полилиния 340"/>
            <p:cNvSpPr/>
            <p:nvPr/>
          </p:nvSpPr>
          <p:spPr bwMode="auto">
            <a:xfrm>
              <a:off x="4835168" y="-1205154"/>
              <a:ext cx="51663" cy="32629"/>
            </a:xfrm>
            <a:custGeom>
              <a:avLst/>
              <a:gdLst/>
              <a:ahLst/>
              <a:cxnLst>
                <a:cxn ang="0">
                  <a:pos x="36" y="8"/>
                </a:cxn>
                <a:cxn ang="0">
                  <a:pos x="38" y="10"/>
                </a:cxn>
                <a:cxn ang="0">
                  <a:pos x="32" y="18"/>
                </a:cxn>
                <a:cxn ang="0">
                  <a:pos x="22" y="20"/>
                </a:cxn>
                <a:cxn ang="0">
                  <a:pos x="17" y="24"/>
                </a:cxn>
                <a:cxn ang="0">
                  <a:pos x="14" y="24"/>
                </a:cxn>
                <a:cxn ang="0">
                  <a:pos x="8" y="21"/>
                </a:cxn>
                <a:cxn ang="0">
                  <a:pos x="0" y="13"/>
                </a:cxn>
                <a:cxn ang="0">
                  <a:pos x="6" y="5"/>
                </a:cxn>
                <a:cxn ang="0">
                  <a:pos x="19" y="0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6" y="8"/>
                </a:cxn>
                <a:cxn ang="0">
                  <a:pos x="36" y="8"/>
                </a:cxn>
              </a:cxnLst>
              <a:rect l="0" t="0" r="r" b="b"/>
              <a:pathLst>
                <a:path w="38" h="24">
                  <a:moveTo>
                    <a:pt x="36" y="8"/>
                  </a:moveTo>
                  <a:lnTo>
                    <a:pt x="38" y="10"/>
                  </a:lnTo>
                  <a:lnTo>
                    <a:pt x="32" y="18"/>
                  </a:lnTo>
                  <a:lnTo>
                    <a:pt x="22" y="20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8" y="21"/>
                  </a:lnTo>
                  <a:lnTo>
                    <a:pt x="0" y="13"/>
                  </a:lnTo>
                  <a:lnTo>
                    <a:pt x="6" y="5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6" y="8"/>
                  </a:lnTo>
                  <a:lnTo>
                    <a:pt x="36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5" name="Полилиния 341"/>
            <p:cNvSpPr/>
            <p:nvPr/>
          </p:nvSpPr>
          <p:spPr bwMode="auto">
            <a:xfrm>
              <a:off x="4912663" y="-1248659"/>
              <a:ext cx="28551" cy="21753"/>
            </a:xfrm>
            <a:custGeom>
              <a:avLst/>
              <a:gdLst/>
              <a:ahLst/>
              <a:cxnLst>
                <a:cxn ang="0">
                  <a:pos x="21" y="12"/>
                </a:cxn>
                <a:cxn ang="0">
                  <a:pos x="20" y="0"/>
                </a:cxn>
                <a:cxn ang="0">
                  <a:pos x="16" y="2"/>
                </a:cxn>
                <a:cxn ang="0">
                  <a:pos x="10" y="0"/>
                </a:cxn>
                <a:cxn ang="0">
                  <a:pos x="5" y="2"/>
                </a:cxn>
                <a:cxn ang="0">
                  <a:pos x="0" y="10"/>
                </a:cxn>
                <a:cxn ang="0">
                  <a:pos x="5" y="16"/>
                </a:cxn>
                <a:cxn ang="0">
                  <a:pos x="12" y="16"/>
                </a:cxn>
                <a:cxn ang="0">
                  <a:pos x="16" y="16"/>
                </a:cxn>
                <a:cxn ang="0">
                  <a:pos x="21" y="12"/>
                </a:cxn>
                <a:cxn ang="0">
                  <a:pos x="21" y="12"/>
                </a:cxn>
              </a:cxnLst>
              <a:rect l="0" t="0" r="r" b="b"/>
              <a:pathLst>
                <a:path w="21" h="16">
                  <a:moveTo>
                    <a:pt x="21" y="12"/>
                  </a:moveTo>
                  <a:lnTo>
                    <a:pt x="20" y="0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5" y="2"/>
                  </a:lnTo>
                  <a:lnTo>
                    <a:pt x="0" y="10"/>
                  </a:lnTo>
                  <a:lnTo>
                    <a:pt x="5" y="16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1" y="12"/>
                  </a:lnTo>
                  <a:lnTo>
                    <a:pt x="21" y="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6" name="Полилиния 342"/>
            <p:cNvSpPr/>
            <p:nvPr/>
          </p:nvSpPr>
          <p:spPr bwMode="auto">
            <a:xfrm>
              <a:off x="4027591" y="-1761212"/>
              <a:ext cx="129158" cy="89731"/>
            </a:xfrm>
            <a:custGeom>
              <a:avLst/>
              <a:gdLst/>
              <a:ahLst/>
              <a:cxnLst>
                <a:cxn ang="0">
                  <a:pos x="7" y="8"/>
                </a:cxn>
                <a:cxn ang="0">
                  <a:pos x="10" y="13"/>
                </a:cxn>
                <a:cxn ang="0">
                  <a:pos x="11" y="18"/>
                </a:cxn>
                <a:cxn ang="0">
                  <a:pos x="11" y="20"/>
                </a:cxn>
                <a:cxn ang="0">
                  <a:pos x="10" y="23"/>
                </a:cxn>
                <a:cxn ang="0">
                  <a:pos x="5" y="26"/>
                </a:cxn>
                <a:cxn ang="0">
                  <a:pos x="8" y="28"/>
                </a:cxn>
                <a:cxn ang="0">
                  <a:pos x="0" y="33"/>
                </a:cxn>
                <a:cxn ang="0">
                  <a:pos x="5" y="37"/>
                </a:cxn>
                <a:cxn ang="0">
                  <a:pos x="0" y="44"/>
                </a:cxn>
                <a:cxn ang="0">
                  <a:pos x="13" y="49"/>
                </a:cxn>
                <a:cxn ang="0">
                  <a:pos x="18" y="55"/>
                </a:cxn>
                <a:cxn ang="0">
                  <a:pos x="16" y="65"/>
                </a:cxn>
                <a:cxn ang="0">
                  <a:pos x="39" y="60"/>
                </a:cxn>
                <a:cxn ang="0">
                  <a:pos x="72" y="57"/>
                </a:cxn>
                <a:cxn ang="0">
                  <a:pos x="87" y="57"/>
                </a:cxn>
                <a:cxn ang="0">
                  <a:pos x="92" y="52"/>
                </a:cxn>
                <a:cxn ang="0">
                  <a:pos x="84" y="42"/>
                </a:cxn>
                <a:cxn ang="0">
                  <a:pos x="88" y="36"/>
                </a:cxn>
                <a:cxn ang="0">
                  <a:pos x="95" y="25"/>
                </a:cxn>
                <a:cxn ang="0">
                  <a:pos x="90" y="16"/>
                </a:cxn>
                <a:cxn ang="0">
                  <a:pos x="92" y="12"/>
                </a:cxn>
                <a:cxn ang="0">
                  <a:pos x="84" y="8"/>
                </a:cxn>
                <a:cxn ang="0">
                  <a:pos x="77" y="7"/>
                </a:cxn>
                <a:cxn ang="0">
                  <a:pos x="64" y="12"/>
                </a:cxn>
                <a:cxn ang="0">
                  <a:pos x="60" y="10"/>
                </a:cxn>
                <a:cxn ang="0">
                  <a:pos x="52" y="4"/>
                </a:cxn>
                <a:cxn ang="0">
                  <a:pos x="47" y="2"/>
                </a:cxn>
                <a:cxn ang="0">
                  <a:pos x="39" y="5"/>
                </a:cxn>
                <a:cxn ang="0">
                  <a:pos x="36" y="0"/>
                </a:cxn>
                <a:cxn ang="0">
                  <a:pos x="32" y="2"/>
                </a:cxn>
                <a:cxn ang="0">
                  <a:pos x="29" y="4"/>
                </a:cxn>
                <a:cxn ang="0">
                  <a:pos x="23" y="5"/>
                </a:cxn>
                <a:cxn ang="0">
                  <a:pos x="18" y="5"/>
                </a:cxn>
                <a:cxn ang="0">
                  <a:pos x="8" y="5"/>
                </a:cxn>
              </a:cxnLst>
              <a:rect l="0" t="0" r="r" b="b"/>
              <a:pathLst>
                <a:path w="95" h="66">
                  <a:moveTo>
                    <a:pt x="8" y="5"/>
                  </a:moveTo>
                  <a:lnTo>
                    <a:pt x="7" y="8"/>
                  </a:lnTo>
                  <a:lnTo>
                    <a:pt x="7" y="13"/>
                  </a:lnTo>
                  <a:lnTo>
                    <a:pt x="10" y="13"/>
                  </a:lnTo>
                  <a:lnTo>
                    <a:pt x="10" y="16"/>
                  </a:lnTo>
                  <a:lnTo>
                    <a:pt x="11" y="18"/>
                  </a:lnTo>
                  <a:lnTo>
                    <a:pt x="10" y="20"/>
                  </a:lnTo>
                  <a:lnTo>
                    <a:pt x="11" y="20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2" y="36"/>
                  </a:lnTo>
                  <a:lnTo>
                    <a:pt x="5" y="37"/>
                  </a:lnTo>
                  <a:lnTo>
                    <a:pt x="3" y="41"/>
                  </a:lnTo>
                  <a:lnTo>
                    <a:pt x="0" y="44"/>
                  </a:lnTo>
                  <a:lnTo>
                    <a:pt x="10" y="45"/>
                  </a:lnTo>
                  <a:lnTo>
                    <a:pt x="13" y="49"/>
                  </a:lnTo>
                  <a:lnTo>
                    <a:pt x="18" y="50"/>
                  </a:lnTo>
                  <a:lnTo>
                    <a:pt x="18" y="55"/>
                  </a:lnTo>
                  <a:lnTo>
                    <a:pt x="16" y="58"/>
                  </a:lnTo>
                  <a:lnTo>
                    <a:pt x="16" y="65"/>
                  </a:lnTo>
                  <a:lnTo>
                    <a:pt x="21" y="66"/>
                  </a:lnTo>
                  <a:lnTo>
                    <a:pt x="39" y="60"/>
                  </a:lnTo>
                  <a:lnTo>
                    <a:pt x="60" y="57"/>
                  </a:lnTo>
                  <a:lnTo>
                    <a:pt x="72" y="57"/>
                  </a:lnTo>
                  <a:lnTo>
                    <a:pt x="85" y="58"/>
                  </a:lnTo>
                  <a:lnTo>
                    <a:pt x="87" y="57"/>
                  </a:lnTo>
                  <a:lnTo>
                    <a:pt x="92" y="57"/>
                  </a:lnTo>
                  <a:lnTo>
                    <a:pt x="92" y="52"/>
                  </a:lnTo>
                  <a:lnTo>
                    <a:pt x="87" y="50"/>
                  </a:lnTo>
                  <a:lnTo>
                    <a:pt x="84" y="42"/>
                  </a:lnTo>
                  <a:lnTo>
                    <a:pt x="84" y="39"/>
                  </a:lnTo>
                  <a:lnTo>
                    <a:pt x="88" y="36"/>
                  </a:lnTo>
                  <a:lnTo>
                    <a:pt x="92" y="28"/>
                  </a:lnTo>
                  <a:lnTo>
                    <a:pt x="95" y="25"/>
                  </a:lnTo>
                  <a:lnTo>
                    <a:pt x="93" y="16"/>
                  </a:lnTo>
                  <a:lnTo>
                    <a:pt x="90" y="16"/>
                  </a:lnTo>
                  <a:lnTo>
                    <a:pt x="92" y="15"/>
                  </a:lnTo>
                  <a:lnTo>
                    <a:pt x="92" y="12"/>
                  </a:lnTo>
                  <a:lnTo>
                    <a:pt x="88" y="12"/>
                  </a:lnTo>
                  <a:lnTo>
                    <a:pt x="84" y="8"/>
                  </a:lnTo>
                  <a:lnTo>
                    <a:pt x="82" y="8"/>
                  </a:lnTo>
                  <a:lnTo>
                    <a:pt x="77" y="7"/>
                  </a:lnTo>
                  <a:lnTo>
                    <a:pt x="66" y="10"/>
                  </a:lnTo>
                  <a:lnTo>
                    <a:pt x="64" y="12"/>
                  </a:lnTo>
                  <a:lnTo>
                    <a:pt x="63" y="10"/>
                  </a:lnTo>
                  <a:lnTo>
                    <a:pt x="60" y="10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47" y="2"/>
                  </a:lnTo>
                  <a:lnTo>
                    <a:pt x="44" y="2"/>
                  </a:lnTo>
                  <a:lnTo>
                    <a:pt x="39" y="5"/>
                  </a:lnTo>
                  <a:lnTo>
                    <a:pt x="37" y="5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4" y="4"/>
                  </a:lnTo>
                  <a:lnTo>
                    <a:pt x="23" y="5"/>
                  </a:lnTo>
                  <a:lnTo>
                    <a:pt x="20" y="4"/>
                  </a:lnTo>
                  <a:lnTo>
                    <a:pt x="18" y="5"/>
                  </a:lnTo>
                  <a:lnTo>
                    <a:pt x="16" y="2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7" name="Полилиния 343"/>
            <p:cNvSpPr/>
            <p:nvPr/>
          </p:nvSpPr>
          <p:spPr bwMode="auto">
            <a:xfrm>
              <a:off x="4224727" y="-1784325"/>
              <a:ext cx="62540" cy="84293"/>
            </a:xfrm>
            <a:custGeom>
              <a:avLst/>
              <a:gdLst/>
              <a:ahLst/>
              <a:cxnLst>
                <a:cxn ang="0">
                  <a:pos x="19" y="62"/>
                </a:cxn>
                <a:cxn ang="0">
                  <a:pos x="17" y="62"/>
                </a:cxn>
                <a:cxn ang="0">
                  <a:pos x="16" y="59"/>
                </a:cxn>
                <a:cxn ang="0">
                  <a:pos x="16" y="53"/>
                </a:cxn>
                <a:cxn ang="0">
                  <a:pos x="16" y="38"/>
                </a:cxn>
                <a:cxn ang="0">
                  <a:pos x="9" y="25"/>
                </a:cxn>
                <a:cxn ang="0">
                  <a:pos x="4" y="22"/>
                </a:cxn>
                <a:cxn ang="0">
                  <a:pos x="0" y="21"/>
                </a:cxn>
                <a:cxn ang="0">
                  <a:pos x="1" y="14"/>
                </a:cxn>
                <a:cxn ang="0">
                  <a:pos x="9" y="9"/>
                </a:cxn>
                <a:cxn ang="0">
                  <a:pos x="19" y="9"/>
                </a:cxn>
                <a:cxn ang="0">
                  <a:pos x="24" y="5"/>
                </a:cxn>
                <a:cxn ang="0">
                  <a:pos x="27" y="3"/>
                </a:cxn>
                <a:cxn ang="0">
                  <a:pos x="24" y="1"/>
                </a:cxn>
                <a:cxn ang="0">
                  <a:pos x="32" y="0"/>
                </a:cxn>
                <a:cxn ang="0">
                  <a:pos x="43" y="6"/>
                </a:cxn>
                <a:cxn ang="0">
                  <a:pos x="41" y="9"/>
                </a:cxn>
                <a:cxn ang="0">
                  <a:pos x="44" y="13"/>
                </a:cxn>
                <a:cxn ang="0">
                  <a:pos x="46" y="19"/>
                </a:cxn>
                <a:cxn ang="0">
                  <a:pos x="43" y="21"/>
                </a:cxn>
                <a:cxn ang="0">
                  <a:pos x="44" y="24"/>
                </a:cxn>
                <a:cxn ang="0">
                  <a:pos x="43" y="25"/>
                </a:cxn>
                <a:cxn ang="0">
                  <a:pos x="36" y="29"/>
                </a:cxn>
                <a:cxn ang="0">
                  <a:pos x="36" y="33"/>
                </a:cxn>
                <a:cxn ang="0">
                  <a:pos x="32" y="40"/>
                </a:cxn>
                <a:cxn ang="0">
                  <a:pos x="30" y="54"/>
                </a:cxn>
                <a:cxn ang="0">
                  <a:pos x="32" y="62"/>
                </a:cxn>
                <a:cxn ang="0">
                  <a:pos x="19" y="62"/>
                </a:cxn>
                <a:cxn ang="0">
                  <a:pos x="19" y="62"/>
                </a:cxn>
              </a:cxnLst>
              <a:rect l="0" t="0" r="r" b="b"/>
              <a:pathLst>
                <a:path w="46" h="62">
                  <a:moveTo>
                    <a:pt x="19" y="62"/>
                  </a:moveTo>
                  <a:lnTo>
                    <a:pt x="17" y="62"/>
                  </a:lnTo>
                  <a:lnTo>
                    <a:pt x="16" y="59"/>
                  </a:lnTo>
                  <a:lnTo>
                    <a:pt x="16" y="53"/>
                  </a:lnTo>
                  <a:lnTo>
                    <a:pt x="16" y="38"/>
                  </a:lnTo>
                  <a:lnTo>
                    <a:pt x="9" y="25"/>
                  </a:lnTo>
                  <a:lnTo>
                    <a:pt x="4" y="22"/>
                  </a:lnTo>
                  <a:lnTo>
                    <a:pt x="0" y="21"/>
                  </a:lnTo>
                  <a:lnTo>
                    <a:pt x="1" y="14"/>
                  </a:lnTo>
                  <a:lnTo>
                    <a:pt x="9" y="9"/>
                  </a:lnTo>
                  <a:lnTo>
                    <a:pt x="19" y="9"/>
                  </a:lnTo>
                  <a:lnTo>
                    <a:pt x="24" y="5"/>
                  </a:lnTo>
                  <a:lnTo>
                    <a:pt x="27" y="3"/>
                  </a:lnTo>
                  <a:lnTo>
                    <a:pt x="24" y="1"/>
                  </a:lnTo>
                  <a:lnTo>
                    <a:pt x="32" y="0"/>
                  </a:lnTo>
                  <a:lnTo>
                    <a:pt x="43" y="6"/>
                  </a:lnTo>
                  <a:lnTo>
                    <a:pt x="41" y="9"/>
                  </a:lnTo>
                  <a:lnTo>
                    <a:pt x="44" y="13"/>
                  </a:lnTo>
                  <a:lnTo>
                    <a:pt x="46" y="19"/>
                  </a:lnTo>
                  <a:lnTo>
                    <a:pt x="43" y="21"/>
                  </a:lnTo>
                  <a:lnTo>
                    <a:pt x="44" y="24"/>
                  </a:lnTo>
                  <a:lnTo>
                    <a:pt x="43" y="25"/>
                  </a:lnTo>
                  <a:lnTo>
                    <a:pt x="36" y="29"/>
                  </a:lnTo>
                  <a:lnTo>
                    <a:pt x="36" y="33"/>
                  </a:lnTo>
                  <a:lnTo>
                    <a:pt x="32" y="40"/>
                  </a:lnTo>
                  <a:lnTo>
                    <a:pt x="30" y="54"/>
                  </a:lnTo>
                  <a:lnTo>
                    <a:pt x="32" y="62"/>
                  </a:lnTo>
                  <a:lnTo>
                    <a:pt x="19" y="62"/>
                  </a:lnTo>
                  <a:lnTo>
                    <a:pt x="19" y="6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8" name="Полилиния 344"/>
            <p:cNvSpPr/>
            <p:nvPr/>
          </p:nvSpPr>
          <p:spPr bwMode="auto">
            <a:xfrm>
              <a:off x="3965051" y="-1729943"/>
              <a:ext cx="87012" cy="57101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3" y="13"/>
                </a:cxn>
                <a:cxn ang="0">
                  <a:pos x="14" y="8"/>
                </a:cxn>
                <a:cxn ang="0">
                  <a:pos x="14" y="5"/>
                </a:cxn>
                <a:cxn ang="0">
                  <a:pos x="19" y="3"/>
                </a:cxn>
                <a:cxn ang="0">
                  <a:pos x="19" y="2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2" y="2"/>
                </a:cxn>
                <a:cxn ang="0">
                  <a:pos x="33" y="8"/>
                </a:cxn>
                <a:cxn ang="0">
                  <a:pos x="32" y="11"/>
                </a:cxn>
                <a:cxn ang="0">
                  <a:pos x="35" y="11"/>
                </a:cxn>
                <a:cxn ang="0">
                  <a:pos x="38" y="13"/>
                </a:cxn>
                <a:cxn ang="0">
                  <a:pos x="41" y="13"/>
                </a:cxn>
                <a:cxn ang="0">
                  <a:pos x="45" y="8"/>
                </a:cxn>
                <a:cxn ang="0">
                  <a:pos x="46" y="10"/>
                </a:cxn>
                <a:cxn ang="0">
                  <a:pos x="48" y="13"/>
                </a:cxn>
                <a:cxn ang="0">
                  <a:pos x="51" y="14"/>
                </a:cxn>
                <a:cxn ang="0">
                  <a:pos x="49" y="18"/>
                </a:cxn>
                <a:cxn ang="0">
                  <a:pos x="46" y="21"/>
                </a:cxn>
                <a:cxn ang="0">
                  <a:pos x="56" y="22"/>
                </a:cxn>
                <a:cxn ang="0">
                  <a:pos x="59" y="26"/>
                </a:cxn>
                <a:cxn ang="0">
                  <a:pos x="64" y="27"/>
                </a:cxn>
                <a:cxn ang="0">
                  <a:pos x="64" y="32"/>
                </a:cxn>
                <a:cxn ang="0">
                  <a:pos x="62" y="35"/>
                </a:cxn>
                <a:cxn ang="0">
                  <a:pos x="62" y="42"/>
                </a:cxn>
                <a:cxn ang="0">
                  <a:pos x="48" y="38"/>
                </a:cxn>
                <a:cxn ang="0">
                  <a:pos x="33" y="34"/>
                </a:cxn>
                <a:cxn ang="0">
                  <a:pos x="17" y="24"/>
                </a:cxn>
                <a:cxn ang="0">
                  <a:pos x="9" y="22"/>
                </a:cxn>
                <a:cxn ang="0">
                  <a:pos x="0" y="16"/>
                </a:cxn>
                <a:cxn ang="0">
                  <a:pos x="0" y="16"/>
                </a:cxn>
              </a:cxnLst>
              <a:rect l="0" t="0" r="r" b="b"/>
              <a:pathLst>
                <a:path w="64" h="42">
                  <a:moveTo>
                    <a:pt x="0" y="16"/>
                  </a:moveTo>
                  <a:lnTo>
                    <a:pt x="3" y="13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9" y="3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3" y="8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8" y="13"/>
                  </a:lnTo>
                  <a:lnTo>
                    <a:pt x="41" y="13"/>
                  </a:lnTo>
                  <a:lnTo>
                    <a:pt x="45" y="8"/>
                  </a:lnTo>
                  <a:lnTo>
                    <a:pt x="46" y="10"/>
                  </a:lnTo>
                  <a:lnTo>
                    <a:pt x="48" y="13"/>
                  </a:lnTo>
                  <a:lnTo>
                    <a:pt x="51" y="14"/>
                  </a:lnTo>
                  <a:lnTo>
                    <a:pt x="49" y="18"/>
                  </a:lnTo>
                  <a:lnTo>
                    <a:pt x="46" y="21"/>
                  </a:lnTo>
                  <a:lnTo>
                    <a:pt x="56" y="22"/>
                  </a:lnTo>
                  <a:lnTo>
                    <a:pt x="59" y="26"/>
                  </a:lnTo>
                  <a:lnTo>
                    <a:pt x="64" y="27"/>
                  </a:lnTo>
                  <a:lnTo>
                    <a:pt x="64" y="32"/>
                  </a:lnTo>
                  <a:lnTo>
                    <a:pt x="62" y="35"/>
                  </a:lnTo>
                  <a:lnTo>
                    <a:pt x="62" y="42"/>
                  </a:lnTo>
                  <a:lnTo>
                    <a:pt x="48" y="38"/>
                  </a:lnTo>
                  <a:lnTo>
                    <a:pt x="33" y="34"/>
                  </a:lnTo>
                  <a:lnTo>
                    <a:pt x="17" y="24"/>
                  </a:lnTo>
                  <a:lnTo>
                    <a:pt x="9" y="22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9" name="Полилиния 345"/>
            <p:cNvSpPr/>
            <p:nvPr/>
          </p:nvSpPr>
          <p:spPr bwMode="auto">
            <a:xfrm>
              <a:off x="4204333" y="-1765291"/>
              <a:ext cx="46225" cy="67978"/>
            </a:xfrm>
            <a:custGeom>
              <a:avLst/>
              <a:gdLst/>
              <a:ahLst/>
              <a:cxnLst>
                <a:cxn ang="0">
                  <a:pos x="34" y="48"/>
                </a:cxn>
                <a:cxn ang="0">
                  <a:pos x="24" y="50"/>
                </a:cxn>
                <a:cxn ang="0">
                  <a:pos x="18" y="47"/>
                </a:cxn>
                <a:cxn ang="0">
                  <a:pos x="15" y="44"/>
                </a:cxn>
                <a:cxn ang="0">
                  <a:pos x="11" y="18"/>
                </a:cxn>
                <a:cxn ang="0">
                  <a:pos x="8" y="8"/>
                </a:cxn>
                <a:cxn ang="0">
                  <a:pos x="0" y="3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6" y="0"/>
                </a:cxn>
                <a:cxn ang="0">
                  <a:pos x="15" y="7"/>
                </a:cxn>
                <a:cxn ang="0">
                  <a:pos x="19" y="8"/>
                </a:cxn>
                <a:cxn ang="0">
                  <a:pos x="24" y="11"/>
                </a:cxn>
                <a:cxn ang="0">
                  <a:pos x="31" y="24"/>
                </a:cxn>
                <a:cxn ang="0">
                  <a:pos x="31" y="39"/>
                </a:cxn>
                <a:cxn ang="0">
                  <a:pos x="31" y="45"/>
                </a:cxn>
                <a:cxn ang="0">
                  <a:pos x="32" y="48"/>
                </a:cxn>
                <a:cxn ang="0">
                  <a:pos x="34" y="48"/>
                </a:cxn>
                <a:cxn ang="0">
                  <a:pos x="34" y="48"/>
                </a:cxn>
              </a:cxnLst>
              <a:rect l="0" t="0" r="r" b="b"/>
              <a:pathLst>
                <a:path w="34" h="50">
                  <a:moveTo>
                    <a:pt x="34" y="48"/>
                  </a:moveTo>
                  <a:lnTo>
                    <a:pt x="24" y="50"/>
                  </a:lnTo>
                  <a:lnTo>
                    <a:pt x="18" y="47"/>
                  </a:lnTo>
                  <a:lnTo>
                    <a:pt x="15" y="44"/>
                  </a:lnTo>
                  <a:lnTo>
                    <a:pt x="11" y="18"/>
                  </a:lnTo>
                  <a:lnTo>
                    <a:pt x="8" y="8"/>
                  </a:lnTo>
                  <a:lnTo>
                    <a:pt x="0" y="3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5" y="7"/>
                  </a:lnTo>
                  <a:lnTo>
                    <a:pt x="19" y="8"/>
                  </a:lnTo>
                  <a:lnTo>
                    <a:pt x="24" y="11"/>
                  </a:lnTo>
                  <a:lnTo>
                    <a:pt x="31" y="24"/>
                  </a:lnTo>
                  <a:lnTo>
                    <a:pt x="31" y="39"/>
                  </a:lnTo>
                  <a:lnTo>
                    <a:pt x="31" y="45"/>
                  </a:lnTo>
                  <a:lnTo>
                    <a:pt x="32" y="48"/>
                  </a:lnTo>
                  <a:lnTo>
                    <a:pt x="34" y="48"/>
                  </a:lnTo>
                  <a:lnTo>
                    <a:pt x="34" y="4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0" name="Полилиния 346"/>
            <p:cNvSpPr/>
            <p:nvPr/>
          </p:nvSpPr>
          <p:spPr bwMode="auto">
            <a:xfrm>
              <a:off x="3890276" y="-1788403"/>
              <a:ext cx="154989" cy="76135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4" y="1"/>
                </a:cxn>
                <a:cxn ang="0">
                  <a:pos x="58" y="3"/>
                </a:cxn>
                <a:cxn ang="0">
                  <a:pos x="58" y="6"/>
                </a:cxn>
                <a:cxn ang="0">
                  <a:pos x="64" y="4"/>
                </a:cxn>
                <a:cxn ang="0">
                  <a:pos x="74" y="4"/>
                </a:cxn>
                <a:cxn ang="0">
                  <a:pos x="84" y="4"/>
                </a:cxn>
                <a:cxn ang="0">
                  <a:pos x="88" y="1"/>
                </a:cxn>
                <a:cxn ang="0">
                  <a:pos x="95" y="4"/>
                </a:cxn>
                <a:cxn ang="0">
                  <a:pos x="96" y="8"/>
                </a:cxn>
                <a:cxn ang="0">
                  <a:pos x="98" y="11"/>
                </a:cxn>
                <a:cxn ang="0">
                  <a:pos x="104" y="12"/>
                </a:cxn>
                <a:cxn ang="0">
                  <a:pos x="100" y="17"/>
                </a:cxn>
                <a:cxn ang="0">
                  <a:pos x="101" y="17"/>
                </a:cxn>
                <a:cxn ang="0">
                  <a:pos x="104" y="22"/>
                </a:cxn>
                <a:cxn ang="0">
                  <a:pos x="108" y="28"/>
                </a:cxn>
                <a:cxn ang="0">
                  <a:pos x="111" y="33"/>
                </a:cxn>
                <a:cxn ang="0">
                  <a:pos x="112" y="38"/>
                </a:cxn>
                <a:cxn ang="0">
                  <a:pos x="112" y="40"/>
                </a:cxn>
                <a:cxn ang="0">
                  <a:pos x="111" y="43"/>
                </a:cxn>
                <a:cxn ang="0">
                  <a:pos x="106" y="46"/>
                </a:cxn>
                <a:cxn ang="0">
                  <a:pos x="109" y="48"/>
                </a:cxn>
                <a:cxn ang="0">
                  <a:pos x="101" y="53"/>
                </a:cxn>
                <a:cxn ang="0">
                  <a:pos x="96" y="56"/>
                </a:cxn>
                <a:cxn ang="0">
                  <a:pos x="90" y="54"/>
                </a:cxn>
                <a:cxn ang="0">
                  <a:pos x="88" y="51"/>
                </a:cxn>
                <a:cxn ang="0">
                  <a:pos x="82" y="43"/>
                </a:cxn>
                <a:cxn ang="0">
                  <a:pos x="76" y="43"/>
                </a:cxn>
                <a:cxn ang="0">
                  <a:pos x="72" y="43"/>
                </a:cxn>
                <a:cxn ang="0">
                  <a:pos x="69" y="41"/>
                </a:cxn>
                <a:cxn ang="0">
                  <a:pos x="71" y="38"/>
                </a:cxn>
                <a:cxn ang="0">
                  <a:pos x="68" y="35"/>
                </a:cxn>
                <a:cxn ang="0">
                  <a:pos x="64" y="32"/>
                </a:cxn>
                <a:cxn ang="0">
                  <a:pos x="40" y="28"/>
                </a:cxn>
                <a:cxn ang="0">
                  <a:pos x="32" y="36"/>
                </a:cxn>
                <a:cxn ang="0">
                  <a:pos x="21" y="33"/>
                </a:cxn>
                <a:cxn ang="0">
                  <a:pos x="11" y="27"/>
                </a:cxn>
                <a:cxn ang="0">
                  <a:pos x="5" y="20"/>
                </a:cxn>
                <a:cxn ang="0">
                  <a:pos x="2" y="20"/>
                </a:cxn>
                <a:cxn ang="0">
                  <a:pos x="3" y="17"/>
                </a:cxn>
                <a:cxn ang="0">
                  <a:pos x="21" y="11"/>
                </a:cxn>
                <a:cxn ang="0">
                  <a:pos x="18" y="6"/>
                </a:cxn>
                <a:cxn ang="0">
                  <a:pos x="21" y="0"/>
                </a:cxn>
              </a:cxnLst>
              <a:rect l="0" t="0" r="r" b="b"/>
              <a:pathLst>
                <a:path w="114" h="56">
                  <a:moveTo>
                    <a:pt x="21" y="0"/>
                  </a:moveTo>
                  <a:lnTo>
                    <a:pt x="31" y="1"/>
                  </a:lnTo>
                  <a:lnTo>
                    <a:pt x="32" y="3"/>
                  </a:lnTo>
                  <a:lnTo>
                    <a:pt x="34" y="1"/>
                  </a:lnTo>
                  <a:lnTo>
                    <a:pt x="44" y="3"/>
                  </a:lnTo>
                  <a:lnTo>
                    <a:pt x="58" y="3"/>
                  </a:lnTo>
                  <a:lnTo>
                    <a:pt x="56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9" y="8"/>
                  </a:lnTo>
                  <a:lnTo>
                    <a:pt x="74" y="4"/>
                  </a:lnTo>
                  <a:lnTo>
                    <a:pt x="84" y="6"/>
                  </a:lnTo>
                  <a:lnTo>
                    <a:pt x="84" y="4"/>
                  </a:lnTo>
                  <a:lnTo>
                    <a:pt x="88" y="3"/>
                  </a:lnTo>
                  <a:lnTo>
                    <a:pt x="88" y="1"/>
                  </a:lnTo>
                  <a:lnTo>
                    <a:pt x="93" y="1"/>
                  </a:lnTo>
                  <a:lnTo>
                    <a:pt x="95" y="4"/>
                  </a:lnTo>
                  <a:lnTo>
                    <a:pt x="96" y="4"/>
                  </a:lnTo>
                  <a:lnTo>
                    <a:pt x="96" y="8"/>
                  </a:lnTo>
                  <a:lnTo>
                    <a:pt x="96" y="11"/>
                  </a:lnTo>
                  <a:lnTo>
                    <a:pt x="98" y="11"/>
                  </a:lnTo>
                  <a:lnTo>
                    <a:pt x="100" y="12"/>
                  </a:lnTo>
                  <a:lnTo>
                    <a:pt x="104" y="12"/>
                  </a:lnTo>
                  <a:lnTo>
                    <a:pt x="104" y="14"/>
                  </a:lnTo>
                  <a:lnTo>
                    <a:pt x="100" y="17"/>
                  </a:lnTo>
                  <a:lnTo>
                    <a:pt x="100" y="17"/>
                  </a:lnTo>
                  <a:lnTo>
                    <a:pt x="101" y="17"/>
                  </a:lnTo>
                  <a:lnTo>
                    <a:pt x="104" y="17"/>
                  </a:lnTo>
                  <a:lnTo>
                    <a:pt x="104" y="22"/>
                  </a:lnTo>
                  <a:lnTo>
                    <a:pt x="109" y="25"/>
                  </a:lnTo>
                  <a:lnTo>
                    <a:pt x="108" y="28"/>
                  </a:lnTo>
                  <a:lnTo>
                    <a:pt x="108" y="33"/>
                  </a:lnTo>
                  <a:lnTo>
                    <a:pt x="111" y="33"/>
                  </a:lnTo>
                  <a:lnTo>
                    <a:pt x="111" y="36"/>
                  </a:lnTo>
                  <a:lnTo>
                    <a:pt x="112" y="38"/>
                  </a:lnTo>
                  <a:lnTo>
                    <a:pt x="111" y="40"/>
                  </a:lnTo>
                  <a:lnTo>
                    <a:pt x="112" y="40"/>
                  </a:lnTo>
                  <a:lnTo>
                    <a:pt x="114" y="45"/>
                  </a:lnTo>
                  <a:lnTo>
                    <a:pt x="111" y="43"/>
                  </a:lnTo>
                  <a:lnTo>
                    <a:pt x="106" y="43"/>
                  </a:lnTo>
                  <a:lnTo>
                    <a:pt x="106" y="46"/>
                  </a:lnTo>
                  <a:lnTo>
                    <a:pt x="109" y="46"/>
                  </a:lnTo>
                  <a:lnTo>
                    <a:pt x="109" y="48"/>
                  </a:lnTo>
                  <a:lnTo>
                    <a:pt x="108" y="53"/>
                  </a:lnTo>
                  <a:lnTo>
                    <a:pt x="101" y="53"/>
                  </a:lnTo>
                  <a:lnTo>
                    <a:pt x="100" y="51"/>
                  </a:lnTo>
                  <a:lnTo>
                    <a:pt x="96" y="56"/>
                  </a:lnTo>
                  <a:lnTo>
                    <a:pt x="93" y="56"/>
                  </a:lnTo>
                  <a:lnTo>
                    <a:pt x="90" y="54"/>
                  </a:lnTo>
                  <a:lnTo>
                    <a:pt x="87" y="54"/>
                  </a:lnTo>
                  <a:lnTo>
                    <a:pt x="88" y="51"/>
                  </a:lnTo>
                  <a:lnTo>
                    <a:pt x="87" y="45"/>
                  </a:lnTo>
                  <a:lnTo>
                    <a:pt x="82" y="43"/>
                  </a:lnTo>
                  <a:lnTo>
                    <a:pt x="79" y="43"/>
                  </a:lnTo>
                  <a:lnTo>
                    <a:pt x="76" y="43"/>
                  </a:lnTo>
                  <a:lnTo>
                    <a:pt x="74" y="45"/>
                  </a:lnTo>
                  <a:lnTo>
                    <a:pt x="72" y="43"/>
                  </a:lnTo>
                  <a:lnTo>
                    <a:pt x="68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8"/>
                  </a:lnTo>
                  <a:lnTo>
                    <a:pt x="68" y="36"/>
                  </a:lnTo>
                  <a:lnTo>
                    <a:pt x="68" y="35"/>
                  </a:lnTo>
                  <a:lnTo>
                    <a:pt x="64" y="33"/>
                  </a:lnTo>
                  <a:lnTo>
                    <a:pt x="64" y="32"/>
                  </a:lnTo>
                  <a:lnTo>
                    <a:pt x="60" y="28"/>
                  </a:lnTo>
                  <a:lnTo>
                    <a:pt x="40" y="28"/>
                  </a:lnTo>
                  <a:lnTo>
                    <a:pt x="39" y="32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1" y="33"/>
                  </a:lnTo>
                  <a:lnTo>
                    <a:pt x="18" y="28"/>
                  </a:lnTo>
                  <a:lnTo>
                    <a:pt x="11" y="27"/>
                  </a:lnTo>
                  <a:lnTo>
                    <a:pt x="8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3" y="17"/>
                  </a:lnTo>
                  <a:lnTo>
                    <a:pt x="8" y="12"/>
                  </a:lnTo>
                  <a:lnTo>
                    <a:pt x="21" y="11"/>
                  </a:lnTo>
                  <a:lnTo>
                    <a:pt x="21" y="8"/>
                  </a:lnTo>
                  <a:lnTo>
                    <a:pt x="18" y="6"/>
                  </a:lnTo>
                  <a:lnTo>
                    <a:pt x="23" y="3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1" name="Полилиния 347"/>
            <p:cNvSpPr/>
            <p:nvPr/>
          </p:nvSpPr>
          <p:spPr bwMode="auto">
            <a:xfrm>
              <a:off x="4141794" y="-1765291"/>
              <a:ext cx="95169" cy="87012"/>
            </a:xfrm>
            <a:custGeom>
              <a:avLst/>
              <a:gdLst/>
              <a:ahLst/>
              <a:cxnLst>
                <a:cxn ang="0">
                  <a:pos x="70" y="50"/>
                </a:cxn>
                <a:cxn ang="0">
                  <a:pos x="64" y="47"/>
                </a:cxn>
                <a:cxn ang="0">
                  <a:pos x="61" y="44"/>
                </a:cxn>
                <a:cxn ang="0">
                  <a:pos x="57" y="18"/>
                </a:cxn>
                <a:cxn ang="0">
                  <a:pos x="54" y="8"/>
                </a:cxn>
                <a:cxn ang="0">
                  <a:pos x="46" y="3"/>
                </a:cxn>
                <a:cxn ang="0">
                  <a:pos x="49" y="2"/>
                </a:cxn>
                <a:cxn ang="0">
                  <a:pos x="48" y="0"/>
                </a:cxn>
                <a:cxn ang="0">
                  <a:pos x="46" y="0"/>
                </a:cxn>
                <a:cxn ang="0">
                  <a:pos x="37" y="0"/>
                </a:cxn>
                <a:cxn ang="0">
                  <a:pos x="4" y="0"/>
                </a:cxn>
                <a:cxn ang="0">
                  <a:pos x="3" y="3"/>
                </a:cxn>
                <a:cxn ang="0">
                  <a:pos x="6" y="7"/>
                </a:cxn>
                <a:cxn ang="0">
                  <a:pos x="8" y="15"/>
                </a:cxn>
                <a:cxn ang="0">
                  <a:pos x="8" y="18"/>
                </a:cxn>
                <a:cxn ang="0">
                  <a:pos x="6" y="19"/>
                </a:cxn>
                <a:cxn ang="0">
                  <a:pos x="9" y="19"/>
                </a:cxn>
                <a:cxn ang="0">
                  <a:pos x="11" y="28"/>
                </a:cxn>
                <a:cxn ang="0">
                  <a:pos x="8" y="31"/>
                </a:cxn>
                <a:cxn ang="0">
                  <a:pos x="4" y="39"/>
                </a:cxn>
                <a:cxn ang="0">
                  <a:pos x="0" y="42"/>
                </a:cxn>
                <a:cxn ang="0">
                  <a:pos x="0" y="45"/>
                </a:cxn>
                <a:cxn ang="0">
                  <a:pos x="3" y="53"/>
                </a:cxn>
                <a:cxn ang="0">
                  <a:pos x="8" y="55"/>
                </a:cxn>
                <a:cxn ang="0">
                  <a:pos x="8" y="60"/>
                </a:cxn>
                <a:cxn ang="0">
                  <a:pos x="3" y="60"/>
                </a:cxn>
                <a:cxn ang="0">
                  <a:pos x="1" y="61"/>
                </a:cxn>
                <a:cxn ang="0">
                  <a:pos x="19" y="64"/>
                </a:cxn>
                <a:cxn ang="0">
                  <a:pos x="27" y="61"/>
                </a:cxn>
                <a:cxn ang="0">
                  <a:pos x="40" y="60"/>
                </a:cxn>
                <a:cxn ang="0">
                  <a:pos x="53" y="55"/>
                </a:cxn>
                <a:cxn ang="0">
                  <a:pos x="54" y="55"/>
                </a:cxn>
                <a:cxn ang="0">
                  <a:pos x="65" y="53"/>
                </a:cxn>
                <a:cxn ang="0">
                  <a:pos x="70" y="50"/>
                </a:cxn>
                <a:cxn ang="0">
                  <a:pos x="70" y="50"/>
                </a:cxn>
              </a:cxnLst>
              <a:rect l="0" t="0" r="r" b="b"/>
              <a:pathLst>
                <a:path w="70" h="64">
                  <a:moveTo>
                    <a:pt x="70" y="50"/>
                  </a:moveTo>
                  <a:lnTo>
                    <a:pt x="64" y="47"/>
                  </a:lnTo>
                  <a:lnTo>
                    <a:pt x="61" y="44"/>
                  </a:lnTo>
                  <a:lnTo>
                    <a:pt x="57" y="18"/>
                  </a:lnTo>
                  <a:lnTo>
                    <a:pt x="54" y="8"/>
                  </a:lnTo>
                  <a:lnTo>
                    <a:pt x="46" y="3"/>
                  </a:lnTo>
                  <a:lnTo>
                    <a:pt x="49" y="2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37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6" y="7"/>
                  </a:lnTo>
                  <a:lnTo>
                    <a:pt x="8" y="15"/>
                  </a:lnTo>
                  <a:lnTo>
                    <a:pt x="8" y="18"/>
                  </a:lnTo>
                  <a:lnTo>
                    <a:pt x="6" y="19"/>
                  </a:lnTo>
                  <a:lnTo>
                    <a:pt x="9" y="19"/>
                  </a:lnTo>
                  <a:lnTo>
                    <a:pt x="11" y="28"/>
                  </a:lnTo>
                  <a:lnTo>
                    <a:pt x="8" y="31"/>
                  </a:lnTo>
                  <a:lnTo>
                    <a:pt x="4" y="39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3" y="53"/>
                  </a:lnTo>
                  <a:lnTo>
                    <a:pt x="8" y="55"/>
                  </a:lnTo>
                  <a:lnTo>
                    <a:pt x="8" y="60"/>
                  </a:lnTo>
                  <a:lnTo>
                    <a:pt x="3" y="60"/>
                  </a:lnTo>
                  <a:lnTo>
                    <a:pt x="1" y="61"/>
                  </a:lnTo>
                  <a:lnTo>
                    <a:pt x="19" y="64"/>
                  </a:lnTo>
                  <a:lnTo>
                    <a:pt x="27" y="61"/>
                  </a:lnTo>
                  <a:lnTo>
                    <a:pt x="40" y="60"/>
                  </a:lnTo>
                  <a:lnTo>
                    <a:pt x="53" y="55"/>
                  </a:lnTo>
                  <a:lnTo>
                    <a:pt x="54" y="55"/>
                  </a:lnTo>
                  <a:lnTo>
                    <a:pt x="65" y="53"/>
                  </a:lnTo>
                  <a:lnTo>
                    <a:pt x="70" y="50"/>
                  </a:lnTo>
                  <a:lnTo>
                    <a:pt x="70" y="5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2" name="Полилиния 348"/>
            <p:cNvSpPr/>
            <p:nvPr/>
          </p:nvSpPr>
          <p:spPr bwMode="auto">
            <a:xfrm>
              <a:off x="3853568" y="-1804718"/>
              <a:ext cx="65259" cy="10876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1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8" y="4"/>
                </a:cxn>
                <a:cxn ang="0">
                  <a:pos x="46" y="4"/>
                </a:cxn>
                <a:cxn ang="0">
                  <a:pos x="48" y="5"/>
                </a:cxn>
                <a:cxn ang="0">
                  <a:pos x="42" y="7"/>
                </a:cxn>
                <a:cxn ang="0">
                  <a:pos x="27" y="4"/>
                </a:cxn>
                <a:cxn ang="0">
                  <a:pos x="22" y="5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2" y="7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48" h="8">
                  <a:moveTo>
                    <a:pt x="5" y="2"/>
                  </a:moveTo>
                  <a:lnTo>
                    <a:pt x="21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8" y="4"/>
                  </a:lnTo>
                  <a:lnTo>
                    <a:pt x="46" y="4"/>
                  </a:lnTo>
                  <a:lnTo>
                    <a:pt x="48" y="5"/>
                  </a:lnTo>
                  <a:lnTo>
                    <a:pt x="42" y="7"/>
                  </a:lnTo>
                  <a:lnTo>
                    <a:pt x="27" y="4"/>
                  </a:lnTo>
                  <a:lnTo>
                    <a:pt x="22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0" y="5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3" name="Полилиния 349"/>
            <p:cNvSpPr/>
            <p:nvPr/>
          </p:nvSpPr>
          <p:spPr bwMode="auto">
            <a:xfrm>
              <a:off x="3856287" y="-1788403"/>
              <a:ext cx="65259" cy="25832"/>
            </a:xfrm>
            <a:custGeom>
              <a:avLst/>
              <a:gdLst/>
              <a:ahLst/>
              <a:cxnLst>
                <a:cxn ang="0">
                  <a:pos x="25" y="19"/>
                </a:cxn>
                <a:cxn ang="0">
                  <a:pos x="28" y="17"/>
                </a:cxn>
                <a:cxn ang="0">
                  <a:pos x="33" y="12"/>
                </a:cxn>
                <a:cxn ang="0">
                  <a:pos x="46" y="11"/>
                </a:cxn>
                <a:cxn ang="0">
                  <a:pos x="46" y="8"/>
                </a:cxn>
                <a:cxn ang="0">
                  <a:pos x="43" y="6"/>
                </a:cxn>
                <a:cxn ang="0">
                  <a:pos x="48" y="3"/>
                </a:cxn>
                <a:cxn ang="0">
                  <a:pos x="46" y="0"/>
                </a:cxn>
                <a:cxn ang="0">
                  <a:pos x="25" y="0"/>
                </a:cxn>
                <a:cxn ang="0">
                  <a:pos x="16" y="3"/>
                </a:cxn>
                <a:cxn ang="0">
                  <a:pos x="8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6" y="6"/>
                </a:cxn>
                <a:cxn ang="0">
                  <a:pos x="8" y="9"/>
                </a:cxn>
                <a:cxn ang="0">
                  <a:pos x="12" y="9"/>
                </a:cxn>
                <a:cxn ang="0">
                  <a:pos x="12" y="11"/>
                </a:cxn>
                <a:cxn ang="0">
                  <a:pos x="28" y="8"/>
                </a:cxn>
                <a:cxn ang="0">
                  <a:pos x="28" y="9"/>
                </a:cxn>
                <a:cxn ang="0">
                  <a:pos x="19" y="11"/>
                </a:cxn>
                <a:cxn ang="0">
                  <a:pos x="20" y="16"/>
                </a:cxn>
                <a:cxn ang="0">
                  <a:pos x="20" y="17"/>
                </a:cxn>
                <a:cxn ang="0">
                  <a:pos x="25" y="17"/>
                </a:cxn>
                <a:cxn ang="0">
                  <a:pos x="25" y="19"/>
                </a:cxn>
                <a:cxn ang="0">
                  <a:pos x="25" y="19"/>
                </a:cxn>
              </a:cxnLst>
              <a:rect l="0" t="0" r="r" b="b"/>
              <a:pathLst>
                <a:path w="48" h="19">
                  <a:moveTo>
                    <a:pt x="25" y="19"/>
                  </a:moveTo>
                  <a:lnTo>
                    <a:pt x="28" y="17"/>
                  </a:lnTo>
                  <a:lnTo>
                    <a:pt x="33" y="12"/>
                  </a:lnTo>
                  <a:lnTo>
                    <a:pt x="46" y="11"/>
                  </a:lnTo>
                  <a:lnTo>
                    <a:pt x="46" y="8"/>
                  </a:lnTo>
                  <a:lnTo>
                    <a:pt x="43" y="6"/>
                  </a:lnTo>
                  <a:lnTo>
                    <a:pt x="48" y="3"/>
                  </a:lnTo>
                  <a:lnTo>
                    <a:pt x="46" y="0"/>
                  </a:lnTo>
                  <a:lnTo>
                    <a:pt x="25" y="0"/>
                  </a:lnTo>
                  <a:lnTo>
                    <a:pt x="16" y="3"/>
                  </a:lnTo>
                  <a:lnTo>
                    <a:pt x="8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4"/>
                  </a:lnTo>
                  <a:lnTo>
                    <a:pt x="6" y="6"/>
                  </a:lnTo>
                  <a:lnTo>
                    <a:pt x="8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28" y="8"/>
                  </a:lnTo>
                  <a:lnTo>
                    <a:pt x="28" y="9"/>
                  </a:lnTo>
                  <a:lnTo>
                    <a:pt x="19" y="11"/>
                  </a:lnTo>
                  <a:lnTo>
                    <a:pt x="20" y="16"/>
                  </a:lnTo>
                  <a:lnTo>
                    <a:pt x="20" y="17"/>
                  </a:lnTo>
                  <a:lnTo>
                    <a:pt x="25" y="17"/>
                  </a:lnTo>
                  <a:lnTo>
                    <a:pt x="25" y="19"/>
                  </a:lnTo>
                  <a:lnTo>
                    <a:pt x="25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4" name="Полилиния 350"/>
            <p:cNvSpPr/>
            <p:nvPr/>
          </p:nvSpPr>
          <p:spPr bwMode="auto">
            <a:xfrm>
              <a:off x="3926984" y="-1750336"/>
              <a:ext cx="63900" cy="42147"/>
            </a:xfrm>
            <a:custGeom>
              <a:avLst/>
              <a:gdLst/>
              <a:ahLst/>
              <a:cxnLst>
                <a:cxn ang="0">
                  <a:pos x="28" y="31"/>
                </a:cxn>
                <a:cxn ang="0">
                  <a:pos x="31" y="28"/>
                </a:cxn>
                <a:cxn ang="0">
                  <a:pos x="42" y="23"/>
                </a:cxn>
                <a:cxn ang="0">
                  <a:pos x="42" y="20"/>
                </a:cxn>
                <a:cxn ang="0">
                  <a:pos x="47" y="18"/>
                </a:cxn>
                <a:cxn ang="0">
                  <a:pos x="47" y="17"/>
                </a:cxn>
                <a:cxn ang="0">
                  <a:pos x="45" y="15"/>
                </a:cxn>
                <a:cxn ang="0">
                  <a:pos x="41" y="17"/>
                </a:cxn>
                <a:cxn ang="0">
                  <a:pos x="42" y="13"/>
                </a:cxn>
                <a:cxn ang="0">
                  <a:pos x="44" y="13"/>
                </a:cxn>
                <a:cxn ang="0">
                  <a:pos x="44" y="10"/>
                </a:cxn>
                <a:cxn ang="0">
                  <a:pos x="41" y="8"/>
                </a:cxn>
                <a:cxn ang="0">
                  <a:pos x="41" y="7"/>
                </a:cxn>
                <a:cxn ang="0">
                  <a:pos x="37" y="5"/>
                </a:cxn>
                <a:cxn ang="0">
                  <a:pos x="37" y="4"/>
                </a:cxn>
                <a:cxn ang="0">
                  <a:pos x="33" y="0"/>
                </a:cxn>
                <a:cxn ang="0">
                  <a:pos x="13" y="0"/>
                </a:cxn>
                <a:cxn ang="0">
                  <a:pos x="12" y="4"/>
                </a:cxn>
                <a:cxn ang="0">
                  <a:pos x="5" y="8"/>
                </a:cxn>
                <a:cxn ang="0">
                  <a:pos x="0" y="8"/>
                </a:cxn>
                <a:cxn ang="0">
                  <a:pos x="0" y="15"/>
                </a:cxn>
                <a:cxn ang="0">
                  <a:pos x="4" y="15"/>
                </a:cxn>
                <a:cxn ang="0">
                  <a:pos x="0" y="15"/>
                </a:cxn>
                <a:cxn ang="0">
                  <a:pos x="0" y="17"/>
                </a:cxn>
                <a:cxn ang="0">
                  <a:pos x="5" y="20"/>
                </a:cxn>
                <a:cxn ang="0">
                  <a:pos x="5" y="21"/>
                </a:cxn>
                <a:cxn ang="0">
                  <a:pos x="13" y="25"/>
                </a:cxn>
                <a:cxn ang="0">
                  <a:pos x="15" y="26"/>
                </a:cxn>
                <a:cxn ang="0">
                  <a:pos x="28" y="31"/>
                </a:cxn>
                <a:cxn ang="0">
                  <a:pos x="28" y="31"/>
                </a:cxn>
              </a:cxnLst>
              <a:rect l="0" t="0" r="r" b="b"/>
              <a:pathLst>
                <a:path w="47" h="31">
                  <a:moveTo>
                    <a:pt x="28" y="31"/>
                  </a:moveTo>
                  <a:lnTo>
                    <a:pt x="31" y="28"/>
                  </a:lnTo>
                  <a:lnTo>
                    <a:pt x="42" y="23"/>
                  </a:lnTo>
                  <a:lnTo>
                    <a:pt x="42" y="20"/>
                  </a:lnTo>
                  <a:lnTo>
                    <a:pt x="47" y="18"/>
                  </a:lnTo>
                  <a:lnTo>
                    <a:pt x="47" y="17"/>
                  </a:lnTo>
                  <a:lnTo>
                    <a:pt x="45" y="15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4" y="13"/>
                  </a:lnTo>
                  <a:lnTo>
                    <a:pt x="44" y="10"/>
                  </a:lnTo>
                  <a:lnTo>
                    <a:pt x="41" y="8"/>
                  </a:lnTo>
                  <a:lnTo>
                    <a:pt x="41" y="7"/>
                  </a:lnTo>
                  <a:lnTo>
                    <a:pt x="37" y="5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13" y="0"/>
                  </a:lnTo>
                  <a:lnTo>
                    <a:pt x="12" y="4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5" y="20"/>
                  </a:lnTo>
                  <a:lnTo>
                    <a:pt x="5" y="21"/>
                  </a:lnTo>
                  <a:lnTo>
                    <a:pt x="13" y="25"/>
                  </a:lnTo>
                  <a:lnTo>
                    <a:pt x="15" y="26"/>
                  </a:lnTo>
                  <a:lnTo>
                    <a:pt x="28" y="31"/>
                  </a:lnTo>
                  <a:lnTo>
                    <a:pt x="28" y="3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5" name="Полилиния 351"/>
            <p:cNvSpPr/>
            <p:nvPr/>
          </p:nvSpPr>
          <p:spPr bwMode="auto">
            <a:xfrm>
              <a:off x="3838613" y="-1845505"/>
              <a:ext cx="130517" cy="61180"/>
            </a:xfrm>
            <a:custGeom>
              <a:avLst/>
              <a:gdLst/>
              <a:ahLst/>
              <a:cxnLst>
                <a:cxn ang="0">
                  <a:pos x="13" y="45"/>
                </a:cxn>
                <a:cxn ang="0">
                  <a:pos x="13" y="38"/>
                </a:cxn>
                <a:cxn ang="0">
                  <a:pos x="13" y="37"/>
                </a:cxn>
                <a:cxn ang="0">
                  <a:pos x="27" y="37"/>
                </a:cxn>
                <a:cxn ang="0">
                  <a:pos x="27" y="35"/>
                </a:cxn>
                <a:cxn ang="0">
                  <a:pos x="33" y="35"/>
                </a:cxn>
                <a:cxn ang="0">
                  <a:pos x="38" y="34"/>
                </a:cxn>
                <a:cxn ang="0">
                  <a:pos x="53" y="37"/>
                </a:cxn>
                <a:cxn ang="0">
                  <a:pos x="59" y="35"/>
                </a:cxn>
                <a:cxn ang="0">
                  <a:pos x="57" y="34"/>
                </a:cxn>
                <a:cxn ang="0">
                  <a:pos x="49" y="34"/>
                </a:cxn>
                <a:cxn ang="0">
                  <a:pos x="38" y="30"/>
                </a:cxn>
                <a:cxn ang="0">
                  <a:pos x="33" y="30"/>
                </a:cxn>
                <a:cxn ang="0">
                  <a:pos x="32" y="32"/>
                </a:cxn>
                <a:cxn ang="0">
                  <a:pos x="16" y="32"/>
                </a:cxn>
                <a:cxn ang="0">
                  <a:pos x="5" y="21"/>
                </a:cxn>
                <a:cxn ang="0">
                  <a:pos x="1" y="22"/>
                </a:cxn>
                <a:cxn ang="0">
                  <a:pos x="0" y="21"/>
                </a:cxn>
                <a:cxn ang="0">
                  <a:pos x="5" y="19"/>
                </a:cxn>
                <a:cxn ang="0">
                  <a:pos x="11" y="16"/>
                </a:cxn>
                <a:cxn ang="0">
                  <a:pos x="16" y="11"/>
                </a:cxn>
                <a:cxn ang="0">
                  <a:pos x="16" y="6"/>
                </a:cxn>
                <a:cxn ang="0">
                  <a:pos x="21" y="2"/>
                </a:cxn>
                <a:cxn ang="0">
                  <a:pos x="29" y="3"/>
                </a:cxn>
                <a:cxn ang="0">
                  <a:pos x="38" y="0"/>
                </a:cxn>
                <a:cxn ang="0">
                  <a:pos x="49" y="0"/>
                </a:cxn>
                <a:cxn ang="0">
                  <a:pos x="57" y="6"/>
                </a:cxn>
                <a:cxn ang="0">
                  <a:pos x="64" y="6"/>
                </a:cxn>
                <a:cxn ang="0">
                  <a:pos x="67" y="11"/>
                </a:cxn>
                <a:cxn ang="0">
                  <a:pos x="72" y="13"/>
                </a:cxn>
                <a:cxn ang="0">
                  <a:pos x="74" y="14"/>
                </a:cxn>
                <a:cxn ang="0">
                  <a:pos x="72" y="14"/>
                </a:cxn>
                <a:cxn ang="0">
                  <a:pos x="83" y="21"/>
                </a:cxn>
                <a:cxn ang="0">
                  <a:pos x="83" y="24"/>
                </a:cxn>
                <a:cxn ang="0">
                  <a:pos x="86" y="26"/>
                </a:cxn>
                <a:cxn ang="0">
                  <a:pos x="88" y="29"/>
                </a:cxn>
                <a:cxn ang="0">
                  <a:pos x="86" y="32"/>
                </a:cxn>
                <a:cxn ang="0">
                  <a:pos x="90" y="35"/>
                </a:cxn>
                <a:cxn ang="0">
                  <a:pos x="93" y="35"/>
                </a:cxn>
                <a:cxn ang="0">
                  <a:pos x="96" y="38"/>
                </a:cxn>
                <a:cxn ang="0">
                  <a:pos x="96" y="45"/>
                </a:cxn>
                <a:cxn ang="0">
                  <a:pos x="82" y="45"/>
                </a:cxn>
                <a:cxn ang="0">
                  <a:pos x="72" y="43"/>
                </a:cxn>
                <a:cxn ang="0">
                  <a:pos x="70" y="45"/>
                </a:cxn>
                <a:cxn ang="0">
                  <a:pos x="69" y="43"/>
                </a:cxn>
                <a:cxn ang="0">
                  <a:pos x="59" y="42"/>
                </a:cxn>
                <a:cxn ang="0">
                  <a:pos x="38" y="42"/>
                </a:cxn>
                <a:cxn ang="0">
                  <a:pos x="29" y="45"/>
                </a:cxn>
                <a:cxn ang="0">
                  <a:pos x="21" y="45"/>
                </a:cxn>
                <a:cxn ang="0">
                  <a:pos x="16" y="45"/>
                </a:cxn>
                <a:cxn ang="0">
                  <a:pos x="13" y="45"/>
                </a:cxn>
                <a:cxn ang="0">
                  <a:pos x="13" y="45"/>
                </a:cxn>
              </a:cxnLst>
              <a:rect l="0" t="0" r="r" b="b"/>
              <a:pathLst>
                <a:path w="96" h="45">
                  <a:moveTo>
                    <a:pt x="13" y="45"/>
                  </a:moveTo>
                  <a:lnTo>
                    <a:pt x="13" y="38"/>
                  </a:lnTo>
                  <a:lnTo>
                    <a:pt x="13" y="37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33" y="35"/>
                  </a:lnTo>
                  <a:lnTo>
                    <a:pt x="38" y="34"/>
                  </a:lnTo>
                  <a:lnTo>
                    <a:pt x="53" y="37"/>
                  </a:lnTo>
                  <a:lnTo>
                    <a:pt x="59" y="35"/>
                  </a:lnTo>
                  <a:lnTo>
                    <a:pt x="57" y="34"/>
                  </a:lnTo>
                  <a:lnTo>
                    <a:pt x="49" y="34"/>
                  </a:lnTo>
                  <a:lnTo>
                    <a:pt x="38" y="30"/>
                  </a:lnTo>
                  <a:lnTo>
                    <a:pt x="33" y="30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5" y="21"/>
                  </a:lnTo>
                  <a:lnTo>
                    <a:pt x="1" y="22"/>
                  </a:lnTo>
                  <a:lnTo>
                    <a:pt x="0" y="21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6" y="11"/>
                  </a:lnTo>
                  <a:lnTo>
                    <a:pt x="16" y="6"/>
                  </a:lnTo>
                  <a:lnTo>
                    <a:pt x="21" y="2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57" y="6"/>
                  </a:lnTo>
                  <a:lnTo>
                    <a:pt x="64" y="6"/>
                  </a:lnTo>
                  <a:lnTo>
                    <a:pt x="67" y="11"/>
                  </a:lnTo>
                  <a:lnTo>
                    <a:pt x="72" y="13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83" y="21"/>
                  </a:lnTo>
                  <a:lnTo>
                    <a:pt x="83" y="24"/>
                  </a:lnTo>
                  <a:lnTo>
                    <a:pt x="86" y="26"/>
                  </a:lnTo>
                  <a:lnTo>
                    <a:pt x="88" y="29"/>
                  </a:lnTo>
                  <a:lnTo>
                    <a:pt x="86" y="32"/>
                  </a:lnTo>
                  <a:lnTo>
                    <a:pt x="90" y="35"/>
                  </a:lnTo>
                  <a:lnTo>
                    <a:pt x="93" y="35"/>
                  </a:lnTo>
                  <a:lnTo>
                    <a:pt x="96" y="38"/>
                  </a:lnTo>
                  <a:lnTo>
                    <a:pt x="96" y="45"/>
                  </a:lnTo>
                  <a:lnTo>
                    <a:pt x="82" y="45"/>
                  </a:lnTo>
                  <a:lnTo>
                    <a:pt x="72" y="43"/>
                  </a:lnTo>
                  <a:lnTo>
                    <a:pt x="70" y="45"/>
                  </a:lnTo>
                  <a:lnTo>
                    <a:pt x="69" y="43"/>
                  </a:lnTo>
                  <a:lnTo>
                    <a:pt x="59" y="42"/>
                  </a:lnTo>
                  <a:lnTo>
                    <a:pt x="38" y="42"/>
                  </a:lnTo>
                  <a:lnTo>
                    <a:pt x="29" y="45"/>
                  </a:lnTo>
                  <a:lnTo>
                    <a:pt x="21" y="45"/>
                  </a:lnTo>
                  <a:lnTo>
                    <a:pt x="16" y="45"/>
                  </a:lnTo>
                  <a:lnTo>
                    <a:pt x="13" y="45"/>
                  </a:lnTo>
                  <a:lnTo>
                    <a:pt x="13" y="4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6" name="Полилиния 352"/>
            <p:cNvSpPr/>
            <p:nvPr/>
          </p:nvSpPr>
          <p:spPr bwMode="auto">
            <a:xfrm>
              <a:off x="3997681" y="-2528002"/>
              <a:ext cx="80214" cy="87012"/>
            </a:xfrm>
            <a:custGeom>
              <a:avLst/>
              <a:gdLst/>
              <a:ahLst/>
              <a:cxnLst>
                <a:cxn ang="0">
                  <a:pos x="59" y="22"/>
                </a:cxn>
                <a:cxn ang="0">
                  <a:pos x="56" y="18"/>
                </a:cxn>
                <a:cxn ang="0">
                  <a:pos x="53" y="14"/>
                </a:cxn>
                <a:cxn ang="0">
                  <a:pos x="45" y="16"/>
                </a:cxn>
                <a:cxn ang="0">
                  <a:pos x="42" y="21"/>
                </a:cxn>
                <a:cxn ang="0">
                  <a:pos x="38" y="19"/>
                </a:cxn>
                <a:cxn ang="0">
                  <a:pos x="37" y="16"/>
                </a:cxn>
                <a:cxn ang="0">
                  <a:pos x="32" y="14"/>
                </a:cxn>
                <a:cxn ang="0">
                  <a:pos x="35" y="13"/>
                </a:cxn>
                <a:cxn ang="0">
                  <a:pos x="35" y="10"/>
                </a:cxn>
                <a:cxn ang="0">
                  <a:pos x="37" y="10"/>
                </a:cxn>
                <a:cxn ang="0">
                  <a:pos x="40" y="6"/>
                </a:cxn>
                <a:cxn ang="0">
                  <a:pos x="38" y="0"/>
                </a:cxn>
                <a:cxn ang="0">
                  <a:pos x="30" y="3"/>
                </a:cxn>
                <a:cxn ang="0">
                  <a:pos x="22" y="11"/>
                </a:cxn>
                <a:cxn ang="0">
                  <a:pos x="30" y="11"/>
                </a:cxn>
                <a:cxn ang="0">
                  <a:pos x="30" y="14"/>
                </a:cxn>
                <a:cxn ang="0">
                  <a:pos x="25" y="16"/>
                </a:cxn>
                <a:cxn ang="0">
                  <a:pos x="25" y="18"/>
                </a:cxn>
                <a:cxn ang="0">
                  <a:pos x="9" y="18"/>
                </a:cxn>
                <a:cxn ang="0">
                  <a:pos x="6" y="21"/>
                </a:cxn>
                <a:cxn ang="0">
                  <a:pos x="8" y="22"/>
                </a:cxn>
                <a:cxn ang="0">
                  <a:pos x="3" y="22"/>
                </a:cxn>
                <a:cxn ang="0">
                  <a:pos x="11" y="26"/>
                </a:cxn>
                <a:cxn ang="0">
                  <a:pos x="5" y="30"/>
                </a:cxn>
                <a:cxn ang="0">
                  <a:pos x="6" y="34"/>
                </a:cxn>
                <a:cxn ang="0">
                  <a:pos x="19" y="37"/>
                </a:cxn>
                <a:cxn ang="0">
                  <a:pos x="14" y="40"/>
                </a:cxn>
                <a:cxn ang="0">
                  <a:pos x="13" y="43"/>
                </a:cxn>
                <a:cxn ang="0">
                  <a:pos x="8" y="47"/>
                </a:cxn>
                <a:cxn ang="0">
                  <a:pos x="16" y="47"/>
                </a:cxn>
                <a:cxn ang="0">
                  <a:pos x="21" y="43"/>
                </a:cxn>
                <a:cxn ang="0">
                  <a:pos x="21" y="45"/>
                </a:cxn>
                <a:cxn ang="0">
                  <a:pos x="22" y="45"/>
                </a:cxn>
                <a:cxn ang="0">
                  <a:pos x="9" y="48"/>
                </a:cxn>
                <a:cxn ang="0">
                  <a:pos x="6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6" y="55"/>
                </a:cxn>
                <a:cxn ang="0">
                  <a:pos x="0" y="59"/>
                </a:cxn>
                <a:cxn ang="0">
                  <a:pos x="9" y="59"/>
                </a:cxn>
                <a:cxn ang="0">
                  <a:pos x="3" y="63"/>
                </a:cxn>
                <a:cxn ang="0">
                  <a:pos x="11" y="61"/>
                </a:cxn>
                <a:cxn ang="0">
                  <a:pos x="11" y="63"/>
                </a:cxn>
                <a:cxn ang="0">
                  <a:pos x="8" y="64"/>
                </a:cxn>
                <a:cxn ang="0">
                  <a:pos x="8" y="64"/>
                </a:cxn>
                <a:cxn ang="0">
                  <a:pos x="14" y="64"/>
                </a:cxn>
                <a:cxn ang="0">
                  <a:pos x="25" y="61"/>
                </a:cxn>
                <a:cxn ang="0">
                  <a:pos x="27" y="61"/>
                </a:cxn>
                <a:cxn ang="0">
                  <a:pos x="27" y="58"/>
                </a:cxn>
                <a:cxn ang="0">
                  <a:pos x="30" y="59"/>
                </a:cxn>
                <a:cxn ang="0">
                  <a:pos x="37" y="58"/>
                </a:cxn>
                <a:cxn ang="0">
                  <a:pos x="38" y="55"/>
                </a:cxn>
                <a:cxn ang="0">
                  <a:pos x="56" y="53"/>
                </a:cxn>
                <a:cxn ang="0">
                  <a:pos x="54" y="50"/>
                </a:cxn>
                <a:cxn ang="0">
                  <a:pos x="59" y="40"/>
                </a:cxn>
                <a:cxn ang="0">
                  <a:pos x="58" y="34"/>
                </a:cxn>
                <a:cxn ang="0">
                  <a:pos x="59" y="30"/>
                </a:cxn>
                <a:cxn ang="0">
                  <a:pos x="56" y="24"/>
                </a:cxn>
                <a:cxn ang="0">
                  <a:pos x="59" y="22"/>
                </a:cxn>
                <a:cxn ang="0">
                  <a:pos x="59" y="22"/>
                </a:cxn>
              </a:cxnLst>
              <a:rect l="0" t="0" r="r" b="b"/>
              <a:pathLst>
                <a:path w="59" h="64">
                  <a:moveTo>
                    <a:pt x="59" y="22"/>
                  </a:moveTo>
                  <a:lnTo>
                    <a:pt x="56" y="18"/>
                  </a:lnTo>
                  <a:lnTo>
                    <a:pt x="53" y="14"/>
                  </a:lnTo>
                  <a:lnTo>
                    <a:pt x="45" y="16"/>
                  </a:lnTo>
                  <a:lnTo>
                    <a:pt x="42" y="21"/>
                  </a:lnTo>
                  <a:lnTo>
                    <a:pt x="38" y="19"/>
                  </a:lnTo>
                  <a:lnTo>
                    <a:pt x="37" y="16"/>
                  </a:lnTo>
                  <a:lnTo>
                    <a:pt x="32" y="14"/>
                  </a:lnTo>
                  <a:lnTo>
                    <a:pt x="35" y="13"/>
                  </a:lnTo>
                  <a:lnTo>
                    <a:pt x="35" y="10"/>
                  </a:lnTo>
                  <a:lnTo>
                    <a:pt x="37" y="10"/>
                  </a:lnTo>
                  <a:lnTo>
                    <a:pt x="40" y="6"/>
                  </a:lnTo>
                  <a:lnTo>
                    <a:pt x="38" y="0"/>
                  </a:lnTo>
                  <a:lnTo>
                    <a:pt x="30" y="3"/>
                  </a:lnTo>
                  <a:lnTo>
                    <a:pt x="22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9" y="18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3" y="22"/>
                  </a:lnTo>
                  <a:lnTo>
                    <a:pt x="11" y="26"/>
                  </a:lnTo>
                  <a:lnTo>
                    <a:pt x="5" y="30"/>
                  </a:lnTo>
                  <a:lnTo>
                    <a:pt x="6" y="34"/>
                  </a:lnTo>
                  <a:lnTo>
                    <a:pt x="19" y="37"/>
                  </a:lnTo>
                  <a:lnTo>
                    <a:pt x="14" y="40"/>
                  </a:lnTo>
                  <a:lnTo>
                    <a:pt x="13" y="43"/>
                  </a:lnTo>
                  <a:lnTo>
                    <a:pt x="8" y="47"/>
                  </a:lnTo>
                  <a:lnTo>
                    <a:pt x="16" y="47"/>
                  </a:lnTo>
                  <a:lnTo>
                    <a:pt x="21" y="43"/>
                  </a:lnTo>
                  <a:lnTo>
                    <a:pt x="21" y="45"/>
                  </a:lnTo>
                  <a:lnTo>
                    <a:pt x="22" y="45"/>
                  </a:lnTo>
                  <a:lnTo>
                    <a:pt x="9" y="48"/>
                  </a:lnTo>
                  <a:lnTo>
                    <a:pt x="6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6" y="55"/>
                  </a:lnTo>
                  <a:lnTo>
                    <a:pt x="0" y="59"/>
                  </a:lnTo>
                  <a:lnTo>
                    <a:pt x="9" y="59"/>
                  </a:lnTo>
                  <a:lnTo>
                    <a:pt x="3" y="63"/>
                  </a:lnTo>
                  <a:lnTo>
                    <a:pt x="11" y="61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4"/>
                  </a:lnTo>
                  <a:lnTo>
                    <a:pt x="14" y="64"/>
                  </a:lnTo>
                  <a:lnTo>
                    <a:pt x="25" y="61"/>
                  </a:lnTo>
                  <a:lnTo>
                    <a:pt x="27" y="61"/>
                  </a:lnTo>
                  <a:lnTo>
                    <a:pt x="27" y="58"/>
                  </a:lnTo>
                  <a:lnTo>
                    <a:pt x="30" y="59"/>
                  </a:lnTo>
                  <a:lnTo>
                    <a:pt x="37" y="58"/>
                  </a:lnTo>
                  <a:lnTo>
                    <a:pt x="38" y="55"/>
                  </a:lnTo>
                  <a:lnTo>
                    <a:pt x="56" y="53"/>
                  </a:lnTo>
                  <a:lnTo>
                    <a:pt x="54" y="50"/>
                  </a:lnTo>
                  <a:lnTo>
                    <a:pt x="59" y="40"/>
                  </a:lnTo>
                  <a:lnTo>
                    <a:pt x="58" y="34"/>
                  </a:lnTo>
                  <a:lnTo>
                    <a:pt x="59" y="30"/>
                  </a:lnTo>
                  <a:lnTo>
                    <a:pt x="56" y="24"/>
                  </a:lnTo>
                  <a:lnTo>
                    <a:pt x="59" y="22"/>
                  </a:lnTo>
                  <a:lnTo>
                    <a:pt x="59" y="2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7" name="Полилиния 353"/>
            <p:cNvSpPr/>
            <p:nvPr/>
          </p:nvSpPr>
          <p:spPr bwMode="auto">
            <a:xfrm>
              <a:off x="2657158" y="-1889010"/>
              <a:ext cx="58461" cy="28551"/>
            </a:xfrm>
            <a:custGeom>
              <a:avLst/>
              <a:gdLst/>
              <a:ahLst/>
              <a:cxnLst>
                <a:cxn ang="0">
                  <a:pos x="38" y="21"/>
                </a:cxn>
                <a:cxn ang="0">
                  <a:pos x="40" y="17"/>
                </a:cxn>
                <a:cxn ang="0">
                  <a:pos x="38" y="14"/>
                </a:cxn>
                <a:cxn ang="0">
                  <a:pos x="41" y="13"/>
                </a:cxn>
                <a:cxn ang="0">
                  <a:pos x="43" y="8"/>
                </a:cxn>
                <a:cxn ang="0">
                  <a:pos x="41" y="1"/>
                </a:cxn>
                <a:cxn ang="0">
                  <a:pos x="33" y="3"/>
                </a:cxn>
                <a:cxn ang="0">
                  <a:pos x="24" y="0"/>
                </a:cxn>
                <a:cxn ang="0">
                  <a:pos x="17" y="3"/>
                </a:cxn>
                <a:cxn ang="0">
                  <a:pos x="17" y="5"/>
                </a:cxn>
                <a:cxn ang="0">
                  <a:pos x="25" y="5"/>
                </a:cxn>
                <a:cxn ang="0">
                  <a:pos x="25" y="11"/>
                </a:cxn>
                <a:cxn ang="0">
                  <a:pos x="30" y="14"/>
                </a:cxn>
                <a:cxn ang="0">
                  <a:pos x="30" y="16"/>
                </a:cxn>
                <a:cxn ang="0">
                  <a:pos x="17" y="16"/>
                </a:cxn>
                <a:cxn ang="0">
                  <a:pos x="0" y="14"/>
                </a:cxn>
                <a:cxn ang="0">
                  <a:pos x="0" y="16"/>
                </a:cxn>
                <a:cxn ang="0">
                  <a:pos x="6" y="21"/>
                </a:cxn>
                <a:cxn ang="0">
                  <a:pos x="11" y="19"/>
                </a:cxn>
                <a:cxn ang="0">
                  <a:pos x="24" y="19"/>
                </a:cxn>
                <a:cxn ang="0">
                  <a:pos x="33" y="19"/>
                </a:cxn>
                <a:cxn ang="0">
                  <a:pos x="38" y="21"/>
                </a:cxn>
                <a:cxn ang="0">
                  <a:pos x="38" y="21"/>
                </a:cxn>
              </a:cxnLst>
              <a:rect l="0" t="0" r="r" b="b"/>
              <a:pathLst>
                <a:path w="43" h="21">
                  <a:moveTo>
                    <a:pt x="38" y="21"/>
                  </a:moveTo>
                  <a:lnTo>
                    <a:pt x="40" y="17"/>
                  </a:lnTo>
                  <a:lnTo>
                    <a:pt x="38" y="14"/>
                  </a:lnTo>
                  <a:lnTo>
                    <a:pt x="41" y="13"/>
                  </a:lnTo>
                  <a:lnTo>
                    <a:pt x="43" y="8"/>
                  </a:lnTo>
                  <a:lnTo>
                    <a:pt x="41" y="1"/>
                  </a:lnTo>
                  <a:lnTo>
                    <a:pt x="33" y="3"/>
                  </a:lnTo>
                  <a:lnTo>
                    <a:pt x="24" y="0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25" y="5"/>
                  </a:lnTo>
                  <a:lnTo>
                    <a:pt x="25" y="11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17" y="16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6" y="21"/>
                  </a:lnTo>
                  <a:lnTo>
                    <a:pt x="11" y="19"/>
                  </a:lnTo>
                  <a:lnTo>
                    <a:pt x="24" y="19"/>
                  </a:lnTo>
                  <a:lnTo>
                    <a:pt x="33" y="19"/>
                  </a:lnTo>
                  <a:lnTo>
                    <a:pt x="38" y="21"/>
                  </a:lnTo>
                  <a:lnTo>
                    <a:pt x="38" y="2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8" name="Полилиния 354"/>
            <p:cNvSpPr/>
            <p:nvPr/>
          </p:nvSpPr>
          <p:spPr bwMode="auto">
            <a:xfrm>
              <a:off x="2708821" y="-1887651"/>
              <a:ext cx="72057" cy="33989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" y="23"/>
                </a:cxn>
                <a:cxn ang="0">
                  <a:pos x="5" y="25"/>
                </a:cxn>
                <a:cxn ang="0">
                  <a:pos x="16" y="16"/>
                </a:cxn>
                <a:cxn ang="0">
                  <a:pos x="18" y="16"/>
                </a:cxn>
                <a:cxn ang="0">
                  <a:pos x="19" y="18"/>
                </a:cxn>
                <a:cxn ang="0">
                  <a:pos x="29" y="16"/>
                </a:cxn>
                <a:cxn ang="0">
                  <a:pos x="35" y="15"/>
                </a:cxn>
                <a:cxn ang="0">
                  <a:pos x="50" y="16"/>
                </a:cxn>
                <a:cxn ang="0">
                  <a:pos x="53" y="13"/>
                </a:cxn>
                <a:cxn ang="0">
                  <a:pos x="48" y="8"/>
                </a:cxn>
                <a:cxn ang="0">
                  <a:pos x="37" y="8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4" y="5"/>
                </a:cxn>
                <a:cxn ang="0">
                  <a:pos x="31" y="2"/>
                </a:cxn>
                <a:cxn ang="0">
                  <a:pos x="19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5" y="7"/>
                </a:cxn>
                <a:cxn ang="0">
                  <a:pos x="3" y="12"/>
                </a:cxn>
                <a:cxn ang="0">
                  <a:pos x="0" y="13"/>
                </a:cxn>
                <a:cxn ang="0">
                  <a:pos x="2" y="16"/>
                </a:cxn>
                <a:cxn ang="0">
                  <a:pos x="0" y="20"/>
                </a:cxn>
                <a:cxn ang="0">
                  <a:pos x="0" y="20"/>
                </a:cxn>
              </a:cxnLst>
              <a:rect l="0" t="0" r="r" b="b"/>
              <a:pathLst>
                <a:path w="53" h="25">
                  <a:moveTo>
                    <a:pt x="0" y="20"/>
                  </a:moveTo>
                  <a:lnTo>
                    <a:pt x="2" y="23"/>
                  </a:lnTo>
                  <a:lnTo>
                    <a:pt x="5" y="25"/>
                  </a:lnTo>
                  <a:lnTo>
                    <a:pt x="16" y="16"/>
                  </a:lnTo>
                  <a:lnTo>
                    <a:pt x="18" y="16"/>
                  </a:lnTo>
                  <a:lnTo>
                    <a:pt x="19" y="18"/>
                  </a:lnTo>
                  <a:lnTo>
                    <a:pt x="29" y="16"/>
                  </a:lnTo>
                  <a:lnTo>
                    <a:pt x="35" y="15"/>
                  </a:lnTo>
                  <a:lnTo>
                    <a:pt x="50" y="16"/>
                  </a:lnTo>
                  <a:lnTo>
                    <a:pt x="53" y="13"/>
                  </a:lnTo>
                  <a:lnTo>
                    <a:pt x="48" y="8"/>
                  </a:lnTo>
                  <a:lnTo>
                    <a:pt x="37" y="8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34" y="5"/>
                  </a:lnTo>
                  <a:lnTo>
                    <a:pt x="31" y="2"/>
                  </a:lnTo>
                  <a:lnTo>
                    <a:pt x="19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5" y="7"/>
                  </a:lnTo>
                  <a:lnTo>
                    <a:pt x="3" y="12"/>
                  </a:lnTo>
                  <a:lnTo>
                    <a:pt x="0" y="13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9" name="Полилиния 355"/>
            <p:cNvSpPr/>
            <p:nvPr/>
          </p:nvSpPr>
          <p:spPr bwMode="auto">
            <a:xfrm>
              <a:off x="2447786" y="-1740819"/>
              <a:ext cx="121001" cy="32629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81" y="19"/>
                </a:cxn>
                <a:cxn ang="0">
                  <a:pos x="83" y="19"/>
                </a:cxn>
                <a:cxn ang="0">
                  <a:pos x="89" y="16"/>
                </a:cxn>
                <a:cxn ang="0">
                  <a:pos x="86" y="11"/>
                </a:cxn>
                <a:cxn ang="0">
                  <a:pos x="88" y="10"/>
                </a:cxn>
                <a:cxn ang="0">
                  <a:pos x="77" y="3"/>
                </a:cxn>
                <a:cxn ang="0">
                  <a:pos x="61" y="0"/>
                </a:cxn>
                <a:cxn ang="0">
                  <a:pos x="54" y="0"/>
                </a:cxn>
                <a:cxn ang="0">
                  <a:pos x="51" y="5"/>
                </a:cxn>
                <a:cxn ang="0">
                  <a:pos x="49" y="5"/>
                </a:cxn>
                <a:cxn ang="0">
                  <a:pos x="48" y="3"/>
                </a:cxn>
                <a:cxn ang="0">
                  <a:pos x="46" y="3"/>
                </a:cxn>
                <a:cxn ang="0">
                  <a:pos x="29" y="8"/>
                </a:cxn>
                <a:cxn ang="0">
                  <a:pos x="21" y="6"/>
                </a:cxn>
                <a:cxn ang="0">
                  <a:pos x="14" y="6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3" y="3"/>
                </a:cxn>
                <a:cxn ang="0">
                  <a:pos x="6" y="5"/>
                </a:cxn>
                <a:cxn ang="0">
                  <a:pos x="3" y="11"/>
                </a:cxn>
                <a:cxn ang="0">
                  <a:pos x="0" y="13"/>
                </a:cxn>
                <a:cxn ang="0">
                  <a:pos x="1" y="14"/>
                </a:cxn>
                <a:cxn ang="0">
                  <a:pos x="3" y="13"/>
                </a:cxn>
                <a:cxn ang="0">
                  <a:pos x="19" y="14"/>
                </a:cxn>
                <a:cxn ang="0">
                  <a:pos x="24" y="21"/>
                </a:cxn>
                <a:cxn ang="0">
                  <a:pos x="30" y="19"/>
                </a:cxn>
                <a:cxn ang="0">
                  <a:pos x="30" y="24"/>
                </a:cxn>
                <a:cxn ang="0">
                  <a:pos x="35" y="24"/>
                </a:cxn>
                <a:cxn ang="0">
                  <a:pos x="43" y="21"/>
                </a:cxn>
                <a:cxn ang="0">
                  <a:pos x="38" y="18"/>
                </a:cxn>
                <a:cxn ang="0">
                  <a:pos x="38" y="14"/>
                </a:cxn>
                <a:cxn ang="0">
                  <a:pos x="48" y="11"/>
                </a:cxn>
                <a:cxn ang="0">
                  <a:pos x="54" y="6"/>
                </a:cxn>
                <a:cxn ang="0">
                  <a:pos x="59" y="6"/>
                </a:cxn>
                <a:cxn ang="0">
                  <a:pos x="69" y="10"/>
                </a:cxn>
                <a:cxn ang="0">
                  <a:pos x="72" y="11"/>
                </a:cxn>
                <a:cxn ang="0">
                  <a:pos x="75" y="11"/>
                </a:cxn>
                <a:cxn ang="0">
                  <a:pos x="77" y="11"/>
                </a:cxn>
                <a:cxn ang="0">
                  <a:pos x="73" y="14"/>
                </a:cxn>
                <a:cxn ang="0">
                  <a:pos x="72" y="16"/>
                </a:cxn>
                <a:cxn ang="0">
                  <a:pos x="72" y="19"/>
                </a:cxn>
                <a:cxn ang="0">
                  <a:pos x="77" y="22"/>
                </a:cxn>
                <a:cxn ang="0">
                  <a:pos x="77" y="22"/>
                </a:cxn>
              </a:cxnLst>
              <a:rect l="0" t="0" r="r" b="b"/>
              <a:pathLst>
                <a:path w="89" h="24">
                  <a:moveTo>
                    <a:pt x="77" y="22"/>
                  </a:moveTo>
                  <a:lnTo>
                    <a:pt x="81" y="19"/>
                  </a:lnTo>
                  <a:lnTo>
                    <a:pt x="83" y="19"/>
                  </a:lnTo>
                  <a:lnTo>
                    <a:pt x="89" y="16"/>
                  </a:lnTo>
                  <a:lnTo>
                    <a:pt x="86" y="11"/>
                  </a:lnTo>
                  <a:lnTo>
                    <a:pt x="88" y="10"/>
                  </a:lnTo>
                  <a:lnTo>
                    <a:pt x="77" y="3"/>
                  </a:lnTo>
                  <a:lnTo>
                    <a:pt x="61" y="0"/>
                  </a:lnTo>
                  <a:lnTo>
                    <a:pt x="54" y="0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8" y="3"/>
                  </a:lnTo>
                  <a:lnTo>
                    <a:pt x="46" y="3"/>
                  </a:lnTo>
                  <a:lnTo>
                    <a:pt x="29" y="8"/>
                  </a:lnTo>
                  <a:lnTo>
                    <a:pt x="21" y="6"/>
                  </a:lnTo>
                  <a:lnTo>
                    <a:pt x="14" y="6"/>
                  </a:lnTo>
                  <a:lnTo>
                    <a:pt x="13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3" y="3"/>
                  </a:lnTo>
                  <a:lnTo>
                    <a:pt x="6" y="5"/>
                  </a:lnTo>
                  <a:lnTo>
                    <a:pt x="3" y="11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3" y="13"/>
                  </a:lnTo>
                  <a:lnTo>
                    <a:pt x="19" y="14"/>
                  </a:lnTo>
                  <a:lnTo>
                    <a:pt x="24" y="21"/>
                  </a:lnTo>
                  <a:lnTo>
                    <a:pt x="30" y="19"/>
                  </a:lnTo>
                  <a:lnTo>
                    <a:pt x="30" y="24"/>
                  </a:lnTo>
                  <a:lnTo>
                    <a:pt x="35" y="24"/>
                  </a:lnTo>
                  <a:lnTo>
                    <a:pt x="43" y="21"/>
                  </a:lnTo>
                  <a:lnTo>
                    <a:pt x="38" y="18"/>
                  </a:lnTo>
                  <a:lnTo>
                    <a:pt x="38" y="14"/>
                  </a:lnTo>
                  <a:lnTo>
                    <a:pt x="48" y="11"/>
                  </a:lnTo>
                  <a:lnTo>
                    <a:pt x="54" y="6"/>
                  </a:lnTo>
                  <a:lnTo>
                    <a:pt x="59" y="6"/>
                  </a:lnTo>
                  <a:lnTo>
                    <a:pt x="69" y="10"/>
                  </a:lnTo>
                  <a:lnTo>
                    <a:pt x="72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3" y="14"/>
                  </a:lnTo>
                  <a:lnTo>
                    <a:pt x="72" y="16"/>
                  </a:lnTo>
                  <a:lnTo>
                    <a:pt x="72" y="19"/>
                  </a:lnTo>
                  <a:lnTo>
                    <a:pt x="77" y="22"/>
                  </a:lnTo>
                  <a:lnTo>
                    <a:pt x="77" y="2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0" name="Полилиния 356"/>
            <p:cNvSpPr/>
            <p:nvPr/>
          </p:nvSpPr>
          <p:spPr bwMode="auto">
            <a:xfrm>
              <a:off x="2314549" y="-1808797"/>
              <a:ext cx="47585" cy="1767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3" y="5"/>
                </a:cxn>
                <a:cxn ang="0">
                  <a:pos x="8" y="3"/>
                </a:cxn>
                <a:cxn ang="0">
                  <a:pos x="11" y="0"/>
                </a:cxn>
                <a:cxn ang="0">
                  <a:pos x="16" y="0"/>
                </a:cxn>
                <a:cxn ang="0">
                  <a:pos x="24" y="5"/>
                </a:cxn>
                <a:cxn ang="0">
                  <a:pos x="30" y="5"/>
                </a:cxn>
                <a:cxn ang="0">
                  <a:pos x="34" y="7"/>
                </a:cxn>
                <a:cxn ang="0">
                  <a:pos x="35" y="7"/>
                </a:cxn>
                <a:cxn ang="0">
                  <a:pos x="35" y="11"/>
                </a:cxn>
                <a:cxn ang="0">
                  <a:pos x="29" y="13"/>
                </a:cxn>
                <a:cxn ang="0">
                  <a:pos x="21" y="13"/>
                </a:cxn>
                <a:cxn ang="0">
                  <a:pos x="6" y="10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35" h="13">
                  <a:moveTo>
                    <a:pt x="0" y="8"/>
                  </a:moveTo>
                  <a:lnTo>
                    <a:pt x="3" y="5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4" y="5"/>
                  </a:lnTo>
                  <a:lnTo>
                    <a:pt x="30" y="5"/>
                  </a:lnTo>
                  <a:lnTo>
                    <a:pt x="34" y="7"/>
                  </a:lnTo>
                  <a:lnTo>
                    <a:pt x="35" y="7"/>
                  </a:lnTo>
                  <a:lnTo>
                    <a:pt x="35" y="11"/>
                  </a:lnTo>
                  <a:lnTo>
                    <a:pt x="29" y="13"/>
                  </a:lnTo>
                  <a:lnTo>
                    <a:pt x="21" y="13"/>
                  </a:lnTo>
                  <a:lnTo>
                    <a:pt x="6" y="1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1" name="Полилиния 357"/>
            <p:cNvSpPr/>
            <p:nvPr/>
          </p:nvSpPr>
          <p:spPr bwMode="auto">
            <a:xfrm>
              <a:off x="2329505" y="-1830550"/>
              <a:ext cx="130517" cy="42147"/>
            </a:xfrm>
            <a:custGeom>
              <a:avLst/>
              <a:gdLst/>
              <a:ahLst/>
              <a:cxnLst>
                <a:cxn ang="0">
                  <a:pos x="96" y="10"/>
                </a:cxn>
                <a:cxn ang="0">
                  <a:pos x="93" y="10"/>
                </a:cxn>
                <a:cxn ang="0">
                  <a:pos x="80" y="15"/>
                </a:cxn>
                <a:cxn ang="0">
                  <a:pos x="75" y="13"/>
                </a:cxn>
                <a:cxn ang="0">
                  <a:pos x="72" y="11"/>
                </a:cxn>
                <a:cxn ang="0">
                  <a:pos x="66" y="18"/>
                </a:cxn>
                <a:cxn ang="0">
                  <a:pos x="64" y="18"/>
                </a:cxn>
                <a:cxn ang="0">
                  <a:pos x="56" y="21"/>
                </a:cxn>
                <a:cxn ang="0">
                  <a:pos x="50" y="19"/>
                </a:cxn>
                <a:cxn ang="0">
                  <a:pos x="47" y="24"/>
                </a:cxn>
                <a:cxn ang="0">
                  <a:pos x="40" y="24"/>
                </a:cxn>
                <a:cxn ang="0">
                  <a:pos x="39" y="27"/>
                </a:cxn>
                <a:cxn ang="0">
                  <a:pos x="34" y="31"/>
                </a:cxn>
                <a:cxn ang="0">
                  <a:pos x="29" y="31"/>
                </a:cxn>
                <a:cxn ang="0">
                  <a:pos x="27" y="27"/>
                </a:cxn>
                <a:cxn ang="0">
                  <a:pos x="24" y="27"/>
                </a:cxn>
                <a:cxn ang="0">
                  <a:pos x="24" y="23"/>
                </a:cxn>
                <a:cxn ang="0">
                  <a:pos x="23" y="23"/>
                </a:cxn>
                <a:cxn ang="0">
                  <a:pos x="19" y="21"/>
                </a:cxn>
                <a:cxn ang="0">
                  <a:pos x="13" y="21"/>
                </a:cxn>
                <a:cxn ang="0">
                  <a:pos x="5" y="16"/>
                </a:cxn>
                <a:cxn ang="0">
                  <a:pos x="0" y="16"/>
                </a:cxn>
                <a:cxn ang="0">
                  <a:pos x="5" y="15"/>
                </a:cxn>
                <a:cxn ang="0">
                  <a:pos x="5" y="11"/>
                </a:cxn>
                <a:cxn ang="0">
                  <a:pos x="18" y="5"/>
                </a:cxn>
                <a:cxn ang="0">
                  <a:pos x="19" y="2"/>
                </a:cxn>
                <a:cxn ang="0">
                  <a:pos x="29" y="2"/>
                </a:cxn>
                <a:cxn ang="0">
                  <a:pos x="45" y="2"/>
                </a:cxn>
                <a:cxn ang="0">
                  <a:pos x="59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85" y="3"/>
                </a:cxn>
                <a:cxn ang="0">
                  <a:pos x="95" y="7"/>
                </a:cxn>
                <a:cxn ang="0">
                  <a:pos x="96" y="10"/>
                </a:cxn>
                <a:cxn ang="0">
                  <a:pos x="96" y="10"/>
                </a:cxn>
              </a:cxnLst>
              <a:rect l="0" t="0" r="r" b="b"/>
              <a:pathLst>
                <a:path w="96" h="31">
                  <a:moveTo>
                    <a:pt x="96" y="10"/>
                  </a:moveTo>
                  <a:lnTo>
                    <a:pt x="93" y="10"/>
                  </a:lnTo>
                  <a:lnTo>
                    <a:pt x="80" y="15"/>
                  </a:lnTo>
                  <a:lnTo>
                    <a:pt x="75" y="13"/>
                  </a:lnTo>
                  <a:lnTo>
                    <a:pt x="72" y="11"/>
                  </a:lnTo>
                  <a:lnTo>
                    <a:pt x="66" y="18"/>
                  </a:lnTo>
                  <a:lnTo>
                    <a:pt x="64" y="18"/>
                  </a:lnTo>
                  <a:lnTo>
                    <a:pt x="56" y="21"/>
                  </a:lnTo>
                  <a:lnTo>
                    <a:pt x="50" y="19"/>
                  </a:lnTo>
                  <a:lnTo>
                    <a:pt x="47" y="24"/>
                  </a:lnTo>
                  <a:lnTo>
                    <a:pt x="40" y="24"/>
                  </a:lnTo>
                  <a:lnTo>
                    <a:pt x="39" y="27"/>
                  </a:lnTo>
                  <a:lnTo>
                    <a:pt x="34" y="31"/>
                  </a:lnTo>
                  <a:lnTo>
                    <a:pt x="29" y="31"/>
                  </a:lnTo>
                  <a:lnTo>
                    <a:pt x="27" y="27"/>
                  </a:lnTo>
                  <a:lnTo>
                    <a:pt x="24" y="27"/>
                  </a:lnTo>
                  <a:lnTo>
                    <a:pt x="24" y="23"/>
                  </a:lnTo>
                  <a:lnTo>
                    <a:pt x="23" y="23"/>
                  </a:lnTo>
                  <a:lnTo>
                    <a:pt x="19" y="21"/>
                  </a:lnTo>
                  <a:lnTo>
                    <a:pt x="13" y="21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5" y="15"/>
                  </a:lnTo>
                  <a:lnTo>
                    <a:pt x="5" y="11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29" y="2"/>
                  </a:lnTo>
                  <a:lnTo>
                    <a:pt x="45" y="2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85" y="3"/>
                  </a:lnTo>
                  <a:lnTo>
                    <a:pt x="95" y="7"/>
                  </a:lnTo>
                  <a:lnTo>
                    <a:pt x="96" y="10"/>
                  </a:lnTo>
                  <a:lnTo>
                    <a:pt x="96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2" name="Полилиния 358"/>
            <p:cNvSpPr/>
            <p:nvPr/>
          </p:nvSpPr>
          <p:spPr bwMode="auto">
            <a:xfrm>
              <a:off x="2393404" y="-1762572"/>
              <a:ext cx="66619" cy="39428"/>
            </a:xfrm>
            <a:custGeom>
              <a:avLst/>
              <a:gdLst/>
              <a:ahLst/>
              <a:cxnLst>
                <a:cxn ang="0">
                  <a:pos x="40" y="29"/>
                </a:cxn>
                <a:cxn ang="0">
                  <a:pos x="43" y="27"/>
                </a:cxn>
                <a:cxn ang="0">
                  <a:pos x="46" y="21"/>
                </a:cxn>
                <a:cxn ang="0">
                  <a:pos x="43" y="19"/>
                </a:cxn>
                <a:cxn ang="0">
                  <a:pos x="44" y="17"/>
                </a:cxn>
                <a:cxn ang="0">
                  <a:pos x="46" y="16"/>
                </a:cxn>
                <a:cxn ang="0">
                  <a:pos x="49" y="16"/>
                </a:cxn>
                <a:cxn ang="0">
                  <a:pos x="40" y="9"/>
                </a:cxn>
                <a:cxn ang="0">
                  <a:pos x="35" y="1"/>
                </a:cxn>
                <a:cxn ang="0">
                  <a:pos x="27" y="3"/>
                </a:cxn>
                <a:cxn ang="0">
                  <a:pos x="20" y="1"/>
                </a:cxn>
                <a:cxn ang="0">
                  <a:pos x="14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0" y="8"/>
                </a:cxn>
                <a:cxn ang="0">
                  <a:pos x="1" y="13"/>
                </a:cxn>
                <a:cxn ang="0">
                  <a:pos x="11" y="16"/>
                </a:cxn>
                <a:cxn ang="0">
                  <a:pos x="12" y="13"/>
                </a:cxn>
                <a:cxn ang="0">
                  <a:pos x="9" y="11"/>
                </a:cxn>
                <a:cxn ang="0">
                  <a:pos x="12" y="11"/>
                </a:cxn>
                <a:cxn ang="0">
                  <a:pos x="19" y="16"/>
                </a:cxn>
                <a:cxn ang="0">
                  <a:pos x="30" y="21"/>
                </a:cxn>
                <a:cxn ang="0">
                  <a:pos x="30" y="26"/>
                </a:cxn>
                <a:cxn ang="0">
                  <a:pos x="35" y="27"/>
                </a:cxn>
                <a:cxn ang="0">
                  <a:pos x="35" y="26"/>
                </a:cxn>
                <a:cxn ang="0">
                  <a:pos x="36" y="26"/>
                </a:cxn>
                <a:cxn ang="0">
                  <a:pos x="40" y="29"/>
                </a:cxn>
                <a:cxn ang="0">
                  <a:pos x="40" y="29"/>
                </a:cxn>
              </a:cxnLst>
              <a:rect l="0" t="0" r="r" b="b"/>
              <a:pathLst>
                <a:path w="49" h="29">
                  <a:moveTo>
                    <a:pt x="40" y="29"/>
                  </a:moveTo>
                  <a:lnTo>
                    <a:pt x="43" y="27"/>
                  </a:lnTo>
                  <a:lnTo>
                    <a:pt x="46" y="21"/>
                  </a:lnTo>
                  <a:lnTo>
                    <a:pt x="43" y="19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9" y="16"/>
                  </a:lnTo>
                  <a:lnTo>
                    <a:pt x="40" y="9"/>
                  </a:lnTo>
                  <a:lnTo>
                    <a:pt x="35" y="1"/>
                  </a:lnTo>
                  <a:lnTo>
                    <a:pt x="27" y="3"/>
                  </a:lnTo>
                  <a:lnTo>
                    <a:pt x="20" y="1"/>
                  </a:lnTo>
                  <a:lnTo>
                    <a:pt x="14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0" y="8"/>
                  </a:lnTo>
                  <a:lnTo>
                    <a:pt x="1" y="13"/>
                  </a:lnTo>
                  <a:lnTo>
                    <a:pt x="11" y="16"/>
                  </a:lnTo>
                  <a:lnTo>
                    <a:pt x="12" y="13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9" y="16"/>
                  </a:lnTo>
                  <a:lnTo>
                    <a:pt x="30" y="21"/>
                  </a:lnTo>
                  <a:lnTo>
                    <a:pt x="30" y="26"/>
                  </a:lnTo>
                  <a:lnTo>
                    <a:pt x="35" y="27"/>
                  </a:lnTo>
                  <a:lnTo>
                    <a:pt x="35" y="26"/>
                  </a:lnTo>
                  <a:lnTo>
                    <a:pt x="36" y="26"/>
                  </a:lnTo>
                  <a:lnTo>
                    <a:pt x="40" y="29"/>
                  </a:lnTo>
                  <a:lnTo>
                    <a:pt x="40" y="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3" name="Полилиния 359"/>
            <p:cNvSpPr/>
            <p:nvPr/>
          </p:nvSpPr>
          <p:spPr bwMode="auto">
            <a:xfrm>
              <a:off x="2339021" y="-1865898"/>
              <a:ext cx="29910" cy="35348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0" y="26"/>
                </a:cxn>
                <a:cxn ang="0">
                  <a:pos x="6" y="5"/>
                </a:cxn>
                <a:cxn ang="0">
                  <a:pos x="11" y="5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2" y="2"/>
                </a:cxn>
                <a:cxn ang="0">
                  <a:pos x="19" y="7"/>
                </a:cxn>
                <a:cxn ang="0">
                  <a:pos x="17" y="17"/>
                </a:cxn>
                <a:cxn ang="0">
                  <a:pos x="14" y="20"/>
                </a:cxn>
                <a:cxn ang="0">
                  <a:pos x="6" y="25"/>
                </a:cxn>
                <a:cxn ang="0">
                  <a:pos x="6" y="26"/>
                </a:cxn>
                <a:cxn ang="0">
                  <a:pos x="6" y="26"/>
                </a:cxn>
              </a:cxnLst>
              <a:rect l="0" t="0" r="r" b="b"/>
              <a:pathLst>
                <a:path w="22" h="26">
                  <a:moveTo>
                    <a:pt x="6" y="26"/>
                  </a:moveTo>
                  <a:lnTo>
                    <a:pt x="0" y="26"/>
                  </a:lnTo>
                  <a:lnTo>
                    <a:pt x="6" y="5"/>
                  </a:lnTo>
                  <a:lnTo>
                    <a:pt x="11" y="5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19" y="7"/>
                  </a:lnTo>
                  <a:lnTo>
                    <a:pt x="17" y="17"/>
                  </a:lnTo>
                  <a:lnTo>
                    <a:pt x="14" y="20"/>
                  </a:lnTo>
                  <a:lnTo>
                    <a:pt x="6" y="25"/>
                  </a:lnTo>
                  <a:lnTo>
                    <a:pt x="6" y="26"/>
                  </a:lnTo>
                  <a:lnTo>
                    <a:pt x="6" y="2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4" name="Полилиния 360"/>
            <p:cNvSpPr/>
            <p:nvPr/>
          </p:nvSpPr>
          <p:spPr bwMode="auto">
            <a:xfrm>
              <a:off x="2654438" y="-1777527"/>
              <a:ext cx="285507" cy="156349"/>
            </a:xfrm>
            <a:custGeom>
              <a:avLst/>
              <a:gdLst/>
              <a:ahLst/>
              <a:cxnLst>
                <a:cxn ang="0">
                  <a:pos x="27" y="6"/>
                </a:cxn>
                <a:cxn ang="0">
                  <a:pos x="29" y="17"/>
                </a:cxn>
                <a:cxn ang="0">
                  <a:pos x="22" y="25"/>
                </a:cxn>
                <a:cxn ang="0">
                  <a:pos x="27" y="32"/>
                </a:cxn>
                <a:cxn ang="0">
                  <a:pos x="37" y="28"/>
                </a:cxn>
                <a:cxn ang="0">
                  <a:pos x="32" y="19"/>
                </a:cxn>
                <a:cxn ang="0">
                  <a:pos x="43" y="9"/>
                </a:cxn>
                <a:cxn ang="0">
                  <a:pos x="59" y="6"/>
                </a:cxn>
                <a:cxn ang="0">
                  <a:pos x="55" y="1"/>
                </a:cxn>
                <a:cxn ang="0">
                  <a:pos x="59" y="0"/>
                </a:cxn>
                <a:cxn ang="0">
                  <a:pos x="80" y="9"/>
                </a:cxn>
                <a:cxn ang="0">
                  <a:pos x="85" y="17"/>
                </a:cxn>
                <a:cxn ang="0">
                  <a:pos x="122" y="20"/>
                </a:cxn>
                <a:cxn ang="0">
                  <a:pos x="138" y="20"/>
                </a:cxn>
                <a:cxn ang="0">
                  <a:pos x="151" y="17"/>
                </a:cxn>
                <a:cxn ang="0">
                  <a:pos x="144" y="16"/>
                </a:cxn>
                <a:cxn ang="0">
                  <a:pos x="178" y="16"/>
                </a:cxn>
                <a:cxn ang="0">
                  <a:pos x="165" y="17"/>
                </a:cxn>
                <a:cxn ang="0">
                  <a:pos x="170" y="20"/>
                </a:cxn>
                <a:cxn ang="0">
                  <a:pos x="183" y="24"/>
                </a:cxn>
                <a:cxn ang="0">
                  <a:pos x="196" y="35"/>
                </a:cxn>
                <a:cxn ang="0">
                  <a:pos x="192" y="38"/>
                </a:cxn>
                <a:cxn ang="0">
                  <a:pos x="204" y="37"/>
                </a:cxn>
                <a:cxn ang="0">
                  <a:pos x="208" y="41"/>
                </a:cxn>
                <a:cxn ang="0">
                  <a:pos x="192" y="51"/>
                </a:cxn>
                <a:cxn ang="0">
                  <a:pos x="188" y="56"/>
                </a:cxn>
                <a:cxn ang="0">
                  <a:pos x="183" y="62"/>
                </a:cxn>
                <a:cxn ang="0">
                  <a:pos x="192" y="72"/>
                </a:cxn>
                <a:cxn ang="0">
                  <a:pos x="186" y="77"/>
                </a:cxn>
                <a:cxn ang="0">
                  <a:pos x="173" y="81"/>
                </a:cxn>
                <a:cxn ang="0">
                  <a:pos x="152" y="85"/>
                </a:cxn>
                <a:cxn ang="0">
                  <a:pos x="135" y="81"/>
                </a:cxn>
                <a:cxn ang="0">
                  <a:pos x="127" y="83"/>
                </a:cxn>
                <a:cxn ang="0">
                  <a:pos x="132" y="93"/>
                </a:cxn>
                <a:cxn ang="0">
                  <a:pos x="144" y="99"/>
                </a:cxn>
                <a:cxn ang="0">
                  <a:pos x="135" y="104"/>
                </a:cxn>
                <a:cxn ang="0">
                  <a:pos x="111" y="113"/>
                </a:cxn>
                <a:cxn ang="0">
                  <a:pos x="95" y="115"/>
                </a:cxn>
                <a:cxn ang="0">
                  <a:pos x="83" y="101"/>
                </a:cxn>
                <a:cxn ang="0">
                  <a:pos x="85" y="89"/>
                </a:cxn>
                <a:cxn ang="0">
                  <a:pos x="79" y="83"/>
                </a:cxn>
                <a:cxn ang="0">
                  <a:pos x="80" y="70"/>
                </a:cxn>
                <a:cxn ang="0">
                  <a:pos x="87" y="61"/>
                </a:cxn>
                <a:cxn ang="0">
                  <a:pos x="72" y="62"/>
                </a:cxn>
                <a:cxn ang="0">
                  <a:pos x="56" y="62"/>
                </a:cxn>
                <a:cxn ang="0">
                  <a:pos x="40" y="51"/>
                </a:cxn>
                <a:cxn ang="0">
                  <a:pos x="18" y="51"/>
                </a:cxn>
                <a:cxn ang="0">
                  <a:pos x="13" y="40"/>
                </a:cxn>
                <a:cxn ang="0">
                  <a:pos x="8" y="32"/>
                </a:cxn>
                <a:cxn ang="0">
                  <a:pos x="5" y="25"/>
                </a:cxn>
                <a:cxn ang="0">
                  <a:pos x="14" y="12"/>
                </a:cxn>
                <a:cxn ang="0">
                  <a:pos x="35" y="3"/>
                </a:cxn>
              </a:cxnLst>
              <a:rect l="0" t="0" r="r" b="b"/>
              <a:pathLst>
                <a:path w="210" h="115">
                  <a:moveTo>
                    <a:pt x="35" y="3"/>
                  </a:moveTo>
                  <a:lnTo>
                    <a:pt x="27" y="6"/>
                  </a:lnTo>
                  <a:lnTo>
                    <a:pt x="30" y="16"/>
                  </a:lnTo>
                  <a:lnTo>
                    <a:pt x="29" y="17"/>
                  </a:lnTo>
                  <a:lnTo>
                    <a:pt x="22" y="22"/>
                  </a:lnTo>
                  <a:lnTo>
                    <a:pt x="22" y="25"/>
                  </a:lnTo>
                  <a:lnTo>
                    <a:pt x="26" y="27"/>
                  </a:lnTo>
                  <a:lnTo>
                    <a:pt x="27" y="32"/>
                  </a:lnTo>
                  <a:lnTo>
                    <a:pt x="32" y="32"/>
                  </a:lnTo>
                  <a:lnTo>
                    <a:pt x="37" y="28"/>
                  </a:lnTo>
                  <a:lnTo>
                    <a:pt x="37" y="24"/>
                  </a:lnTo>
                  <a:lnTo>
                    <a:pt x="32" y="19"/>
                  </a:lnTo>
                  <a:lnTo>
                    <a:pt x="32" y="14"/>
                  </a:lnTo>
                  <a:lnTo>
                    <a:pt x="43" y="9"/>
                  </a:lnTo>
                  <a:lnTo>
                    <a:pt x="59" y="8"/>
                  </a:lnTo>
                  <a:lnTo>
                    <a:pt x="59" y="6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3" y="8"/>
                  </a:lnTo>
                  <a:lnTo>
                    <a:pt x="80" y="9"/>
                  </a:lnTo>
                  <a:lnTo>
                    <a:pt x="83" y="16"/>
                  </a:lnTo>
                  <a:lnTo>
                    <a:pt x="85" y="17"/>
                  </a:lnTo>
                  <a:lnTo>
                    <a:pt x="115" y="16"/>
                  </a:lnTo>
                  <a:lnTo>
                    <a:pt x="122" y="20"/>
                  </a:lnTo>
                  <a:lnTo>
                    <a:pt x="130" y="20"/>
                  </a:lnTo>
                  <a:lnTo>
                    <a:pt x="138" y="20"/>
                  </a:lnTo>
                  <a:lnTo>
                    <a:pt x="143" y="17"/>
                  </a:lnTo>
                  <a:lnTo>
                    <a:pt x="151" y="17"/>
                  </a:lnTo>
                  <a:lnTo>
                    <a:pt x="152" y="16"/>
                  </a:lnTo>
                  <a:lnTo>
                    <a:pt x="144" y="16"/>
                  </a:lnTo>
                  <a:lnTo>
                    <a:pt x="146" y="16"/>
                  </a:lnTo>
                  <a:lnTo>
                    <a:pt x="178" y="16"/>
                  </a:lnTo>
                  <a:lnTo>
                    <a:pt x="173" y="17"/>
                  </a:lnTo>
                  <a:lnTo>
                    <a:pt x="165" y="17"/>
                  </a:lnTo>
                  <a:lnTo>
                    <a:pt x="164" y="19"/>
                  </a:lnTo>
                  <a:lnTo>
                    <a:pt x="170" y="20"/>
                  </a:lnTo>
                  <a:lnTo>
                    <a:pt x="173" y="24"/>
                  </a:lnTo>
                  <a:lnTo>
                    <a:pt x="183" y="24"/>
                  </a:lnTo>
                  <a:lnTo>
                    <a:pt x="192" y="28"/>
                  </a:lnTo>
                  <a:lnTo>
                    <a:pt x="196" y="35"/>
                  </a:lnTo>
                  <a:lnTo>
                    <a:pt x="191" y="37"/>
                  </a:lnTo>
                  <a:lnTo>
                    <a:pt x="192" y="38"/>
                  </a:lnTo>
                  <a:lnTo>
                    <a:pt x="199" y="38"/>
                  </a:lnTo>
                  <a:lnTo>
                    <a:pt x="204" y="37"/>
                  </a:lnTo>
                  <a:lnTo>
                    <a:pt x="210" y="40"/>
                  </a:lnTo>
                  <a:lnTo>
                    <a:pt x="208" y="41"/>
                  </a:lnTo>
                  <a:lnTo>
                    <a:pt x="194" y="46"/>
                  </a:lnTo>
                  <a:lnTo>
                    <a:pt x="192" y="51"/>
                  </a:lnTo>
                  <a:lnTo>
                    <a:pt x="197" y="51"/>
                  </a:lnTo>
                  <a:lnTo>
                    <a:pt x="188" y="56"/>
                  </a:lnTo>
                  <a:lnTo>
                    <a:pt x="188" y="59"/>
                  </a:lnTo>
                  <a:lnTo>
                    <a:pt x="183" y="62"/>
                  </a:lnTo>
                  <a:lnTo>
                    <a:pt x="183" y="62"/>
                  </a:lnTo>
                  <a:lnTo>
                    <a:pt x="192" y="72"/>
                  </a:lnTo>
                  <a:lnTo>
                    <a:pt x="192" y="73"/>
                  </a:lnTo>
                  <a:lnTo>
                    <a:pt x="186" y="77"/>
                  </a:lnTo>
                  <a:lnTo>
                    <a:pt x="181" y="78"/>
                  </a:lnTo>
                  <a:lnTo>
                    <a:pt x="173" y="81"/>
                  </a:lnTo>
                  <a:lnTo>
                    <a:pt x="160" y="81"/>
                  </a:lnTo>
                  <a:lnTo>
                    <a:pt x="152" y="85"/>
                  </a:lnTo>
                  <a:lnTo>
                    <a:pt x="146" y="85"/>
                  </a:lnTo>
                  <a:lnTo>
                    <a:pt x="135" y="81"/>
                  </a:lnTo>
                  <a:lnTo>
                    <a:pt x="125" y="80"/>
                  </a:lnTo>
                  <a:lnTo>
                    <a:pt x="127" y="83"/>
                  </a:lnTo>
                  <a:lnTo>
                    <a:pt x="133" y="86"/>
                  </a:lnTo>
                  <a:lnTo>
                    <a:pt x="132" y="93"/>
                  </a:lnTo>
                  <a:lnTo>
                    <a:pt x="133" y="99"/>
                  </a:lnTo>
                  <a:lnTo>
                    <a:pt x="144" y="99"/>
                  </a:lnTo>
                  <a:lnTo>
                    <a:pt x="144" y="101"/>
                  </a:lnTo>
                  <a:lnTo>
                    <a:pt x="135" y="104"/>
                  </a:lnTo>
                  <a:lnTo>
                    <a:pt x="128" y="109"/>
                  </a:lnTo>
                  <a:lnTo>
                    <a:pt x="111" y="113"/>
                  </a:lnTo>
                  <a:lnTo>
                    <a:pt x="106" y="115"/>
                  </a:lnTo>
                  <a:lnTo>
                    <a:pt x="95" y="115"/>
                  </a:lnTo>
                  <a:lnTo>
                    <a:pt x="88" y="110"/>
                  </a:lnTo>
                  <a:lnTo>
                    <a:pt x="83" y="101"/>
                  </a:lnTo>
                  <a:lnTo>
                    <a:pt x="75" y="96"/>
                  </a:lnTo>
                  <a:lnTo>
                    <a:pt x="85" y="89"/>
                  </a:lnTo>
                  <a:lnTo>
                    <a:pt x="83" y="86"/>
                  </a:lnTo>
                  <a:lnTo>
                    <a:pt x="79" y="83"/>
                  </a:lnTo>
                  <a:lnTo>
                    <a:pt x="77" y="77"/>
                  </a:lnTo>
                  <a:lnTo>
                    <a:pt x="80" y="70"/>
                  </a:lnTo>
                  <a:lnTo>
                    <a:pt x="87" y="64"/>
                  </a:lnTo>
                  <a:lnTo>
                    <a:pt x="87" y="61"/>
                  </a:lnTo>
                  <a:lnTo>
                    <a:pt x="82" y="61"/>
                  </a:lnTo>
                  <a:lnTo>
                    <a:pt x="72" y="62"/>
                  </a:lnTo>
                  <a:lnTo>
                    <a:pt x="64" y="61"/>
                  </a:lnTo>
                  <a:lnTo>
                    <a:pt x="56" y="62"/>
                  </a:lnTo>
                  <a:lnTo>
                    <a:pt x="48" y="53"/>
                  </a:lnTo>
                  <a:lnTo>
                    <a:pt x="40" y="51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13" y="48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8" y="32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10" y="17"/>
                  </a:lnTo>
                  <a:lnTo>
                    <a:pt x="14" y="12"/>
                  </a:lnTo>
                  <a:lnTo>
                    <a:pt x="27" y="4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5" name="Полилиния 361"/>
            <p:cNvSpPr/>
            <p:nvPr/>
          </p:nvSpPr>
          <p:spPr bwMode="auto">
            <a:xfrm>
              <a:off x="2968497" y="-1690515"/>
              <a:ext cx="89731" cy="54382"/>
            </a:xfrm>
            <a:custGeom>
              <a:avLst/>
              <a:gdLst/>
              <a:ahLst/>
              <a:cxnLst>
                <a:cxn ang="0">
                  <a:pos x="56" y="35"/>
                </a:cxn>
                <a:cxn ang="0">
                  <a:pos x="46" y="33"/>
                </a:cxn>
                <a:cxn ang="0">
                  <a:pos x="40" y="35"/>
                </a:cxn>
                <a:cxn ang="0">
                  <a:pos x="34" y="35"/>
                </a:cxn>
                <a:cxn ang="0">
                  <a:pos x="32" y="35"/>
                </a:cxn>
                <a:cxn ang="0">
                  <a:pos x="32" y="40"/>
                </a:cxn>
                <a:cxn ang="0">
                  <a:pos x="22" y="40"/>
                </a:cxn>
                <a:cxn ang="0">
                  <a:pos x="16" y="33"/>
                </a:cxn>
                <a:cxn ang="0">
                  <a:pos x="11" y="25"/>
                </a:cxn>
                <a:cxn ang="0">
                  <a:pos x="6" y="25"/>
                </a:cxn>
                <a:cxn ang="0">
                  <a:pos x="0" y="17"/>
                </a:cxn>
                <a:cxn ang="0">
                  <a:pos x="3" y="9"/>
                </a:cxn>
                <a:cxn ang="0">
                  <a:pos x="11" y="8"/>
                </a:cxn>
                <a:cxn ang="0">
                  <a:pos x="14" y="6"/>
                </a:cxn>
                <a:cxn ang="0">
                  <a:pos x="14" y="5"/>
                </a:cxn>
                <a:cxn ang="0">
                  <a:pos x="19" y="0"/>
                </a:cxn>
                <a:cxn ang="0">
                  <a:pos x="21" y="0"/>
                </a:cxn>
                <a:cxn ang="0">
                  <a:pos x="29" y="0"/>
                </a:cxn>
                <a:cxn ang="0">
                  <a:pos x="53" y="0"/>
                </a:cxn>
                <a:cxn ang="0">
                  <a:pos x="66" y="1"/>
                </a:cxn>
                <a:cxn ang="0">
                  <a:pos x="66" y="3"/>
                </a:cxn>
                <a:cxn ang="0">
                  <a:pos x="59" y="8"/>
                </a:cxn>
                <a:cxn ang="0">
                  <a:pos x="59" y="16"/>
                </a:cxn>
                <a:cxn ang="0">
                  <a:pos x="64" y="22"/>
                </a:cxn>
                <a:cxn ang="0">
                  <a:pos x="61" y="32"/>
                </a:cxn>
                <a:cxn ang="0">
                  <a:pos x="56" y="35"/>
                </a:cxn>
                <a:cxn ang="0">
                  <a:pos x="56" y="35"/>
                </a:cxn>
              </a:cxnLst>
              <a:rect l="0" t="0" r="r" b="b"/>
              <a:pathLst>
                <a:path w="66" h="40">
                  <a:moveTo>
                    <a:pt x="56" y="35"/>
                  </a:moveTo>
                  <a:lnTo>
                    <a:pt x="46" y="33"/>
                  </a:lnTo>
                  <a:lnTo>
                    <a:pt x="40" y="35"/>
                  </a:lnTo>
                  <a:lnTo>
                    <a:pt x="34" y="35"/>
                  </a:lnTo>
                  <a:lnTo>
                    <a:pt x="32" y="35"/>
                  </a:lnTo>
                  <a:lnTo>
                    <a:pt x="32" y="40"/>
                  </a:lnTo>
                  <a:lnTo>
                    <a:pt x="22" y="40"/>
                  </a:lnTo>
                  <a:lnTo>
                    <a:pt x="16" y="33"/>
                  </a:lnTo>
                  <a:lnTo>
                    <a:pt x="11" y="25"/>
                  </a:lnTo>
                  <a:lnTo>
                    <a:pt x="6" y="25"/>
                  </a:lnTo>
                  <a:lnTo>
                    <a:pt x="0" y="17"/>
                  </a:lnTo>
                  <a:lnTo>
                    <a:pt x="3" y="9"/>
                  </a:lnTo>
                  <a:lnTo>
                    <a:pt x="11" y="8"/>
                  </a:lnTo>
                  <a:lnTo>
                    <a:pt x="14" y="6"/>
                  </a:lnTo>
                  <a:lnTo>
                    <a:pt x="14" y="5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53" y="0"/>
                  </a:lnTo>
                  <a:lnTo>
                    <a:pt x="66" y="1"/>
                  </a:lnTo>
                  <a:lnTo>
                    <a:pt x="66" y="3"/>
                  </a:lnTo>
                  <a:lnTo>
                    <a:pt x="59" y="8"/>
                  </a:lnTo>
                  <a:lnTo>
                    <a:pt x="59" y="16"/>
                  </a:lnTo>
                  <a:lnTo>
                    <a:pt x="64" y="22"/>
                  </a:lnTo>
                  <a:lnTo>
                    <a:pt x="61" y="32"/>
                  </a:lnTo>
                  <a:lnTo>
                    <a:pt x="56" y="35"/>
                  </a:lnTo>
                  <a:lnTo>
                    <a:pt x="56" y="3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6" name="Полилиния 362"/>
            <p:cNvSpPr/>
            <p:nvPr/>
          </p:nvSpPr>
          <p:spPr bwMode="auto">
            <a:xfrm>
              <a:off x="2903238" y="-1723144"/>
              <a:ext cx="95169" cy="95169"/>
            </a:xfrm>
            <a:custGeom>
              <a:avLst/>
              <a:gdLst/>
              <a:ahLst/>
              <a:cxnLst>
                <a:cxn ang="0">
                  <a:pos x="70" y="64"/>
                </a:cxn>
                <a:cxn ang="0">
                  <a:pos x="64" y="64"/>
                </a:cxn>
                <a:cxn ang="0">
                  <a:pos x="59" y="62"/>
                </a:cxn>
                <a:cxn ang="0">
                  <a:pos x="53" y="65"/>
                </a:cxn>
                <a:cxn ang="0">
                  <a:pos x="40" y="69"/>
                </a:cxn>
                <a:cxn ang="0">
                  <a:pos x="35" y="70"/>
                </a:cxn>
                <a:cxn ang="0">
                  <a:pos x="29" y="70"/>
                </a:cxn>
                <a:cxn ang="0">
                  <a:pos x="25" y="69"/>
                </a:cxn>
                <a:cxn ang="0">
                  <a:pos x="21" y="65"/>
                </a:cxn>
                <a:cxn ang="0">
                  <a:pos x="21" y="61"/>
                </a:cxn>
                <a:cxn ang="0">
                  <a:pos x="17" y="57"/>
                </a:cxn>
                <a:cxn ang="0">
                  <a:pos x="21" y="46"/>
                </a:cxn>
                <a:cxn ang="0">
                  <a:pos x="25" y="43"/>
                </a:cxn>
                <a:cxn ang="0">
                  <a:pos x="24" y="38"/>
                </a:cxn>
                <a:cxn ang="0">
                  <a:pos x="17" y="37"/>
                </a:cxn>
                <a:cxn ang="0">
                  <a:pos x="19" y="33"/>
                </a:cxn>
                <a:cxn ang="0">
                  <a:pos x="19" y="30"/>
                </a:cxn>
                <a:cxn ang="0">
                  <a:pos x="9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5" y="19"/>
                </a:cxn>
                <a:cxn ang="0">
                  <a:pos x="5" y="16"/>
                </a:cxn>
                <a:cxn ang="0">
                  <a:pos x="14" y="11"/>
                </a:cxn>
                <a:cxn ang="0">
                  <a:pos x="9" y="11"/>
                </a:cxn>
                <a:cxn ang="0">
                  <a:pos x="11" y="6"/>
                </a:cxn>
                <a:cxn ang="0">
                  <a:pos x="25" y="1"/>
                </a:cxn>
                <a:cxn ang="0">
                  <a:pos x="27" y="0"/>
                </a:cxn>
                <a:cxn ang="0">
                  <a:pos x="30" y="0"/>
                </a:cxn>
                <a:cxn ang="0">
                  <a:pos x="43" y="6"/>
                </a:cxn>
                <a:cxn ang="0">
                  <a:pos x="45" y="9"/>
                </a:cxn>
                <a:cxn ang="0">
                  <a:pos x="45" y="14"/>
                </a:cxn>
                <a:cxn ang="0">
                  <a:pos x="46" y="14"/>
                </a:cxn>
                <a:cxn ang="0">
                  <a:pos x="53" y="14"/>
                </a:cxn>
                <a:cxn ang="0">
                  <a:pos x="58" y="16"/>
                </a:cxn>
                <a:cxn ang="0">
                  <a:pos x="64" y="21"/>
                </a:cxn>
                <a:cxn ang="0">
                  <a:pos x="67" y="24"/>
                </a:cxn>
                <a:cxn ang="0">
                  <a:pos x="62" y="29"/>
                </a:cxn>
                <a:cxn ang="0">
                  <a:pos x="62" y="30"/>
                </a:cxn>
                <a:cxn ang="0">
                  <a:pos x="59" y="32"/>
                </a:cxn>
                <a:cxn ang="0">
                  <a:pos x="51" y="33"/>
                </a:cxn>
                <a:cxn ang="0">
                  <a:pos x="48" y="41"/>
                </a:cxn>
                <a:cxn ang="0">
                  <a:pos x="54" y="49"/>
                </a:cxn>
                <a:cxn ang="0">
                  <a:pos x="59" y="49"/>
                </a:cxn>
                <a:cxn ang="0">
                  <a:pos x="64" y="57"/>
                </a:cxn>
                <a:cxn ang="0">
                  <a:pos x="70" y="64"/>
                </a:cxn>
                <a:cxn ang="0">
                  <a:pos x="70" y="64"/>
                </a:cxn>
              </a:cxnLst>
              <a:rect l="0" t="0" r="r" b="b"/>
              <a:pathLst>
                <a:path w="70" h="70">
                  <a:moveTo>
                    <a:pt x="70" y="64"/>
                  </a:moveTo>
                  <a:lnTo>
                    <a:pt x="64" y="64"/>
                  </a:lnTo>
                  <a:lnTo>
                    <a:pt x="59" y="62"/>
                  </a:lnTo>
                  <a:lnTo>
                    <a:pt x="53" y="65"/>
                  </a:lnTo>
                  <a:lnTo>
                    <a:pt x="40" y="69"/>
                  </a:lnTo>
                  <a:lnTo>
                    <a:pt x="35" y="70"/>
                  </a:lnTo>
                  <a:lnTo>
                    <a:pt x="29" y="70"/>
                  </a:lnTo>
                  <a:lnTo>
                    <a:pt x="25" y="69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7" y="57"/>
                  </a:lnTo>
                  <a:lnTo>
                    <a:pt x="21" y="46"/>
                  </a:lnTo>
                  <a:lnTo>
                    <a:pt x="25" y="43"/>
                  </a:lnTo>
                  <a:lnTo>
                    <a:pt x="24" y="38"/>
                  </a:lnTo>
                  <a:lnTo>
                    <a:pt x="17" y="37"/>
                  </a:lnTo>
                  <a:lnTo>
                    <a:pt x="19" y="33"/>
                  </a:lnTo>
                  <a:lnTo>
                    <a:pt x="19" y="30"/>
                  </a:lnTo>
                  <a:lnTo>
                    <a:pt x="9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5" y="16"/>
                  </a:lnTo>
                  <a:lnTo>
                    <a:pt x="14" y="11"/>
                  </a:lnTo>
                  <a:lnTo>
                    <a:pt x="9" y="11"/>
                  </a:lnTo>
                  <a:lnTo>
                    <a:pt x="11" y="6"/>
                  </a:lnTo>
                  <a:lnTo>
                    <a:pt x="25" y="1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43" y="6"/>
                  </a:lnTo>
                  <a:lnTo>
                    <a:pt x="45" y="9"/>
                  </a:lnTo>
                  <a:lnTo>
                    <a:pt x="45" y="14"/>
                  </a:lnTo>
                  <a:lnTo>
                    <a:pt x="46" y="14"/>
                  </a:lnTo>
                  <a:lnTo>
                    <a:pt x="53" y="14"/>
                  </a:lnTo>
                  <a:lnTo>
                    <a:pt x="58" y="16"/>
                  </a:lnTo>
                  <a:lnTo>
                    <a:pt x="64" y="21"/>
                  </a:lnTo>
                  <a:lnTo>
                    <a:pt x="67" y="24"/>
                  </a:lnTo>
                  <a:lnTo>
                    <a:pt x="62" y="29"/>
                  </a:lnTo>
                  <a:lnTo>
                    <a:pt x="62" y="30"/>
                  </a:lnTo>
                  <a:lnTo>
                    <a:pt x="59" y="32"/>
                  </a:lnTo>
                  <a:lnTo>
                    <a:pt x="51" y="33"/>
                  </a:lnTo>
                  <a:lnTo>
                    <a:pt x="48" y="41"/>
                  </a:lnTo>
                  <a:lnTo>
                    <a:pt x="54" y="49"/>
                  </a:lnTo>
                  <a:lnTo>
                    <a:pt x="59" y="49"/>
                  </a:lnTo>
                  <a:lnTo>
                    <a:pt x="64" y="57"/>
                  </a:lnTo>
                  <a:lnTo>
                    <a:pt x="70" y="64"/>
                  </a:lnTo>
                  <a:lnTo>
                    <a:pt x="70" y="6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7" name="Полилиния 363"/>
            <p:cNvSpPr/>
            <p:nvPr/>
          </p:nvSpPr>
          <p:spPr bwMode="auto">
            <a:xfrm>
              <a:off x="2813507" y="-1342468"/>
              <a:ext cx="183541" cy="12236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6" y="23"/>
                </a:cxn>
                <a:cxn ang="0">
                  <a:pos x="8" y="16"/>
                </a:cxn>
                <a:cxn ang="0">
                  <a:pos x="15" y="10"/>
                </a:cxn>
                <a:cxn ang="0">
                  <a:pos x="18" y="5"/>
                </a:cxn>
                <a:cxn ang="0">
                  <a:pos x="50" y="0"/>
                </a:cxn>
                <a:cxn ang="0">
                  <a:pos x="64" y="0"/>
                </a:cxn>
                <a:cxn ang="0">
                  <a:pos x="71" y="2"/>
                </a:cxn>
                <a:cxn ang="0">
                  <a:pos x="79" y="10"/>
                </a:cxn>
                <a:cxn ang="0">
                  <a:pos x="79" y="12"/>
                </a:cxn>
                <a:cxn ang="0">
                  <a:pos x="80" y="15"/>
                </a:cxn>
                <a:cxn ang="0">
                  <a:pos x="79" y="29"/>
                </a:cxn>
                <a:cxn ang="0">
                  <a:pos x="80" y="31"/>
                </a:cxn>
                <a:cxn ang="0">
                  <a:pos x="93" y="32"/>
                </a:cxn>
                <a:cxn ang="0">
                  <a:pos x="104" y="31"/>
                </a:cxn>
                <a:cxn ang="0">
                  <a:pos x="112" y="34"/>
                </a:cxn>
                <a:cxn ang="0">
                  <a:pos x="114" y="36"/>
                </a:cxn>
                <a:cxn ang="0">
                  <a:pos x="116" y="47"/>
                </a:cxn>
                <a:cxn ang="0">
                  <a:pos x="117" y="50"/>
                </a:cxn>
                <a:cxn ang="0">
                  <a:pos x="120" y="52"/>
                </a:cxn>
                <a:cxn ang="0">
                  <a:pos x="132" y="50"/>
                </a:cxn>
                <a:cxn ang="0">
                  <a:pos x="133" y="52"/>
                </a:cxn>
                <a:cxn ang="0">
                  <a:pos x="135" y="56"/>
                </a:cxn>
                <a:cxn ang="0">
                  <a:pos x="130" y="69"/>
                </a:cxn>
                <a:cxn ang="0">
                  <a:pos x="125" y="79"/>
                </a:cxn>
                <a:cxn ang="0">
                  <a:pos x="108" y="89"/>
                </a:cxn>
                <a:cxn ang="0">
                  <a:pos x="88" y="90"/>
                </a:cxn>
                <a:cxn ang="0">
                  <a:pos x="79" y="89"/>
                </a:cxn>
                <a:cxn ang="0">
                  <a:pos x="63" y="87"/>
                </a:cxn>
                <a:cxn ang="0">
                  <a:pos x="64" y="84"/>
                </a:cxn>
                <a:cxn ang="0">
                  <a:pos x="64" y="82"/>
                </a:cxn>
                <a:cxn ang="0">
                  <a:pos x="75" y="71"/>
                </a:cxn>
                <a:cxn ang="0">
                  <a:pos x="75" y="66"/>
                </a:cxn>
                <a:cxn ang="0">
                  <a:pos x="64" y="61"/>
                </a:cxn>
                <a:cxn ang="0">
                  <a:pos x="47" y="55"/>
                </a:cxn>
                <a:cxn ang="0">
                  <a:pos x="27" y="52"/>
                </a:cxn>
                <a:cxn ang="0">
                  <a:pos x="24" y="48"/>
                </a:cxn>
                <a:cxn ang="0">
                  <a:pos x="13" y="42"/>
                </a:cxn>
                <a:cxn ang="0">
                  <a:pos x="3" y="34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135" h="90">
                  <a:moveTo>
                    <a:pt x="0" y="34"/>
                  </a:moveTo>
                  <a:lnTo>
                    <a:pt x="6" y="23"/>
                  </a:lnTo>
                  <a:lnTo>
                    <a:pt x="8" y="16"/>
                  </a:lnTo>
                  <a:lnTo>
                    <a:pt x="15" y="10"/>
                  </a:lnTo>
                  <a:lnTo>
                    <a:pt x="18" y="5"/>
                  </a:lnTo>
                  <a:lnTo>
                    <a:pt x="50" y="0"/>
                  </a:lnTo>
                  <a:lnTo>
                    <a:pt x="64" y="0"/>
                  </a:lnTo>
                  <a:lnTo>
                    <a:pt x="71" y="2"/>
                  </a:lnTo>
                  <a:lnTo>
                    <a:pt x="79" y="10"/>
                  </a:lnTo>
                  <a:lnTo>
                    <a:pt x="79" y="12"/>
                  </a:lnTo>
                  <a:lnTo>
                    <a:pt x="80" y="15"/>
                  </a:lnTo>
                  <a:lnTo>
                    <a:pt x="79" y="29"/>
                  </a:lnTo>
                  <a:lnTo>
                    <a:pt x="80" y="31"/>
                  </a:lnTo>
                  <a:lnTo>
                    <a:pt x="93" y="32"/>
                  </a:lnTo>
                  <a:lnTo>
                    <a:pt x="104" y="31"/>
                  </a:lnTo>
                  <a:lnTo>
                    <a:pt x="112" y="34"/>
                  </a:lnTo>
                  <a:lnTo>
                    <a:pt x="114" y="36"/>
                  </a:lnTo>
                  <a:lnTo>
                    <a:pt x="116" y="47"/>
                  </a:lnTo>
                  <a:lnTo>
                    <a:pt x="117" y="50"/>
                  </a:lnTo>
                  <a:lnTo>
                    <a:pt x="120" y="52"/>
                  </a:lnTo>
                  <a:lnTo>
                    <a:pt x="132" y="50"/>
                  </a:lnTo>
                  <a:lnTo>
                    <a:pt x="133" y="52"/>
                  </a:lnTo>
                  <a:lnTo>
                    <a:pt x="135" y="56"/>
                  </a:lnTo>
                  <a:lnTo>
                    <a:pt x="130" y="69"/>
                  </a:lnTo>
                  <a:lnTo>
                    <a:pt x="125" y="79"/>
                  </a:lnTo>
                  <a:lnTo>
                    <a:pt x="108" y="89"/>
                  </a:lnTo>
                  <a:lnTo>
                    <a:pt x="88" y="90"/>
                  </a:lnTo>
                  <a:lnTo>
                    <a:pt x="79" y="89"/>
                  </a:lnTo>
                  <a:lnTo>
                    <a:pt x="63" y="87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75" y="71"/>
                  </a:lnTo>
                  <a:lnTo>
                    <a:pt x="75" y="66"/>
                  </a:lnTo>
                  <a:lnTo>
                    <a:pt x="64" y="61"/>
                  </a:lnTo>
                  <a:lnTo>
                    <a:pt x="47" y="55"/>
                  </a:lnTo>
                  <a:lnTo>
                    <a:pt x="27" y="52"/>
                  </a:lnTo>
                  <a:lnTo>
                    <a:pt x="24" y="48"/>
                  </a:lnTo>
                  <a:lnTo>
                    <a:pt x="13" y="42"/>
                  </a:lnTo>
                  <a:lnTo>
                    <a:pt x="3" y="34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8" name="Полилиния 364"/>
            <p:cNvSpPr/>
            <p:nvPr/>
          </p:nvSpPr>
          <p:spPr bwMode="auto">
            <a:xfrm>
              <a:off x="3044632" y="-1689156"/>
              <a:ext cx="63900" cy="50304"/>
            </a:xfrm>
            <a:custGeom>
              <a:avLst/>
              <a:gdLst/>
              <a:ahLst/>
              <a:cxnLst>
                <a:cxn ang="0">
                  <a:pos x="47" y="16"/>
                </a:cxn>
                <a:cxn ang="0">
                  <a:pos x="47" y="15"/>
                </a:cxn>
                <a:cxn ang="0">
                  <a:pos x="43" y="13"/>
                </a:cxn>
                <a:cxn ang="0">
                  <a:pos x="31" y="7"/>
                </a:cxn>
                <a:cxn ang="0">
                  <a:pos x="14" y="0"/>
                </a:cxn>
                <a:cxn ang="0">
                  <a:pos x="10" y="2"/>
                </a:cxn>
                <a:cxn ang="0">
                  <a:pos x="3" y="7"/>
                </a:cxn>
                <a:cxn ang="0">
                  <a:pos x="3" y="15"/>
                </a:cxn>
                <a:cxn ang="0">
                  <a:pos x="8" y="21"/>
                </a:cxn>
                <a:cxn ang="0">
                  <a:pos x="5" y="31"/>
                </a:cxn>
                <a:cxn ang="0">
                  <a:pos x="0" y="34"/>
                </a:cxn>
                <a:cxn ang="0">
                  <a:pos x="5" y="37"/>
                </a:cxn>
                <a:cxn ang="0">
                  <a:pos x="13" y="37"/>
                </a:cxn>
                <a:cxn ang="0">
                  <a:pos x="21" y="37"/>
                </a:cxn>
                <a:cxn ang="0">
                  <a:pos x="31" y="32"/>
                </a:cxn>
                <a:cxn ang="0">
                  <a:pos x="34" y="26"/>
                </a:cxn>
                <a:cxn ang="0">
                  <a:pos x="47" y="16"/>
                </a:cxn>
                <a:cxn ang="0">
                  <a:pos x="47" y="16"/>
                </a:cxn>
              </a:cxnLst>
              <a:rect l="0" t="0" r="r" b="b"/>
              <a:pathLst>
                <a:path w="47" h="37">
                  <a:moveTo>
                    <a:pt x="47" y="16"/>
                  </a:moveTo>
                  <a:lnTo>
                    <a:pt x="47" y="15"/>
                  </a:lnTo>
                  <a:lnTo>
                    <a:pt x="43" y="13"/>
                  </a:lnTo>
                  <a:lnTo>
                    <a:pt x="31" y="7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3" y="7"/>
                  </a:lnTo>
                  <a:lnTo>
                    <a:pt x="3" y="15"/>
                  </a:lnTo>
                  <a:lnTo>
                    <a:pt x="8" y="21"/>
                  </a:lnTo>
                  <a:lnTo>
                    <a:pt x="5" y="31"/>
                  </a:lnTo>
                  <a:lnTo>
                    <a:pt x="0" y="34"/>
                  </a:lnTo>
                  <a:lnTo>
                    <a:pt x="5" y="37"/>
                  </a:lnTo>
                  <a:lnTo>
                    <a:pt x="13" y="37"/>
                  </a:lnTo>
                  <a:lnTo>
                    <a:pt x="21" y="37"/>
                  </a:lnTo>
                  <a:lnTo>
                    <a:pt x="31" y="32"/>
                  </a:lnTo>
                  <a:lnTo>
                    <a:pt x="34" y="26"/>
                  </a:lnTo>
                  <a:lnTo>
                    <a:pt x="47" y="16"/>
                  </a:lnTo>
                  <a:lnTo>
                    <a:pt x="47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9" name="Полилиния 365"/>
            <p:cNvSpPr/>
            <p:nvPr/>
          </p:nvSpPr>
          <p:spPr bwMode="auto">
            <a:xfrm>
              <a:off x="2813507" y="-1342468"/>
              <a:ext cx="183541" cy="122360"/>
            </a:xfrm>
            <a:custGeom>
              <a:avLst/>
              <a:gdLst/>
              <a:ahLst/>
              <a:cxnLst>
                <a:cxn ang="0">
                  <a:pos x="79" y="10"/>
                </a:cxn>
                <a:cxn ang="0">
                  <a:pos x="79" y="12"/>
                </a:cxn>
                <a:cxn ang="0">
                  <a:pos x="80" y="15"/>
                </a:cxn>
                <a:cxn ang="0">
                  <a:pos x="79" y="29"/>
                </a:cxn>
                <a:cxn ang="0">
                  <a:pos x="80" y="31"/>
                </a:cxn>
                <a:cxn ang="0">
                  <a:pos x="93" y="32"/>
                </a:cxn>
                <a:cxn ang="0">
                  <a:pos x="104" y="31"/>
                </a:cxn>
                <a:cxn ang="0">
                  <a:pos x="112" y="34"/>
                </a:cxn>
                <a:cxn ang="0">
                  <a:pos x="114" y="36"/>
                </a:cxn>
                <a:cxn ang="0">
                  <a:pos x="116" y="47"/>
                </a:cxn>
                <a:cxn ang="0">
                  <a:pos x="117" y="50"/>
                </a:cxn>
                <a:cxn ang="0">
                  <a:pos x="120" y="52"/>
                </a:cxn>
                <a:cxn ang="0">
                  <a:pos x="132" y="50"/>
                </a:cxn>
                <a:cxn ang="0">
                  <a:pos x="133" y="52"/>
                </a:cxn>
                <a:cxn ang="0">
                  <a:pos x="135" y="56"/>
                </a:cxn>
                <a:cxn ang="0">
                  <a:pos x="130" y="69"/>
                </a:cxn>
                <a:cxn ang="0">
                  <a:pos x="125" y="79"/>
                </a:cxn>
                <a:cxn ang="0">
                  <a:pos x="108" y="89"/>
                </a:cxn>
                <a:cxn ang="0">
                  <a:pos x="88" y="90"/>
                </a:cxn>
                <a:cxn ang="0">
                  <a:pos x="79" y="89"/>
                </a:cxn>
                <a:cxn ang="0">
                  <a:pos x="63" y="87"/>
                </a:cxn>
                <a:cxn ang="0">
                  <a:pos x="64" y="84"/>
                </a:cxn>
                <a:cxn ang="0">
                  <a:pos x="64" y="82"/>
                </a:cxn>
                <a:cxn ang="0">
                  <a:pos x="75" y="71"/>
                </a:cxn>
                <a:cxn ang="0">
                  <a:pos x="75" y="66"/>
                </a:cxn>
                <a:cxn ang="0">
                  <a:pos x="64" y="61"/>
                </a:cxn>
                <a:cxn ang="0">
                  <a:pos x="47" y="55"/>
                </a:cxn>
                <a:cxn ang="0">
                  <a:pos x="27" y="52"/>
                </a:cxn>
                <a:cxn ang="0">
                  <a:pos x="24" y="48"/>
                </a:cxn>
                <a:cxn ang="0">
                  <a:pos x="13" y="42"/>
                </a:cxn>
                <a:cxn ang="0">
                  <a:pos x="3" y="34"/>
                </a:cxn>
                <a:cxn ang="0">
                  <a:pos x="0" y="34"/>
                </a:cxn>
                <a:cxn ang="0">
                  <a:pos x="6" y="23"/>
                </a:cxn>
                <a:cxn ang="0">
                  <a:pos x="8" y="16"/>
                </a:cxn>
                <a:cxn ang="0">
                  <a:pos x="15" y="10"/>
                </a:cxn>
                <a:cxn ang="0">
                  <a:pos x="18" y="5"/>
                </a:cxn>
                <a:cxn ang="0">
                  <a:pos x="50" y="0"/>
                </a:cxn>
                <a:cxn ang="0">
                  <a:pos x="64" y="0"/>
                </a:cxn>
                <a:cxn ang="0">
                  <a:pos x="71" y="2"/>
                </a:cxn>
                <a:cxn ang="0">
                  <a:pos x="79" y="10"/>
                </a:cxn>
                <a:cxn ang="0">
                  <a:pos x="79" y="10"/>
                </a:cxn>
              </a:cxnLst>
              <a:rect l="0" t="0" r="r" b="b"/>
              <a:pathLst>
                <a:path w="135" h="90">
                  <a:moveTo>
                    <a:pt x="79" y="10"/>
                  </a:moveTo>
                  <a:lnTo>
                    <a:pt x="79" y="12"/>
                  </a:lnTo>
                  <a:lnTo>
                    <a:pt x="80" y="15"/>
                  </a:lnTo>
                  <a:lnTo>
                    <a:pt x="79" y="29"/>
                  </a:lnTo>
                  <a:lnTo>
                    <a:pt x="80" y="31"/>
                  </a:lnTo>
                  <a:lnTo>
                    <a:pt x="93" y="32"/>
                  </a:lnTo>
                  <a:lnTo>
                    <a:pt x="104" y="31"/>
                  </a:lnTo>
                  <a:lnTo>
                    <a:pt x="112" y="34"/>
                  </a:lnTo>
                  <a:lnTo>
                    <a:pt x="114" y="36"/>
                  </a:lnTo>
                  <a:lnTo>
                    <a:pt x="116" y="47"/>
                  </a:lnTo>
                  <a:lnTo>
                    <a:pt x="117" y="50"/>
                  </a:lnTo>
                  <a:lnTo>
                    <a:pt x="120" y="52"/>
                  </a:lnTo>
                  <a:lnTo>
                    <a:pt x="132" y="50"/>
                  </a:lnTo>
                  <a:lnTo>
                    <a:pt x="133" y="52"/>
                  </a:lnTo>
                  <a:lnTo>
                    <a:pt x="135" y="56"/>
                  </a:lnTo>
                  <a:lnTo>
                    <a:pt x="130" y="69"/>
                  </a:lnTo>
                  <a:lnTo>
                    <a:pt x="125" y="79"/>
                  </a:lnTo>
                  <a:lnTo>
                    <a:pt x="108" y="89"/>
                  </a:lnTo>
                  <a:lnTo>
                    <a:pt x="88" y="90"/>
                  </a:lnTo>
                  <a:lnTo>
                    <a:pt x="79" y="89"/>
                  </a:lnTo>
                  <a:lnTo>
                    <a:pt x="63" y="87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75" y="71"/>
                  </a:lnTo>
                  <a:lnTo>
                    <a:pt x="75" y="66"/>
                  </a:lnTo>
                  <a:lnTo>
                    <a:pt x="64" y="61"/>
                  </a:lnTo>
                  <a:lnTo>
                    <a:pt x="47" y="55"/>
                  </a:lnTo>
                  <a:lnTo>
                    <a:pt x="27" y="52"/>
                  </a:lnTo>
                  <a:lnTo>
                    <a:pt x="24" y="48"/>
                  </a:lnTo>
                  <a:lnTo>
                    <a:pt x="13" y="42"/>
                  </a:lnTo>
                  <a:lnTo>
                    <a:pt x="3" y="34"/>
                  </a:lnTo>
                  <a:lnTo>
                    <a:pt x="0" y="34"/>
                  </a:lnTo>
                  <a:lnTo>
                    <a:pt x="6" y="23"/>
                  </a:lnTo>
                  <a:lnTo>
                    <a:pt x="8" y="16"/>
                  </a:lnTo>
                  <a:lnTo>
                    <a:pt x="15" y="10"/>
                  </a:lnTo>
                  <a:lnTo>
                    <a:pt x="18" y="5"/>
                  </a:lnTo>
                  <a:lnTo>
                    <a:pt x="50" y="0"/>
                  </a:lnTo>
                  <a:lnTo>
                    <a:pt x="64" y="0"/>
                  </a:lnTo>
                  <a:lnTo>
                    <a:pt x="71" y="2"/>
                  </a:lnTo>
                  <a:lnTo>
                    <a:pt x="79" y="10"/>
                  </a:lnTo>
                  <a:lnTo>
                    <a:pt x="79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0" name="Полилиния 366"/>
            <p:cNvSpPr/>
            <p:nvPr/>
          </p:nvSpPr>
          <p:spPr bwMode="auto">
            <a:xfrm>
              <a:off x="2582382" y="-757859"/>
              <a:ext cx="82933" cy="54382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5" y="0"/>
                </a:cxn>
                <a:cxn ang="0">
                  <a:pos x="13" y="8"/>
                </a:cxn>
                <a:cxn ang="0">
                  <a:pos x="10" y="6"/>
                </a:cxn>
                <a:cxn ang="0">
                  <a:pos x="7" y="8"/>
                </a:cxn>
                <a:cxn ang="0">
                  <a:pos x="15" y="18"/>
                </a:cxn>
                <a:cxn ang="0">
                  <a:pos x="45" y="32"/>
                </a:cxn>
                <a:cxn ang="0">
                  <a:pos x="61" y="35"/>
                </a:cxn>
                <a:cxn ang="0">
                  <a:pos x="58" y="39"/>
                </a:cxn>
                <a:cxn ang="0">
                  <a:pos x="55" y="40"/>
                </a:cxn>
                <a:cxn ang="0">
                  <a:pos x="48" y="39"/>
                </a:cxn>
                <a:cxn ang="0">
                  <a:pos x="39" y="40"/>
                </a:cxn>
                <a:cxn ang="0">
                  <a:pos x="10" y="37"/>
                </a:cxn>
                <a:cxn ang="0">
                  <a:pos x="0" y="39"/>
                </a:cxn>
                <a:cxn ang="0">
                  <a:pos x="0" y="39"/>
                </a:cxn>
              </a:cxnLst>
              <a:rect l="0" t="0" r="r" b="b"/>
              <a:pathLst>
                <a:path w="61" h="40">
                  <a:moveTo>
                    <a:pt x="0" y="39"/>
                  </a:moveTo>
                  <a:lnTo>
                    <a:pt x="5" y="0"/>
                  </a:lnTo>
                  <a:lnTo>
                    <a:pt x="13" y="8"/>
                  </a:lnTo>
                  <a:lnTo>
                    <a:pt x="10" y="6"/>
                  </a:lnTo>
                  <a:lnTo>
                    <a:pt x="7" y="8"/>
                  </a:lnTo>
                  <a:lnTo>
                    <a:pt x="15" y="18"/>
                  </a:lnTo>
                  <a:lnTo>
                    <a:pt x="45" y="32"/>
                  </a:lnTo>
                  <a:lnTo>
                    <a:pt x="61" y="35"/>
                  </a:lnTo>
                  <a:lnTo>
                    <a:pt x="58" y="39"/>
                  </a:lnTo>
                  <a:lnTo>
                    <a:pt x="55" y="40"/>
                  </a:lnTo>
                  <a:lnTo>
                    <a:pt x="48" y="39"/>
                  </a:lnTo>
                  <a:lnTo>
                    <a:pt x="39" y="40"/>
                  </a:lnTo>
                  <a:lnTo>
                    <a:pt x="10" y="37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1" name="Полилиния 367"/>
            <p:cNvSpPr/>
            <p:nvPr/>
          </p:nvSpPr>
          <p:spPr bwMode="auto">
            <a:xfrm>
              <a:off x="2447786" y="-1365581"/>
              <a:ext cx="263754" cy="633554"/>
            </a:xfrm>
            <a:custGeom>
              <a:avLst/>
              <a:gdLst/>
              <a:ahLst/>
              <a:cxnLst>
                <a:cxn ang="0">
                  <a:pos x="178" y="17"/>
                </a:cxn>
                <a:cxn ang="0">
                  <a:pos x="174" y="30"/>
                </a:cxn>
                <a:cxn ang="0">
                  <a:pos x="184" y="57"/>
                </a:cxn>
                <a:cxn ang="0">
                  <a:pos x="170" y="75"/>
                </a:cxn>
                <a:cxn ang="0">
                  <a:pos x="166" y="101"/>
                </a:cxn>
                <a:cxn ang="0">
                  <a:pos x="136" y="130"/>
                </a:cxn>
                <a:cxn ang="0">
                  <a:pos x="123" y="158"/>
                </a:cxn>
                <a:cxn ang="0">
                  <a:pos x="126" y="178"/>
                </a:cxn>
                <a:cxn ang="0">
                  <a:pos x="114" y="200"/>
                </a:cxn>
                <a:cxn ang="0">
                  <a:pos x="96" y="232"/>
                </a:cxn>
                <a:cxn ang="0">
                  <a:pos x="75" y="279"/>
                </a:cxn>
                <a:cxn ang="0">
                  <a:pos x="69" y="301"/>
                </a:cxn>
                <a:cxn ang="0">
                  <a:pos x="70" y="320"/>
                </a:cxn>
                <a:cxn ang="0">
                  <a:pos x="67" y="327"/>
                </a:cxn>
                <a:cxn ang="0">
                  <a:pos x="67" y="352"/>
                </a:cxn>
                <a:cxn ang="0">
                  <a:pos x="46" y="386"/>
                </a:cxn>
                <a:cxn ang="0">
                  <a:pos x="35" y="415"/>
                </a:cxn>
                <a:cxn ang="0">
                  <a:pos x="86" y="437"/>
                </a:cxn>
                <a:cxn ang="0">
                  <a:pos x="91" y="441"/>
                </a:cxn>
                <a:cxn ang="0">
                  <a:pos x="48" y="466"/>
                </a:cxn>
                <a:cxn ang="0">
                  <a:pos x="41" y="460"/>
                </a:cxn>
                <a:cxn ang="0">
                  <a:pos x="43" y="445"/>
                </a:cxn>
                <a:cxn ang="0">
                  <a:pos x="38" y="441"/>
                </a:cxn>
                <a:cxn ang="0">
                  <a:pos x="37" y="431"/>
                </a:cxn>
                <a:cxn ang="0">
                  <a:pos x="27" y="436"/>
                </a:cxn>
                <a:cxn ang="0">
                  <a:pos x="22" y="429"/>
                </a:cxn>
                <a:cxn ang="0">
                  <a:pos x="21" y="418"/>
                </a:cxn>
                <a:cxn ang="0">
                  <a:pos x="19" y="412"/>
                </a:cxn>
                <a:cxn ang="0">
                  <a:pos x="14" y="399"/>
                </a:cxn>
                <a:cxn ang="0">
                  <a:pos x="19" y="393"/>
                </a:cxn>
                <a:cxn ang="0">
                  <a:pos x="19" y="385"/>
                </a:cxn>
                <a:cxn ang="0">
                  <a:pos x="25" y="378"/>
                </a:cxn>
                <a:cxn ang="0">
                  <a:pos x="21" y="377"/>
                </a:cxn>
                <a:cxn ang="0">
                  <a:pos x="27" y="369"/>
                </a:cxn>
                <a:cxn ang="0">
                  <a:pos x="17" y="364"/>
                </a:cxn>
                <a:cxn ang="0">
                  <a:pos x="24" y="356"/>
                </a:cxn>
                <a:cxn ang="0">
                  <a:pos x="3" y="354"/>
                </a:cxn>
                <a:cxn ang="0">
                  <a:pos x="0" y="356"/>
                </a:cxn>
                <a:cxn ang="0">
                  <a:pos x="13" y="344"/>
                </a:cxn>
                <a:cxn ang="0">
                  <a:pos x="24" y="348"/>
                </a:cxn>
                <a:cxn ang="0">
                  <a:pos x="38" y="348"/>
                </a:cxn>
                <a:cxn ang="0">
                  <a:pos x="40" y="340"/>
                </a:cxn>
                <a:cxn ang="0">
                  <a:pos x="43" y="335"/>
                </a:cxn>
                <a:cxn ang="0">
                  <a:pos x="51" y="335"/>
                </a:cxn>
                <a:cxn ang="0">
                  <a:pos x="54" y="325"/>
                </a:cxn>
                <a:cxn ang="0">
                  <a:pos x="53" y="308"/>
                </a:cxn>
                <a:cxn ang="0">
                  <a:pos x="62" y="295"/>
                </a:cxn>
                <a:cxn ang="0">
                  <a:pos x="65" y="293"/>
                </a:cxn>
                <a:cxn ang="0">
                  <a:pos x="69" y="282"/>
                </a:cxn>
                <a:cxn ang="0">
                  <a:pos x="49" y="285"/>
                </a:cxn>
                <a:cxn ang="0">
                  <a:pos x="53" y="258"/>
                </a:cxn>
                <a:cxn ang="0">
                  <a:pos x="57" y="237"/>
                </a:cxn>
                <a:cxn ang="0">
                  <a:pos x="64" y="224"/>
                </a:cxn>
                <a:cxn ang="0">
                  <a:pos x="85" y="199"/>
                </a:cxn>
                <a:cxn ang="0">
                  <a:pos x="102" y="171"/>
                </a:cxn>
                <a:cxn ang="0">
                  <a:pos x="109" y="139"/>
                </a:cxn>
                <a:cxn ang="0">
                  <a:pos x="114" y="122"/>
                </a:cxn>
                <a:cxn ang="0">
                  <a:pos x="126" y="101"/>
                </a:cxn>
                <a:cxn ang="0">
                  <a:pos x="136" y="62"/>
                </a:cxn>
                <a:cxn ang="0">
                  <a:pos x="149" y="25"/>
                </a:cxn>
                <a:cxn ang="0">
                  <a:pos x="163" y="0"/>
                </a:cxn>
              </a:cxnLst>
              <a:rect l="0" t="0" r="r" b="b"/>
              <a:pathLst>
                <a:path w="194" h="466">
                  <a:moveTo>
                    <a:pt x="163" y="0"/>
                  </a:moveTo>
                  <a:lnTo>
                    <a:pt x="170" y="5"/>
                  </a:lnTo>
                  <a:lnTo>
                    <a:pt x="170" y="14"/>
                  </a:lnTo>
                  <a:lnTo>
                    <a:pt x="178" y="17"/>
                  </a:lnTo>
                  <a:lnTo>
                    <a:pt x="176" y="24"/>
                  </a:lnTo>
                  <a:lnTo>
                    <a:pt x="173" y="25"/>
                  </a:lnTo>
                  <a:lnTo>
                    <a:pt x="171" y="29"/>
                  </a:lnTo>
                  <a:lnTo>
                    <a:pt x="174" y="30"/>
                  </a:lnTo>
                  <a:lnTo>
                    <a:pt x="174" y="33"/>
                  </a:lnTo>
                  <a:lnTo>
                    <a:pt x="178" y="35"/>
                  </a:lnTo>
                  <a:lnTo>
                    <a:pt x="181" y="56"/>
                  </a:lnTo>
                  <a:lnTo>
                    <a:pt x="184" y="57"/>
                  </a:lnTo>
                  <a:lnTo>
                    <a:pt x="194" y="56"/>
                  </a:lnTo>
                  <a:lnTo>
                    <a:pt x="194" y="61"/>
                  </a:lnTo>
                  <a:lnTo>
                    <a:pt x="191" y="69"/>
                  </a:lnTo>
                  <a:lnTo>
                    <a:pt x="170" y="75"/>
                  </a:lnTo>
                  <a:lnTo>
                    <a:pt x="168" y="81"/>
                  </a:lnTo>
                  <a:lnTo>
                    <a:pt x="166" y="83"/>
                  </a:lnTo>
                  <a:lnTo>
                    <a:pt x="166" y="86"/>
                  </a:lnTo>
                  <a:lnTo>
                    <a:pt x="166" y="101"/>
                  </a:lnTo>
                  <a:lnTo>
                    <a:pt x="157" y="106"/>
                  </a:lnTo>
                  <a:lnTo>
                    <a:pt x="154" y="110"/>
                  </a:lnTo>
                  <a:lnTo>
                    <a:pt x="144" y="115"/>
                  </a:lnTo>
                  <a:lnTo>
                    <a:pt x="136" y="130"/>
                  </a:lnTo>
                  <a:lnTo>
                    <a:pt x="133" y="141"/>
                  </a:lnTo>
                  <a:lnTo>
                    <a:pt x="122" y="152"/>
                  </a:lnTo>
                  <a:lnTo>
                    <a:pt x="122" y="157"/>
                  </a:lnTo>
                  <a:lnTo>
                    <a:pt x="123" y="158"/>
                  </a:lnTo>
                  <a:lnTo>
                    <a:pt x="122" y="165"/>
                  </a:lnTo>
                  <a:lnTo>
                    <a:pt x="125" y="170"/>
                  </a:lnTo>
                  <a:lnTo>
                    <a:pt x="125" y="174"/>
                  </a:lnTo>
                  <a:lnTo>
                    <a:pt x="126" y="178"/>
                  </a:lnTo>
                  <a:lnTo>
                    <a:pt x="126" y="187"/>
                  </a:lnTo>
                  <a:lnTo>
                    <a:pt x="120" y="192"/>
                  </a:lnTo>
                  <a:lnTo>
                    <a:pt x="117" y="199"/>
                  </a:lnTo>
                  <a:lnTo>
                    <a:pt x="114" y="200"/>
                  </a:lnTo>
                  <a:lnTo>
                    <a:pt x="112" y="210"/>
                  </a:lnTo>
                  <a:lnTo>
                    <a:pt x="102" y="216"/>
                  </a:lnTo>
                  <a:lnTo>
                    <a:pt x="101" y="218"/>
                  </a:lnTo>
                  <a:lnTo>
                    <a:pt x="96" y="232"/>
                  </a:lnTo>
                  <a:lnTo>
                    <a:pt x="97" y="242"/>
                  </a:lnTo>
                  <a:lnTo>
                    <a:pt x="91" y="248"/>
                  </a:lnTo>
                  <a:lnTo>
                    <a:pt x="81" y="261"/>
                  </a:lnTo>
                  <a:lnTo>
                    <a:pt x="75" y="279"/>
                  </a:lnTo>
                  <a:lnTo>
                    <a:pt x="78" y="284"/>
                  </a:lnTo>
                  <a:lnTo>
                    <a:pt x="78" y="285"/>
                  </a:lnTo>
                  <a:lnTo>
                    <a:pt x="70" y="295"/>
                  </a:lnTo>
                  <a:lnTo>
                    <a:pt x="69" y="301"/>
                  </a:lnTo>
                  <a:lnTo>
                    <a:pt x="72" y="303"/>
                  </a:lnTo>
                  <a:lnTo>
                    <a:pt x="70" y="309"/>
                  </a:lnTo>
                  <a:lnTo>
                    <a:pt x="72" y="314"/>
                  </a:lnTo>
                  <a:lnTo>
                    <a:pt x="70" y="320"/>
                  </a:lnTo>
                  <a:lnTo>
                    <a:pt x="77" y="322"/>
                  </a:lnTo>
                  <a:lnTo>
                    <a:pt x="78" y="324"/>
                  </a:lnTo>
                  <a:lnTo>
                    <a:pt x="77" y="327"/>
                  </a:lnTo>
                  <a:lnTo>
                    <a:pt x="67" y="327"/>
                  </a:lnTo>
                  <a:lnTo>
                    <a:pt x="67" y="328"/>
                  </a:lnTo>
                  <a:lnTo>
                    <a:pt x="75" y="332"/>
                  </a:lnTo>
                  <a:lnTo>
                    <a:pt x="70" y="336"/>
                  </a:lnTo>
                  <a:lnTo>
                    <a:pt x="67" y="352"/>
                  </a:lnTo>
                  <a:lnTo>
                    <a:pt x="62" y="360"/>
                  </a:lnTo>
                  <a:lnTo>
                    <a:pt x="51" y="369"/>
                  </a:lnTo>
                  <a:lnTo>
                    <a:pt x="51" y="378"/>
                  </a:lnTo>
                  <a:lnTo>
                    <a:pt x="46" y="386"/>
                  </a:lnTo>
                  <a:lnTo>
                    <a:pt x="32" y="397"/>
                  </a:lnTo>
                  <a:lnTo>
                    <a:pt x="29" y="407"/>
                  </a:lnTo>
                  <a:lnTo>
                    <a:pt x="29" y="417"/>
                  </a:lnTo>
                  <a:lnTo>
                    <a:pt x="35" y="415"/>
                  </a:lnTo>
                  <a:lnTo>
                    <a:pt x="45" y="415"/>
                  </a:lnTo>
                  <a:lnTo>
                    <a:pt x="43" y="431"/>
                  </a:lnTo>
                  <a:lnTo>
                    <a:pt x="45" y="436"/>
                  </a:lnTo>
                  <a:lnTo>
                    <a:pt x="86" y="437"/>
                  </a:lnTo>
                  <a:lnTo>
                    <a:pt x="110" y="441"/>
                  </a:lnTo>
                  <a:lnTo>
                    <a:pt x="107" y="442"/>
                  </a:lnTo>
                  <a:lnTo>
                    <a:pt x="94" y="442"/>
                  </a:lnTo>
                  <a:lnTo>
                    <a:pt x="91" y="441"/>
                  </a:lnTo>
                  <a:lnTo>
                    <a:pt x="86" y="444"/>
                  </a:lnTo>
                  <a:lnTo>
                    <a:pt x="65" y="449"/>
                  </a:lnTo>
                  <a:lnTo>
                    <a:pt x="57" y="466"/>
                  </a:lnTo>
                  <a:lnTo>
                    <a:pt x="48" y="466"/>
                  </a:lnTo>
                  <a:lnTo>
                    <a:pt x="38" y="462"/>
                  </a:lnTo>
                  <a:lnTo>
                    <a:pt x="38" y="458"/>
                  </a:lnTo>
                  <a:lnTo>
                    <a:pt x="41" y="458"/>
                  </a:lnTo>
                  <a:lnTo>
                    <a:pt x="41" y="460"/>
                  </a:lnTo>
                  <a:lnTo>
                    <a:pt x="56" y="455"/>
                  </a:lnTo>
                  <a:lnTo>
                    <a:pt x="61" y="450"/>
                  </a:lnTo>
                  <a:lnTo>
                    <a:pt x="54" y="445"/>
                  </a:lnTo>
                  <a:lnTo>
                    <a:pt x="43" y="445"/>
                  </a:lnTo>
                  <a:lnTo>
                    <a:pt x="37" y="447"/>
                  </a:lnTo>
                  <a:lnTo>
                    <a:pt x="37" y="445"/>
                  </a:lnTo>
                  <a:lnTo>
                    <a:pt x="32" y="445"/>
                  </a:lnTo>
                  <a:lnTo>
                    <a:pt x="38" y="441"/>
                  </a:lnTo>
                  <a:lnTo>
                    <a:pt x="35" y="436"/>
                  </a:lnTo>
                  <a:lnTo>
                    <a:pt x="38" y="436"/>
                  </a:lnTo>
                  <a:lnTo>
                    <a:pt x="38" y="433"/>
                  </a:lnTo>
                  <a:lnTo>
                    <a:pt x="37" y="431"/>
                  </a:lnTo>
                  <a:lnTo>
                    <a:pt x="37" y="433"/>
                  </a:lnTo>
                  <a:lnTo>
                    <a:pt x="29" y="431"/>
                  </a:lnTo>
                  <a:lnTo>
                    <a:pt x="30" y="434"/>
                  </a:lnTo>
                  <a:lnTo>
                    <a:pt x="27" y="436"/>
                  </a:lnTo>
                  <a:lnTo>
                    <a:pt x="24" y="429"/>
                  </a:lnTo>
                  <a:lnTo>
                    <a:pt x="24" y="437"/>
                  </a:lnTo>
                  <a:lnTo>
                    <a:pt x="21" y="436"/>
                  </a:lnTo>
                  <a:lnTo>
                    <a:pt x="22" y="429"/>
                  </a:lnTo>
                  <a:lnTo>
                    <a:pt x="21" y="426"/>
                  </a:lnTo>
                  <a:lnTo>
                    <a:pt x="13" y="421"/>
                  </a:lnTo>
                  <a:lnTo>
                    <a:pt x="14" y="418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16" y="415"/>
                  </a:lnTo>
                  <a:lnTo>
                    <a:pt x="14" y="413"/>
                  </a:lnTo>
                  <a:lnTo>
                    <a:pt x="19" y="412"/>
                  </a:lnTo>
                  <a:lnTo>
                    <a:pt x="11" y="410"/>
                  </a:lnTo>
                  <a:lnTo>
                    <a:pt x="8" y="407"/>
                  </a:lnTo>
                  <a:lnTo>
                    <a:pt x="13" y="404"/>
                  </a:lnTo>
                  <a:lnTo>
                    <a:pt x="14" y="399"/>
                  </a:lnTo>
                  <a:lnTo>
                    <a:pt x="22" y="397"/>
                  </a:lnTo>
                  <a:lnTo>
                    <a:pt x="21" y="396"/>
                  </a:lnTo>
                  <a:lnTo>
                    <a:pt x="24" y="391"/>
                  </a:lnTo>
                  <a:lnTo>
                    <a:pt x="19" y="393"/>
                  </a:lnTo>
                  <a:lnTo>
                    <a:pt x="17" y="396"/>
                  </a:lnTo>
                  <a:lnTo>
                    <a:pt x="16" y="394"/>
                  </a:lnTo>
                  <a:lnTo>
                    <a:pt x="16" y="385"/>
                  </a:lnTo>
                  <a:lnTo>
                    <a:pt x="19" y="385"/>
                  </a:lnTo>
                  <a:lnTo>
                    <a:pt x="17" y="383"/>
                  </a:lnTo>
                  <a:lnTo>
                    <a:pt x="17" y="381"/>
                  </a:lnTo>
                  <a:lnTo>
                    <a:pt x="25" y="383"/>
                  </a:lnTo>
                  <a:lnTo>
                    <a:pt x="25" y="378"/>
                  </a:lnTo>
                  <a:lnTo>
                    <a:pt x="16" y="380"/>
                  </a:lnTo>
                  <a:lnTo>
                    <a:pt x="16" y="373"/>
                  </a:lnTo>
                  <a:lnTo>
                    <a:pt x="17" y="373"/>
                  </a:lnTo>
                  <a:lnTo>
                    <a:pt x="21" y="377"/>
                  </a:lnTo>
                  <a:lnTo>
                    <a:pt x="21" y="373"/>
                  </a:lnTo>
                  <a:lnTo>
                    <a:pt x="30" y="375"/>
                  </a:lnTo>
                  <a:lnTo>
                    <a:pt x="29" y="370"/>
                  </a:lnTo>
                  <a:lnTo>
                    <a:pt x="27" y="369"/>
                  </a:lnTo>
                  <a:lnTo>
                    <a:pt x="22" y="370"/>
                  </a:lnTo>
                  <a:lnTo>
                    <a:pt x="22" y="369"/>
                  </a:lnTo>
                  <a:lnTo>
                    <a:pt x="24" y="367"/>
                  </a:lnTo>
                  <a:lnTo>
                    <a:pt x="17" y="364"/>
                  </a:lnTo>
                  <a:lnTo>
                    <a:pt x="25" y="360"/>
                  </a:lnTo>
                  <a:lnTo>
                    <a:pt x="24" y="360"/>
                  </a:lnTo>
                  <a:lnTo>
                    <a:pt x="27" y="359"/>
                  </a:lnTo>
                  <a:lnTo>
                    <a:pt x="24" y="356"/>
                  </a:lnTo>
                  <a:lnTo>
                    <a:pt x="19" y="354"/>
                  </a:lnTo>
                  <a:lnTo>
                    <a:pt x="14" y="356"/>
                  </a:lnTo>
                  <a:lnTo>
                    <a:pt x="8" y="352"/>
                  </a:lnTo>
                  <a:lnTo>
                    <a:pt x="3" y="354"/>
                  </a:lnTo>
                  <a:lnTo>
                    <a:pt x="4" y="356"/>
                  </a:lnTo>
                  <a:lnTo>
                    <a:pt x="3" y="357"/>
                  </a:lnTo>
                  <a:lnTo>
                    <a:pt x="0" y="357"/>
                  </a:lnTo>
                  <a:lnTo>
                    <a:pt x="0" y="356"/>
                  </a:lnTo>
                  <a:lnTo>
                    <a:pt x="1" y="352"/>
                  </a:lnTo>
                  <a:lnTo>
                    <a:pt x="16" y="346"/>
                  </a:lnTo>
                  <a:lnTo>
                    <a:pt x="16" y="344"/>
                  </a:lnTo>
                  <a:lnTo>
                    <a:pt x="13" y="344"/>
                  </a:lnTo>
                  <a:lnTo>
                    <a:pt x="11" y="343"/>
                  </a:lnTo>
                  <a:lnTo>
                    <a:pt x="25" y="343"/>
                  </a:lnTo>
                  <a:lnTo>
                    <a:pt x="27" y="346"/>
                  </a:lnTo>
                  <a:lnTo>
                    <a:pt x="24" y="348"/>
                  </a:lnTo>
                  <a:lnTo>
                    <a:pt x="27" y="351"/>
                  </a:lnTo>
                  <a:lnTo>
                    <a:pt x="32" y="348"/>
                  </a:lnTo>
                  <a:lnTo>
                    <a:pt x="30" y="351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7" y="343"/>
                  </a:lnTo>
                  <a:lnTo>
                    <a:pt x="43" y="341"/>
                  </a:lnTo>
                  <a:lnTo>
                    <a:pt x="40" y="340"/>
                  </a:lnTo>
                  <a:lnTo>
                    <a:pt x="45" y="336"/>
                  </a:lnTo>
                  <a:lnTo>
                    <a:pt x="38" y="338"/>
                  </a:lnTo>
                  <a:lnTo>
                    <a:pt x="38" y="336"/>
                  </a:lnTo>
                  <a:lnTo>
                    <a:pt x="43" y="335"/>
                  </a:lnTo>
                  <a:lnTo>
                    <a:pt x="46" y="335"/>
                  </a:lnTo>
                  <a:lnTo>
                    <a:pt x="49" y="336"/>
                  </a:lnTo>
                  <a:lnTo>
                    <a:pt x="51" y="336"/>
                  </a:lnTo>
                  <a:lnTo>
                    <a:pt x="51" y="335"/>
                  </a:lnTo>
                  <a:lnTo>
                    <a:pt x="41" y="333"/>
                  </a:lnTo>
                  <a:lnTo>
                    <a:pt x="43" y="330"/>
                  </a:lnTo>
                  <a:lnTo>
                    <a:pt x="51" y="328"/>
                  </a:lnTo>
                  <a:lnTo>
                    <a:pt x="54" y="325"/>
                  </a:lnTo>
                  <a:lnTo>
                    <a:pt x="54" y="320"/>
                  </a:lnTo>
                  <a:lnTo>
                    <a:pt x="46" y="317"/>
                  </a:lnTo>
                  <a:lnTo>
                    <a:pt x="54" y="312"/>
                  </a:lnTo>
                  <a:lnTo>
                    <a:pt x="53" y="308"/>
                  </a:lnTo>
                  <a:lnTo>
                    <a:pt x="57" y="301"/>
                  </a:lnTo>
                  <a:lnTo>
                    <a:pt x="57" y="298"/>
                  </a:lnTo>
                  <a:lnTo>
                    <a:pt x="61" y="295"/>
                  </a:lnTo>
                  <a:lnTo>
                    <a:pt x="62" y="295"/>
                  </a:lnTo>
                  <a:lnTo>
                    <a:pt x="61" y="293"/>
                  </a:lnTo>
                  <a:lnTo>
                    <a:pt x="62" y="292"/>
                  </a:lnTo>
                  <a:lnTo>
                    <a:pt x="64" y="292"/>
                  </a:lnTo>
                  <a:lnTo>
                    <a:pt x="65" y="293"/>
                  </a:lnTo>
                  <a:lnTo>
                    <a:pt x="65" y="288"/>
                  </a:lnTo>
                  <a:lnTo>
                    <a:pt x="61" y="287"/>
                  </a:lnTo>
                  <a:lnTo>
                    <a:pt x="62" y="285"/>
                  </a:lnTo>
                  <a:lnTo>
                    <a:pt x="69" y="282"/>
                  </a:lnTo>
                  <a:lnTo>
                    <a:pt x="64" y="284"/>
                  </a:lnTo>
                  <a:lnTo>
                    <a:pt x="57" y="280"/>
                  </a:lnTo>
                  <a:lnTo>
                    <a:pt x="54" y="284"/>
                  </a:lnTo>
                  <a:lnTo>
                    <a:pt x="49" y="285"/>
                  </a:lnTo>
                  <a:lnTo>
                    <a:pt x="46" y="284"/>
                  </a:lnTo>
                  <a:lnTo>
                    <a:pt x="43" y="279"/>
                  </a:lnTo>
                  <a:lnTo>
                    <a:pt x="49" y="259"/>
                  </a:lnTo>
                  <a:lnTo>
                    <a:pt x="53" y="258"/>
                  </a:lnTo>
                  <a:lnTo>
                    <a:pt x="56" y="255"/>
                  </a:lnTo>
                  <a:lnTo>
                    <a:pt x="57" y="248"/>
                  </a:lnTo>
                  <a:lnTo>
                    <a:pt x="54" y="242"/>
                  </a:lnTo>
                  <a:lnTo>
                    <a:pt x="57" y="237"/>
                  </a:lnTo>
                  <a:lnTo>
                    <a:pt x="56" y="232"/>
                  </a:lnTo>
                  <a:lnTo>
                    <a:pt x="57" y="226"/>
                  </a:lnTo>
                  <a:lnTo>
                    <a:pt x="59" y="224"/>
                  </a:lnTo>
                  <a:lnTo>
                    <a:pt x="64" y="224"/>
                  </a:lnTo>
                  <a:lnTo>
                    <a:pt x="65" y="218"/>
                  </a:lnTo>
                  <a:lnTo>
                    <a:pt x="69" y="218"/>
                  </a:lnTo>
                  <a:lnTo>
                    <a:pt x="80" y="203"/>
                  </a:lnTo>
                  <a:lnTo>
                    <a:pt x="85" y="199"/>
                  </a:lnTo>
                  <a:lnTo>
                    <a:pt x="94" y="182"/>
                  </a:lnTo>
                  <a:lnTo>
                    <a:pt x="97" y="182"/>
                  </a:lnTo>
                  <a:lnTo>
                    <a:pt x="97" y="174"/>
                  </a:lnTo>
                  <a:lnTo>
                    <a:pt x="102" y="171"/>
                  </a:lnTo>
                  <a:lnTo>
                    <a:pt x="102" y="166"/>
                  </a:lnTo>
                  <a:lnTo>
                    <a:pt x="102" y="146"/>
                  </a:lnTo>
                  <a:lnTo>
                    <a:pt x="104" y="141"/>
                  </a:lnTo>
                  <a:lnTo>
                    <a:pt x="109" y="139"/>
                  </a:lnTo>
                  <a:lnTo>
                    <a:pt x="110" y="136"/>
                  </a:lnTo>
                  <a:lnTo>
                    <a:pt x="109" y="128"/>
                  </a:lnTo>
                  <a:lnTo>
                    <a:pt x="110" y="125"/>
                  </a:lnTo>
                  <a:lnTo>
                    <a:pt x="114" y="122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6"/>
                  </a:lnTo>
                  <a:lnTo>
                    <a:pt x="126" y="101"/>
                  </a:lnTo>
                  <a:lnTo>
                    <a:pt x="130" y="89"/>
                  </a:lnTo>
                  <a:lnTo>
                    <a:pt x="134" y="83"/>
                  </a:lnTo>
                  <a:lnTo>
                    <a:pt x="138" y="64"/>
                  </a:lnTo>
                  <a:lnTo>
                    <a:pt x="136" y="62"/>
                  </a:lnTo>
                  <a:lnTo>
                    <a:pt x="142" y="57"/>
                  </a:lnTo>
                  <a:lnTo>
                    <a:pt x="147" y="43"/>
                  </a:lnTo>
                  <a:lnTo>
                    <a:pt x="147" y="35"/>
                  </a:lnTo>
                  <a:lnTo>
                    <a:pt x="149" y="25"/>
                  </a:lnTo>
                  <a:lnTo>
                    <a:pt x="147" y="6"/>
                  </a:lnTo>
                  <a:lnTo>
                    <a:pt x="150" y="5"/>
                  </a:lnTo>
                  <a:lnTo>
                    <a:pt x="158" y="5"/>
                  </a:lnTo>
                  <a:lnTo>
                    <a:pt x="163" y="0"/>
                  </a:lnTo>
                  <a:lnTo>
                    <a:pt x="16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2" name="Полилиния 368"/>
            <p:cNvSpPr/>
            <p:nvPr/>
          </p:nvSpPr>
          <p:spPr bwMode="auto">
            <a:xfrm>
              <a:off x="2517124" y="-761938"/>
              <a:ext cx="72057" cy="58461"/>
            </a:xfrm>
            <a:custGeom>
              <a:avLst/>
              <a:gdLst/>
              <a:ahLst/>
              <a:cxnLst>
                <a:cxn ang="0">
                  <a:pos x="48" y="42"/>
                </a:cxn>
                <a:cxn ang="0">
                  <a:pos x="40" y="43"/>
                </a:cxn>
                <a:cxn ang="0">
                  <a:pos x="30" y="40"/>
                </a:cxn>
                <a:cxn ang="0">
                  <a:pos x="6" y="40"/>
                </a:cxn>
                <a:cxn ang="0">
                  <a:pos x="6" y="38"/>
                </a:cxn>
                <a:cxn ang="0">
                  <a:pos x="10" y="37"/>
                </a:cxn>
                <a:cxn ang="0">
                  <a:pos x="0" y="37"/>
                </a:cxn>
                <a:cxn ang="0">
                  <a:pos x="0" y="34"/>
                </a:cxn>
                <a:cxn ang="0">
                  <a:pos x="11" y="32"/>
                </a:cxn>
                <a:cxn ang="0">
                  <a:pos x="8" y="27"/>
                </a:cxn>
                <a:cxn ang="0">
                  <a:pos x="21" y="34"/>
                </a:cxn>
                <a:cxn ang="0">
                  <a:pos x="24" y="32"/>
                </a:cxn>
                <a:cxn ang="0">
                  <a:pos x="21" y="30"/>
                </a:cxn>
                <a:cxn ang="0">
                  <a:pos x="22" y="30"/>
                </a:cxn>
                <a:cxn ang="0">
                  <a:pos x="26" y="32"/>
                </a:cxn>
                <a:cxn ang="0">
                  <a:pos x="27" y="30"/>
                </a:cxn>
                <a:cxn ang="0">
                  <a:pos x="32" y="32"/>
                </a:cxn>
                <a:cxn ang="0">
                  <a:pos x="35" y="32"/>
                </a:cxn>
                <a:cxn ang="0">
                  <a:pos x="24" y="29"/>
                </a:cxn>
                <a:cxn ang="0">
                  <a:pos x="24" y="22"/>
                </a:cxn>
                <a:cxn ang="0">
                  <a:pos x="37" y="18"/>
                </a:cxn>
                <a:cxn ang="0">
                  <a:pos x="38" y="16"/>
                </a:cxn>
                <a:cxn ang="0">
                  <a:pos x="35" y="14"/>
                </a:cxn>
                <a:cxn ang="0">
                  <a:pos x="24" y="16"/>
                </a:cxn>
                <a:cxn ang="0">
                  <a:pos x="19" y="14"/>
                </a:cxn>
                <a:cxn ang="0">
                  <a:pos x="21" y="8"/>
                </a:cxn>
                <a:cxn ang="0">
                  <a:pos x="26" y="9"/>
                </a:cxn>
                <a:cxn ang="0">
                  <a:pos x="26" y="8"/>
                </a:cxn>
                <a:cxn ang="0">
                  <a:pos x="24" y="5"/>
                </a:cxn>
                <a:cxn ang="0">
                  <a:pos x="21" y="5"/>
                </a:cxn>
                <a:cxn ang="0">
                  <a:pos x="34" y="5"/>
                </a:cxn>
                <a:cxn ang="0">
                  <a:pos x="35" y="0"/>
                </a:cxn>
                <a:cxn ang="0">
                  <a:pos x="40" y="0"/>
                </a:cxn>
                <a:cxn ang="0">
                  <a:pos x="42" y="3"/>
                </a:cxn>
                <a:cxn ang="0">
                  <a:pos x="51" y="1"/>
                </a:cxn>
                <a:cxn ang="0">
                  <a:pos x="53" y="3"/>
                </a:cxn>
                <a:cxn ang="0">
                  <a:pos x="48" y="42"/>
                </a:cxn>
                <a:cxn ang="0">
                  <a:pos x="48" y="42"/>
                </a:cxn>
              </a:cxnLst>
              <a:rect l="0" t="0" r="r" b="b"/>
              <a:pathLst>
                <a:path w="53" h="43">
                  <a:moveTo>
                    <a:pt x="48" y="42"/>
                  </a:moveTo>
                  <a:lnTo>
                    <a:pt x="40" y="43"/>
                  </a:lnTo>
                  <a:lnTo>
                    <a:pt x="30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11" y="32"/>
                  </a:lnTo>
                  <a:lnTo>
                    <a:pt x="8" y="27"/>
                  </a:lnTo>
                  <a:lnTo>
                    <a:pt x="21" y="34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6" y="32"/>
                  </a:lnTo>
                  <a:lnTo>
                    <a:pt x="27" y="30"/>
                  </a:lnTo>
                  <a:lnTo>
                    <a:pt x="32" y="32"/>
                  </a:lnTo>
                  <a:lnTo>
                    <a:pt x="35" y="32"/>
                  </a:lnTo>
                  <a:lnTo>
                    <a:pt x="24" y="29"/>
                  </a:lnTo>
                  <a:lnTo>
                    <a:pt x="24" y="22"/>
                  </a:lnTo>
                  <a:lnTo>
                    <a:pt x="37" y="18"/>
                  </a:lnTo>
                  <a:lnTo>
                    <a:pt x="38" y="16"/>
                  </a:lnTo>
                  <a:lnTo>
                    <a:pt x="35" y="14"/>
                  </a:lnTo>
                  <a:lnTo>
                    <a:pt x="24" y="16"/>
                  </a:lnTo>
                  <a:lnTo>
                    <a:pt x="19" y="14"/>
                  </a:lnTo>
                  <a:lnTo>
                    <a:pt x="21" y="8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4" y="5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2" y="3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48" y="42"/>
                  </a:lnTo>
                  <a:lnTo>
                    <a:pt x="48" y="4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3" name="Полилиния 369"/>
            <p:cNvSpPr/>
            <p:nvPr/>
          </p:nvSpPr>
          <p:spPr bwMode="auto">
            <a:xfrm>
              <a:off x="4712808" y="-2379811"/>
              <a:ext cx="66619" cy="58461"/>
            </a:xfrm>
            <a:custGeom>
              <a:avLst/>
              <a:gdLst/>
              <a:ahLst/>
              <a:cxnLst>
                <a:cxn ang="0">
                  <a:pos x="25" y="37"/>
                </a:cxn>
                <a:cxn ang="0">
                  <a:pos x="25" y="43"/>
                </a:cxn>
                <a:cxn ang="0">
                  <a:pos x="30" y="43"/>
                </a:cxn>
                <a:cxn ang="0">
                  <a:pos x="30" y="40"/>
                </a:cxn>
                <a:cxn ang="0">
                  <a:pos x="37" y="35"/>
                </a:cxn>
                <a:cxn ang="0">
                  <a:pos x="37" y="31"/>
                </a:cxn>
                <a:cxn ang="0">
                  <a:pos x="49" y="31"/>
                </a:cxn>
                <a:cxn ang="0">
                  <a:pos x="49" y="24"/>
                </a:cxn>
                <a:cxn ang="0">
                  <a:pos x="45" y="21"/>
                </a:cxn>
                <a:cxn ang="0">
                  <a:pos x="41" y="16"/>
                </a:cxn>
                <a:cxn ang="0">
                  <a:pos x="37" y="13"/>
                </a:cxn>
                <a:cxn ang="0">
                  <a:pos x="37" y="8"/>
                </a:cxn>
                <a:cxn ang="0">
                  <a:pos x="35" y="6"/>
                </a:cxn>
                <a:cxn ang="0">
                  <a:pos x="22" y="5"/>
                </a:cxn>
                <a:cxn ang="0">
                  <a:pos x="11" y="0"/>
                </a:cxn>
                <a:cxn ang="0">
                  <a:pos x="3" y="0"/>
                </a:cxn>
                <a:cxn ang="0">
                  <a:pos x="0" y="5"/>
                </a:cxn>
                <a:cxn ang="0">
                  <a:pos x="1" y="3"/>
                </a:cxn>
                <a:cxn ang="0">
                  <a:pos x="11" y="11"/>
                </a:cxn>
                <a:cxn ang="0">
                  <a:pos x="13" y="14"/>
                </a:cxn>
                <a:cxn ang="0">
                  <a:pos x="24" y="26"/>
                </a:cxn>
                <a:cxn ang="0">
                  <a:pos x="25" y="37"/>
                </a:cxn>
                <a:cxn ang="0">
                  <a:pos x="25" y="37"/>
                </a:cxn>
              </a:cxnLst>
              <a:rect l="0" t="0" r="r" b="b"/>
              <a:pathLst>
                <a:path w="49" h="43">
                  <a:moveTo>
                    <a:pt x="25" y="37"/>
                  </a:moveTo>
                  <a:lnTo>
                    <a:pt x="25" y="43"/>
                  </a:lnTo>
                  <a:lnTo>
                    <a:pt x="30" y="43"/>
                  </a:lnTo>
                  <a:lnTo>
                    <a:pt x="30" y="40"/>
                  </a:lnTo>
                  <a:lnTo>
                    <a:pt x="37" y="35"/>
                  </a:lnTo>
                  <a:lnTo>
                    <a:pt x="37" y="31"/>
                  </a:lnTo>
                  <a:lnTo>
                    <a:pt x="49" y="31"/>
                  </a:lnTo>
                  <a:lnTo>
                    <a:pt x="49" y="24"/>
                  </a:lnTo>
                  <a:lnTo>
                    <a:pt x="45" y="21"/>
                  </a:lnTo>
                  <a:lnTo>
                    <a:pt x="41" y="16"/>
                  </a:lnTo>
                  <a:lnTo>
                    <a:pt x="37" y="13"/>
                  </a:lnTo>
                  <a:lnTo>
                    <a:pt x="37" y="8"/>
                  </a:lnTo>
                  <a:lnTo>
                    <a:pt x="35" y="6"/>
                  </a:lnTo>
                  <a:lnTo>
                    <a:pt x="22" y="5"/>
                  </a:lnTo>
                  <a:lnTo>
                    <a:pt x="11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1" y="3"/>
                  </a:lnTo>
                  <a:lnTo>
                    <a:pt x="11" y="11"/>
                  </a:lnTo>
                  <a:lnTo>
                    <a:pt x="13" y="14"/>
                  </a:lnTo>
                  <a:lnTo>
                    <a:pt x="24" y="26"/>
                  </a:lnTo>
                  <a:lnTo>
                    <a:pt x="25" y="37"/>
                  </a:lnTo>
                  <a:lnTo>
                    <a:pt x="25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4" name="Полилиния 370"/>
            <p:cNvSpPr/>
            <p:nvPr/>
          </p:nvSpPr>
          <p:spPr bwMode="auto">
            <a:xfrm>
              <a:off x="4593167" y="-2375732"/>
              <a:ext cx="186260" cy="92450"/>
            </a:xfrm>
            <a:custGeom>
              <a:avLst/>
              <a:gdLst/>
              <a:ahLst/>
              <a:cxnLst>
                <a:cxn ang="0">
                  <a:pos x="112" y="23"/>
                </a:cxn>
                <a:cxn ang="0">
                  <a:pos x="101" y="11"/>
                </a:cxn>
                <a:cxn ang="0">
                  <a:pos x="99" y="8"/>
                </a:cxn>
                <a:cxn ang="0">
                  <a:pos x="89" y="0"/>
                </a:cxn>
                <a:cxn ang="0">
                  <a:pos x="88" y="2"/>
                </a:cxn>
                <a:cxn ang="0">
                  <a:pos x="65" y="8"/>
                </a:cxn>
                <a:cxn ang="0">
                  <a:pos x="59" y="5"/>
                </a:cxn>
                <a:cxn ang="0">
                  <a:pos x="33" y="5"/>
                </a:cxn>
                <a:cxn ang="0">
                  <a:pos x="24" y="11"/>
                </a:cxn>
                <a:cxn ang="0">
                  <a:pos x="20" y="16"/>
                </a:cxn>
                <a:cxn ang="0">
                  <a:pos x="11" y="29"/>
                </a:cxn>
                <a:cxn ang="0">
                  <a:pos x="0" y="32"/>
                </a:cxn>
                <a:cxn ang="0">
                  <a:pos x="6" y="37"/>
                </a:cxn>
                <a:cxn ang="0">
                  <a:pos x="12" y="45"/>
                </a:cxn>
                <a:cxn ang="0">
                  <a:pos x="17" y="47"/>
                </a:cxn>
                <a:cxn ang="0">
                  <a:pos x="19" y="52"/>
                </a:cxn>
                <a:cxn ang="0">
                  <a:pos x="30" y="55"/>
                </a:cxn>
                <a:cxn ang="0">
                  <a:pos x="33" y="53"/>
                </a:cxn>
                <a:cxn ang="0">
                  <a:pos x="35" y="55"/>
                </a:cxn>
                <a:cxn ang="0">
                  <a:pos x="33" y="58"/>
                </a:cxn>
                <a:cxn ang="0">
                  <a:pos x="35" y="61"/>
                </a:cxn>
                <a:cxn ang="0">
                  <a:pos x="38" y="61"/>
                </a:cxn>
                <a:cxn ang="0">
                  <a:pos x="41" y="61"/>
                </a:cxn>
                <a:cxn ang="0">
                  <a:pos x="40" y="64"/>
                </a:cxn>
                <a:cxn ang="0">
                  <a:pos x="43" y="66"/>
                </a:cxn>
                <a:cxn ang="0">
                  <a:pos x="78" y="68"/>
                </a:cxn>
                <a:cxn ang="0">
                  <a:pos x="99" y="61"/>
                </a:cxn>
                <a:cxn ang="0">
                  <a:pos x="104" y="61"/>
                </a:cxn>
                <a:cxn ang="0">
                  <a:pos x="113" y="64"/>
                </a:cxn>
                <a:cxn ang="0">
                  <a:pos x="120" y="66"/>
                </a:cxn>
                <a:cxn ang="0">
                  <a:pos x="125" y="66"/>
                </a:cxn>
                <a:cxn ang="0">
                  <a:pos x="123" y="60"/>
                </a:cxn>
                <a:cxn ang="0">
                  <a:pos x="126" y="48"/>
                </a:cxn>
                <a:cxn ang="0">
                  <a:pos x="128" y="48"/>
                </a:cxn>
                <a:cxn ang="0">
                  <a:pos x="128" y="52"/>
                </a:cxn>
                <a:cxn ang="0">
                  <a:pos x="125" y="55"/>
                </a:cxn>
                <a:cxn ang="0">
                  <a:pos x="126" y="56"/>
                </a:cxn>
                <a:cxn ang="0">
                  <a:pos x="134" y="52"/>
                </a:cxn>
                <a:cxn ang="0">
                  <a:pos x="136" y="50"/>
                </a:cxn>
                <a:cxn ang="0">
                  <a:pos x="137" y="47"/>
                </a:cxn>
                <a:cxn ang="0">
                  <a:pos x="136" y="44"/>
                </a:cxn>
                <a:cxn ang="0">
                  <a:pos x="133" y="42"/>
                </a:cxn>
                <a:cxn ang="0">
                  <a:pos x="120" y="45"/>
                </a:cxn>
                <a:cxn ang="0">
                  <a:pos x="117" y="42"/>
                </a:cxn>
                <a:cxn ang="0">
                  <a:pos x="115" y="42"/>
                </a:cxn>
                <a:cxn ang="0">
                  <a:pos x="113" y="40"/>
                </a:cxn>
                <a:cxn ang="0">
                  <a:pos x="113" y="34"/>
                </a:cxn>
                <a:cxn ang="0">
                  <a:pos x="112" y="23"/>
                </a:cxn>
                <a:cxn ang="0">
                  <a:pos x="112" y="23"/>
                </a:cxn>
              </a:cxnLst>
              <a:rect l="0" t="0" r="r" b="b"/>
              <a:pathLst>
                <a:path w="137" h="68">
                  <a:moveTo>
                    <a:pt x="112" y="23"/>
                  </a:moveTo>
                  <a:lnTo>
                    <a:pt x="101" y="11"/>
                  </a:lnTo>
                  <a:lnTo>
                    <a:pt x="99" y="8"/>
                  </a:lnTo>
                  <a:lnTo>
                    <a:pt x="89" y="0"/>
                  </a:lnTo>
                  <a:lnTo>
                    <a:pt x="88" y="2"/>
                  </a:lnTo>
                  <a:lnTo>
                    <a:pt x="65" y="8"/>
                  </a:lnTo>
                  <a:lnTo>
                    <a:pt x="59" y="5"/>
                  </a:lnTo>
                  <a:lnTo>
                    <a:pt x="33" y="5"/>
                  </a:lnTo>
                  <a:lnTo>
                    <a:pt x="24" y="11"/>
                  </a:lnTo>
                  <a:lnTo>
                    <a:pt x="20" y="16"/>
                  </a:lnTo>
                  <a:lnTo>
                    <a:pt x="11" y="29"/>
                  </a:lnTo>
                  <a:lnTo>
                    <a:pt x="0" y="32"/>
                  </a:lnTo>
                  <a:lnTo>
                    <a:pt x="6" y="37"/>
                  </a:lnTo>
                  <a:lnTo>
                    <a:pt x="12" y="45"/>
                  </a:lnTo>
                  <a:lnTo>
                    <a:pt x="17" y="47"/>
                  </a:lnTo>
                  <a:lnTo>
                    <a:pt x="19" y="52"/>
                  </a:lnTo>
                  <a:lnTo>
                    <a:pt x="30" y="55"/>
                  </a:lnTo>
                  <a:lnTo>
                    <a:pt x="33" y="53"/>
                  </a:lnTo>
                  <a:lnTo>
                    <a:pt x="35" y="55"/>
                  </a:lnTo>
                  <a:lnTo>
                    <a:pt x="33" y="58"/>
                  </a:lnTo>
                  <a:lnTo>
                    <a:pt x="35" y="61"/>
                  </a:lnTo>
                  <a:lnTo>
                    <a:pt x="38" y="61"/>
                  </a:lnTo>
                  <a:lnTo>
                    <a:pt x="41" y="61"/>
                  </a:lnTo>
                  <a:lnTo>
                    <a:pt x="40" y="64"/>
                  </a:lnTo>
                  <a:lnTo>
                    <a:pt x="43" y="66"/>
                  </a:lnTo>
                  <a:lnTo>
                    <a:pt x="78" y="68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13" y="64"/>
                  </a:lnTo>
                  <a:lnTo>
                    <a:pt x="120" y="66"/>
                  </a:lnTo>
                  <a:lnTo>
                    <a:pt x="125" y="66"/>
                  </a:lnTo>
                  <a:lnTo>
                    <a:pt x="123" y="60"/>
                  </a:lnTo>
                  <a:lnTo>
                    <a:pt x="126" y="48"/>
                  </a:lnTo>
                  <a:lnTo>
                    <a:pt x="128" y="48"/>
                  </a:lnTo>
                  <a:lnTo>
                    <a:pt x="128" y="52"/>
                  </a:lnTo>
                  <a:lnTo>
                    <a:pt x="125" y="55"/>
                  </a:lnTo>
                  <a:lnTo>
                    <a:pt x="126" y="56"/>
                  </a:lnTo>
                  <a:lnTo>
                    <a:pt x="134" y="52"/>
                  </a:lnTo>
                  <a:lnTo>
                    <a:pt x="136" y="50"/>
                  </a:lnTo>
                  <a:lnTo>
                    <a:pt x="137" y="47"/>
                  </a:lnTo>
                  <a:lnTo>
                    <a:pt x="136" y="44"/>
                  </a:lnTo>
                  <a:lnTo>
                    <a:pt x="133" y="42"/>
                  </a:lnTo>
                  <a:lnTo>
                    <a:pt x="120" y="45"/>
                  </a:lnTo>
                  <a:lnTo>
                    <a:pt x="117" y="42"/>
                  </a:lnTo>
                  <a:lnTo>
                    <a:pt x="115" y="42"/>
                  </a:lnTo>
                  <a:lnTo>
                    <a:pt x="113" y="40"/>
                  </a:lnTo>
                  <a:lnTo>
                    <a:pt x="113" y="34"/>
                  </a:lnTo>
                  <a:lnTo>
                    <a:pt x="112" y="23"/>
                  </a:lnTo>
                  <a:lnTo>
                    <a:pt x="112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5" name="Полилиния 371"/>
            <p:cNvSpPr/>
            <p:nvPr/>
          </p:nvSpPr>
          <p:spPr bwMode="auto">
            <a:xfrm>
              <a:off x="4041187" y="-2530721"/>
              <a:ext cx="47585" cy="32629"/>
            </a:xfrm>
            <a:custGeom>
              <a:avLst/>
              <a:gdLst/>
              <a:ahLst/>
              <a:cxnLst>
                <a:cxn ang="0">
                  <a:pos x="27" y="24"/>
                </a:cxn>
                <a:cxn ang="0">
                  <a:pos x="30" y="23"/>
                </a:cxn>
                <a:cxn ang="0">
                  <a:pos x="30" y="21"/>
                </a:cxn>
                <a:cxn ang="0">
                  <a:pos x="34" y="20"/>
                </a:cxn>
                <a:cxn ang="0">
                  <a:pos x="35" y="20"/>
                </a:cxn>
                <a:cxn ang="0">
                  <a:pos x="34" y="15"/>
                </a:cxn>
                <a:cxn ang="0">
                  <a:pos x="35" y="18"/>
                </a:cxn>
                <a:cxn ang="0">
                  <a:pos x="35" y="15"/>
                </a:cxn>
                <a:cxn ang="0">
                  <a:pos x="34" y="13"/>
                </a:cxn>
                <a:cxn ang="0">
                  <a:pos x="30" y="13"/>
                </a:cxn>
                <a:cxn ang="0">
                  <a:pos x="30" y="12"/>
                </a:cxn>
                <a:cxn ang="0">
                  <a:pos x="30" y="8"/>
                </a:cxn>
                <a:cxn ang="0">
                  <a:pos x="27" y="4"/>
                </a:cxn>
                <a:cxn ang="0">
                  <a:pos x="22" y="4"/>
                </a:cxn>
                <a:cxn ang="0">
                  <a:pos x="13" y="7"/>
                </a:cxn>
                <a:cxn ang="0">
                  <a:pos x="13" y="5"/>
                </a:cxn>
                <a:cxn ang="0">
                  <a:pos x="14" y="4"/>
                </a:cxn>
                <a:cxn ang="0">
                  <a:pos x="13" y="2"/>
                </a:cxn>
                <a:cxn ang="0">
                  <a:pos x="10" y="0"/>
                </a:cxn>
                <a:cxn ang="0">
                  <a:pos x="8" y="4"/>
                </a:cxn>
                <a:cxn ang="0">
                  <a:pos x="8" y="7"/>
                </a:cxn>
                <a:cxn ang="0">
                  <a:pos x="8" y="8"/>
                </a:cxn>
                <a:cxn ang="0">
                  <a:pos x="5" y="12"/>
                </a:cxn>
                <a:cxn ang="0">
                  <a:pos x="3" y="12"/>
                </a:cxn>
                <a:cxn ang="0">
                  <a:pos x="3" y="15"/>
                </a:cxn>
                <a:cxn ang="0">
                  <a:pos x="0" y="16"/>
                </a:cxn>
                <a:cxn ang="0">
                  <a:pos x="5" y="18"/>
                </a:cxn>
                <a:cxn ang="0">
                  <a:pos x="6" y="21"/>
                </a:cxn>
                <a:cxn ang="0">
                  <a:pos x="10" y="23"/>
                </a:cxn>
                <a:cxn ang="0">
                  <a:pos x="13" y="18"/>
                </a:cxn>
                <a:cxn ang="0">
                  <a:pos x="21" y="16"/>
                </a:cxn>
                <a:cxn ang="0">
                  <a:pos x="24" y="20"/>
                </a:cxn>
                <a:cxn ang="0">
                  <a:pos x="27" y="24"/>
                </a:cxn>
                <a:cxn ang="0">
                  <a:pos x="27" y="24"/>
                </a:cxn>
              </a:cxnLst>
              <a:rect l="0" t="0" r="r" b="b"/>
              <a:pathLst>
                <a:path w="35" h="24">
                  <a:moveTo>
                    <a:pt x="27" y="24"/>
                  </a:moveTo>
                  <a:lnTo>
                    <a:pt x="30" y="23"/>
                  </a:lnTo>
                  <a:lnTo>
                    <a:pt x="30" y="21"/>
                  </a:lnTo>
                  <a:lnTo>
                    <a:pt x="34" y="20"/>
                  </a:lnTo>
                  <a:lnTo>
                    <a:pt x="35" y="20"/>
                  </a:lnTo>
                  <a:lnTo>
                    <a:pt x="34" y="15"/>
                  </a:lnTo>
                  <a:lnTo>
                    <a:pt x="35" y="18"/>
                  </a:lnTo>
                  <a:lnTo>
                    <a:pt x="35" y="15"/>
                  </a:lnTo>
                  <a:lnTo>
                    <a:pt x="34" y="13"/>
                  </a:lnTo>
                  <a:lnTo>
                    <a:pt x="30" y="13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27" y="4"/>
                  </a:lnTo>
                  <a:lnTo>
                    <a:pt x="22" y="4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8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3" y="15"/>
                  </a:lnTo>
                  <a:lnTo>
                    <a:pt x="0" y="16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10" y="23"/>
                  </a:lnTo>
                  <a:lnTo>
                    <a:pt x="13" y="18"/>
                  </a:lnTo>
                  <a:lnTo>
                    <a:pt x="21" y="16"/>
                  </a:lnTo>
                  <a:lnTo>
                    <a:pt x="24" y="20"/>
                  </a:lnTo>
                  <a:lnTo>
                    <a:pt x="27" y="24"/>
                  </a:lnTo>
                  <a:lnTo>
                    <a:pt x="27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6" name="Полилиния 372"/>
            <p:cNvSpPr/>
            <p:nvPr/>
          </p:nvSpPr>
          <p:spPr bwMode="auto">
            <a:xfrm>
              <a:off x="4387874" y="-2095663"/>
              <a:ext cx="337170" cy="208013"/>
            </a:xfrm>
            <a:custGeom>
              <a:avLst/>
              <a:gdLst/>
              <a:ahLst/>
              <a:cxnLst>
                <a:cxn ang="0">
                  <a:pos x="218" y="149"/>
                </a:cxn>
                <a:cxn ang="0">
                  <a:pos x="186" y="137"/>
                </a:cxn>
                <a:cxn ang="0">
                  <a:pos x="155" y="128"/>
                </a:cxn>
                <a:cxn ang="0">
                  <a:pos x="123" y="117"/>
                </a:cxn>
                <a:cxn ang="0">
                  <a:pos x="93" y="115"/>
                </a:cxn>
                <a:cxn ang="0">
                  <a:pos x="85" y="113"/>
                </a:cxn>
                <a:cxn ang="0">
                  <a:pos x="43" y="110"/>
                </a:cxn>
                <a:cxn ang="0">
                  <a:pos x="27" y="99"/>
                </a:cxn>
                <a:cxn ang="0">
                  <a:pos x="14" y="96"/>
                </a:cxn>
                <a:cxn ang="0">
                  <a:pos x="5" y="80"/>
                </a:cxn>
                <a:cxn ang="0">
                  <a:pos x="9" y="76"/>
                </a:cxn>
                <a:cxn ang="0">
                  <a:pos x="6" y="44"/>
                </a:cxn>
                <a:cxn ang="0">
                  <a:pos x="1" y="35"/>
                </a:cxn>
                <a:cxn ang="0">
                  <a:pos x="9" y="32"/>
                </a:cxn>
                <a:cxn ang="0">
                  <a:pos x="13" y="20"/>
                </a:cxn>
                <a:cxn ang="0">
                  <a:pos x="30" y="9"/>
                </a:cxn>
                <a:cxn ang="0">
                  <a:pos x="30" y="0"/>
                </a:cxn>
                <a:cxn ang="0">
                  <a:pos x="56" y="3"/>
                </a:cxn>
                <a:cxn ang="0">
                  <a:pos x="86" y="9"/>
                </a:cxn>
                <a:cxn ang="0">
                  <a:pos x="90" y="14"/>
                </a:cxn>
                <a:cxn ang="0">
                  <a:pos x="101" y="22"/>
                </a:cxn>
                <a:cxn ang="0">
                  <a:pos x="133" y="28"/>
                </a:cxn>
                <a:cxn ang="0">
                  <a:pos x="144" y="33"/>
                </a:cxn>
                <a:cxn ang="0">
                  <a:pos x="159" y="28"/>
                </a:cxn>
                <a:cxn ang="0">
                  <a:pos x="159" y="17"/>
                </a:cxn>
                <a:cxn ang="0">
                  <a:pos x="173" y="3"/>
                </a:cxn>
                <a:cxn ang="0">
                  <a:pos x="202" y="4"/>
                </a:cxn>
                <a:cxn ang="0">
                  <a:pos x="204" y="9"/>
                </a:cxn>
                <a:cxn ang="0">
                  <a:pos x="216" y="11"/>
                </a:cxn>
                <a:cxn ang="0">
                  <a:pos x="236" y="17"/>
                </a:cxn>
                <a:cxn ang="0">
                  <a:pos x="232" y="20"/>
                </a:cxn>
                <a:cxn ang="0">
                  <a:pos x="231" y="35"/>
                </a:cxn>
                <a:cxn ang="0">
                  <a:pos x="234" y="41"/>
                </a:cxn>
                <a:cxn ang="0">
                  <a:pos x="239" y="48"/>
                </a:cxn>
                <a:cxn ang="0">
                  <a:pos x="240" y="67"/>
                </a:cxn>
                <a:cxn ang="0">
                  <a:pos x="242" y="88"/>
                </a:cxn>
                <a:cxn ang="0">
                  <a:pos x="244" y="107"/>
                </a:cxn>
                <a:cxn ang="0">
                  <a:pos x="245" y="126"/>
                </a:cxn>
                <a:cxn ang="0">
                  <a:pos x="248" y="147"/>
                </a:cxn>
                <a:cxn ang="0">
                  <a:pos x="234" y="153"/>
                </a:cxn>
              </a:cxnLst>
              <a:rect l="0" t="0" r="r" b="b"/>
              <a:pathLst>
                <a:path w="248" h="153">
                  <a:moveTo>
                    <a:pt x="234" y="153"/>
                  </a:moveTo>
                  <a:lnTo>
                    <a:pt x="218" y="149"/>
                  </a:lnTo>
                  <a:lnTo>
                    <a:pt x="202" y="142"/>
                  </a:lnTo>
                  <a:lnTo>
                    <a:pt x="186" y="137"/>
                  </a:lnTo>
                  <a:lnTo>
                    <a:pt x="170" y="133"/>
                  </a:lnTo>
                  <a:lnTo>
                    <a:pt x="155" y="128"/>
                  </a:lnTo>
                  <a:lnTo>
                    <a:pt x="139" y="121"/>
                  </a:lnTo>
                  <a:lnTo>
                    <a:pt x="123" y="117"/>
                  </a:lnTo>
                  <a:lnTo>
                    <a:pt x="109" y="112"/>
                  </a:lnTo>
                  <a:lnTo>
                    <a:pt x="93" y="115"/>
                  </a:lnTo>
                  <a:lnTo>
                    <a:pt x="88" y="117"/>
                  </a:lnTo>
                  <a:lnTo>
                    <a:pt x="85" y="113"/>
                  </a:lnTo>
                  <a:lnTo>
                    <a:pt x="77" y="110"/>
                  </a:lnTo>
                  <a:lnTo>
                    <a:pt x="43" y="110"/>
                  </a:lnTo>
                  <a:lnTo>
                    <a:pt x="35" y="101"/>
                  </a:lnTo>
                  <a:lnTo>
                    <a:pt x="27" y="99"/>
                  </a:lnTo>
                  <a:lnTo>
                    <a:pt x="19" y="99"/>
                  </a:lnTo>
                  <a:lnTo>
                    <a:pt x="14" y="96"/>
                  </a:lnTo>
                  <a:lnTo>
                    <a:pt x="13" y="89"/>
                  </a:lnTo>
                  <a:lnTo>
                    <a:pt x="5" y="80"/>
                  </a:lnTo>
                  <a:lnTo>
                    <a:pt x="5" y="78"/>
                  </a:lnTo>
                  <a:lnTo>
                    <a:pt x="9" y="76"/>
                  </a:lnTo>
                  <a:lnTo>
                    <a:pt x="9" y="62"/>
                  </a:lnTo>
                  <a:lnTo>
                    <a:pt x="6" y="44"/>
                  </a:lnTo>
                  <a:lnTo>
                    <a:pt x="0" y="38"/>
                  </a:lnTo>
                  <a:lnTo>
                    <a:pt x="1" y="35"/>
                  </a:lnTo>
                  <a:lnTo>
                    <a:pt x="3" y="33"/>
                  </a:lnTo>
                  <a:lnTo>
                    <a:pt x="9" y="32"/>
                  </a:lnTo>
                  <a:lnTo>
                    <a:pt x="14" y="28"/>
                  </a:lnTo>
                  <a:lnTo>
                    <a:pt x="13" y="20"/>
                  </a:lnTo>
                  <a:lnTo>
                    <a:pt x="14" y="17"/>
                  </a:lnTo>
                  <a:lnTo>
                    <a:pt x="30" y="9"/>
                  </a:lnTo>
                  <a:lnTo>
                    <a:pt x="32" y="6"/>
                  </a:lnTo>
                  <a:lnTo>
                    <a:pt x="30" y="0"/>
                  </a:lnTo>
                  <a:lnTo>
                    <a:pt x="45" y="3"/>
                  </a:lnTo>
                  <a:lnTo>
                    <a:pt x="56" y="3"/>
                  </a:lnTo>
                  <a:lnTo>
                    <a:pt x="67" y="4"/>
                  </a:lnTo>
                  <a:lnTo>
                    <a:pt x="86" y="9"/>
                  </a:lnTo>
                  <a:lnTo>
                    <a:pt x="88" y="11"/>
                  </a:lnTo>
                  <a:lnTo>
                    <a:pt x="90" y="14"/>
                  </a:lnTo>
                  <a:lnTo>
                    <a:pt x="98" y="20"/>
                  </a:lnTo>
                  <a:lnTo>
                    <a:pt x="101" y="22"/>
                  </a:lnTo>
                  <a:lnTo>
                    <a:pt x="125" y="25"/>
                  </a:lnTo>
                  <a:lnTo>
                    <a:pt x="133" y="28"/>
                  </a:lnTo>
                  <a:lnTo>
                    <a:pt x="141" y="32"/>
                  </a:lnTo>
                  <a:lnTo>
                    <a:pt x="144" y="33"/>
                  </a:lnTo>
                  <a:lnTo>
                    <a:pt x="154" y="32"/>
                  </a:lnTo>
                  <a:lnTo>
                    <a:pt x="159" y="28"/>
                  </a:lnTo>
                  <a:lnTo>
                    <a:pt x="162" y="24"/>
                  </a:lnTo>
                  <a:lnTo>
                    <a:pt x="159" y="17"/>
                  </a:lnTo>
                  <a:lnTo>
                    <a:pt x="159" y="12"/>
                  </a:lnTo>
                  <a:lnTo>
                    <a:pt x="173" y="3"/>
                  </a:lnTo>
                  <a:lnTo>
                    <a:pt x="189" y="1"/>
                  </a:lnTo>
                  <a:lnTo>
                    <a:pt x="202" y="4"/>
                  </a:lnTo>
                  <a:lnTo>
                    <a:pt x="204" y="6"/>
                  </a:lnTo>
                  <a:lnTo>
                    <a:pt x="204" y="9"/>
                  </a:lnTo>
                  <a:lnTo>
                    <a:pt x="207" y="11"/>
                  </a:lnTo>
                  <a:lnTo>
                    <a:pt x="216" y="11"/>
                  </a:lnTo>
                  <a:lnTo>
                    <a:pt x="232" y="14"/>
                  </a:lnTo>
                  <a:lnTo>
                    <a:pt x="236" y="17"/>
                  </a:lnTo>
                  <a:lnTo>
                    <a:pt x="234" y="17"/>
                  </a:lnTo>
                  <a:lnTo>
                    <a:pt x="232" y="20"/>
                  </a:lnTo>
                  <a:lnTo>
                    <a:pt x="234" y="32"/>
                  </a:lnTo>
                  <a:lnTo>
                    <a:pt x="231" y="35"/>
                  </a:lnTo>
                  <a:lnTo>
                    <a:pt x="232" y="40"/>
                  </a:lnTo>
                  <a:lnTo>
                    <a:pt x="234" y="41"/>
                  </a:lnTo>
                  <a:lnTo>
                    <a:pt x="234" y="44"/>
                  </a:lnTo>
                  <a:lnTo>
                    <a:pt x="239" y="48"/>
                  </a:lnTo>
                  <a:lnTo>
                    <a:pt x="239" y="57"/>
                  </a:lnTo>
                  <a:lnTo>
                    <a:pt x="240" y="67"/>
                  </a:lnTo>
                  <a:lnTo>
                    <a:pt x="242" y="76"/>
                  </a:lnTo>
                  <a:lnTo>
                    <a:pt x="242" y="88"/>
                  </a:lnTo>
                  <a:lnTo>
                    <a:pt x="244" y="97"/>
                  </a:lnTo>
                  <a:lnTo>
                    <a:pt x="244" y="107"/>
                  </a:lnTo>
                  <a:lnTo>
                    <a:pt x="245" y="117"/>
                  </a:lnTo>
                  <a:lnTo>
                    <a:pt x="245" y="126"/>
                  </a:lnTo>
                  <a:lnTo>
                    <a:pt x="247" y="136"/>
                  </a:lnTo>
                  <a:lnTo>
                    <a:pt x="248" y="147"/>
                  </a:lnTo>
                  <a:lnTo>
                    <a:pt x="232" y="147"/>
                  </a:lnTo>
                  <a:lnTo>
                    <a:pt x="234" y="153"/>
                  </a:lnTo>
                  <a:lnTo>
                    <a:pt x="234" y="15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7" name="Полилиния 373"/>
            <p:cNvSpPr/>
            <p:nvPr/>
          </p:nvSpPr>
          <p:spPr bwMode="auto">
            <a:xfrm>
              <a:off x="4485762" y="-1943393"/>
              <a:ext cx="222967" cy="227046"/>
            </a:xfrm>
            <a:custGeom>
              <a:avLst/>
              <a:gdLst/>
              <a:ahLst/>
              <a:cxnLst>
                <a:cxn ang="0">
                  <a:pos x="162" y="51"/>
                </a:cxn>
                <a:cxn ang="0">
                  <a:pos x="164" y="70"/>
                </a:cxn>
                <a:cxn ang="0">
                  <a:pos x="148" y="82"/>
                </a:cxn>
                <a:cxn ang="0">
                  <a:pos x="140" y="94"/>
                </a:cxn>
                <a:cxn ang="0">
                  <a:pos x="136" y="101"/>
                </a:cxn>
                <a:cxn ang="0">
                  <a:pos x="135" y="110"/>
                </a:cxn>
                <a:cxn ang="0">
                  <a:pos x="141" y="112"/>
                </a:cxn>
                <a:cxn ang="0">
                  <a:pos x="151" y="128"/>
                </a:cxn>
                <a:cxn ang="0">
                  <a:pos x="148" y="130"/>
                </a:cxn>
                <a:cxn ang="0">
                  <a:pos x="133" y="134"/>
                </a:cxn>
                <a:cxn ang="0">
                  <a:pos x="123" y="144"/>
                </a:cxn>
                <a:cxn ang="0">
                  <a:pos x="117" y="147"/>
                </a:cxn>
                <a:cxn ang="0">
                  <a:pos x="91" y="152"/>
                </a:cxn>
                <a:cxn ang="0">
                  <a:pos x="95" y="155"/>
                </a:cxn>
                <a:cxn ang="0">
                  <a:pos x="74" y="162"/>
                </a:cxn>
                <a:cxn ang="0">
                  <a:pos x="55" y="163"/>
                </a:cxn>
                <a:cxn ang="0">
                  <a:pos x="47" y="167"/>
                </a:cxn>
                <a:cxn ang="0">
                  <a:pos x="29" y="155"/>
                </a:cxn>
                <a:cxn ang="0">
                  <a:pos x="18" y="150"/>
                </a:cxn>
                <a:cxn ang="0">
                  <a:pos x="14" y="142"/>
                </a:cxn>
                <a:cxn ang="0">
                  <a:pos x="32" y="141"/>
                </a:cxn>
                <a:cxn ang="0">
                  <a:pos x="32" y="138"/>
                </a:cxn>
                <a:cxn ang="0">
                  <a:pos x="26" y="122"/>
                </a:cxn>
                <a:cxn ang="0">
                  <a:pos x="18" y="110"/>
                </a:cxn>
                <a:cxn ang="0">
                  <a:pos x="13" y="109"/>
                </a:cxn>
                <a:cxn ang="0">
                  <a:pos x="2" y="96"/>
                </a:cxn>
                <a:cxn ang="0">
                  <a:pos x="5" y="93"/>
                </a:cxn>
                <a:cxn ang="0">
                  <a:pos x="30" y="69"/>
                </a:cxn>
                <a:cxn ang="0">
                  <a:pos x="34" y="35"/>
                </a:cxn>
                <a:cxn ang="0">
                  <a:pos x="27" y="27"/>
                </a:cxn>
                <a:cxn ang="0">
                  <a:pos x="21" y="3"/>
                </a:cxn>
                <a:cxn ang="0">
                  <a:pos x="51" y="5"/>
                </a:cxn>
                <a:cxn ang="0">
                  <a:pos x="83" y="16"/>
                </a:cxn>
                <a:cxn ang="0">
                  <a:pos x="114" y="25"/>
                </a:cxn>
                <a:cxn ang="0">
                  <a:pos x="146" y="37"/>
                </a:cxn>
                <a:cxn ang="0">
                  <a:pos x="162" y="41"/>
                </a:cxn>
              </a:cxnLst>
              <a:rect l="0" t="0" r="r" b="b"/>
              <a:pathLst>
                <a:path w="164" h="167">
                  <a:moveTo>
                    <a:pt x="162" y="41"/>
                  </a:moveTo>
                  <a:lnTo>
                    <a:pt x="162" y="51"/>
                  </a:lnTo>
                  <a:lnTo>
                    <a:pt x="164" y="61"/>
                  </a:lnTo>
                  <a:lnTo>
                    <a:pt x="164" y="70"/>
                  </a:lnTo>
                  <a:lnTo>
                    <a:pt x="164" y="80"/>
                  </a:lnTo>
                  <a:lnTo>
                    <a:pt x="148" y="82"/>
                  </a:lnTo>
                  <a:lnTo>
                    <a:pt x="146" y="88"/>
                  </a:lnTo>
                  <a:lnTo>
                    <a:pt x="140" y="94"/>
                  </a:lnTo>
                  <a:lnTo>
                    <a:pt x="140" y="99"/>
                  </a:lnTo>
                  <a:lnTo>
                    <a:pt x="136" y="101"/>
                  </a:lnTo>
                  <a:lnTo>
                    <a:pt x="136" y="106"/>
                  </a:lnTo>
                  <a:lnTo>
                    <a:pt x="135" y="110"/>
                  </a:lnTo>
                  <a:lnTo>
                    <a:pt x="135" y="114"/>
                  </a:lnTo>
                  <a:lnTo>
                    <a:pt x="141" y="112"/>
                  </a:lnTo>
                  <a:lnTo>
                    <a:pt x="143" y="118"/>
                  </a:lnTo>
                  <a:lnTo>
                    <a:pt x="151" y="128"/>
                  </a:lnTo>
                  <a:lnTo>
                    <a:pt x="151" y="130"/>
                  </a:lnTo>
                  <a:lnTo>
                    <a:pt x="148" y="130"/>
                  </a:lnTo>
                  <a:lnTo>
                    <a:pt x="136" y="131"/>
                  </a:lnTo>
                  <a:lnTo>
                    <a:pt x="133" y="134"/>
                  </a:lnTo>
                  <a:lnTo>
                    <a:pt x="133" y="138"/>
                  </a:lnTo>
                  <a:lnTo>
                    <a:pt x="123" y="144"/>
                  </a:lnTo>
                  <a:lnTo>
                    <a:pt x="122" y="146"/>
                  </a:lnTo>
                  <a:lnTo>
                    <a:pt x="117" y="147"/>
                  </a:lnTo>
                  <a:lnTo>
                    <a:pt x="114" y="149"/>
                  </a:lnTo>
                  <a:lnTo>
                    <a:pt x="91" y="152"/>
                  </a:lnTo>
                  <a:lnTo>
                    <a:pt x="91" y="154"/>
                  </a:lnTo>
                  <a:lnTo>
                    <a:pt x="95" y="155"/>
                  </a:lnTo>
                  <a:lnTo>
                    <a:pt x="87" y="160"/>
                  </a:lnTo>
                  <a:lnTo>
                    <a:pt x="74" y="162"/>
                  </a:lnTo>
                  <a:lnTo>
                    <a:pt x="59" y="167"/>
                  </a:lnTo>
                  <a:lnTo>
                    <a:pt x="55" y="163"/>
                  </a:lnTo>
                  <a:lnTo>
                    <a:pt x="53" y="165"/>
                  </a:lnTo>
                  <a:lnTo>
                    <a:pt x="47" y="167"/>
                  </a:lnTo>
                  <a:lnTo>
                    <a:pt x="35" y="167"/>
                  </a:lnTo>
                  <a:lnTo>
                    <a:pt x="29" y="155"/>
                  </a:lnTo>
                  <a:lnTo>
                    <a:pt x="27" y="152"/>
                  </a:lnTo>
                  <a:lnTo>
                    <a:pt x="18" y="150"/>
                  </a:lnTo>
                  <a:lnTo>
                    <a:pt x="14" y="146"/>
                  </a:lnTo>
                  <a:lnTo>
                    <a:pt x="14" y="142"/>
                  </a:lnTo>
                  <a:lnTo>
                    <a:pt x="18" y="141"/>
                  </a:lnTo>
                  <a:lnTo>
                    <a:pt x="32" y="141"/>
                  </a:lnTo>
                  <a:lnTo>
                    <a:pt x="34" y="141"/>
                  </a:lnTo>
                  <a:lnTo>
                    <a:pt x="32" y="138"/>
                  </a:lnTo>
                  <a:lnTo>
                    <a:pt x="26" y="130"/>
                  </a:lnTo>
                  <a:lnTo>
                    <a:pt x="26" y="122"/>
                  </a:lnTo>
                  <a:lnTo>
                    <a:pt x="21" y="112"/>
                  </a:lnTo>
                  <a:lnTo>
                    <a:pt x="18" y="110"/>
                  </a:lnTo>
                  <a:lnTo>
                    <a:pt x="16" y="109"/>
                  </a:lnTo>
                  <a:lnTo>
                    <a:pt x="13" y="109"/>
                  </a:lnTo>
                  <a:lnTo>
                    <a:pt x="3" y="101"/>
                  </a:lnTo>
                  <a:lnTo>
                    <a:pt x="2" y="96"/>
                  </a:lnTo>
                  <a:lnTo>
                    <a:pt x="0" y="94"/>
                  </a:lnTo>
                  <a:lnTo>
                    <a:pt x="5" y="93"/>
                  </a:lnTo>
                  <a:lnTo>
                    <a:pt x="5" y="88"/>
                  </a:lnTo>
                  <a:lnTo>
                    <a:pt x="30" y="69"/>
                  </a:lnTo>
                  <a:lnTo>
                    <a:pt x="30" y="51"/>
                  </a:lnTo>
                  <a:lnTo>
                    <a:pt x="34" y="35"/>
                  </a:lnTo>
                  <a:lnTo>
                    <a:pt x="37" y="32"/>
                  </a:lnTo>
                  <a:lnTo>
                    <a:pt x="27" y="27"/>
                  </a:lnTo>
                  <a:lnTo>
                    <a:pt x="22" y="21"/>
                  </a:lnTo>
                  <a:lnTo>
                    <a:pt x="21" y="3"/>
                  </a:lnTo>
                  <a:lnTo>
                    <a:pt x="37" y="0"/>
                  </a:lnTo>
                  <a:lnTo>
                    <a:pt x="51" y="5"/>
                  </a:lnTo>
                  <a:lnTo>
                    <a:pt x="67" y="9"/>
                  </a:lnTo>
                  <a:lnTo>
                    <a:pt x="83" y="16"/>
                  </a:lnTo>
                  <a:lnTo>
                    <a:pt x="98" y="21"/>
                  </a:lnTo>
                  <a:lnTo>
                    <a:pt x="114" y="25"/>
                  </a:lnTo>
                  <a:lnTo>
                    <a:pt x="130" y="30"/>
                  </a:lnTo>
                  <a:lnTo>
                    <a:pt x="146" y="37"/>
                  </a:lnTo>
                  <a:lnTo>
                    <a:pt x="162" y="41"/>
                  </a:lnTo>
                  <a:lnTo>
                    <a:pt x="162" y="4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8" name="Полилиния 374"/>
            <p:cNvSpPr/>
            <p:nvPr/>
          </p:nvSpPr>
          <p:spPr bwMode="auto">
            <a:xfrm>
              <a:off x="3939220" y="-2141888"/>
              <a:ext cx="243361" cy="133237"/>
            </a:xfrm>
            <a:custGeom>
              <a:avLst/>
              <a:gdLst/>
              <a:ahLst/>
              <a:cxnLst>
                <a:cxn ang="0">
                  <a:pos x="49" y="98"/>
                </a:cxn>
                <a:cxn ang="0">
                  <a:pos x="16" y="98"/>
                </a:cxn>
                <a:cxn ang="0">
                  <a:pos x="1" y="96"/>
                </a:cxn>
                <a:cxn ang="0">
                  <a:pos x="27" y="88"/>
                </a:cxn>
                <a:cxn ang="0">
                  <a:pos x="44" y="77"/>
                </a:cxn>
                <a:cxn ang="0">
                  <a:pos x="49" y="67"/>
                </a:cxn>
                <a:cxn ang="0">
                  <a:pos x="48" y="56"/>
                </a:cxn>
                <a:cxn ang="0">
                  <a:pos x="56" y="48"/>
                </a:cxn>
                <a:cxn ang="0">
                  <a:pos x="68" y="32"/>
                </a:cxn>
                <a:cxn ang="0">
                  <a:pos x="94" y="22"/>
                </a:cxn>
                <a:cxn ang="0">
                  <a:pos x="107" y="1"/>
                </a:cxn>
                <a:cxn ang="0">
                  <a:pos x="120" y="6"/>
                </a:cxn>
                <a:cxn ang="0">
                  <a:pos x="149" y="8"/>
                </a:cxn>
                <a:cxn ang="0">
                  <a:pos x="158" y="9"/>
                </a:cxn>
                <a:cxn ang="0">
                  <a:pos x="161" y="11"/>
                </a:cxn>
                <a:cxn ang="0">
                  <a:pos x="166" y="14"/>
                </a:cxn>
                <a:cxn ang="0">
                  <a:pos x="168" y="16"/>
                </a:cxn>
                <a:cxn ang="0">
                  <a:pos x="168" y="22"/>
                </a:cxn>
                <a:cxn ang="0">
                  <a:pos x="169" y="29"/>
                </a:cxn>
                <a:cxn ang="0">
                  <a:pos x="171" y="35"/>
                </a:cxn>
                <a:cxn ang="0">
                  <a:pos x="179" y="40"/>
                </a:cxn>
                <a:cxn ang="0">
                  <a:pos x="176" y="45"/>
                </a:cxn>
                <a:cxn ang="0">
                  <a:pos x="149" y="50"/>
                </a:cxn>
                <a:cxn ang="0">
                  <a:pos x="136" y="53"/>
                </a:cxn>
                <a:cxn ang="0">
                  <a:pos x="137" y="58"/>
                </a:cxn>
                <a:cxn ang="0">
                  <a:pos x="139" y="59"/>
                </a:cxn>
                <a:cxn ang="0">
                  <a:pos x="115" y="70"/>
                </a:cxn>
                <a:cxn ang="0">
                  <a:pos x="96" y="72"/>
                </a:cxn>
                <a:cxn ang="0">
                  <a:pos x="88" y="75"/>
                </a:cxn>
                <a:cxn ang="0">
                  <a:pos x="78" y="78"/>
                </a:cxn>
                <a:cxn ang="0">
                  <a:pos x="65" y="85"/>
                </a:cxn>
                <a:cxn ang="0">
                  <a:pos x="65" y="98"/>
                </a:cxn>
              </a:cxnLst>
              <a:rect l="0" t="0" r="r" b="b"/>
              <a:pathLst>
                <a:path w="179" h="98">
                  <a:moveTo>
                    <a:pt x="65" y="98"/>
                  </a:moveTo>
                  <a:lnTo>
                    <a:pt x="49" y="98"/>
                  </a:lnTo>
                  <a:lnTo>
                    <a:pt x="32" y="98"/>
                  </a:lnTo>
                  <a:lnTo>
                    <a:pt x="16" y="98"/>
                  </a:lnTo>
                  <a:lnTo>
                    <a:pt x="0" y="98"/>
                  </a:lnTo>
                  <a:lnTo>
                    <a:pt x="1" y="96"/>
                  </a:lnTo>
                  <a:lnTo>
                    <a:pt x="20" y="93"/>
                  </a:lnTo>
                  <a:lnTo>
                    <a:pt x="27" y="88"/>
                  </a:lnTo>
                  <a:lnTo>
                    <a:pt x="40" y="82"/>
                  </a:lnTo>
                  <a:lnTo>
                    <a:pt x="44" y="77"/>
                  </a:lnTo>
                  <a:lnTo>
                    <a:pt x="49" y="70"/>
                  </a:lnTo>
                  <a:lnTo>
                    <a:pt x="49" y="67"/>
                  </a:lnTo>
                  <a:lnTo>
                    <a:pt x="46" y="64"/>
                  </a:lnTo>
                  <a:lnTo>
                    <a:pt x="48" y="56"/>
                  </a:lnTo>
                  <a:lnTo>
                    <a:pt x="52" y="50"/>
                  </a:lnTo>
                  <a:lnTo>
                    <a:pt x="56" y="48"/>
                  </a:lnTo>
                  <a:lnTo>
                    <a:pt x="57" y="42"/>
                  </a:lnTo>
                  <a:lnTo>
                    <a:pt x="68" y="32"/>
                  </a:lnTo>
                  <a:lnTo>
                    <a:pt x="85" y="27"/>
                  </a:lnTo>
                  <a:lnTo>
                    <a:pt x="94" y="22"/>
                  </a:lnTo>
                  <a:lnTo>
                    <a:pt x="99" y="16"/>
                  </a:lnTo>
                  <a:lnTo>
                    <a:pt x="107" y="1"/>
                  </a:lnTo>
                  <a:lnTo>
                    <a:pt x="113" y="0"/>
                  </a:lnTo>
                  <a:lnTo>
                    <a:pt x="120" y="6"/>
                  </a:lnTo>
                  <a:lnTo>
                    <a:pt x="129" y="9"/>
                  </a:lnTo>
                  <a:lnTo>
                    <a:pt x="149" y="8"/>
                  </a:lnTo>
                  <a:lnTo>
                    <a:pt x="155" y="9"/>
                  </a:lnTo>
                  <a:lnTo>
                    <a:pt x="158" y="9"/>
                  </a:lnTo>
                  <a:lnTo>
                    <a:pt x="163" y="9"/>
                  </a:lnTo>
                  <a:lnTo>
                    <a:pt x="161" y="11"/>
                  </a:lnTo>
                  <a:lnTo>
                    <a:pt x="161" y="13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8" y="16"/>
                  </a:lnTo>
                  <a:lnTo>
                    <a:pt x="166" y="17"/>
                  </a:lnTo>
                  <a:lnTo>
                    <a:pt x="168" y="22"/>
                  </a:lnTo>
                  <a:lnTo>
                    <a:pt x="168" y="25"/>
                  </a:lnTo>
                  <a:lnTo>
                    <a:pt x="169" y="29"/>
                  </a:lnTo>
                  <a:lnTo>
                    <a:pt x="169" y="32"/>
                  </a:lnTo>
                  <a:lnTo>
                    <a:pt x="171" y="35"/>
                  </a:lnTo>
                  <a:lnTo>
                    <a:pt x="173" y="38"/>
                  </a:lnTo>
                  <a:lnTo>
                    <a:pt x="179" y="40"/>
                  </a:lnTo>
                  <a:lnTo>
                    <a:pt x="176" y="43"/>
                  </a:lnTo>
                  <a:lnTo>
                    <a:pt x="176" y="45"/>
                  </a:lnTo>
                  <a:lnTo>
                    <a:pt x="150" y="46"/>
                  </a:lnTo>
                  <a:lnTo>
                    <a:pt x="149" y="50"/>
                  </a:lnTo>
                  <a:lnTo>
                    <a:pt x="137" y="51"/>
                  </a:lnTo>
                  <a:lnTo>
                    <a:pt x="136" y="53"/>
                  </a:lnTo>
                  <a:lnTo>
                    <a:pt x="139" y="54"/>
                  </a:lnTo>
                  <a:lnTo>
                    <a:pt x="137" y="58"/>
                  </a:lnTo>
                  <a:lnTo>
                    <a:pt x="141" y="58"/>
                  </a:lnTo>
                  <a:lnTo>
                    <a:pt x="139" y="59"/>
                  </a:lnTo>
                  <a:lnTo>
                    <a:pt x="121" y="64"/>
                  </a:lnTo>
                  <a:lnTo>
                    <a:pt x="115" y="70"/>
                  </a:lnTo>
                  <a:lnTo>
                    <a:pt x="110" y="72"/>
                  </a:lnTo>
                  <a:lnTo>
                    <a:pt x="96" y="72"/>
                  </a:lnTo>
                  <a:lnTo>
                    <a:pt x="96" y="75"/>
                  </a:lnTo>
                  <a:lnTo>
                    <a:pt x="88" y="75"/>
                  </a:lnTo>
                  <a:lnTo>
                    <a:pt x="81" y="78"/>
                  </a:lnTo>
                  <a:lnTo>
                    <a:pt x="78" y="78"/>
                  </a:lnTo>
                  <a:lnTo>
                    <a:pt x="72" y="82"/>
                  </a:lnTo>
                  <a:lnTo>
                    <a:pt x="65" y="85"/>
                  </a:lnTo>
                  <a:lnTo>
                    <a:pt x="65" y="98"/>
                  </a:lnTo>
                  <a:lnTo>
                    <a:pt x="65" y="9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9" name="Полилиния 375"/>
            <p:cNvSpPr/>
            <p:nvPr/>
          </p:nvSpPr>
          <p:spPr bwMode="auto">
            <a:xfrm>
              <a:off x="3853568" y="-2003213"/>
              <a:ext cx="250158" cy="186260"/>
            </a:xfrm>
            <a:custGeom>
              <a:avLst/>
              <a:gdLst/>
              <a:ahLst/>
              <a:cxnLst>
                <a:cxn ang="0">
                  <a:pos x="122" y="129"/>
                </a:cxn>
                <a:cxn ang="0">
                  <a:pos x="157" y="129"/>
                </a:cxn>
                <a:cxn ang="0">
                  <a:pos x="178" y="121"/>
                </a:cxn>
                <a:cxn ang="0">
                  <a:pos x="170" y="108"/>
                </a:cxn>
                <a:cxn ang="0">
                  <a:pos x="167" y="85"/>
                </a:cxn>
                <a:cxn ang="0">
                  <a:pos x="162" y="61"/>
                </a:cxn>
                <a:cxn ang="0">
                  <a:pos x="159" y="37"/>
                </a:cxn>
                <a:cxn ang="0">
                  <a:pos x="170" y="26"/>
                </a:cxn>
                <a:cxn ang="0">
                  <a:pos x="170" y="20"/>
                </a:cxn>
                <a:cxn ang="0">
                  <a:pos x="143" y="7"/>
                </a:cxn>
                <a:cxn ang="0">
                  <a:pos x="128" y="15"/>
                </a:cxn>
                <a:cxn ang="0">
                  <a:pos x="104" y="15"/>
                </a:cxn>
                <a:cxn ang="0">
                  <a:pos x="80" y="15"/>
                </a:cxn>
                <a:cxn ang="0">
                  <a:pos x="79" y="33"/>
                </a:cxn>
                <a:cxn ang="0">
                  <a:pos x="64" y="45"/>
                </a:cxn>
                <a:cxn ang="0">
                  <a:pos x="61" y="57"/>
                </a:cxn>
                <a:cxn ang="0">
                  <a:pos x="48" y="66"/>
                </a:cxn>
                <a:cxn ang="0">
                  <a:pos x="19" y="66"/>
                </a:cxn>
                <a:cxn ang="0">
                  <a:pos x="0" y="69"/>
                </a:cxn>
                <a:cxn ang="0">
                  <a:pos x="6" y="74"/>
                </a:cxn>
                <a:cxn ang="0">
                  <a:pos x="11" y="77"/>
                </a:cxn>
                <a:cxn ang="0">
                  <a:pos x="11" y="82"/>
                </a:cxn>
                <a:cxn ang="0">
                  <a:pos x="13" y="92"/>
                </a:cxn>
                <a:cxn ang="0">
                  <a:pos x="14" y="106"/>
                </a:cxn>
                <a:cxn ang="0">
                  <a:pos x="10" y="118"/>
                </a:cxn>
                <a:cxn ang="0">
                  <a:pos x="27" y="116"/>
                </a:cxn>
                <a:cxn ang="0">
                  <a:pos x="46" y="122"/>
                </a:cxn>
                <a:cxn ang="0">
                  <a:pos x="56" y="127"/>
                </a:cxn>
                <a:cxn ang="0">
                  <a:pos x="63" y="130"/>
                </a:cxn>
                <a:cxn ang="0">
                  <a:pos x="72" y="137"/>
                </a:cxn>
                <a:cxn ang="0">
                  <a:pos x="85" y="124"/>
                </a:cxn>
                <a:cxn ang="0">
                  <a:pos x="91" y="132"/>
                </a:cxn>
                <a:cxn ang="0">
                  <a:pos x="104" y="129"/>
                </a:cxn>
              </a:cxnLst>
              <a:rect l="0" t="0" r="r" b="b"/>
              <a:pathLst>
                <a:path w="184" h="137">
                  <a:moveTo>
                    <a:pt x="104" y="129"/>
                  </a:moveTo>
                  <a:lnTo>
                    <a:pt x="122" y="129"/>
                  </a:lnTo>
                  <a:lnTo>
                    <a:pt x="139" y="129"/>
                  </a:lnTo>
                  <a:lnTo>
                    <a:pt x="157" y="129"/>
                  </a:lnTo>
                  <a:lnTo>
                    <a:pt x="175" y="129"/>
                  </a:lnTo>
                  <a:lnTo>
                    <a:pt x="178" y="121"/>
                  </a:lnTo>
                  <a:lnTo>
                    <a:pt x="172" y="119"/>
                  </a:lnTo>
                  <a:lnTo>
                    <a:pt x="170" y="108"/>
                  </a:lnTo>
                  <a:lnTo>
                    <a:pt x="168" y="97"/>
                  </a:lnTo>
                  <a:lnTo>
                    <a:pt x="167" y="85"/>
                  </a:lnTo>
                  <a:lnTo>
                    <a:pt x="165" y="73"/>
                  </a:lnTo>
                  <a:lnTo>
                    <a:pt x="162" y="61"/>
                  </a:lnTo>
                  <a:lnTo>
                    <a:pt x="160" y="50"/>
                  </a:lnTo>
                  <a:lnTo>
                    <a:pt x="159" y="37"/>
                  </a:lnTo>
                  <a:lnTo>
                    <a:pt x="157" y="26"/>
                  </a:lnTo>
                  <a:lnTo>
                    <a:pt x="170" y="26"/>
                  </a:lnTo>
                  <a:lnTo>
                    <a:pt x="184" y="26"/>
                  </a:lnTo>
                  <a:lnTo>
                    <a:pt x="170" y="20"/>
                  </a:lnTo>
                  <a:lnTo>
                    <a:pt x="156" y="13"/>
                  </a:lnTo>
                  <a:lnTo>
                    <a:pt x="143" y="7"/>
                  </a:lnTo>
                  <a:lnTo>
                    <a:pt x="128" y="0"/>
                  </a:lnTo>
                  <a:lnTo>
                    <a:pt x="128" y="15"/>
                  </a:lnTo>
                  <a:lnTo>
                    <a:pt x="115" y="15"/>
                  </a:lnTo>
                  <a:lnTo>
                    <a:pt x="104" y="15"/>
                  </a:lnTo>
                  <a:lnTo>
                    <a:pt x="91" y="15"/>
                  </a:lnTo>
                  <a:lnTo>
                    <a:pt x="80" y="15"/>
                  </a:lnTo>
                  <a:lnTo>
                    <a:pt x="80" y="23"/>
                  </a:lnTo>
                  <a:lnTo>
                    <a:pt x="79" y="33"/>
                  </a:lnTo>
                  <a:lnTo>
                    <a:pt x="79" y="42"/>
                  </a:lnTo>
                  <a:lnTo>
                    <a:pt x="64" y="45"/>
                  </a:lnTo>
                  <a:lnTo>
                    <a:pt x="61" y="49"/>
                  </a:lnTo>
                  <a:lnTo>
                    <a:pt x="61" y="57"/>
                  </a:lnTo>
                  <a:lnTo>
                    <a:pt x="63" y="66"/>
                  </a:lnTo>
                  <a:lnTo>
                    <a:pt x="48" y="66"/>
                  </a:lnTo>
                  <a:lnTo>
                    <a:pt x="34" y="66"/>
                  </a:lnTo>
                  <a:lnTo>
                    <a:pt x="19" y="66"/>
                  </a:lnTo>
                  <a:lnTo>
                    <a:pt x="5" y="66"/>
                  </a:lnTo>
                  <a:lnTo>
                    <a:pt x="0" y="69"/>
                  </a:lnTo>
                  <a:lnTo>
                    <a:pt x="3" y="69"/>
                  </a:lnTo>
                  <a:lnTo>
                    <a:pt x="6" y="74"/>
                  </a:lnTo>
                  <a:lnTo>
                    <a:pt x="10" y="74"/>
                  </a:lnTo>
                  <a:lnTo>
                    <a:pt x="11" y="77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8" y="87"/>
                  </a:lnTo>
                  <a:lnTo>
                    <a:pt x="13" y="92"/>
                  </a:lnTo>
                  <a:lnTo>
                    <a:pt x="14" y="97"/>
                  </a:lnTo>
                  <a:lnTo>
                    <a:pt x="14" y="106"/>
                  </a:lnTo>
                  <a:lnTo>
                    <a:pt x="5" y="122"/>
                  </a:lnTo>
                  <a:lnTo>
                    <a:pt x="10" y="118"/>
                  </a:lnTo>
                  <a:lnTo>
                    <a:pt x="18" y="119"/>
                  </a:lnTo>
                  <a:lnTo>
                    <a:pt x="27" y="116"/>
                  </a:lnTo>
                  <a:lnTo>
                    <a:pt x="38" y="116"/>
                  </a:lnTo>
                  <a:lnTo>
                    <a:pt x="46" y="122"/>
                  </a:lnTo>
                  <a:lnTo>
                    <a:pt x="53" y="122"/>
                  </a:lnTo>
                  <a:lnTo>
                    <a:pt x="56" y="127"/>
                  </a:lnTo>
                  <a:lnTo>
                    <a:pt x="61" y="129"/>
                  </a:lnTo>
                  <a:lnTo>
                    <a:pt x="63" y="130"/>
                  </a:lnTo>
                  <a:lnTo>
                    <a:pt x="61" y="130"/>
                  </a:lnTo>
                  <a:lnTo>
                    <a:pt x="72" y="137"/>
                  </a:lnTo>
                  <a:lnTo>
                    <a:pt x="79" y="132"/>
                  </a:lnTo>
                  <a:lnTo>
                    <a:pt x="85" y="124"/>
                  </a:lnTo>
                  <a:lnTo>
                    <a:pt x="88" y="126"/>
                  </a:lnTo>
                  <a:lnTo>
                    <a:pt x="91" y="132"/>
                  </a:lnTo>
                  <a:lnTo>
                    <a:pt x="96" y="132"/>
                  </a:lnTo>
                  <a:lnTo>
                    <a:pt x="104" y="129"/>
                  </a:lnTo>
                  <a:lnTo>
                    <a:pt x="104" y="1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0" name="Полилиния 376"/>
            <p:cNvSpPr/>
            <p:nvPr/>
          </p:nvSpPr>
          <p:spPr bwMode="auto">
            <a:xfrm>
              <a:off x="3853568" y="-2008651"/>
              <a:ext cx="174023" cy="99248"/>
            </a:xfrm>
            <a:custGeom>
              <a:avLst/>
              <a:gdLst/>
              <a:ahLst/>
              <a:cxnLst>
                <a:cxn ang="0">
                  <a:pos x="128" y="19"/>
                </a:cxn>
                <a:cxn ang="0">
                  <a:pos x="115" y="19"/>
                </a:cxn>
                <a:cxn ang="0">
                  <a:pos x="104" y="19"/>
                </a:cxn>
                <a:cxn ang="0">
                  <a:pos x="91" y="19"/>
                </a:cxn>
                <a:cxn ang="0">
                  <a:pos x="80" y="19"/>
                </a:cxn>
                <a:cxn ang="0">
                  <a:pos x="80" y="27"/>
                </a:cxn>
                <a:cxn ang="0">
                  <a:pos x="79" y="37"/>
                </a:cxn>
                <a:cxn ang="0">
                  <a:pos x="79" y="46"/>
                </a:cxn>
                <a:cxn ang="0">
                  <a:pos x="64" y="49"/>
                </a:cxn>
                <a:cxn ang="0">
                  <a:pos x="61" y="53"/>
                </a:cxn>
                <a:cxn ang="0">
                  <a:pos x="61" y="61"/>
                </a:cxn>
                <a:cxn ang="0">
                  <a:pos x="63" y="70"/>
                </a:cxn>
                <a:cxn ang="0">
                  <a:pos x="48" y="70"/>
                </a:cxn>
                <a:cxn ang="0">
                  <a:pos x="34" y="70"/>
                </a:cxn>
                <a:cxn ang="0">
                  <a:pos x="19" y="70"/>
                </a:cxn>
                <a:cxn ang="0">
                  <a:pos x="5" y="70"/>
                </a:cxn>
                <a:cxn ang="0">
                  <a:pos x="0" y="73"/>
                </a:cxn>
                <a:cxn ang="0">
                  <a:pos x="2" y="65"/>
                </a:cxn>
                <a:cxn ang="0">
                  <a:pos x="5" y="61"/>
                </a:cxn>
                <a:cxn ang="0">
                  <a:pos x="8" y="61"/>
                </a:cxn>
                <a:cxn ang="0">
                  <a:pos x="14" y="53"/>
                </a:cxn>
                <a:cxn ang="0">
                  <a:pos x="14" y="51"/>
                </a:cxn>
                <a:cxn ang="0">
                  <a:pos x="21" y="43"/>
                </a:cxn>
                <a:cxn ang="0">
                  <a:pos x="35" y="30"/>
                </a:cxn>
                <a:cxn ang="0">
                  <a:pos x="40" y="19"/>
                </a:cxn>
                <a:cxn ang="0">
                  <a:pos x="45" y="14"/>
                </a:cxn>
                <a:cxn ang="0">
                  <a:pos x="54" y="11"/>
                </a:cxn>
                <a:cxn ang="0">
                  <a:pos x="58" y="6"/>
                </a:cxn>
                <a:cxn ang="0">
                  <a:pos x="63" y="0"/>
                </a:cxn>
                <a:cxn ang="0">
                  <a:pos x="79" y="0"/>
                </a:cxn>
                <a:cxn ang="0">
                  <a:pos x="95" y="0"/>
                </a:cxn>
                <a:cxn ang="0">
                  <a:pos x="112" y="0"/>
                </a:cxn>
                <a:cxn ang="0">
                  <a:pos x="128" y="0"/>
                </a:cxn>
                <a:cxn ang="0">
                  <a:pos x="128" y="4"/>
                </a:cxn>
                <a:cxn ang="0">
                  <a:pos x="128" y="19"/>
                </a:cxn>
                <a:cxn ang="0">
                  <a:pos x="128" y="19"/>
                </a:cxn>
              </a:cxnLst>
              <a:rect l="0" t="0" r="r" b="b"/>
              <a:pathLst>
                <a:path w="128" h="73">
                  <a:moveTo>
                    <a:pt x="128" y="19"/>
                  </a:moveTo>
                  <a:lnTo>
                    <a:pt x="115" y="19"/>
                  </a:lnTo>
                  <a:lnTo>
                    <a:pt x="104" y="19"/>
                  </a:lnTo>
                  <a:lnTo>
                    <a:pt x="91" y="19"/>
                  </a:lnTo>
                  <a:lnTo>
                    <a:pt x="80" y="19"/>
                  </a:lnTo>
                  <a:lnTo>
                    <a:pt x="80" y="27"/>
                  </a:lnTo>
                  <a:lnTo>
                    <a:pt x="79" y="37"/>
                  </a:lnTo>
                  <a:lnTo>
                    <a:pt x="79" y="46"/>
                  </a:lnTo>
                  <a:lnTo>
                    <a:pt x="64" y="49"/>
                  </a:lnTo>
                  <a:lnTo>
                    <a:pt x="61" y="53"/>
                  </a:lnTo>
                  <a:lnTo>
                    <a:pt x="61" y="61"/>
                  </a:lnTo>
                  <a:lnTo>
                    <a:pt x="63" y="70"/>
                  </a:lnTo>
                  <a:lnTo>
                    <a:pt x="48" y="70"/>
                  </a:lnTo>
                  <a:lnTo>
                    <a:pt x="34" y="70"/>
                  </a:lnTo>
                  <a:lnTo>
                    <a:pt x="19" y="70"/>
                  </a:lnTo>
                  <a:lnTo>
                    <a:pt x="5" y="70"/>
                  </a:lnTo>
                  <a:lnTo>
                    <a:pt x="0" y="73"/>
                  </a:lnTo>
                  <a:lnTo>
                    <a:pt x="2" y="65"/>
                  </a:lnTo>
                  <a:lnTo>
                    <a:pt x="5" y="61"/>
                  </a:lnTo>
                  <a:lnTo>
                    <a:pt x="8" y="61"/>
                  </a:lnTo>
                  <a:lnTo>
                    <a:pt x="14" y="53"/>
                  </a:lnTo>
                  <a:lnTo>
                    <a:pt x="14" y="51"/>
                  </a:lnTo>
                  <a:lnTo>
                    <a:pt x="21" y="43"/>
                  </a:lnTo>
                  <a:lnTo>
                    <a:pt x="35" y="30"/>
                  </a:lnTo>
                  <a:lnTo>
                    <a:pt x="40" y="19"/>
                  </a:lnTo>
                  <a:lnTo>
                    <a:pt x="45" y="14"/>
                  </a:lnTo>
                  <a:lnTo>
                    <a:pt x="54" y="11"/>
                  </a:lnTo>
                  <a:lnTo>
                    <a:pt x="58" y="6"/>
                  </a:lnTo>
                  <a:lnTo>
                    <a:pt x="63" y="0"/>
                  </a:lnTo>
                  <a:lnTo>
                    <a:pt x="79" y="0"/>
                  </a:lnTo>
                  <a:lnTo>
                    <a:pt x="95" y="0"/>
                  </a:lnTo>
                  <a:lnTo>
                    <a:pt x="112" y="0"/>
                  </a:lnTo>
                  <a:lnTo>
                    <a:pt x="128" y="0"/>
                  </a:lnTo>
                  <a:lnTo>
                    <a:pt x="128" y="4"/>
                  </a:lnTo>
                  <a:lnTo>
                    <a:pt x="128" y="19"/>
                  </a:lnTo>
                  <a:lnTo>
                    <a:pt x="128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1" name="Полилиния 377"/>
            <p:cNvSpPr/>
            <p:nvPr/>
          </p:nvSpPr>
          <p:spPr bwMode="auto">
            <a:xfrm>
              <a:off x="4027591" y="-2163641"/>
              <a:ext cx="418744" cy="285507"/>
            </a:xfrm>
            <a:custGeom>
              <a:avLst/>
              <a:gdLst/>
              <a:ahLst/>
              <a:cxnLst>
                <a:cxn ang="0">
                  <a:pos x="15" y="125"/>
                </a:cxn>
                <a:cxn ang="0">
                  <a:pos x="42" y="138"/>
                </a:cxn>
                <a:cxn ang="0">
                  <a:pos x="68" y="149"/>
                </a:cxn>
                <a:cxn ang="0">
                  <a:pos x="90" y="160"/>
                </a:cxn>
                <a:cxn ang="0">
                  <a:pos x="113" y="170"/>
                </a:cxn>
                <a:cxn ang="0">
                  <a:pos x="135" y="181"/>
                </a:cxn>
                <a:cxn ang="0">
                  <a:pos x="148" y="189"/>
                </a:cxn>
                <a:cxn ang="0">
                  <a:pos x="159" y="195"/>
                </a:cxn>
                <a:cxn ang="0">
                  <a:pos x="167" y="197"/>
                </a:cxn>
                <a:cxn ang="0">
                  <a:pos x="180" y="203"/>
                </a:cxn>
                <a:cxn ang="0">
                  <a:pos x="181" y="210"/>
                </a:cxn>
                <a:cxn ang="0">
                  <a:pos x="206" y="205"/>
                </a:cxn>
                <a:cxn ang="0">
                  <a:pos x="226" y="199"/>
                </a:cxn>
                <a:cxn ang="0">
                  <a:pos x="242" y="191"/>
                </a:cxn>
                <a:cxn ang="0">
                  <a:pos x="258" y="183"/>
                </a:cxn>
                <a:cxn ang="0">
                  <a:pos x="273" y="176"/>
                </a:cxn>
                <a:cxn ang="0">
                  <a:pos x="286" y="170"/>
                </a:cxn>
                <a:cxn ang="0">
                  <a:pos x="300" y="163"/>
                </a:cxn>
                <a:cxn ang="0">
                  <a:pos x="300" y="151"/>
                </a:cxn>
                <a:cxn ang="0">
                  <a:pos x="284" y="149"/>
                </a:cxn>
                <a:cxn ang="0">
                  <a:pos x="278" y="139"/>
                </a:cxn>
                <a:cxn ang="0">
                  <a:pos x="270" y="128"/>
                </a:cxn>
                <a:cxn ang="0">
                  <a:pos x="274" y="112"/>
                </a:cxn>
                <a:cxn ang="0">
                  <a:pos x="265" y="88"/>
                </a:cxn>
                <a:cxn ang="0">
                  <a:pos x="268" y="83"/>
                </a:cxn>
                <a:cxn ang="0">
                  <a:pos x="250" y="58"/>
                </a:cxn>
                <a:cxn ang="0">
                  <a:pos x="247" y="50"/>
                </a:cxn>
                <a:cxn ang="0">
                  <a:pos x="236" y="40"/>
                </a:cxn>
                <a:cxn ang="0">
                  <a:pos x="252" y="24"/>
                </a:cxn>
                <a:cxn ang="0">
                  <a:pos x="250" y="9"/>
                </a:cxn>
                <a:cxn ang="0">
                  <a:pos x="255" y="1"/>
                </a:cxn>
                <a:cxn ang="0">
                  <a:pos x="234" y="0"/>
                </a:cxn>
                <a:cxn ang="0">
                  <a:pos x="220" y="0"/>
                </a:cxn>
                <a:cxn ang="0">
                  <a:pos x="206" y="6"/>
                </a:cxn>
                <a:cxn ang="0">
                  <a:pos x="186" y="3"/>
                </a:cxn>
                <a:cxn ang="0">
                  <a:pos x="172" y="5"/>
                </a:cxn>
                <a:cxn ang="0">
                  <a:pos x="146" y="8"/>
                </a:cxn>
                <a:cxn ang="0">
                  <a:pos x="130" y="14"/>
                </a:cxn>
                <a:cxn ang="0">
                  <a:pos x="116" y="17"/>
                </a:cxn>
                <a:cxn ang="0">
                  <a:pos x="98" y="25"/>
                </a:cxn>
                <a:cxn ang="0">
                  <a:pos x="96" y="29"/>
                </a:cxn>
                <a:cxn ang="0">
                  <a:pos x="101" y="30"/>
                </a:cxn>
                <a:cxn ang="0">
                  <a:pos x="101" y="33"/>
                </a:cxn>
                <a:cxn ang="0">
                  <a:pos x="103" y="41"/>
                </a:cxn>
                <a:cxn ang="0">
                  <a:pos x="104" y="48"/>
                </a:cxn>
                <a:cxn ang="0">
                  <a:pos x="108" y="54"/>
                </a:cxn>
                <a:cxn ang="0">
                  <a:pos x="111" y="59"/>
                </a:cxn>
                <a:cxn ang="0">
                  <a:pos x="85" y="62"/>
                </a:cxn>
                <a:cxn ang="0">
                  <a:pos x="72" y="67"/>
                </a:cxn>
                <a:cxn ang="0">
                  <a:pos x="74" y="70"/>
                </a:cxn>
                <a:cxn ang="0">
                  <a:pos x="76" y="74"/>
                </a:cxn>
                <a:cxn ang="0">
                  <a:pos x="56" y="80"/>
                </a:cxn>
                <a:cxn ang="0">
                  <a:pos x="45" y="88"/>
                </a:cxn>
                <a:cxn ang="0">
                  <a:pos x="31" y="91"/>
                </a:cxn>
                <a:cxn ang="0">
                  <a:pos x="16" y="94"/>
                </a:cxn>
                <a:cxn ang="0">
                  <a:pos x="7" y="98"/>
                </a:cxn>
                <a:cxn ang="0">
                  <a:pos x="0" y="114"/>
                </a:cxn>
                <a:cxn ang="0">
                  <a:pos x="0" y="118"/>
                </a:cxn>
              </a:cxnLst>
              <a:rect l="0" t="0" r="r" b="b"/>
              <a:pathLst>
                <a:path w="308" h="210">
                  <a:moveTo>
                    <a:pt x="0" y="118"/>
                  </a:moveTo>
                  <a:lnTo>
                    <a:pt x="15" y="125"/>
                  </a:lnTo>
                  <a:lnTo>
                    <a:pt x="28" y="131"/>
                  </a:lnTo>
                  <a:lnTo>
                    <a:pt x="42" y="138"/>
                  </a:lnTo>
                  <a:lnTo>
                    <a:pt x="56" y="144"/>
                  </a:lnTo>
                  <a:lnTo>
                    <a:pt x="68" y="149"/>
                  </a:lnTo>
                  <a:lnTo>
                    <a:pt x="79" y="155"/>
                  </a:lnTo>
                  <a:lnTo>
                    <a:pt x="90" y="160"/>
                  </a:lnTo>
                  <a:lnTo>
                    <a:pt x="101" y="165"/>
                  </a:lnTo>
                  <a:lnTo>
                    <a:pt x="113" y="170"/>
                  </a:lnTo>
                  <a:lnTo>
                    <a:pt x="124" y="175"/>
                  </a:lnTo>
                  <a:lnTo>
                    <a:pt x="135" y="181"/>
                  </a:lnTo>
                  <a:lnTo>
                    <a:pt x="146" y="186"/>
                  </a:lnTo>
                  <a:lnTo>
                    <a:pt x="148" y="189"/>
                  </a:lnTo>
                  <a:lnTo>
                    <a:pt x="154" y="192"/>
                  </a:lnTo>
                  <a:lnTo>
                    <a:pt x="159" y="195"/>
                  </a:lnTo>
                  <a:lnTo>
                    <a:pt x="165" y="195"/>
                  </a:lnTo>
                  <a:lnTo>
                    <a:pt x="167" y="197"/>
                  </a:lnTo>
                  <a:lnTo>
                    <a:pt x="178" y="200"/>
                  </a:lnTo>
                  <a:lnTo>
                    <a:pt x="180" y="203"/>
                  </a:lnTo>
                  <a:lnTo>
                    <a:pt x="178" y="208"/>
                  </a:lnTo>
                  <a:lnTo>
                    <a:pt x="181" y="210"/>
                  </a:lnTo>
                  <a:lnTo>
                    <a:pt x="194" y="207"/>
                  </a:lnTo>
                  <a:lnTo>
                    <a:pt x="206" y="205"/>
                  </a:lnTo>
                  <a:lnTo>
                    <a:pt x="217" y="203"/>
                  </a:lnTo>
                  <a:lnTo>
                    <a:pt x="226" y="199"/>
                  </a:lnTo>
                  <a:lnTo>
                    <a:pt x="234" y="195"/>
                  </a:lnTo>
                  <a:lnTo>
                    <a:pt x="242" y="191"/>
                  </a:lnTo>
                  <a:lnTo>
                    <a:pt x="250" y="186"/>
                  </a:lnTo>
                  <a:lnTo>
                    <a:pt x="258" y="183"/>
                  </a:lnTo>
                  <a:lnTo>
                    <a:pt x="265" y="179"/>
                  </a:lnTo>
                  <a:lnTo>
                    <a:pt x="273" y="176"/>
                  </a:lnTo>
                  <a:lnTo>
                    <a:pt x="279" y="173"/>
                  </a:lnTo>
                  <a:lnTo>
                    <a:pt x="286" y="170"/>
                  </a:lnTo>
                  <a:lnTo>
                    <a:pt x="294" y="167"/>
                  </a:lnTo>
                  <a:lnTo>
                    <a:pt x="300" y="163"/>
                  </a:lnTo>
                  <a:lnTo>
                    <a:pt x="308" y="160"/>
                  </a:lnTo>
                  <a:lnTo>
                    <a:pt x="300" y="151"/>
                  </a:lnTo>
                  <a:lnTo>
                    <a:pt x="292" y="149"/>
                  </a:lnTo>
                  <a:lnTo>
                    <a:pt x="284" y="149"/>
                  </a:lnTo>
                  <a:lnTo>
                    <a:pt x="279" y="146"/>
                  </a:lnTo>
                  <a:lnTo>
                    <a:pt x="278" y="139"/>
                  </a:lnTo>
                  <a:lnTo>
                    <a:pt x="270" y="130"/>
                  </a:lnTo>
                  <a:lnTo>
                    <a:pt x="270" y="128"/>
                  </a:lnTo>
                  <a:lnTo>
                    <a:pt x="274" y="126"/>
                  </a:lnTo>
                  <a:lnTo>
                    <a:pt x="274" y="112"/>
                  </a:lnTo>
                  <a:lnTo>
                    <a:pt x="271" y="94"/>
                  </a:lnTo>
                  <a:lnTo>
                    <a:pt x="265" y="88"/>
                  </a:lnTo>
                  <a:lnTo>
                    <a:pt x="266" y="85"/>
                  </a:lnTo>
                  <a:lnTo>
                    <a:pt x="268" y="83"/>
                  </a:lnTo>
                  <a:lnTo>
                    <a:pt x="262" y="62"/>
                  </a:lnTo>
                  <a:lnTo>
                    <a:pt x="250" y="58"/>
                  </a:lnTo>
                  <a:lnTo>
                    <a:pt x="249" y="54"/>
                  </a:lnTo>
                  <a:lnTo>
                    <a:pt x="247" y="50"/>
                  </a:lnTo>
                  <a:lnTo>
                    <a:pt x="241" y="48"/>
                  </a:lnTo>
                  <a:lnTo>
                    <a:pt x="236" y="40"/>
                  </a:lnTo>
                  <a:lnTo>
                    <a:pt x="249" y="32"/>
                  </a:lnTo>
                  <a:lnTo>
                    <a:pt x="252" y="24"/>
                  </a:lnTo>
                  <a:lnTo>
                    <a:pt x="250" y="16"/>
                  </a:lnTo>
                  <a:lnTo>
                    <a:pt x="250" y="9"/>
                  </a:lnTo>
                  <a:lnTo>
                    <a:pt x="249" y="8"/>
                  </a:lnTo>
                  <a:lnTo>
                    <a:pt x="255" y="1"/>
                  </a:lnTo>
                  <a:lnTo>
                    <a:pt x="242" y="3"/>
                  </a:lnTo>
                  <a:lnTo>
                    <a:pt x="234" y="0"/>
                  </a:lnTo>
                  <a:lnTo>
                    <a:pt x="230" y="3"/>
                  </a:lnTo>
                  <a:lnTo>
                    <a:pt x="220" y="0"/>
                  </a:lnTo>
                  <a:lnTo>
                    <a:pt x="218" y="3"/>
                  </a:lnTo>
                  <a:lnTo>
                    <a:pt x="206" y="6"/>
                  </a:lnTo>
                  <a:lnTo>
                    <a:pt x="201" y="3"/>
                  </a:lnTo>
                  <a:lnTo>
                    <a:pt x="186" y="3"/>
                  </a:lnTo>
                  <a:lnTo>
                    <a:pt x="178" y="5"/>
                  </a:lnTo>
                  <a:lnTo>
                    <a:pt x="172" y="5"/>
                  </a:lnTo>
                  <a:lnTo>
                    <a:pt x="167" y="6"/>
                  </a:lnTo>
                  <a:lnTo>
                    <a:pt x="146" y="8"/>
                  </a:lnTo>
                  <a:lnTo>
                    <a:pt x="133" y="13"/>
                  </a:lnTo>
                  <a:lnTo>
                    <a:pt x="130" y="14"/>
                  </a:lnTo>
                  <a:lnTo>
                    <a:pt x="129" y="16"/>
                  </a:lnTo>
                  <a:lnTo>
                    <a:pt x="116" y="17"/>
                  </a:lnTo>
                  <a:lnTo>
                    <a:pt x="108" y="24"/>
                  </a:lnTo>
                  <a:lnTo>
                    <a:pt x="98" y="25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3" y="32"/>
                  </a:lnTo>
                  <a:lnTo>
                    <a:pt x="101" y="33"/>
                  </a:lnTo>
                  <a:lnTo>
                    <a:pt x="103" y="38"/>
                  </a:lnTo>
                  <a:lnTo>
                    <a:pt x="103" y="41"/>
                  </a:lnTo>
                  <a:lnTo>
                    <a:pt x="104" y="45"/>
                  </a:lnTo>
                  <a:lnTo>
                    <a:pt x="104" y="48"/>
                  </a:lnTo>
                  <a:lnTo>
                    <a:pt x="106" y="51"/>
                  </a:lnTo>
                  <a:lnTo>
                    <a:pt x="108" y="54"/>
                  </a:lnTo>
                  <a:lnTo>
                    <a:pt x="114" y="56"/>
                  </a:lnTo>
                  <a:lnTo>
                    <a:pt x="111" y="59"/>
                  </a:lnTo>
                  <a:lnTo>
                    <a:pt x="111" y="61"/>
                  </a:lnTo>
                  <a:lnTo>
                    <a:pt x="85" y="62"/>
                  </a:lnTo>
                  <a:lnTo>
                    <a:pt x="84" y="66"/>
                  </a:lnTo>
                  <a:lnTo>
                    <a:pt x="72" y="67"/>
                  </a:lnTo>
                  <a:lnTo>
                    <a:pt x="71" y="69"/>
                  </a:lnTo>
                  <a:lnTo>
                    <a:pt x="74" y="70"/>
                  </a:lnTo>
                  <a:lnTo>
                    <a:pt x="72" y="74"/>
                  </a:lnTo>
                  <a:lnTo>
                    <a:pt x="76" y="74"/>
                  </a:lnTo>
                  <a:lnTo>
                    <a:pt x="74" y="75"/>
                  </a:lnTo>
                  <a:lnTo>
                    <a:pt x="56" y="80"/>
                  </a:lnTo>
                  <a:lnTo>
                    <a:pt x="50" y="86"/>
                  </a:lnTo>
                  <a:lnTo>
                    <a:pt x="45" y="88"/>
                  </a:lnTo>
                  <a:lnTo>
                    <a:pt x="31" y="88"/>
                  </a:lnTo>
                  <a:lnTo>
                    <a:pt x="31" y="91"/>
                  </a:lnTo>
                  <a:lnTo>
                    <a:pt x="23" y="91"/>
                  </a:lnTo>
                  <a:lnTo>
                    <a:pt x="16" y="94"/>
                  </a:lnTo>
                  <a:lnTo>
                    <a:pt x="13" y="94"/>
                  </a:lnTo>
                  <a:lnTo>
                    <a:pt x="7" y="98"/>
                  </a:lnTo>
                  <a:lnTo>
                    <a:pt x="0" y="101"/>
                  </a:lnTo>
                  <a:lnTo>
                    <a:pt x="0" y="114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2" name="Полилиния 378"/>
            <p:cNvSpPr/>
            <p:nvPr/>
          </p:nvSpPr>
          <p:spPr bwMode="auto">
            <a:xfrm>
              <a:off x="3951456" y="-1967865"/>
              <a:ext cx="342608" cy="213451"/>
            </a:xfrm>
            <a:custGeom>
              <a:avLst/>
              <a:gdLst/>
              <a:ahLst/>
              <a:cxnLst>
                <a:cxn ang="0">
                  <a:pos x="50" y="103"/>
                </a:cxn>
                <a:cxn ang="0">
                  <a:pos x="85" y="103"/>
                </a:cxn>
                <a:cxn ang="0">
                  <a:pos x="106" y="95"/>
                </a:cxn>
                <a:cxn ang="0">
                  <a:pos x="98" y="82"/>
                </a:cxn>
                <a:cxn ang="0">
                  <a:pos x="95" y="59"/>
                </a:cxn>
                <a:cxn ang="0">
                  <a:pos x="90" y="35"/>
                </a:cxn>
                <a:cxn ang="0">
                  <a:pos x="87" y="11"/>
                </a:cxn>
                <a:cxn ang="0">
                  <a:pos x="98" y="0"/>
                </a:cxn>
                <a:cxn ang="0">
                  <a:pos x="124" y="5"/>
                </a:cxn>
                <a:cxn ang="0">
                  <a:pos x="146" y="16"/>
                </a:cxn>
                <a:cxn ang="0">
                  <a:pos x="169" y="26"/>
                </a:cxn>
                <a:cxn ang="0">
                  <a:pos x="191" y="37"/>
                </a:cxn>
                <a:cxn ang="0">
                  <a:pos x="204" y="45"/>
                </a:cxn>
                <a:cxn ang="0">
                  <a:pos x="215" y="51"/>
                </a:cxn>
                <a:cxn ang="0">
                  <a:pos x="223" y="53"/>
                </a:cxn>
                <a:cxn ang="0">
                  <a:pos x="236" y="59"/>
                </a:cxn>
                <a:cxn ang="0">
                  <a:pos x="237" y="66"/>
                </a:cxn>
                <a:cxn ang="0">
                  <a:pos x="250" y="72"/>
                </a:cxn>
                <a:cxn ang="0">
                  <a:pos x="250" y="88"/>
                </a:cxn>
                <a:cxn ang="0">
                  <a:pos x="247" y="98"/>
                </a:cxn>
                <a:cxn ang="0">
                  <a:pos x="225" y="104"/>
                </a:cxn>
                <a:cxn ang="0">
                  <a:pos x="201" y="108"/>
                </a:cxn>
                <a:cxn ang="0">
                  <a:pos x="175" y="109"/>
                </a:cxn>
                <a:cxn ang="0">
                  <a:pos x="128" y="127"/>
                </a:cxn>
                <a:cxn ang="0">
                  <a:pos x="111" y="144"/>
                </a:cxn>
                <a:cxn ang="0">
                  <a:pos x="108" y="156"/>
                </a:cxn>
                <a:cxn ang="0">
                  <a:pos x="103" y="154"/>
                </a:cxn>
                <a:cxn ang="0">
                  <a:pos x="95" y="157"/>
                </a:cxn>
                <a:cxn ang="0">
                  <a:pos x="92" y="152"/>
                </a:cxn>
                <a:cxn ang="0">
                  <a:pos x="88" y="154"/>
                </a:cxn>
                <a:cxn ang="0">
                  <a:pos x="85" y="156"/>
                </a:cxn>
                <a:cxn ang="0">
                  <a:pos x="79" y="157"/>
                </a:cxn>
                <a:cxn ang="0">
                  <a:pos x="74" y="157"/>
                </a:cxn>
                <a:cxn ang="0">
                  <a:pos x="64" y="157"/>
                </a:cxn>
                <a:cxn ang="0">
                  <a:pos x="59" y="149"/>
                </a:cxn>
                <a:cxn ang="0">
                  <a:pos x="55" y="149"/>
                </a:cxn>
                <a:cxn ang="0">
                  <a:pos x="59" y="146"/>
                </a:cxn>
                <a:cxn ang="0">
                  <a:pos x="55" y="144"/>
                </a:cxn>
                <a:cxn ang="0">
                  <a:pos x="51" y="143"/>
                </a:cxn>
                <a:cxn ang="0">
                  <a:pos x="51" y="136"/>
                </a:cxn>
                <a:cxn ang="0">
                  <a:pos x="48" y="133"/>
                </a:cxn>
                <a:cxn ang="0">
                  <a:pos x="43" y="135"/>
                </a:cxn>
                <a:cxn ang="0">
                  <a:pos x="39" y="138"/>
                </a:cxn>
                <a:cxn ang="0">
                  <a:pos x="24" y="140"/>
                </a:cxn>
                <a:cxn ang="0">
                  <a:pos x="15" y="138"/>
                </a:cxn>
                <a:cxn ang="0">
                  <a:pos x="11" y="138"/>
                </a:cxn>
                <a:cxn ang="0">
                  <a:pos x="13" y="128"/>
                </a:cxn>
                <a:cxn ang="0">
                  <a:pos x="7" y="125"/>
                </a:cxn>
                <a:cxn ang="0">
                  <a:pos x="5" y="119"/>
                </a:cxn>
                <a:cxn ang="0">
                  <a:pos x="0" y="114"/>
                </a:cxn>
                <a:cxn ang="0">
                  <a:pos x="7" y="106"/>
                </a:cxn>
                <a:cxn ang="0">
                  <a:pos x="16" y="100"/>
                </a:cxn>
                <a:cxn ang="0">
                  <a:pos x="24" y="106"/>
                </a:cxn>
                <a:cxn ang="0">
                  <a:pos x="32" y="103"/>
                </a:cxn>
              </a:cxnLst>
              <a:rect l="0" t="0" r="r" b="b"/>
              <a:pathLst>
                <a:path w="252" h="157">
                  <a:moveTo>
                    <a:pt x="32" y="103"/>
                  </a:moveTo>
                  <a:lnTo>
                    <a:pt x="50" y="103"/>
                  </a:lnTo>
                  <a:lnTo>
                    <a:pt x="67" y="103"/>
                  </a:lnTo>
                  <a:lnTo>
                    <a:pt x="85" y="103"/>
                  </a:lnTo>
                  <a:lnTo>
                    <a:pt x="103" y="103"/>
                  </a:lnTo>
                  <a:lnTo>
                    <a:pt x="106" y="95"/>
                  </a:lnTo>
                  <a:lnTo>
                    <a:pt x="100" y="93"/>
                  </a:lnTo>
                  <a:lnTo>
                    <a:pt x="98" y="82"/>
                  </a:lnTo>
                  <a:lnTo>
                    <a:pt x="96" y="71"/>
                  </a:lnTo>
                  <a:lnTo>
                    <a:pt x="95" y="59"/>
                  </a:lnTo>
                  <a:lnTo>
                    <a:pt x="93" y="47"/>
                  </a:lnTo>
                  <a:lnTo>
                    <a:pt x="90" y="35"/>
                  </a:lnTo>
                  <a:lnTo>
                    <a:pt x="88" y="24"/>
                  </a:lnTo>
                  <a:lnTo>
                    <a:pt x="87" y="11"/>
                  </a:lnTo>
                  <a:lnTo>
                    <a:pt x="85" y="0"/>
                  </a:lnTo>
                  <a:lnTo>
                    <a:pt x="98" y="0"/>
                  </a:lnTo>
                  <a:lnTo>
                    <a:pt x="112" y="0"/>
                  </a:lnTo>
                  <a:lnTo>
                    <a:pt x="124" y="5"/>
                  </a:lnTo>
                  <a:lnTo>
                    <a:pt x="135" y="11"/>
                  </a:lnTo>
                  <a:lnTo>
                    <a:pt x="146" y="16"/>
                  </a:lnTo>
                  <a:lnTo>
                    <a:pt x="157" y="21"/>
                  </a:lnTo>
                  <a:lnTo>
                    <a:pt x="169" y="26"/>
                  </a:lnTo>
                  <a:lnTo>
                    <a:pt x="180" y="31"/>
                  </a:lnTo>
                  <a:lnTo>
                    <a:pt x="191" y="37"/>
                  </a:lnTo>
                  <a:lnTo>
                    <a:pt x="202" y="42"/>
                  </a:lnTo>
                  <a:lnTo>
                    <a:pt x="204" y="45"/>
                  </a:lnTo>
                  <a:lnTo>
                    <a:pt x="210" y="48"/>
                  </a:lnTo>
                  <a:lnTo>
                    <a:pt x="215" y="51"/>
                  </a:lnTo>
                  <a:lnTo>
                    <a:pt x="221" y="51"/>
                  </a:lnTo>
                  <a:lnTo>
                    <a:pt x="223" y="53"/>
                  </a:lnTo>
                  <a:lnTo>
                    <a:pt x="234" y="56"/>
                  </a:lnTo>
                  <a:lnTo>
                    <a:pt x="236" y="59"/>
                  </a:lnTo>
                  <a:lnTo>
                    <a:pt x="234" y="64"/>
                  </a:lnTo>
                  <a:lnTo>
                    <a:pt x="237" y="66"/>
                  </a:lnTo>
                  <a:lnTo>
                    <a:pt x="250" y="63"/>
                  </a:lnTo>
                  <a:lnTo>
                    <a:pt x="250" y="72"/>
                  </a:lnTo>
                  <a:lnTo>
                    <a:pt x="250" y="80"/>
                  </a:lnTo>
                  <a:lnTo>
                    <a:pt x="250" y="88"/>
                  </a:lnTo>
                  <a:lnTo>
                    <a:pt x="252" y="96"/>
                  </a:lnTo>
                  <a:lnTo>
                    <a:pt x="247" y="98"/>
                  </a:lnTo>
                  <a:lnTo>
                    <a:pt x="241" y="104"/>
                  </a:lnTo>
                  <a:lnTo>
                    <a:pt x="225" y="104"/>
                  </a:lnTo>
                  <a:lnTo>
                    <a:pt x="207" y="104"/>
                  </a:lnTo>
                  <a:lnTo>
                    <a:pt x="201" y="108"/>
                  </a:lnTo>
                  <a:lnTo>
                    <a:pt x="191" y="108"/>
                  </a:lnTo>
                  <a:lnTo>
                    <a:pt x="175" y="109"/>
                  </a:lnTo>
                  <a:lnTo>
                    <a:pt x="149" y="122"/>
                  </a:lnTo>
                  <a:lnTo>
                    <a:pt x="128" y="127"/>
                  </a:lnTo>
                  <a:lnTo>
                    <a:pt x="122" y="136"/>
                  </a:lnTo>
                  <a:lnTo>
                    <a:pt x="111" y="144"/>
                  </a:lnTo>
                  <a:lnTo>
                    <a:pt x="108" y="149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3" y="154"/>
                  </a:lnTo>
                  <a:lnTo>
                    <a:pt x="100" y="154"/>
                  </a:lnTo>
                  <a:lnTo>
                    <a:pt x="95" y="157"/>
                  </a:lnTo>
                  <a:lnTo>
                    <a:pt x="93" y="157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8" y="154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0" y="156"/>
                  </a:lnTo>
                  <a:lnTo>
                    <a:pt x="79" y="157"/>
                  </a:lnTo>
                  <a:lnTo>
                    <a:pt x="76" y="156"/>
                  </a:lnTo>
                  <a:lnTo>
                    <a:pt x="74" y="157"/>
                  </a:lnTo>
                  <a:lnTo>
                    <a:pt x="72" y="154"/>
                  </a:lnTo>
                  <a:lnTo>
                    <a:pt x="64" y="157"/>
                  </a:lnTo>
                  <a:lnTo>
                    <a:pt x="59" y="154"/>
                  </a:lnTo>
                  <a:lnTo>
                    <a:pt x="59" y="149"/>
                  </a:lnTo>
                  <a:lnTo>
                    <a:pt x="56" y="149"/>
                  </a:lnTo>
                  <a:lnTo>
                    <a:pt x="55" y="149"/>
                  </a:lnTo>
                  <a:lnTo>
                    <a:pt x="55" y="149"/>
                  </a:lnTo>
                  <a:lnTo>
                    <a:pt x="59" y="146"/>
                  </a:lnTo>
                  <a:lnTo>
                    <a:pt x="59" y="144"/>
                  </a:lnTo>
                  <a:lnTo>
                    <a:pt x="55" y="144"/>
                  </a:lnTo>
                  <a:lnTo>
                    <a:pt x="53" y="143"/>
                  </a:lnTo>
                  <a:lnTo>
                    <a:pt x="51" y="143"/>
                  </a:lnTo>
                  <a:lnTo>
                    <a:pt x="51" y="140"/>
                  </a:lnTo>
                  <a:lnTo>
                    <a:pt x="51" y="136"/>
                  </a:lnTo>
                  <a:lnTo>
                    <a:pt x="50" y="136"/>
                  </a:lnTo>
                  <a:lnTo>
                    <a:pt x="48" y="133"/>
                  </a:lnTo>
                  <a:lnTo>
                    <a:pt x="43" y="133"/>
                  </a:lnTo>
                  <a:lnTo>
                    <a:pt x="43" y="135"/>
                  </a:lnTo>
                  <a:lnTo>
                    <a:pt x="39" y="136"/>
                  </a:lnTo>
                  <a:lnTo>
                    <a:pt x="39" y="138"/>
                  </a:lnTo>
                  <a:lnTo>
                    <a:pt x="29" y="136"/>
                  </a:lnTo>
                  <a:lnTo>
                    <a:pt x="24" y="140"/>
                  </a:lnTo>
                  <a:lnTo>
                    <a:pt x="19" y="136"/>
                  </a:lnTo>
                  <a:lnTo>
                    <a:pt x="15" y="138"/>
                  </a:lnTo>
                  <a:lnTo>
                    <a:pt x="13" y="138"/>
                  </a:lnTo>
                  <a:lnTo>
                    <a:pt x="11" y="138"/>
                  </a:lnTo>
                  <a:lnTo>
                    <a:pt x="13" y="135"/>
                  </a:lnTo>
                  <a:lnTo>
                    <a:pt x="13" y="128"/>
                  </a:lnTo>
                  <a:lnTo>
                    <a:pt x="10" y="125"/>
                  </a:lnTo>
                  <a:lnTo>
                    <a:pt x="7" y="125"/>
                  </a:lnTo>
                  <a:lnTo>
                    <a:pt x="3" y="122"/>
                  </a:lnTo>
                  <a:lnTo>
                    <a:pt x="5" y="119"/>
                  </a:lnTo>
                  <a:lnTo>
                    <a:pt x="3" y="116"/>
                  </a:lnTo>
                  <a:lnTo>
                    <a:pt x="0" y="114"/>
                  </a:lnTo>
                  <a:lnTo>
                    <a:pt x="0" y="111"/>
                  </a:lnTo>
                  <a:lnTo>
                    <a:pt x="7" y="106"/>
                  </a:lnTo>
                  <a:lnTo>
                    <a:pt x="13" y="98"/>
                  </a:lnTo>
                  <a:lnTo>
                    <a:pt x="16" y="100"/>
                  </a:lnTo>
                  <a:lnTo>
                    <a:pt x="19" y="106"/>
                  </a:lnTo>
                  <a:lnTo>
                    <a:pt x="24" y="106"/>
                  </a:lnTo>
                  <a:lnTo>
                    <a:pt x="32" y="103"/>
                  </a:lnTo>
                  <a:lnTo>
                    <a:pt x="32" y="10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3" name="Полилиния 379"/>
            <p:cNvSpPr/>
            <p:nvPr/>
          </p:nvSpPr>
          <p:spPr bwMode="auto">
            <a:xfrm>
              <a:off x="4098288" y="-1821033"/>
              <a:ext cx="159069" cy="76135"/>
            </a:xfrm>
            <a:custGeom>
              <a:avLst/>
              <a:gdLst/>
              <a:ahLst/>
              <a:cxnLst>
                <a:cxn ang="0">
                  <a:pos x="40" y="56"/>
                </a:cxn>
                <a:cxn ang="0">
                  <a:pos x="38" y="48"/>
                </a:cxn>
                <a:cxn ang="0">
                  <a:pos x="35" y="44"/>
                </a:cxn>
                <a:cxn ang="0">
                  <a:pos x="36" y="41"/>
                </a:cxn>
                <a:cxn ang="0">
                  <a:pos x="69" y="41"/>
                </a:cxn>
                <a:cxn ang="0">
                  <a:pos x="78" y="41"/>
                </a:cxn>
                <a:cxn ang="0">
                  <a:pos x="85" y="41"/>
                </a:cxn>
                <a:cxn ang="0">
                  <a:pos x="88" y="41"/>
                </a:cxn>
                <a:cxn ang="0">
                  <a:pos x="94" y="41"/>
                </a:cxn>
                <a:cxn ang="0">
                  <a:pos x="102" y="36"/>
                </a:cxn>
                <a:cxn ang="0">
                  <a:pos x="112" y="36"/>
                </a:cxn>
                <a:cxn ang="0">
                  <a:pos x="117" y="32"/>
                </a:cxn>
                <a:cxn ang="0">
                  <a:pos x="112" y="28"/>
                </a:cxn>
                <a:cxn ang="0">
                  <a:pos x="112" y="27"/>
                </a:cxn>
                <a:cxn ang="0">
                  <a:pos x="115" y="27"/>
                </a:cxn>
                <a:cxn ang="0">
                  <a:pos x="113" y="24"/>
                </a:cxn>
                <a:cxn ang="0">
                  <a:pos x="110" y="24"/>
                </a:cxn>
                <a:cxn ang="0">
                  <a:pos x="105" y="25"/>
                </a:cxn>
                <a:cxn ang="0">
                  <a:pos x="101" y="24"/>
                </a:cxn>
                <a:cxn ang="0">
                  <a:pos x="94" y="16"/>
                </a:cxn>
                <a:cxn ang="0">
                  <a:pos x="85" y="9"/>
                </a:cxn>
                <a:cxn ang="0">
                  <a:pos x="85" y="6"/>
                </a:cxn>
                <a:cxn ang="0">
                  <a:pos x="81" y="4"/>
                </a:cxn>
                <a:cxn ang="0">
                  <a:pos x="83" y="0"/>
                </a:cxn>
                <a:cxn ang="0">
                  <a:pos x="67" y="1"/>
                </a:cxn>
                <a:cxn ang="0">
                  <a:pos x="41" y="14"/>
                </a:cxn>
                <a:cxn ang="0">
                  <a:pos x="20" y="19"/>
                </a:cxn>
                <a:cxn ang="0">
                  <a:pos x="14" y="28"/>
                </a:cxn>
                <a:cxn ang="0">
                  <a:pos x="3" y="36"/>
                </a:cxn>
                <a:cxn ang="0">
                  <a:pos x="0" y="41"/>
                </a:cxn>
                <a:cxn ang="0">
                  <a:pos x="0" y="48"/>
                </a:cxn>
                <a:cxn ang="0">
                  <a:pos x="4" y="52"/>
                </a:cxn>
                <a:cxn ang="0">
                  <a:pos x="8" y="54"/>
                </a:cxn>
                <a:cxn ang="0">
                  <a:pos x="11" y="54"/>
                </a:cxn>
                <a:cxn ang="0">
                  <a:pos x="12" y="56"/>
                </a:cxn>
                <a:cxn ang="0">
                  <a:pos x="14" y="54"/>
                </a:cxn>
                <a:cxn ang="0">
                  <a:pos x="25" y="51"/>
                </a:cxn>
                <a:cxn ang="0">
                  <a:pos x="30" y="52"/>
                </a:cxn>
                <a:cxn ang="0">
                  <a:pos x="32" y="52"/>
                </a:cxn>
                <a:cxn ang="0">
                  <a:pos x="36" y="56"/>
                </a:cxn>
                <a:cxn ang="0">
                  <a:pos x="40" y="56"/>
                </a:cxn>
                <a:cxn ang="0">
                  <a:pos x="40" y="56"/>
                </a:cxn>
              </a:cxnLst>
              <a:rect l="0" t="0" r="r" b="b"/>
              <a:pathLst>
                <a:path w="117" h="56">
                  <a:moveTo>
                    <a:pt x="40" y="56"/>
                  </a:moveTo>
                  <a:lnTo>
                    <a:pt x="38" y="48"/>
                  </a:lnTo>
                  <a:lnTo>
                    <a:pt x="35" y="44"/>
                  </a:lnTo>
                  <a:lnTo>
                    <a:pt x="36" y="41"/>
                  </a:lnTo>
                  <a:lnTo>
                    <a:pt x="69" y="41"/>
                  </a:lnTo>
                  <a:lnTo>
                    <a:pt x="78" y="41"/>
                  </a:lnTo>
                  <a:lnTo>
                    <a:pt x="85" y="41"/>
                  </a:lnTo>
                  <a:lnTo>
                    <a:pt x="88" y="41"/>
                  </a:lnTo>
                  <a:lnTo>
                    <a:pt x="94" y="41"/>
                  </a:lnTo>
                  <a:lnTo>
                    <a:pt x="102" y="36"/>
                  </a:lnTo>
                  <a:lnTo>
                    <a:pt x="112" y="36"/>
                  </a:lnTo>
                  <a:lnTo>
                    <a:pt x="117" y="32"/>
                  </a:lnTo>
                  <a:lnTo>
                    <a:pt x="112" y="28"/>
                  </a:lnTo>
                  <a:lnTo>
                    <a:pt x="112" y="27"/>
                  </a:lnTo>
                  <a:lnTo>
                    <a:pt x="115" y="27"/>
                  </a:lnTo>
                  <a:lnTo>
                    <a:pt x="113" y="24"/>
                  </a:lnTo>
                  <a:lnTo>
                    <a:pt x="110" y="24"/>
                  </a:lnTo>
                  <a:lnTo>
                    <a:pt x="105" y="25"/>
                  </a:lnTo>
                  <a:lnTo>
                    <a:pt x="101" y="24"/>
                  </a:lnTo>
                  <a:lnTo>
                    <a:pt x="94" y="16"/>
                  </a:lnTo>
                  <a:lnTo>
                    <a:pt x="85" y="9"/>
                  </a:lnTo>
                  <a:lnTo>
                    <a:pt x="85" y="6"/>
                  </a:lnTo>
                  <a:lnTo>
                    <a:pt x="81" y="4"/>
                  </a:lnTo>
                  <a:lnTo>
                    <a:pt x="83" y="0"/>
                  </a:lnTo>
                  <a:lnTo>
                    <a:pt x="67" y="1"/>
                  </a:lnTo>
                  <a:lnTo>
                    <a:pt x="41" y="14"/>
                  </a:lnTo>
                  <a:lnTo>
                    <a:pt x="20" y="19"/>
                  </a:lnTo>
                  <a:lnTo>
                    <a:pt x="14" y="28"/>
                  </a:lnTo>
                  <a:lnTo>
                    <a:pt x="3" y="36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4" y="52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6"/>
                  </a:lnTo>
                  <a:lnTo>
                    <a:pt x="14" y="54"/>
                  </a:lnTo>
                  <a:lnTo>
                    <a:pt x="25" y="51"/>
                  </a:lnTo>
                  <a:lnTo>
                    <a:pt x="30" y="52"/>
                  </a:lnTo>
                  <a:lnTo>
                    <a:pt x="32" y="52"/>
                  </a:lnTo>
                  <a:lnTo>
                    <a:pt x="36" y="56"/>
                  </a:lnTo>
                  <a:lnTo>
                    <a:pt x="40" y="56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4" name="Полилиния 380"/>
            <p:cNvSpPr/>
            <p:nvPr/>
          </p:nvSpPr>
          <p:spPr bwMode="auto">
            <a:xfrm>
              <a:off x="4851482" y="-1671481"/>
              <a:ext cx="110125" cy="76135"/>
            </a:xfrm>
            <a:custGeom>
              <a:avLst/>
              <a:gdLst/>
              <a:ahLst/>
              <a:cxnLst>
                <a:cxn ang="0">
                  <a:pos x="12" y="29"/>
                </a:cxn>
                <a:cxn ang="0">
                  <a:pos x="12" y="31"/>
                </a:cxn>
                <a:cxn ang="0">
                  <a:pos x="13" y="31"/>
                </a:cxn>
                <a:cxn ang="0">
                  <a:pos x="18" y="26"/>
                </a:cxn>
                <a:cxn ang="0">
                  <a:pos x="23" y="24"/>
                </a:cxn>
                <a:cxn ang="0">
                  <a:pos x="24" y="23"/>
                </a:cxn>
                <a:cxn ang="0">
                  <a:pos x="24" y="19"/>
                </a:cxn>
                <a:cxn ang="0">
                  <a:pos x="23" y="19"/>
                </a:cxn>
                <a:cxn ang="0">
                  <a:pos x="16" y="18"/>
                </a:cxn>
                <a:cxn ang="0">
                  <a:pos x="15" y="15"/>
                </a:cxn>
                <a:cxn ang="0">
                  <a:pos x="15" y="5"/>
                </a:cxn>
                <a:cxn ang="0">
                  <a:pos x="16" y="3"/>
                </a:cxn>
                <a:cxn ang="0">
                  <a:pos x="31" y="3"/>
                </a:cxn>
                <a:cxn ang="0">
                  <a:pos x="32" y="5"/>
                </a:cxn>
                <a:cxn ang="0">
                  <a:pos x="45" y="3"/>
                </a:cxn>
                <a:cxn ang="0">
                  <a:pos x="55" y="3"/>
                </a:cxn>
                <a:cxn ang="0">
                  <a:pos x="61" y="0"/>
                </a:cxn>
                <a:cxn ang="0">
                  <a:pos x="68" y="2"/>
                </a:cxn>
                <a:cxn ang="0">
                  <a:pos x="73" y="10"/>
                </a:cxn>
                <a:cxn ang="0">
                  <a:pos x="79" y="13"/>
                </a:cxn>
                <a:cxn ang="0">
                  <a:pos x="81" y="21"/>
                </a:cxn>
                <a:cxn ang="0">
                  <a:pos x="81" y="26"/>
                </a:cxn>
                <a:cxn ang="0">
                  <a:pos x="68" y="40"/>
                </a:cxn>
                <a:cxn ang="0">
                  <a:pos x="68" y="40"/>
                </a:cxn>
                <a:cxn ang="0">
                  <a:pos x="66" y="40"/>
                </a:cxn>
                <a:cxn ang="0">
                  <a:pos x="63" y="39"/>
                </a:cxn>
                <a:cxn ang="0">
                  <a:pos x="61" y="40"/>
                </a:cxn>
                <a:cxn ang="0">
                  <a:pos x="58" y="39"/>
                </a:cxn>
                <a:cxn ang="0">
                  <a:pos x="57" y="39"/>
                </a:cxn>
                <a:cxn ang="0">
                  <a:pos x="52" y="42"/>
                </a:cxn>
                <a:cxn ang="0">
                  <a:pos x="50" y="40"/>
                </a:cxn>
                <a:cxn ang="0">
                  <a:pos x="47" y="40"/>
                </a:cxn>
                <a:cxn ang="0">
                  <a:pos x="45" y="40"/>
                </a:cxn>
                <a:cxn ang="0">
                  <a:pos x="45" y="40"/>
                </a:cxn>
                <a:cxn ang="0">
                  <a:pos x="44" y="42"/>
                </a:cxn>
                <a:cxn ang="0">
                  <a:pos x="42" y="40"/>
                </a:cxn>
                <a:cxn ang="0">
                  <a:pos x="40" y="42"/>
                </a:cxn>
                <a:cxn ang="0">
                  <a:pos x="37" y="43"/>
                </a:cxn>
                <a:cxn ang="0">
                  <a:pos x="36" y="43"/>
                </a:cxn>
                <a:cxn ang="0">
                  <a:pos x="34" y="45"/>
                </a:cxn>
                <a:cxn ang="0">
                  <a:pos x="36" y="45"/>
                </a:cxn>
                <a:cxn ang="0">
                  <a:pos x="32" y="50"/>
                </a:cxn>
                <a:cxn ang="0">
                  <a:pos x="34" y="52"/>
                </a:cxn>
                <a:cxn ang="0">
                  <a:pos x="13" y="52"/>
                </a:cxn>
                <a:cxn ang="0">
                  <a:pos x="8" y="53"/>
                </a:cxn>
                <a:cxn ang="0">
                  <a:pos x="7" y="56"/>
                </a:cxn>
                <a:cxn ang="0">
                  <a:pos x="0" y="55"/>
                </a:cxn>
                <a:cxn ang="0">
                  <a:pos x="0" y="45"/>
                </a:cxn>
                <a:cxn ang="0">
                  <a:pos x="0" y="43"/>
                </a:cxn>
                <a:cxn ang="0">
                  <a:pos x="2" y="37"/>
                </a:cxn>
                <a:cxn ang="0">
                  <a:pos x="12" y="29"/>
                </a:cxn>
                <a:cxn ang="0">
                  <a:pos x="12" y="29"/>
                </a:cxn>
              </a:cxnLst>
              <a:rect l="0" t="0" r="r" b="b"/>
              <a:pathLst>
                <a:path w="81" h="56">
                  <a:moveTo>
                    <a:pt x="12" y="29"/>
                  </a:moveTo>
                  <a:lnTo>
                    <a:pt x="12" y="31"/>
                  </a:lnTo>
                  <a:lnTo>
                    <a:pt x="13" y="31"/>
                  </a:lnTo>
                  <a:lnTo>
                    <a:pt x="18" y="26"/>
                  </a:lnTo>
                  <a:lnTo>
                    <a:pt x="23" y="24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3" y="19"/>
                  </a:lnTo>
                  <a:lnTo>
                    <a:pt x="16" y="18"/>
                  </a:lnTo>
                  <a:lnTo>
                    <a:pt x="15" y="15"/>
                  </a:lnTo>
                  <a:lnTo>
                    <a:pt x="15" y="5"/>
                  </a:lnTo>
                  <a:lnTo>
                    <a:pt x="16" y="3"/>
                  </a:lnTo>
                  <a:lnTo>
                    <a:pt x="31" y="3"/>
                  </a:lnTo>
                  <a:lnTo>
                    <a:pt x="32" y="5"/>
                  </a:lnTo>
                  <a:lnTo>
                    <a:pt x="45" y="3"/>
                  </a:lnTo>
                  <a:lnTo>
                    <a:pt x="55" y="3"/>
                  </a:lnTo>
                  <a:lnTo>
                    <a:pt x="61" y="0"/>
                  </a:lnTo>
                  <a:lnTo>
                    <a:pt x="68" y="2"/>
                  </a:lnTo>
                  <a:lnTo>
                    <a:pt x="73" y="10"/>
                  </a:lnTo>
                  <a:lnTo>
                    <a:pt x="79" y="13"/>
                  </a:lnTo>
                  <a:lnTo>
                    <a:pt x="81" y="21"/>
                  </a:lnTo>
                  <a:lnTo>
                    <a:pt x="81" y="26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6" y="40"/>
                  </a:lnTo>
                  <a:lnTo>
                    <a:pt x="63" y="39"/>
                  </a:lnTo>
                  <a:lnTo>
                    <a:pt x="61" y="40"/>
                  </a:lnTo>
                  <a:lnTo>
                    <a:pt x="58" y="39"/>
                  </a:lnTo>
                  <a:lnTo>
                    <a:pt x="57" y="39"/>
                  </a:lnTo>
                  <a:lnTo>
                    <a:pt x="52" y="42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4" y="42"/>
                  </a:lnTo>
                  <a:lnTo>
                    <a:pt x="42" y="40"/>
                  </a:lnTo>
                  <a:lnTo>
                    <a:pt x="40" y="42"/>
                  </a:lnTo>
                  <a:lnTo>
                    <a:pt x="37" y="43"/>
                  </a:lnTo>
                  <a:lnTo>
                    <a:pt x="36" y="43"/>
                  </a:lnTo>
                  <a:lnTo>
                    <a:pt x="34" y="45"/>
                  </a:lnTo>
                  <a:lnTo>
                    <a:pt x="36" y="45"/>
                  </a:lnTo>
                  <a:lnTo>
                    <a:pt x="32" y="50"/>
                  </a:lnTo>
                  <a:lnTo>
                    <a:pt x="34" y="52"/>
                  </a:lnTo>
                  <a:lnTo>
                    <a:pt x="13" y="52"/>
                  </a:lnTo>
                  <a:lnTo>
                    <a:pt x="8" y="53"/>
                  </a:lnTo>
                  <a:lnTo>
                    <a:pt x="7" y="56"/>
                  </a:lnTo>
                  <a:lnTo>
                    <a:pt x="0" y="55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2" y="37"/>
                  </a:lnTo>
                  <a:lnTo>
                    <a:pt x="12" y="29"/>
                  </a:lnTo>
                  <a:lnTo>
                    <a:pt x="12" y="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5" name="Полилиния 381"/>
            <p:cNvSpPr/>
            <p:nvPr/>
          </p:nvSpPr>
          <p:spPr bwMode="auto">
            <a:xfrm>
              <a:off x="4669302" y="-1942034"/>
              <a:ext cx="337170" cy="277350"/>
            </a:xfrm>
            <a:custGeom>
              <a:avLst/>
              <a:gdLst/>
              <a:ahLst/>
              <a:cxnLst>
                <a:cxn ang="0">
                  <a:pos x="27" y="50"/>
                </a:cxn>
                <a:cxn ang="0">
                  <a:pos x="29" y="69"/>
                </a:cxn>
                <a:cxn ang="0">
                  <a:pos x="13" y="81"/>
                </a:cxn>
                <a:cxn ang="0">
                  <a:pos x="5" y="93"/>
                </a:cxn>
                <a:cxn ang="0">
                  <a:pos x="1" y="100"/>
                </a:cxn>
                <a:cxn ang="0">
                  <a:pos x="0" y="109"/>
                </a:cxn>
                <a:cxn ang="0">
                  <a:pos x="6" y="111"/>
                </a:cxn>
                <a:cxn ang="0">
                  <a:pos x="16" y="127"/>
                </a:cxn>
                <a:cxn ang="0">
                  <a:pos x="13" y="129"/>
                </a:cxn>
                <a:cxn ang="0">
                  <a:pos x="29" y="141"/>
                </a:cxn>
                <a:cxn ang="0">
                  <a:pos x="30" y="153"/>
                </a:cxn>
                <a:cxn ang="0">
                  <a:pos x="40" y="156"/>
                </a:cxn>
                <a:cxn ang="0">
                  <a:pos x="54" y="159"/>
                </a:cxn>
                <a:cxn ang="0">
                  <a:pos x="72" y="172"/>
                </a:cxn>
                <a:cxn ang="0">
                  <a:pos x="90" y="183"/>
                </a:cxn>
                <a:cxn ang="0">
                  <a:pos x="104" y="196"/>
                </a:cxn>
                <a:cxn ang="0">
                  <a:pos x="114" y="194"/>
                </a:cxn>
                <a:cxn ang="0">
                  <a:pos x="128" y="194"/>
                </a:cxn>
                <a:cxn ang="0">
                  <a:pos x="149" y="204"/>
                </a:cxn>
                <a:cxn ang="0">
                  <a:pos x="165" y="202"/>
                </a:cxn>
                <a:cxn ang="0">
                  <a:pos x="179" y="202"/>
                </a:cxn>
                <a:cxn ang="0">
                  <a:pos x="195" y="199"/>
                </a:cxn>
                <a:cxn ang="0">
                  <a:pos x="226" y="194"/>
                </a:cxn>
                <a:cxn ang="0">
                  <a:pos x="213" y="185"/>
                </a:cxn>
                <a:cxn ang="0">
                  <a:pos x="195" y="169"/>
                </a:cxn>
                <a:cxn ang="0">
                  <a:pos x="176" y="161"/>
                </a:cxn>
                <a:cxn ang="0">
                  <a:pos x="179" y="156"/>
                </a:cxn>
                <a:cxn ang="0">
                  <a:pos x="194" y="153"/>
                </a:cxn>
                <a:cxn ang="0">
                  <a:pos x="194" y="135"/>
                </a:cxn>
                <a:cxn ang="0">
                  <a:pos x="203" y="129"/>
                </a:cxn>
                <a:cxn ang="0">
                  <a:pos x="213" y="113"/>
                </a:cxn>
                <a:cxn ang="0">
                  <a:pos x="224" y="98"/>
                </a:cxn>
                <a:cxn ang="0">
                  <a:pos x="223" y="89"/>
                </a:cxn>
                <a:cxn ang="0">
                  <a:pos x="232" y="65"/>
                </a:cxn>
                <a:cxn ang="0">
                  <a:pos x="247" y="60"/>
                </a:cxn>
                <a:cxn ang="0">
                  <a:pos x="247" y="53"/>
                </a:cxn>
                <a:cxn ang="0">
                  <a:pos x="240" y="50"/>
                </a:cxn>
                <a:cxn ang="0">
                  <a:pos x="231" y="45"/>
                </a:cxn>
                <a:cxn ang="0">
                  <a:pos x="226" y="23"/>
                </a:cxn>
                <a:cxn ang="0">
                  <a:pos x="218" y="13"/>
                </a:cxn>
                <a:cxn ang="0">
                  <a:pos x="202" y="4"/>
                </a:cxn>
                <a:cxn ang="0">
                  <a:pos x="192" y="4"/>
                </a:cxn>
                <a:cxn ang="0">
                  <a:pos x="186" y="8"/>
                </a:cxn>
                <a:cxn ang="0">
                  <a:pos x="176" y="15"/>
                </a:cxn>
                <a:cxn ang="0">
                  <a:pos x="163" y="13"/>
                </a:cxn>
                <a:cxn ang="0">
                  <a:pos x="136" y="13"/>
                </a:cxn>
                <a:cxn ang="0">
                  <a:pos x="136" y="10"/>
                </a:cxn>
                <a:cxn ang="0">
                  <a:pos x="122" y="13"/>
                </a:cxn>
                <a:cxn ang="0">
                  <a:pos x="98" y="13"/>
                </a:cxn>
                <a:cxn ang="0">
                  <a:pos x="75" y="13"/>
                </a:cxn>
                <a:cxn ang="0">
                  <a:pos x="51" y="13"/>
                </a:cxn>
                <a:cxn ang="0">
                  <a:pos x="40" y="23"/>
                </a:cxn>
                <a:cxn ang="0">
                  <a:pos x="25" y="34"/>
                </a:cxn>
                <a:cxn ang="0">
                  <a:pos x="27" y="40"/>
                </a:cxn>
              </a:cxnLst>
              <a:rect l="0" t="0" r="r" b="b"/>
              <a:pathLst>
                <a:path w="248" h="204">
                  <a:moveTo>
                    <a:pt x="27" y="40"/>
                  </a:moveTo>
                  <a:lnTo>
                    <a:pt x="27" y="50"/>
                  </a:lnTo>
                  <a:lnTo>
                    <a:pt x="29" y="60"/>
                  </a:lnTo>
                  <a:lnTo>
                    <a:pt x="29" y="69"/>
                  </a:lnTo>
                  <a:lnTo>
                    <a:pt x="29" y="79"/>
                  </a:lnTo>
                  <a:lnTo>
                    <a:pt x="13" y="81"/>
                  </a:lnTo>
                  <a:lnTo>
                    <a:pt x="11" y="87"/>
                  </a:lnTo>
                  <a:lnTo>
                    <a:pt x="5" y="93"/>
                  </a:lnTo>
                  <a:lnTo>
                    <a:pt x="5" y="98"/>
                  </a:lnTo>
                  <a:lnTo>
                    <a:pt x="1" y="100"/>
                  </a:lnTo>
                  <a:lnTo>
                    <a:pt x="1" y="105"/>
                  </a:lnTo>
                  <a:lnTo>
                    <a:pt x="0" y="109"/>
                  </a:lnTo>
                  <a:lnTo>
                    <a:pt x="0" y="113"/>
                  </a:lnTo>
                  <a:lnTo>
                    <a:pt x="6" y="111"/>
                  </a:lnTo>
                  <a:lnTo>
                    <a:pt x="8" y="117"/>
                  </a:lnTo>
                  <a:lnTo>
                    <a:pt x="16" y="127"/>
                  </a:lnTo>
                  <a:lnTo>
                    <a:pt x="16" y="129"/>
                  </a:lnTo>
                  <a:lnTo>
                    <a:pt x="13" y="129"/>
                  </a:lnTo>
                  <a:lnTo>
                    <a:pt x="27" y="138"/>
                  </a:lnTo>
                  <a:lnTo>
                    <a:pt x="29" y="141"/>
                  </a:lnTo>
                  <a:lnTo>
                    <a:pt x="27" y="151"/>
                  </a:lnTo>
                  <a:lnTo>
                    <a:pt x="30" y="153"/>
                  </a:lnTo>
                  <a:lnTo>
                    <a:pt x="37" y="153"/>
                  </a:lnTo>
                  <a:lnTo>
                    <a:pt x="40" y="156"/>
                  </a:lnTo>
                  <a:lnTo>
                    <a:pt x="48" y="158"/>
                  </a:lnTo>
                  <a:lnTo>
                    <a:pt x="54" y="159"/>
                  </a:lnTo>
                  <a:lnTo>
                    <a:pt x="56" y="164"/>
                  </a:lnTo>
                  <a:lnTo>
                    <a:pt x="72" y="172"/>
                  </a:lnTo>
                  <a:lnTo>
                    <a:pt x="78" y="180"/>
                  </a:lnTo>
                  <a:lnTo>
                    <a:pt x="90" y="183"/>
                  </a:lnTo>
                  <a:lnTo>
                    <a:pt x="94" y="188"/>
                  </a:lnTo>
                  <a:lnTo>
                    <a:pt x="104" y="196"/>
                  </a:lnTo>
                  <a:lnTo>
                    <a:pt x="110" y="198"/>
                  </a:lnTo>
                  <a:lnTo>
                    <a:pt x="114" y="194"/>
                  </a:lnTo>
                  <a:lnTo>
                    <a:pt x="125" y="196"/>
                  </a:lnTo>
                  <a:lnTo>
                    <a:pt x="128" y="194"/>
                  </a:lnTo>
                  <a:lnTo>
                    <a:pt x="147" y="204"/>
                  </a:lnTo>
                  <a:lnTo>
                    <a:pt x="149" y="204"/>
                  </a:lnTo>
                  <a:lnTo>
                    <a:pt x="150" y="202"/>
                  </a:lnTo>
                  <a:lnTo>
                    <a:pt x="165" y="202"/>
                  </a:lnTo>
                  <a:lnTo>
                    <a:pt x="166" y="204"/>
                  </a:lnTo>
                  <a:lnTo>
                    <a:pt x="179" y="202"/>
                  </a:lnTo>
                  <a:lnTo>
                    <a:pt x="189" y="202"/>
                  </a:lnTo>
                  <a:lnTo>
                    <a:pt x="195" y="199"/>
                  </a:lnTo>
                  <a:lnTo>
                    <a:pt x="203" y="194"/>
                  </a:lnTo>
                  <a:lnTo>
                    <a:pt x="226" y="194"/>
                  </a:lnTo>
                  <a:lnTo>
                    <a:pt x="224" y="186"/>
                  </a:lnTo>
                  <a:lnTo>
                    <a:pt x="213" y="185"/>
                  </a:lnTo>
                  <a:lnTo>
                    <a:pt x="205" y="174"/>
                  </a:lnTo>
                  <a:lnTo>
                    <a:pt x="195" y="169"/>
                  </a:lnTo>
                  <a:lnTo>
                    <a:pt x="191" y="164"/>
                  </a:lnTo>
                  <a:lnTo>
                    <a:pt x="176" y="161"/>
                  </a:lnTo>
                  <a:lnTo>
                    <a:pt x="179" y="159"/>
                  </a:lnTo>
                  <a:lnTo>
                    <a:pt x="179" y="156"/>
                  </a:lnTo>
                  <a:lnTo>
                    <a:pt x="189" y="156"/>
                  </a:lnTo>
                  <a:lnTo>
                    <a:pt x="194" y="153"/>
                  </a:lnTo>
                  <a:lnTo>
                    <a:pt x="192" y="133"/>
                  </a:lnTo>
                  <a:lnTo>
                    <a:pt x="194" y="135"/>
                  </a:lnTo>
                  <a:lnTo>
                    <a:pt x="197" y="130"/>
                  </a:lnTo>
                  <a:lnTo>
                    <a:pt x="203" y="129"/>
                  </a:lnTo>
                  <a:lnTo>
                    <a:pt x="205" y="122"/>
                  </a:lnTo>
                  <a:lnTo>
                    <a:pt x="213" y="113"/>
                  </a:lnTo>
                  <a:lnTo>
                    <a:pt x="219" y="109"/>
                  </a:lnTo>
                  <a:lnTo>
                    <a:pt x="224" y="98"/>
                  </a:lnTo>
                  <a:lnTo>
                    <a:pt x="223" y="95"/>
                  </a:lnTo>
                  <a:lnTo>
                    <a:pt x="223" y="89"/>
                  </a:lnTo>
                  <a:lnTo>
                    <a:pt x="227" y="66"/>
                  </a:lnTo>
                  <a:lnTo>
                    <a:pt x="232" y="65"/>
                  </a:lnTo>
                  <a:lnTo>
                    <a:pt x="235" y="63"/>
                  </a:lnTo>
                  <a:lnTo>
                    <a:pt x="247" y="60"/>
                  </a:lnTo>
                  <a:lnTo>
                    <a:pt x="248" y="55"/>
                  </a:lnTo>
                  <a:lnTo>
                    <a:pt x="247" y="53"/>
                  </a:lnTo>
                  <a:lnTo>
                    <a:pt x="243" y="53"/>
                  </a:lnTo>
                  <a:lnTo>
                    <a:pt x="240" y="50"/>
                  </a:lnTo>
                  <a:lnTo>
                    <a:pt x="234" y="48"/>
                  </a:lnTo>
                  <a:lnTo>
                    <a:pt x="231" y="45"/>
                  </a:lnTo>
                  <a:lnTo>
                    <a:pt x="227" y="36"/>
                  </a:lnTo>
                  <a:lnTo>
                    <a:pt x="226" y="23"/>
                  </a:lnTo>
                  <a:lnTo>
                    <a:pt x="219" y="18"/>
                  </a:lnTo>
                  <a:lnTo>
                    <a:pt x="218" y="13"/>
                  </a:lnTo>
                  <a:lnTo>
                    <a:pt x="208" y="7"/>
                  </a:lnTo>
                  <a:lnTo>
                    <a:pt x="202" y="4"/>
                  </a:lnTo>
                  <a:lnTo>
                    <a:pt x="199" y="0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6" y="8"/>
                  </a:lnTo>
                  <a:lnTo>
                    <a:pt x="178" y="10"/>
                  </a:lnTo>
                  <a:lnTo>
                    <a:pt x="176" y="15"/>
                  </a:lnTo>
                  <a:lnTo>
                    <a:pt x="168" y="15"/>
                  </a:lnTo>
                  <a:lnTo>
                    <a:pt x="163" y="13"/>
                  </a:lnTo>
                  <a:lnTo>
                    <a:pt x="149" y="13"/>
                  </a:lnTo>
                  <a:lnTo>
                    <a:pt x="136" y="13"/>
                  </a:lnTo>
                  <a:lnTo>
                    <a:pt x="138" y="12"/>
                  </a:lnTo>
                  <a:lnTo>
                    <a:pt x="136" y="10"/>
                  </a:lnTo>
                  <a:lnTo>
                    <a:pt x="133" y="13"/>
                  </a:lnTo>
                  <a:lnTo>
                    <a:pt x="122" y="13"/>
                  </a:lnTo>
                  <a:lnTo>
                    <a:pt x="110" y="13"/>
                  </a:lnTo>
                  <a:lnTo>
                    <a:pt x="98" y="13"/>
                  </a:lnTo>
                  <a:lnTo>
                    <a:pt x="86" y="13"/>
                  </a:lnTo>
                  <a:lnTo>
                    <a:pt x="75" y="13"/>
                  </a:lnTo>
                  <a:lnTo>
                    <a:pt x="62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40" y="23"/>
                  </a:lnTo>
                  <a:lnTo>
                    <a:pt x="41" y="34"/>
                  </a:lnTo>
                  <a:lnTo>
                    <a:pt x="25" y="34"/>
                  </a:lnTo>
                  <a:lnTo>
                    <a:pt x="27" y="40"/>
                  </a:lnTo>
                  <a:lnTo>
                    <a:pt x="27" y="4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6" name="Полилиния 382"/>
            <p:cNvSpPr/>
            <p:nvPr/>
          </p:nvSpPr>
          <p:spPr bwMode="auto">
            <a:xfrm>
              <a:off x="5089405" y="-1780246"/>
              <a:ext cx="202574" cy="187619"/>
            </a:xfrm>
            <a:custGeom>
              <a:avLst/>
              <a:gdLst/>
              <a:ahLst/>
              <a:cxnLst>
                <a:cxn ang="0">
                  <a:pos x="90" y="50"/>
                </a:cxn>
                <a:cxn ang="0">
                  <a:pos x="71" y="64"/>
                </a:cxn>
                <a:cxn ang="0">
                  <a:pos x="42" y="71"/>
                </a:cxn>
                <a:cxn ang="0">
                  <a:pos x="27" y="77"/>
                </a:cxn>
                <a:cxn ang="0">
                  <a:pos x="16" y="80"/>
                </a:cxn>
                <a:cxn ang="0">
                  <a:pos x="7" y="88"/>
                </a:cxn>
                <a:cxn ang="0">
                  <a:pos x="0" y="103"/>
                </a:cxn>
                <a:cxn ang="0">
                  <a:pos x="3" y="122"/>
                </a:cxn>
                <a:cxn ang="0">
                  <a:pos x="15" y="138"/>
                </a:cxn>
                <a:cxn ang="0">
                  <a:pos x="29" y="123"/>
                </a:cxn>
                <a:cxn ang="0">
                  <a:pos x="42" y="115"/>
                </a:cxn>
                <a:cxn ang="0">
                  <a:pos x="77" y="99"/>
                </a:cxn>
                <a:cxn ang="0">
                  <a:pos x="103" y="80"/>
                </a:cxn>
                <a:cxn ang="0">
                  <a:pos x="119" y="64"/>
                </a:cxn>
                <a:cxn ang="0">
                  <a:pos x="130" y="45"/>
                </a:cxn>
                <a:cxn ang="0">
                  <a:pos x="133" y="39"/>
                </a:cxn>
                <a:cxn ang="0">
                  <a:pos x="143" y="18"/>
                </a:cxn>
                <a:cxn ang="0">
                  <a:pos x="146" y="16"/>
                </a:cxn>
                <a:cxn ang="0">
                  <a:pos x="146" y="14"/>
                </a:cxn>
                <a:cxn ang="0">
                  <a:pos x="143" y="6"/>
                </a:cxn>
                <a:cxn ang="0">
                  <a:pos x="137" y="0"/>
                </a:cxn>
                <a:cxn ang="0">
                  <a:pos x="116" y="6"/>
                </a:cxn>
                <a:cxn ang="0">
                  <a:pos x="104" y="6"/>
                </a:cxn>
                <a:cxn ang="0">
                  <a:pos x="85" y="8"/>
                </a:cxn>
                <a:cxn ang="0">
                  <a:pos x="63" y="11"/>
                </a:cxn>
                <a:cxn ang="0">
                  <a:pos x="42" y="16"/>
                </a:cxn>
                <a:cxn ang="0">
                  <a:pos x="23" y="5"/>
                </a:cxn>
                <a:cxn ang="0">
                  <a:pos x="16" y="13"/>
                </a:cxn>
                <a:cxn ang="0">
                  <a:pos x="31" y="26"/>
                </a:cxn>
                <a:cxn ang="0">
                  <a:pos x="50" y="32"/>
                </a:cxn>
                <a:cxn ang="0">
                  <a:pos x="76" y="37"/>
                </a:cxn>
                <a:cxn ang="0">
                  <a:pos x="103" y="40"/>
                </a:cxn>
                <a:cxn ang="0">
                  <a:pos x="100" y="43"/>
                </a:cxn>
              </a:cxnLst>
              <a:rect l="0" t="0" r="r" b="b"/>
              <a:pathLst>
                <a:path w="149" h="138">
                  <a:moveTo>
                    <a:pt x="100" y="43"/>
                  </a:moveTo>
                  <a:lnTo>
                    <a:pt x="90" y="50"/>
                  </a:lnTo>
                  <a:lnTo>
                    <a:pt x="80" y="56"/>
                  </a:lnTo>
                  <a:lnTo>
                    <a:pt x="71" y="64"/>
                  </a:lnTo>
                  <a:lnTo>
                    <a:pt x="60" y="71"/>
                  </a:lnTo>
                  <a:lnTo>
                    <a:pt x="42" y="71"/>
                  </a:lnTo>
                  <a:lnTo>
                    <a:pt x="34" y="74"/>
                  </a:lnTo>
                  <a:lnTo>
                    <a:pt x="27" y="77"/>
                  </a:lnTo>
                  <a:lnTo>
                    <a:pt x="18" y="80"/>
                  </a:lnTo>
                  <a:lnTo>
                    <a:pt x="16" y="80"/>
                  </a:lnTo>
                  <a:lnTo>
                    <a:pt x="11" y="82"/>
                  </a:lnTo>
                  <a:lnTo>
                    <a:pt x="7" y="88"/>
                  </a:lnTo>
                  <a:lnTo>
                    <a:pt x="0" y="93"/>
                  </a:lnTo>
                  <a:lnTo>
                    <a:pt x="0" y="103"/>
                  </a:lnTo>
                  <a:lnTo>
                    <a:pt x="2" y="112"/>
                  </a:lnTo>
                  <a:lnTo>
                    <a:pt x="3" y="122"/>
                  </a:lnTo>
                  <a:lnTo>
                    <a:pt x="5" y="130"/>
                  </a:lnTo>
                  <a:lnTo>
                    <a:pt x="15" y="138"/>
                  </a:lnTo>
                  <a:lnTo>
                    <a:pt x="27" y="127"/>
                  </a:lnTo>
                  <a:lnTo>
                    <a:pt x="29" y="123"/>
                  </a:lnTo>
                  <a:lnTo>
                    <a:pt x="34" y="123"/>
                  </a:lnTo>
                  <a:lnTo>
                    <a:pt x="42" y="115"/>
                  </a:lnTo>
                  <a:lnTo>
                    <a:pt x="63" y="103"/>
                  </a:lnTo>
                  <a:lnTo>
                    <a:pt x="77" y="99"/>
                  </a:lnTo>
                  <a:lnTo>
                    <a:pt x="85" y="91"/>
                  </a:lnTo>
                  <a:lnTo>
                    <a:pt x="103" y="80"/>
                  </a:lnTo>
                  <a:lnTo>
                    <a:pt x="109" y="71"/>
                  </a:lnTo>
                  <a:lnTo>
                    <a:pt x="119" y="64"/>
                  </a:lnTo>
                  <a:lnTo>
                    <a:pt x="122" y="56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33" y="39"/>
                  </a:lnTo>
                  <a:lnTo>
                    <a:pt x="141" y="29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6" y="16"/>
                  </a:lnTo>
                  <a:lnTo>
                    <a:pt x="145" y="16"/>
                  </a:lnTo>
                  <a:lnTo>
                    <a:pt x="146" y="14"/>
                  </a:lnTo>
                  <a:lnTo>
                    <a:pt x="146" y="10"/>
                  </a:lnTo>
                  <a:lnTo>
                    <a:pt x="143" y="6"/>
                  </a:lnTo>
                  <a:lnTo>
                    <a:pt x="145" y="2"/>
                  </a:lnTo>
                  <a:lnTo>
                    <a:pt x="137" y="0"/>
                  </a:lnTo>
                  <a:lnTo>
                    <a:pt x="128" y="5"/>
                  </a:lnTo>
                  <a:lnTo>
                    <a:pt x="116" y="6"/>
                  </a:lnTo>
                  <a:lnTo>
                    <a:pt x="111" y="6"/>
                  </a:lnTo>
                  <a:lnTo>
                    <a:pt x="104" y="6"/>
                  </a:lnTo>
                  <a:lnTo>
                    <a:pt x="100" y="8"/>
                  </a:lnTo>
                  <a:lnTo>
                    <a:pt x="85" y="8"/>
                  </a:lnTo>
                  <a:lnTo>
                    <a:pt x="74" y="13"/>
                  </a:lnTo>
                  <a:lnTo>
                    <a:pt x="63" y="11"/>
                  </a:lnTo>
                  <a:lnTo>
                    <a:pt x="50" y="16"/>
                  </a:lnTo>
                  <a:lnTo>
                    <a:pt x="42" y="16"/>
                  </a:lnTo>
                  <a:lnTo>
                    <a:pt x="37" y="14"/>
                  </a:lnTo>
                  <a:lnTo>
                    <a:pt x="23" y="5"/>
                  </a:lnTo>
                  <a:lnTo>
                    <a:pt x="18" y="11"/>
                  </a:lnTo>
                  <a:lnTo>
                    <a:pt x="16" y="13"/>
                  </a:lnTo>
                  <a:lnTo>
                    <a:pt x="19" y="18"/>
                  </a:lnTo>
                  <a:lnTo>
                    <a:pt x="31" y="26"/>
                  </a:lnTo>
                  <a:lnTo>
                    <a:pt x="39" y="29"/>
                  </a:lnTo>
                  <a:lnTo>
                    <a:pt x="50" y="32"/>
                  </a:lnTo>
                  <a:lnTo>
                    <a:pt x="63" y="35"/>
                  </a:lnTo>
                  <a:lnTo>
                    <a:pt x="76" y="37"/>
                  </a:lnTo>
                  <a:lnTo>
                    <a:pt x="87" y="40"/>
                  </a:lnTo>
                  <a:lnTo>
                    <a:pt x="103" y="40"/>
                  </a:lnTo>
                  <a:lnTo>
                    <a:pt x="100" y="43"/>
                  </a:lnTo>
                  <a:lnTo>
                    <a:pt x="100" y="4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7" name="Полилиния 383"/>
            <p:cNvSpPr/>
            <p:nvPr/>
          </p:nvSpPr>
          <p:spPr bwMode="auto">
            <a:xfrm>
              <a:off x="4908584" y="-1821033"/>
              <a:ext cx="320855" cy="159069"/>
            </a:xfrm>
            <a:custGeom>
              <a:avLst/>
              <a:gdLst/>
              <a:ahLst/>
              <a:cxnLst>
                <a:cxn ang="0">
                  <a:pos x="223" y="80"/>
                </a:cxn>
                <a:cxn ang="0">
                  <a:pos x="204" y="94"/>
                </a:cxn>
                <a:cxn ang="0">
                  <a:pos x="175" y="101"/>
                </a:cxn>
                <a:cxn ang="0">
                  <a:pos x="160" y="107"/>
                </a:cxn>
                <a:cxn ang="0">
                  <a:pos x="149" y="110"/>
                </a:cxn>
                <a:cxn ang="0">
                  <a:pos x="136" y="112"/>
                </a:cxn>
                <a:cxn ang="0">
                  <a:pos x="117" y="110"/>
                </a:cxn>
                <a:cxn ang="0">
                  <a:pos x="106" y="117"/>
                </a:cxn>
                <a:cxn ang="0">
                  <a:pos x="82" y="113"/>
                </a:cxn>
                <a:cxn ang="0">
                  <a:pos x="50" y="105"/>
                </a:cxn>
                <a:cxn ang="0">
                  <a:pos x="37" y="96"/>
                </a:cxn>
                <a:cxn ang="0">
                  <a:pos x="19" y="80"/>
                </a:cxn>
                <a:cxn ang="0">
                  <a:pos x="0" y="72"/>
                </a:cxn>
                <a:cxn ang="0">
                  <a:pos x="3" y="67"/>
                </a:cxn>
                <a:cxn ang="0">
                  <a:pos x="18" y="64"/>
                </a:cxn>
                <a:cxn ang="0">
                  <a:pos x="18" y="46"/>
                </a:cxn>
                <a:cxn ang="0">
                  <a:pos x="27" y="40"/>
                </a:cxn>
                <a:cxn ang="0">
                  <a:pos x="37" y="24"/>
                </a:cxn>
                <a:cxn ang="0">
                  <a:pos x="48" y="9"/>
                </a:cxn>
                <a:cxn ang="0">
                  <a:pos x="55" y="6"/>
                </a:cxn>
                <a:cxn ang="0">
                  <a:pos x="58" y="4"/>
                </a:cxn>
                <a:cxn ang="0">
                  <a:pos x="67" y="0"/>
                </a:cxn>
                <a:cxn ang="0">
                  <a:pos x="75" y="4"/>
                </a:cxn>
                <a:cxn ang="0">
                  <a:pos x="83" y="3"/>
                </a:cxn>
                <a:cxn ang="0">
                  <a:pos x="93" y="3"/>
                </a:cxn>
                <a:cxn ang="0">
                  <a:pos x="103" y="4"/>
                </a:cxn>
                <a:cxn ang="0">
                  <a:pos x="120" y="12"/>
                </a:cxn>
                <a:cxn ang="0">
                  <a:pos x="133" y="20"/>
                </a:cxn>
                <a:cxn ang="0">
                  <a:pos x="138" y="27"/>
                </a:cxn>
                <a:cxn ang="0">
                  <a:pos x="133" y="38"/>
                </a:cxn>
                <a:cxn ang="0">
                  <a:pos x="143" y="41"/>
                </a:cxn>
                <a:cxn ang="0">
                  <a:pos x="151" y="41"/>
                </a:cxn>
                <a:cxn ang="0">
                  <a:pos x="152" y="48"/>
                </a:cxn>
                <a:cxn ang="0">
                  <a:pos x="172" y="59"/>
                </a:cxn>
                <a:cxn ang="0">
                  <a:pos x="196" y="65"/>
                </a:cxn>
                <a:cxn ang="0">
                  <a:pos x="220" y="70"/>
                </a:cxn>
                <a:cxn ang="0">
                  <a:pos x="233" y="73"/>
                </a:cxn>
              </a:cxnLst>
              <a:rect l="0" t="0" r="r" b="b"/>
              <a:pathLst>
                <a:path w="236" h="117">
                  <a:moveTo>
                    <a:pt x="233" y="73"/>
                  </a:moveTo>
                  <a:lnTo>
                    <a:pt x="223" y="80"/>
                  </a:lnTo>
                  <a:lnTo>
                    <a:pt x="213" y="86"/>
                  </a:lnTo>
                  <a:lnTo>
                    <a:pt x="204" y="94"/>
                  </a:lnTo>
                  <a:lnTo>
                    <a:pt x="193" y="101"/>
                  </a:lnTo>
                  <a:lnTo>
                    <a:pt x="175" y="101"/>
                  </a:lnTo>
                  <a:lnTo>
                    <a:pt x="167" y="104"/>
                  </a:lnTo>
                  <a:lnTo>
                    <a:pt x="160" y="107"/>
                  </a:lnTo>
                  <a:lnTo>
                    <a:pt x="151" y="110"/>
                  </a:lnTo>
                  <a:lnTo>
                    <a:pt x="149" y="110"/>
                  </a:lnTo>
                  <a:lnTo>
                    <a:pt x="144" y="112"/>
                  </a:lnTo>
                  <a:lnTo>
                    <a:pt x="136" y="112"/>
                  </a:lnTo>
                  <a:lnTo>
                    <a:pt x="127" y="109"/>
                  </a:lnTo>
                  <a:lnTo>
                    <a:pt x="117" y="110"/>
                  </a:lnTo>
                  <a:lnTo>
                    <a:pt x="112" y="113"/>
                  </a:lnTo>
                  <a:lnTo>
                    <a:pt x="106" y="117"/>
                  </a:lnTo>
                  <a:lnTo>
                    <a:pt x="100" y="117"/>
                  </a:lnTo>
                  <a:lnTo>
                    <a:pt x="82" y="113"/>
                  </a:lnTo>
                  <a:lnTo>
                    <a:pt x="61" y="105"/>
                  </a:lnTo>
                  <a:lnTo>
                    <a:pt x="50" y="105"/>
                  </a:lnTo>
                  <a:lnTo>
                    <a:pt x="48" y="97"/>
                  </a:lnTo>
                  <a:lnTo>
                    <a:pt x="37" y="96"/>
                  </a:lnTo>
                  <a:lnTo>
                    <a:pt x="29" y="85"/>
                  </a:lnTo>
                  <a:lnTo>
                    <a:pt x="19" y="80"/>
                  </a:lnTo>
                  <a:lnTo>
                    <a:pt x="15" y="75"/>
                  </a:lnTo>
                  <a:lnTo>
                    <a:pt x="0" y="72"/>
                  </a:lnTo>
                  <a:lnTo>
                    <a:pt x="3" y="70"/>
                  </a:lnTo>
                  <a:lnTo>
                    <a:pt x="3" y="67"/>
                  </a:lnTo>
                  <a:lnTo>
                    <a:pt x="13" y="67"/>
                  </a:lnTo>
                  <a:lnTo>
                    <a:pt x="18" y="6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21" y="41"/>
                  </a:lnTo>
                  <a:lnTo>
                    <a:pt x="27" y="40"/>
                  </a:lnTo>
                  <a:lnTo>
                    <a:pt x="29" y="33"/>
                  </a:lnTo>
                  <a:lnTo>
                    <a:pt x="37" y="24"/>
                  </a:lnTo>
                  <a:lnTo>
                    <a:pt x="43" y="20"/>
                  </a:lnTo>
                  <a:lnTo>
                    <a:pt x="48" y="9"/>
                  </a:lnTo>
                  <a:lnTo>
                    <a:pt x="47" y="6"/>
                  </a:lnTo>
                  <a:lnTo>
                    <a:pt x="55" y="6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3" y="8"/>
                  </a:lnTo>
                  <a:lnTo>
                    <a:pt x="67" y="0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3" y="4"/>
                  </a:lnTo>
                  <a:lnTo>
                    <a:pt x="83" y="3"/>
                  </a:lnTo>
                  <a:lnTo>
                    <a:pt x="88" y="4"/>
                  </a:lnTo>
                  <a:lnTo>
                    <a:pt x="93" y="3"/>
                  </a:lnTo>
                  <a:lnTo>
                    <a:pt x="98" y="4"/>
                  </a:lnTo>
                  <a:lnTo>
                    <a:pt x="103" y="4"/>
                  </a:lnTo>
                  <a:lnTo>
                    <a:pt x="112" y="8"/>
                  </a:lnTo>
                  <a:lnTo>
                    <a:pt x="120" y="12"/>
                  </a:lnTo>
                  <a:lnTo>
                    <a:pt x="128" y="17"/>
                  </a:lnTo>
                  <a:lnTo>
                    <a:pt x="133" y="20"/>
                  </a:lnTo>
                  <a:lnTo>
                    <a:pt x="140" y="25"/>
                  </a:lnTo>
                  <a:lnTo>
                    <a:pt x="138" y="27"/>
                  </a:lnTo>
                  <a:lnTo>
                    <a:pt x="138" y="33"/>
                  </a:lnTo>
                  <a:lnTo>
                    <a:pt x="133" y="38"/>
                  </a:lnTo>
                  <a:lnTo>
                    <a:pt x="136" y="40"/>
                  </a:lnTo>
                  <a:lnTo>
                    <a:pt x="143" y="41"/>
                  </a:lnTo>
                  <a:lnTo>
                    <a:pt x="148" y="40"/>
                  </a:lnTo>
                  <a:lnTo>
                    <a:pt x="151" y="41"/>
                  </a:lnTo>
                  <a:lnTo>
                    <a:pt x="149" y="43"/>
                  </a:lnTo>
                  <a:lnTo>
                    <a:pt x="152" y="48"/>
                  </a:lnTo>
                  <a:lnTo>
                    <a:pt x="164" y="56"/>
                  </a:lnTo>
                  <a:lnTo>
                    <a:pt x="172" y="59"/>
                  </a:lnTo>
                  <a:lnTo>
                    <a:pt x="183" y="62"/>
                  </a:lnTo>
                  <a:lnTo>
                    <a:pt x="196" y="65"/>
                  </a:lnTo>
                  <a:lnTo>
                    <a:pt x="209" y="67"/>
                  </a:lnTo>
                  <a:lnTo>
                    <a:pt x="220" y="70"/>
                  </a:lnTo>
                  <a:lnTo>
                    <a:pt x="236" y="70"/>
                  </a:lnTo>
                  <a:lnTo>
                    <a:pt x="233" y="73"/>
                  </a:lnTo>
                  <a:lnTo>
                    <a:pt x="233" y="7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8" name="Полилиния 384"/>
            <p:cNvSpPr/>
            <p:nvPr/>
          </p:nvSpPr>
          <p:spPr bwMode="auto">
            <a:xfrm>
              <a:off x="4908584" y="-2083427"/>
              <a:ext cx="447295" cy="251518"/>
            </a:xfrm>
            <a:custGeom>
              <a:avLst/>
              <a:gdLst/>
              <a:ahLst/>
              <a:cxnLst>
                <a:cxn ang="0">
                  <a:pos x="306" y="109"/>
                </a:cxn>
                <a:cxn ang="0">
                  <a:pos x="282" y="106"/>
                </a:cxn>
                <a:cxn ang="0">
                  <a:pos x="265" y="96"/>
                </a:cxn>
                <a:cxn ang="0">
                  <a:pos x="253" y="88"/>
                </a:cxn>
                <a:cxn ang="0">
                  <a:pos x="245" y="82"/>
                </a:cxn>
                <a:cxn ang="0">
                  <a:pos x="237" y="74"/>
                </a:cxn>
                <a:cxn ang="0">
                  <a:pos x="236" y="66"/>
                </a:cxn>
                <a:cxn ang="0">
                  <a:pos x="223" y="58"/>
                </a:cxn>
                <a:cxn ang="0">
                  <a:pos x="213" y="51"/>
                </a:cxn>
                <a:cxn ang="0">
                  <a:pos x="197" y="42"/>
                </a:cxn>
                <a:cxn ang="0">
                  <a:pos x="180" y="35"/>
                </a:cxn>
                <a:cxn ang="0">
                  <a:pos x="135" y="31"/>
                </a:cxn>
                <a:cxn ang="0">
                  <a:pos x="124" y="21"/>
                </a:cxn>
                <a:cxn ang="0">
                  <a:pos x="104" y="13"/>
                </a:cxn>
                <a:cxn ang="0">
                  <a:pos x="63" y="0"/>
                </a:cxn>
                <a:cxn ang="0">
                  <a:pos x="31" y="8"/>
                </a:cxn>
                <a:cxn ang="0">
                  <a:pos x="42" y="21"/>
                </a:cxn>
                <a:cxn ang="0">
                  <a:pos x="29" y="27"/>
                </a:cxn>
                <a:cxn ang="0">
                  <a:pos x="21" y="37"/>
                </a:cxn>
                <a:cxn ang="0">
                  <a:pos x="3" y="34"/>
                </a:cxn>
                <a:cxn ang="0">
                  <a:pos x="0" y="48"/>
                </a:cxn>
                <a:cxn ang="0">
                  <a:pos x="10" y="50"/>
                </a:cxn>
                <a:cxn ang="0">
                  <a:pos x="26" y="66"/>
                </a:cxn>
                <a:cxn ang="0">
                  <a:pos x="40" y="79"/>
                </a:cxn>
                <a:cxn ang="0">
                  <a:pos x="48" y="92"/>
                </a:cxn>
                <a:cxn ang="0">
                  <a:pos x="63" y="96"/>
                </a:cxn>
                <a:cxn ang="0">
                  <a:pos x="75" y="117"/>
                </a:cxn>
                <a:cxn ang="0">
                  <a:pos x="98" y="138"/>
                </a:cxn>
                <a:cxn ang="0">
                  <a:pos x="112" y="151"/>
                </a:cxn>
                <a:cxn ang="0">
                  <a:pos x="130" y="165"/>
                </a:cxn>
                <a:cxn ang="0">
                  <a:pos x="138" y="173"/>
                </a:cxn>
                <a:cxn ang="0">
                  <a:pos x="143" y="175"/>
                </a:cxn>
                <a:cxn ang="0">
                  <a:pos x="151" y="170"/>
                </a:cxn>
                <a:cxn ang="0">
                  <a:pos x="180" y="170"/>
                </a:cxn>
                <a:cxn ang="0">
                  <a:pos x="196" y="185"/>
                </a:cxn>
                <a:cxn ang="0">
                  <a:pos x="213" y="170"/>
                </a:cxn>
                <a:cxn ang="0">
                  <a:pos x="231" y="156"/>
                </a:cxn>
                <a:cxn ang="0">
                  <a:pos x="255" y="152"/>
                </a:cxn>
                <a:cxn ang="0">
                  <a:pos x="279" y="149"/>
                </a:cxn>
                <a:cxn ang="0">
                  <a:pos x="300" y="143"/>
                </a:cxn>
                <a:cxn ang="0">
                  <a:pos x="322" y="138"/>
                </a:cxn>
                <a:cxn ang="0">
                  <a:pos x="326" y="127"/>
                </a:cxn>
                <a:cxn ang="0">
                  <a:pos x="329" y="116"/>
                </a:cxn>
                <a:cxn ang="0">
                  <a:pos x="318" y="111"/>
                </a:cxn>
              </a:cxnLst>
              <a:rect l="0" t="0" r="r" b="b"/>
              <a:pathLst>
                <a:path w="329" h="185">
                  <a:moveTo>
                    <a:pt x="318" y="111"/>
                  </a:moveTo>
                  <a:lnTo>
                    <a:pt x="306" y="109"/>
                  </a:lnTo>
                  <a:lnTo>
                    <a:pt x="295" y="108"/>
                  </a:lnTo>
                  <a:lnTo>
                    <a:pt x="282" y="106"/>
                  </a:lnTo>
                  <a:lnTo>
                    <a:pt x="271" y="104"/>
                  </a:lnTo>
                  <a:lnTo>
                    <a:pt x="265" y="96"/>
                  </a:lnTo>
                  <a:lnTo>
                    <a:pt x="255" y="92"/>
                  </a:lnTo>
                  <a:lnTo>
                    <a:pt x="253" y="88"/>
                  </a:lnTo>
                  <a:lnTo>
                    <a:pt x="250" y="85"/>
                  </a:lnTo>
                  <a:lnTo>
                    <a:pt x="245" y="82"/>
                  </a:lnTo>
                  <a:lnTo>
                    <a:pt x="244" y="79"/>
                  </a:lnTo>
                  <a:lnTo>
                    <a:pt x="237" y="74"/>
                  </a:lnTo>
                  <a:lnTo>
                    <a:pt x="237" y="69"/>
                  </a:lnTo>
                  <a:lnTo>
                    <a:pt x="236" y="66"/>
                  </a:lnTo>
                  <a:lnTo>
                    <a:pt x="234" y="64"/>
                  </a:lnTo>
                  <a:lnTo>
                    <a:pt x="223" y="58"/>
                  </a:lnTo>
                  <a:lnTo>
                    <a:pt x="223" y="55"/>
                  </a:lnTo>
                  <a:lnTo>
                    <a:pt x="213" y="51"/>
                  </a:lnTo>
                  <a:lnTo>
                    <a:pt x="207" y="42"/>
                  </a:lnTo>
                  <a:lnTo>
                    <a:pt x="197" y="42"/>
                  </a:lnTo>
                  <a:lnTo>
                    <a:pt x="193" y="39"/>
                  </a:lnTo>
                  <a:lnTo>
                    <a:pt x="180" y="35"/>
                  </a:lnTo>
                  <a:lnTo>
                    <a:pt x="152" y="35"/>
                  </a:lnTo>
                  <a:lnTo>
                    <a:pt x="135" y="31"/>
                  </a:lnTo>
                  <a:lnTo>
                    <a:pt x="132" y="21"/>
                  </a:lnTo>
                  <a:lnTo>
                    <a:pt x="124" y="21"/>
                  </a:lnTo>
                  <a:lnTo>
                    <a:pt x="119" y="16"/>
                  </a:lnTo>
                  <a:lnTo>
                    <a:pt x="104" y="13"/>
                  </a:lnTo>
                  <a:lnTo>
                    <a:pt x="85" y="5"/>
                  </a:lnTo>
                  <a:lnTo>
                    <a:pt x="63" y="0"/>
                  </a:lnTo>
                  <a:lnTo>
                    <a:pt x="58" y="3"/>
                  </a:lnTo>
                  <a:lnTo>
                    <a:pt x="31" y="8"/>
                  </a:lnTo>
                  <a:lnTo>
                    <a:pt x="48" y="19"/>
                  </a:lnTo>
                  <a:lnTo>
                    <a:pt x="42" y="21"/>
                  </a:lnTo>
                  <a:lnTo>
                    <a:pt x="40" y="26"/>
                  </a:lnTo>
                  <a:lnTo>
                    <a:pt x="29" y="27"/>
                  </a:lnTo>
                  <a:lnTo>
                    <a:pt x="26" y="34"/>
                  </a:lnTo>
                  <a:lnTo>
                    <a:pt x="21" y="37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43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0"/>
                  </a:lnTo>
                  <a:lnTo>
                    <a:pt x="18" y="59"/>
                  </a:lnTo>
                  <a:lnTo>
                    <a:pt x="26" y="66"/>
                  </a:lnTo>
                  <a:lnTo>
                    <a:pt x="34" y="74"/>
                  </a:lnTo>
                  <a:lnTo>
                    <a:pt x="40" y="79"/>
                  </a:lnTo>
                  <a:lnTo>
                    <a:pt x="43" y="87"/>
                  </a:lnTo>
                  <a:lnTo>
                    <a:pt x="48" y="92"/>
                  </a:lnTo>
                  <a:lnTo>
                    <a:pt x="55" y="92"/>
                  </a:lnTo>
                  <a:lnTo>
                    <a:pt x="63" y="96"/>
                  </a:lnTo>
                  <a:lnTo>
                    <a:pt x="75" y="112"/>
                  </a:lnTo>
                  <a:lnTo>
                    <a:pt x="75" y="117"/>
                  </a:lnTo>
                  <a:lnTo>
                    <a:pt x="82" y="130"/>
                  </a:lnTo>
                  <a:lnTo>
                    <a:pt x="98" y="138"/>
                  </a:lnTo>
                  <a:lnTo>
                    <a:pt x="108" y="143"/>
                  </a:lnTo>
                  <a:lnTo>
                    <a:pt x="112" y="151"/>
                  </a:lnTo>
                  <a:lnTo>
                    <a:pt x="120" y="159"/>
                  </a:lnTo>
                  <a:lnTo>
                    <a:pt x="130" y="165"/>
                  </a:lnTo>
                  <a:lnTo>
                    <a:pt x="132" y="169"/>
                  </a:lnTo>
                  <a:lnTo>
                    <a:pt x="138" y="173"/>
                  </a:lnTo>
                  <a:lnTo>
                    <a:pt x="140" y="177"/>
                  </a:lnTo>
                  <a:lnTo>
                    <a:pt x="143" y="175"/>
                  </a:lnTo>
                  <a:lnTo>
                    <a:pt x="144" y="173"/>
                  </a:lnTo>
                  <a:lnTo>
                    <a:pt x="151" y="170"/>
                  </a:lnTo>
                  <a:lnTo>
                    <a:pt x="165" y="167"/>
                  </a:lnTo>
                  <a:lnTo>
                    <a:pt x="180" y="170"/>
                  </a:lnTo>
                  <a:lnTo>
                    <a:pt x="194" y="173"/>
                  </a:lnTo>
                  <a:lnTo>
                    <a:pt x="196" y="185"/>
                  </a:lnTo>
                  <a:lnTo>
                    <a:pt x="205" y="178"/>
                  </a:lnTo>
                  <a:lnTo>
                    <a:pt x="213" y="170"/>
                  </a:lnTo>
                  <a:lnTo>
                    <a:pt x="221" y="164"/>
                  </a:lnTo>
                  <a:lnTo>
                    <a:pt x="231" y="156"/>
                  </a:lnTo>
                  <a:lnTo>
                    <a:pt x="242" y="154"/>
                  </a:lnTo>
                  <a:lnTo>
                    <a:pt x="255" y="152"/>
                  </a:lnTo>
                  <a:lnTo>
                    <a:pt x="266" y="151"/>
                  </a:lnTo>
                  <a:lnTo>
                    <a:pt x="279" y="149"/>
                  </a:lnTo>
                  <a:lnTo>
                    <a:pt x="289" y="146"/>
                  </a:lnTo>
                  <a:lnTo>
                    <a:pt x="300" y="143"/>
                  </a:lnTo>
                  <a:lnTo>
                    <a:pt x="311" y="140"/>
                  </a:lnTo>
                  <a:lnTo>
                    <a:pt x="322" y="138"/>
                  </a:lnTo>
                  <a:lnTo>
                    <a:pt x="324" y="132"/>
                  </a:lnTo>
                  <a:lnTo>
                    <a:pt x="326" y="127"/>
                  </a:lnTo>
                  <a:lnTo>
                    <a:pt x="327" y="122"/>
                  </a:lnTo>
                  <a:lnTo>
                    <a:pt x="329" y="116"/>
                  </a:lnTo>
                  <a:lnTo>
                    <a:pt x="321" y="108"/>
                  </a:lnTo>
                  <a:lnTo>
                    <a:pt x="318" y="111"/>
                  </a:lnTo>
                  <a:lnTo>
                    <a:pt x="318" y="1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9" name="Полилиния 385"/>
            <p:cNvSpPr/>
            <p:nvPr/>
          </p:nvSpPr>
          <p:spPr bwMode="auto">
            <a:xfrm>
              <a:off x="5294698" y="-2325429"/>
              <a:ext cx="353485" cy="154989"/>
            </a:xfrm>
            <a:custGeom>
              <a:avLst/>
              <a:gdLst/>
              <a:ahLst/>
              <a:cxnLst>
                <a:cxn ang="0">
                  <a:pos x="123" y="27"/>
                </a:cxn>
                <a:cxn ang="0">
                  <a:pos x="103" y="29"/>
                </a:cxn>
                <a:cxn ang="0">
                  <a:pos x="83" y="26"/>
                </a:cxn>
                <a:cxn ang="0">
                  <a:pos x="67" y="15"/>
                </a:cxn>
                <a:cxn ang="0">
                  <a:pos x="45" y="3"/>
                </a:cxn>
                <a:cxn ang="0">
                  <a:pos x="27" y="3"/>
                </a:cxn>
                <a:cxn ang="0">
                  <a:pos x="10" y="8"/>
                </a:cxn>
                <a:cxn ang="0">
                  <a:pos x="3" y="23"/>
                </a:cxn>
                <a:cxn ang="0">
                  <a:pos x="6" y="48"/>
                </a:cxn>
                <a:cxn ang="0">
                  <a:pos x="24" y="61"/>
                </a:cxn>
                <a:cxn ang="0">
                  <a:pos x="22" y="53"/>
                </a:cxn>
                <a:cxn ang="0">
                  <a:pos x="26" y="48"/>
                </a:cxn>
                <a:cxn ang="0">
                  <a:pos x="35" y="45"/>
                </a:cxn>
                <a:cxn ang="0">
                  <a:pos x="43" y="47"/>
                </a:cxn>
                <a:cxn ang="0">
                  <a:pos x="42" y="42"/>
                </a:cxn>
                <a:cxn ang="0">
                  <a:pos x="56" y="47"/>
                </a:cxn>
                <a:cxn ang="0">
                  <a:pos x="66" y="51"/>
                </a:cxn>
                <a:cxn ang="0">
                  <a:pos x="67" y="55"/>
                </a:cxn>
                <a:cxn ang="0">
                  <a:pos x="69" y="59"/>
                </a:cxn>
                <a:cxn ang="0">
                  <a:pos x="91" y="59"/>
                </a:cxn>
                <a:cxn ang="0">
                  <a:pos x="99" y="69"/>
                </a:cxn>
                <a:cxn ang="0">
                  <a:pos x="106" y="76"/>
                </a:cxn>
                <a:cxn ang="0">
                  <a:pos x="125" y="85"/>
                </a:cxn>
                <a:cxn ang="0">
                  <a:pos x="141" y="93"/>
                </a:cxn>
                <a:cxn ang="0">
                  <a:pos x="162" y="100"/>
                </a:cxn>
                <a:cxn ang="0">
                  <a:pos x="173" y="104"/>
                </a:cxn>
                <a:cxn ang="0">
                  <a:pos x="173" y="112"/>
                </a:cxn>
                <a:cxn ang="0">
                  <a:pos x="192" y="112"/>
                </a:cxn>
                <a:cxn ang="0">
                  <a:pos x="192" y="108"/>
                </a:cxn>
                <a:cxn ang="0">
                  <a:pos x="192" y="95"/>
                </a:cxn>
                <a:cxn ang="0">
                  <a:pos x="186" y="90"/>
                </a:cxn>
                <a:cxn ang="0">
                  <a:pos x="183" y="85"/>
                </a:cxn>
                <a:cxn ang="0">
                  <a:pos x="197" y="84"/>
                </a:cxn>
                <a:cxn ang="0">
                  <a:pos x="205" y="76"/>
                </a:cxn>
                <a:cxn ang="0">
                  <a:pos x="207" y="69"/>
                </a:cxn>
                <a:cxn ang="0">
                  <a:pos x="221" y="63"/>
                </a:cxn>
                <a:cxn ang="0">
                  <a:pos x="226" y="67"/>
                </a:cxn>
                <a:cxn ang="0">
                  <a:pos x="224" y="74"/>
                </a:cxn>
                <a:cxn ang="0">
                  <a:pos x="229" y="74"/>
                </a:cxn>
                <a:cxn ang="0">
                  <a:pos x="248" y="71"/>
                </a:cxn>
                <a:cxn ang="0">
                  <a:pos x="260" y="66"/>
                </a:cxn>
                <a:cxn ang="0">
                  <a:pos x="240" y="61"/>
                </a:cxn>
                <a:cxn ang="0">
                  <a:pos x="237" y="58"/>
                </a:cxn>
                <a:cxn ang="0">
                  <a:pos x="226" y="61"/>
                </a:cxn>
                <a:cxn ang="0">
                  <a:pos x="216" y="58"/>
                </a:cxn>
                <a:cxn ang="0">
                  <a:pos x="229" y="48"/>
                </a:cxn>
                <a:cxn ang="0">
                  <a:pos x="223" y="45"/>
                </a:cxn>
                <a:cxn ang="0">
                  <a:pos x="216" y="50"/>
                </a:cxn>
                <a:cxn ang="0">
                  <a:pos x="205" y="56"/>
                </a:cxn>
                <a:cxn ang="0">
                  <a:pos x="183" y="61"/>
                </a:cxn>
                <a:cxn ang="0">
                  <a:pos x="163" y="53"/>
                </a:cxn>
                <a:cxn ang="0">
                  <a:pos x="154" y="47"/>
                </a:cxn>
                <a:cxn ang="0">
                  <a:pos x="154" y="39"/>
                </a:cxn>
                <a:cxn ang="0">
                  <a:pos x="144" y="32"/>
                </a:cxn>
                <a:cxn ang="0">
                  <a:pos x="133" y="27"/>
                </a:cxn>
              </a:cxnLst>
              <a:rect l="0" t="0" r="r" b="b"/>
              <a:pathLst>
                <a:path w="260" h="114">
                  <a:moveTo>
                    <a:pt x="133" y="27"/>
                  </a:moveTo>
                  <a:lnTo>
                    <a:pt x="123" y="27"/>
                  </a:lnTo>
                  <a:lnTo>
                    <a:pt x="112" y="29"/>
                  </a:lnTo>
                  <a:lnTo>
                    <a:pt x="103" y="29"/>
                  </a:lnTo>
                  <a:lnTo>
                    <a:pt x="91" y="31"/>
                  </a:lnTo>
                  <a:lnTo>
                    <a:pt x="83" y="26"/>
                  </a:lnTo>
                  <a:lnTo>
                    <a:pt x="75" y="19"/>
                  </a:lnTo>
                  <a:lnTo>
                    <a:pt x="67" y="15"/>
                  </a:lnTo>
                  <a:lnTo>
                    <a:pt x="59" y="10"/>
                  </a:lnTo>
                  <a:lnTo>
                    <a:pt x="45" y="3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18" y="5"/>
                  </a:lnTo>
                  <a:lnTo>
                    <a:pt x="10" y="8"/>
                  </a:lnTo>
                  <a:lnTo>
                    <a:pt x="0" y="10"/>
                  </a:lnTo>
                  <a:lnTo>
                    <a:pt x="3" y="23"/>
                  </a:lnTo>
                  <a:lnTo>
                    <a:pt x="5" y="35"/>
                  </a:lnTo>
                  <a:lnTo>
                    <a:pt x="6" y="48"/>
                  </a:lnTo>
                  <a:lnTo>
                    <a:pt x="10" y="59"/>
                  </a:lnTo>
                  <a:lnTo>
                    <a:pt x="24" y="61"/>
                  </a:lnTo>
                  <a:lnTo>
                    <a:pt x="26" y="61"/>
                  </a:lnTo>
                  <a:lnTo>
                    <a:pt x="22" y="53"/>
                  </a:lnTo>
                  <a:lnTo>
                    <a:pt x="22" y="53"/>
                  </a:lnTo>
                  <a:lnTo>
                    <a:pt x="26" y="48"/>
                  </a:lnTo>
                  <a:lnTo>
                    <a:pt x="35" y="48"/>
                  </a:lnTo>
                  <a:lnTo>
                    <a:pt x="35" y="45"/>
                  </a:lnTo>
                  <a:lnTo>
                    <a:pt x="37" y="45"/>
                  </a:lnTo>
                  <a:lnTo>
                    <a:pt x="43" y="47"/>
                  </a:lnTo>
                  <a:lnTo>
                    <a:pt x="38" y="43"/>
                  </a:lnTo>
                  <a:lnTo>
                    <a:pt x="42" y="42"/>
                  </a:lnTo>
                  <a:lnTo>
                    <a:pt x="43" y="40"/>
                  </a:lnTo>
                  <a:lnTo>
                    <a:pt x="56" y="47"/>
                  </a:lnTo>
                  <a:lnTo>
                    <a:pt x="64" y="48"/>
                  </a:lnTo>
                  <a:lnTo>
                    <a:pt x="66" y="51"/>
                  </a:lnTo>
                  <a:lnTo>
                    <a:pt x="69" y="53"/>
                  </a:lnTo>
                  <a:lnTo>
                    <a:pt x="67" y="55"/>
                  </a:lnTo>
                  <a:lnTo>
                    <a:pt x="67" y="58"/>
                  </a:lnTo>
                  <a:lnTo>
                    <a:pt x="69" y="59"/>
                  </a:lnTo>
                  <a:lnTo>
                    <a:pt x="87" y="63"/>
                  </a:lnTo>
                  <a:lnTo>
                    <a:pt x="91" y="59"/>
                  </a:lnTo>
                  <a:lnTo>
                    <a:pt x="96" y="63"/>
                  </a:lnTo>
                  <a:lnTo>
                    <a:pt x="99" y="69"/>
                  </a:lnTo>
                  <a:lnTo>
                    <a:pt x="104" y="71"/>
                  </a:lnTo>
                  <a:lnTo>
                    <a:pt x="106" y="76"/>
                  </a:lnTo>
                  <a:lnTo>
                    <a:pt x="111" y="80"/>
                  </a:lnTo>
                  <a:lnTo>
                    <a:pt x="125" y="85"/>
                  </a:lnTo>
                  <a:lnTo>
                    <a:pt x="133" y="92"/>
                  </a:lnTo>
                  <a:lnTo>
                    <a:pt x="141" y="93"/>
                  </a:lnTo>
                  <a:lnTo>
                    <a:pt x="155" y="101"/>
                  </a:lnTo>
                  <a:lnTo>
                    <a:pt x="162" y="100"/>
                  </a:lnTo>
                  <a:lnTo>
                    <a:pt x="172" y="103"/>
                  </a:lnTo>
                  <a:lnTo>
                    <a:pt x="173" y="104"/>
                  </a:lnTo>
                  <a:lnTo>
                    <a:pt x="172" y="108"/>
                  </a:lnTo>
                  <a:lnTo>
                    <a:pt x="173" y="112"/>
                  </a:lnTo>
                  <a:lnTo>
                    <a:pt x="192" y="114"/>
                  </a:lnTo>
                  <a:lnTo>
                    <a:pt x="192" y="112"/>
                  </a:lnTo>
                  <a:lnTo>
                    <a:pt x="191" y="111"/>
                  </a:lnTo>
                  <a:lnTo>
                    <a:pt x="192" y="108"/>
                  </a:lnTo>
                  <a:lnTo>
                    <a:pt x="199" y="101"/>
                  </a:lnTo>
                  <a:lnTo>
                    <a:pt x="192" y="95"/>
                  </a:lnTo>
                  <a:lnTo>
                    <a:pt x="192" y="92"/>
                  </a:lnTo>
                  <a:lnTo>
                    <a:pt x="186" y="90"/>
                  </a:lnTo>
                  <a:lnTo>
                    <a:pt x="181" y="87"/>
                  </a:lnTo>
                  <a:lnTo>
                    <a:pt x="183" y="85"/>
                  </a:lnTo>
                  <a:lnTo>
                    <a:pt x="183" y="84"/>
                  </a:lnTo>
                  <a:lnTo>
                    <a:pt x="197" y="84"/>
                  </a:lnTo>
                  <a:lnTo>
                    <a:pt x="199" y="77"/>
                  </a:lnTo>
                  <a:lnTo>
                    <a:pt x="205" y="76"/>
                  </a:lnTo>
                  <a:lnTo>
                    <a:pt x="205" y="71"/>
                  </a:lnTo>
                  <a:lnTo>
                    <a:pt x="207" y="69"/>
                  </a:lnTo>
                  <a:lnTo>
                    <a:pt x="212" y="69"/>
                  </a:lnTo>
                  <a:lnTo>
                    <a:pt x="221" y="63"/>
                  </a:lnTo>
                  <a:lnTo>
                    <a:pt x="223" y="63"/>
                  </a:lnTo>
                  <a:lnTo>
                    <a:pt x="226" y="67"/>
                  </a:lnTo>
                  <a:lnTo>
                    <a:pt x="221" y="71"/>
                  </a:lnTo>
                  <a:lnTo>
                    <a:pt x="224" y="74"/>
                  </a:lnTo>
                  <a:lnTo>
                    <a:pt x="224" y="74"/>
                  </a:lnTo>
                  <a:lnTo>
                    <a:pt x="229" y="74"/>
                  </a:lnTo>
                  <a:lnTo>
                    <a:pt x="244" y="74"/>
                  </a:lnTo>
                  <a:lnTo>
                    <a:pt x="248" y="71"/>
                  </a:lnTo>
                  <a:lnTo>
                    <a:pt x="253" y="71"/>
                  </a:lnTo>
                  <a:lnTo>
                    <a:pt x="260" y="66"/>
                  </a:lnTo>
                  <a:lnTo>
                    <a:pt x="247" y="63"/>
                  </a:lnTo>
                  <a:lnTo>
                    <a:pt x="240" y="61"/>
                  </a:lnTo>
                  <a:lnTo>
                    <a:pt x="240" y="59"/>
                  </a:lnTo>
                  <a:lnTo>
                    <a:pt x="237" y="58"/>
                  </a:lnTo>
                  <a:lnTo>
                    <a:pt x="234" y="63"/>
                  </a:lnTo>
                  <a:lnTo>
                    <a:pt x="226" y="61"/>
                  </a:lnTo>
                  <a:lnTo>
                    <a:pt x="223" y="58"/>
                  </a:lnTo>
                  <a:lnTo>
                    <a:pt x="216" y="58"/>
                  </a:lnTo>
                  <a:lnTo>
                    <a:pt x="216" y="56"/>
                  </a:lnTo>
                  <a:lnTo>
                    <a:pt x="229" y="48"/>
                  </a:lnTo>
                  <a:lnTo>
                    <a:pt x="228" y="47"/>
                  </a:lnTo>
                  <a:lnTo>
                    <a:pt x="223" y="45"/>
                  </a:lnTo>
                  <a:lnTo>
                    <a:pt x="221" y="50"/>
                  </a:lnTo>
                  <a:lnTo>
                    <a:pt x="216" y="50"/>
                  </a:lnTo>
                  <a:lnTo>
                    <a:pt x="213" y="53"/>
                  </a:lnTo>
                  <a:lnTo>
                    <a:pt x="205" y="56"/>
                  </a:lnTo>
                  <a:lnTo>
                    <a:pt x="196" y="64"/>
                  </a:lnTo>
                  <a:lnTo>
                    <a:pt x="183" y="61"/>
                  </a:lnTo>
                  <a:lnTo>
                    <a:pt x="168" y="61"/>
                  </a:lnTo>
                  <a:lnTo>
                    <a:pt x="163" y="53"/>
                  </a:lnTo>
                  <a:lnTo>
                    <a:pt x="155" y="51"/>
                  </a:lnTo>
                  <a:lnTo>
                    <a:pt x="154" y="47"/>
                  </a:lnTo>
                  <a:lnTo>
                    <a:pt x="155" y="47"/>
                  </a:lnTo>
                  <a:lnTo>
                    <a:pt x="154" y="39"/>
                  </a:lnTo>
                  <a:lnTo>
                    <a:pt x="151" y="39"/>
                  </a:lnTo>
                  <a:lnTo>
                    <a:pt x="144" y="32"/>
                  </a:lnTo>
                  <a:lnTo>
                    <a:pt x="133" y="27"/>
                  </a:lnTo>
                  <a:lnTo>
                    <a:pt x="133" y="2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0" name="Полилиния 386"/>
            <p:cNvSpPr/>
            <p:nvPr/>
          </p:nvSpPr>
          <p:spPr bwMode="auto">
            <a:xfrm>
              <a:off x="5898341" y="-1751696"/>
              <a:ext cx="50304" cy="516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3" y="18"/>
                </a:cxn>
                <a:cxn ang="0">
                  <a:pos x="0" y="18"/>
                </a:cxn>
                <a:cxn ang="0">
                  <a:pos x="7" y="30"/>
                </a:cxn>
                <a:cxn ang="0">
                  <a:pos x="15" y="38"/>
                </a:cxn>
                <a:cxn ang="0">
                  <a:pos x="23" y="38"/>
                </a:cxn>
                <a:cxn ang="0">
                  <a:pos x="34" y="34"/>
                </a:cxn>
                <a:cxn ang="0">
                  <a:pos x="37" y="32"/>
                </a:cxn>
                <a:cxn ang="0">
                  <a:pos x="35" y="22"/>
                </a:cxn>
                <a:cxn ang="0">
                  <a:pos x="26" y="13"/>
                </a:cxn>
                <a:cxn ang="0">
                  <a:pos x="16" y="6"/>
                </a:cxn>
                <a:cxn ang="0">
                  <a:pos x="7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7" h="38">
                  <a:moveTo>
                    <a:pt x="2" y="0"/>
                  </a:moveTo>
                  <a:lnTo>
                    <a:pt x="0" y="0"/>
                  </a:lnTo>
                  <a:lnTo>
                    <a:pt x="7" y="3"/>
                  </a:lnTo>
                  <a:lnTo>
                    <a:pt x="5" y="5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7" y="30"/>
                  </a:lnTo>
                  <a:lnTo>
                    <a:pt x="15" y="38"/>
                  </a:lnTo>
                  <a:lnTo>
                    <a:pt x="23" y="38"/>
                  </a:lnTo>
                  <a:lnTo>
                    <a:pt x="34" y="34"/>
                  </a:lnTo>
                  <a:lnTo>
                    <a:pt x="37" y="32"/>
                  </a:lnTo>
                  <a:lnTo>
                    <a:pt x="35" y="22"/>
                  </a:lnTo>
                  <a:lnTo>
                    <a:pt x="26" y="13"/>
                  </a:lnTo>
                  <a:lnTo>
                    <a:pt x="16" y="6"/>
                  </a:lnTo>
                  <a:lnTo>
                    <a:pt x="7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1" name="Полилиния 387"/>
            <p:cNvSpPr/>
            <p:nvPr/>
          </p:nvSpPr>
          <p:spPr bwMode="auto">
            <a:xfrm>
              <a:off x="4348446" y="-3543592"/>
              <a:ext cx="180822" cy="242001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8" y="53"/>
                </a:cxn>
                <a:cxn ang="0">
                  <a:pos x="71" y="64"/>
                </a:cxn>
                <a:cxn ang="0">
                  <a:pos x="66" y="51"/>
                </a:cxn>
                <a:cxn ang="0">
                  <a:pos x="59" y="13"/>
                </a:cxn>
                <a:cxn ang="0">
                  <a:pos x="63" y="9"/>
                </a:cxn>
                <a:cxn ang="0">
                  <a:pos x="66" y="0"/>
                </a:cxn>
                <a:cxn ang="0">
                  <a:pos x="71" y="11"/>
                </a:cxn>
                <a:cxn ang="0">
                  <a:pos x="87" y="19"/>
                </a:cxn>
                <a:cxn ang="0">
                  <a:pos x="85" y="35"/>
                </a:cxn>
                <a:cxn ang="0">
                  <a:pos x="88" y="35"/>
                </a:cxn>
                <a:cxn ang="0">
                  <a:pos x="90" y="27"/>
                </a:cxn>
                <a:cxn ang="0">
                  <a:pos x="99" y="40"/>
                </a:cxn>
                <a:cxn ang="0">
                  <a:pos x="109" y="53"/>
                </a:cxn>
                <a:cxn ang="0">
                  <a:pos x="131" y="67"/>
                </a:cxn>
                <a:cxn ang="0">
                  <a:pos x="131" y="77"/>
                </a:cxn>
                <a:cxn ang="0">
                  <a:pos x="111" y="83"/>
                </a:cxn>
                <a:cxn ang="0">
                  <a:pos x="104" y="90"/>
                </a:cxn>
                <a:cxn ang="0">
                  <a:pos x="106" y="110"/>
                </a:cxn>
                <a:cxn ang="0">
                  <a:pos x="101" y="120"/>
                </a:cxn>
                <a:cxn ang="0">
                  <a:pos x="90" y="138"/>
                </a:cxn>
                <a:cxn ang="0">
                  <a:pos x="88" y="146"/>
                </a:cxn>
                <a:cxn ang="0">
                  <a:pos x="90" y="160"/>
                </a:cxn>
                <a:cxn ang="0">
                  <a:pos x="87" y="173"/>
                </a:cxn>
                <a:cxn ang="0">
                  <a:pos x="77" y="178"/>
                </a:cxn>
                <a:cxn ang="0">
                  <a:pos x="67" y="163"/>
                </a:cxn>
                <a:cxn ang="0">
                  <a:pos x="77" y="159"/>
                </a:cxn>
                <a:cxn ang="0">
                  <a:pos x="51" y="150"/>
                </a:cxn>
                <a:cxn ang="0">
                  <a:pos x="48" y="138"/>
                </a:cxn>
                <a:cxn ang="0">
                  <a:pos x="56" y="128"/>
                </a:cxn>
                <a:cxn ang="0">
                  <a:pos x="82" y="122"/>
                </a:cxn>
                <a:cxn ang="0">
                  <a:pos x="80" y="115"/>
                </a:cxn>
                <a:cxn ang="0">
                  <a:pos x="42" y="125"/>
                </a:cxn>
                <a:cxn ang="0">
                  <a:pos x="48" y="114"/>
                </a:cxn>
                <a:cxn ang="0">
                  <a:pos x="58" y="107"/>
                </a:cxn>
                <a:cxn ang="0">
                  <a:pos x="72" y="90"/>
                </a:cxn>
                <a:cxn ang="0">
                  <a:pos x="77" y="78"/>
                </a:cxn>
                <a:cxn ang="0">
                  <a:pos x="71" y="85"/>
                </a:cxn>
                <a:cxn ang="0">
                  <a:pos x="59" y="82"/>
                </a:cxn>
                <a:cxn ang="0">
                  <a:pos x="59" y="69"/>
                </a:cxn>
                <a:cxn ang="0">
                  <a:pos x="53" y="78"/>
                </a:cxn>
                <a:cxn ang="0">
                  <a:pos x="50" y="75"/>
                </a:cxn>
                <a:cxn ang="0">
                  <a:pos x="51" y="93"/>
                </a:cxn>
                <a:cxn ang="0">
                  <a:pos x="45" y="99"/>
                </a:cxn>
                <a:cxn ang="0">
                  <a:pos x="32" y="101"/>
                </a:cxn>
                <a:cxn ang="0">
                  <a:pos x="32" y="98"/>
                </a:cxn>
                <a:cxn ang="0">
                  <a:pos x="24" y="90"/>
                </a:cxn>
                <a:cxn ang="0">
                  <a:pos x="19" y="82"/>
                </a:cxn>
                <a:cxn ang="0">
                  <a:pos x="10" y="62"/>
                </a:cxn>
                <a:cxn ang="0">
                  <a:pos x="21" y="62"/>
                </a:cxn>
                <a:cxn ang="0">
                  <a:pos x="18" y="46"/>
                </a:cxn>
                <a:cxn ang="0">
                  <a:pos x="13" y="49"/>
                </a:cxn>
                <a:cxn ang="0">
                  <a:pos x="3" y="45"/>
                </a:cxn>
                <a:cxn ang="0">
                  <a:pos x="3" y="30"/>
                </a:cxn>
                <a:cxn ang="0">
                  <a:pos x="6" y="27"/>
                </a:cxn>
                <a:cxn ang="0">
                  <a:pos x="11" y="16"/>
                </a:cxn>
                <a:cxn ang="0">
                  <a:pos x="16" y="14"/>
                </a:cxn>
                <a:cxn ang="0">
                  <a:pos x="35" y="14"/>
                </a:cxn>
                <a:cxn ang="0">
                  <a:pos x="37" y="22"/>
                </a:cxn>
                <a:cxn ang="0">
                  <a:pos x="30" y="33"/>
                </a:cxn>
                <a:cxn ang="0">
                  <a:pos x="34" y="35"/>
                </a:cxn>
                <a:cxn ang="0">
                  <a:pos x="38" y="32"/>
                </a:cxn>
                <a:cxn ang="0">
                  <a:pos x="48" y="19"/>
                </a:cxn>
              </a:cxnLst>
              <a:rect l="0" t="0" r="r" b="b"/>
              <a:pathLst>
                <a:path w="133" h="178">
                  <a:moveTo>
                    <a:pt x="48" y="19"/>
                  </a:moveTo>
                  <a:lnTo>
                    <a:pt x="55" y="27"/>
                  </a:lnTo>
                  <a:lnTo>
                    <a:pt x="59" y="45"/>
                  </a:lnTo>
                  <a:lnTo>
                    <a:pt x="58" y="53"/>
                  </a:lnTo>
                  <a:lnTo>
                    <a:pt x="61" y="51"/>
                  </a:lnTo>
                  <a:lnTo>
                    <a:pt x="71" y="64"/>
                  </a:lnTo>
                  <a:lnTo>
                    <a:pt x="72" y="64"/>
                  </a:lnTo>
                  <a:lnTo>
                    <a:pt x="66" y="51"/>
                  </a:lnTo>
                  <a:lnTo>
                    <a:pt x="59" y="19"/>
                  </a:lnTo>
                  <a:lnTo>
                    <a:pt x="59" y="13"/>
                  </a:lnTo>
                  <a:lnTo>
                    <a:pt x="63" y="11"/>
                  </a:lnTo>
                  <a:lnTo>
                    <a:pt x="63" y="9"/>
                  </a:lnTo>
                  <a:lnTo>
                    <a:pt x="63" y="5"/>
                  </a:lnTo>
                  <a:lnTo>
                    <a:pt x="66" y="0"/>
                  </a:lnTo>
                  <a:lnTo>
                    <a:pt x="69" y="3"/>
                  </a:lnTo>
                  <a:lnTo>
                    <a:pt x="71" y="11"/>
                  </a:lnTo>
                  <a:lnTo>
                    <a:pt x="75" y="8"/>
                  </a:lnTo>
                  <a:lnTo>
                    <a:pt x="87" y="19"/>
                  </a:lnTo>
                  <a:lnTo>
                    <a:pt x="82" y="32"/>
                  </a:lnTo>
                  <a:lnTo>
                    <a:pt x="85" y="35"/>
                  </a:lnTo>
                  <a:lnTo>
                    <a:pt x="83" y="41"/>
                  </a:lnTo>
                  <a:lnTo>
                    <a:pt x="88" y="35"/>
                  </a:lnTo>
                  <a:lnTo>
                    <a:pt x="88" y="30"/>
                  </a:lnTo>
                  <a:lnTo>
                    <a:pt x="90" y="27"/>
                  </a:lnTo>
                  <a:lnTo>
                    <a:pt x="93" y="29"/>
                  </a:lnTo>
                  <a:lnTo>
                    <a:pt x="99" y="40"/>
                  </a:lnTo>
                  <a:lnTo>
                    <a:pt x="99" y="49"/>
                  </a:lnTo>
                  <a:lnTo>
                    <a:pt x="109" y="53"/>
                  </a:lnTo>
                  <a:lnTo>
                    <a:pt x="119" y="64"/>
                  </a:lnTo>
                  <a:lnTo>
                    <a:pt x="131" y="67"/>
                  </a:lnTo>
                  <a:lnTo>
                    <a:pt x="133" y="72"/>
                  </a:lnTo>
                  <a:lnTo>
                    <a:pt x="131" y="77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8"/>
                  </a:lnTo>
                  <a:lnTo>
                    <a:pt x="104" y="90"/>
                  </a:lnTo>
                  <a:lnTo>
                    <a:pt x="106" y="98"/>
                  </a:lnTo>
                  <a:lnTo>
                    <a:pt x="106" y="110"/>
                  </a:lnTo>
                  <a:lnTo>
                    <a:pt x="99" y="110"/>
                  </a:lnTo>
                  <a:lnTo>
                    <a:pt x="101" y="120"/>
                  </a:lnTo>
                  <a:lnTo>
                    <a:pt x="99" y="136"/>
                  </a:lnTo>
                  <a:lnTo>
                    <a:pt x="90" y="138"/>
                  </a:lnTo>
                  <a:lnTo>
                    <a:pt x="93" y="141"/>
                  </a:lnTo>
                  <a:lnTo>
                    <a:pt x="88" y="146"/>
                  </a:lnTo>
                  <a:lnTo>
                    <a:pt x="88" y="157"/>
                  </a:lnTo>
                  <a:lnTo>
                    <a:pt x="90" y="160"/>
                  </a:lnTo>
                  <a:lnTo>
                    <a:pt x="85" y="165"/>
                  </a:lnTo>
                  <a:lnTo>
                    <a:pt x="87" y="173"/>
                  </a:lnTo>
                  <a:lnTo>
                    <a:pt x="87" y="175"/>
                  </a:lnTo>
                  <a:lnTo>
                    <a:pt x="77" y="178"/>
                  </a:lnTo>
                  <a:lnTo>
                    <a:pt x="77" y="171"/>
                  </a:lnTo>
                  <a:lnTo>
                    <a:pt x="67" y="163"/>
                  </a:lnTo>
                  <a:lnTo>
                    <a:pt x="75" y="163"/>
                  </a:lnTo>
                  <a:lnTo>
                    <a:pt x="77" y="159"/>
                  </a:lnTo>
                  <a:lnTo>
                    <a:pt x="64" y="159"/>
                  </a:lnTo>
                  <a:lnTo>
                    <a:pt x="51" y="150"/>
                  </a:lnTo>
                  <a:lnTo>
                    <a:pt x="46" y="141"/>
                  </a:lnTo>
                  <a:lnTo>
                    <a:pt x="48" y="138"/>
                  </a:lnTo>
                  <a:lnTo>
                    <a:pt x="46" y="134"/>
                  </a:lnTo>
                  <a:lnTo>
                    <a:pt x="56" y="128"/>
                  </a:lnTo>
                  <a:lnTo>
                    <a:pt x="80" y="122"/>
                  </a:lnTo>
                  <a:lnTo>
                    <a:pt x="82" y="122"/>
                  </a:lnTo>
                  <a:lnTo>
                    <a:pt x="79" y="117"/>
                  </a:lnTo>
                  <a:lnTo>
                    <a:pt x="80" y="115"/>
                  </a:lnTo>
                  <a:lnTo>
                    <a:pt x="43" y="125"/>
                  </a:lnTo>
                  <a:lnTo>
                    <a:pt x="42" y="125"/>
                  </a:lnTo>
                  <a:lnTo>
                    <a:pt x="40" y="110"/>
                  </a:lnTo>
                  <a:lnTo>
                    <a:pt x="48" y="114"/>
                  </a:lnTo>
                  <a:lnTo>
                    <a:pt x="46" y="109"/>
                  </a:lnTo>
                  <a:lnTo>
                    <a:pt x="58" y="107"/>
                  </a:lnTo>
                  <a:lnTo>
                    <a:pt x="66" y="94"/>
                  </a:lnTo>
                  <a:lnTo>
                    <a:pt x="72" y="90"/>
                  </a:lnTo>
                  <a:lnTo>
                    <a:pt x="74" y="83"/>
                  </a:lnTo>
                  <a:lnTo>
                    <a:pt x="77" y="78"/>
                  </a:lnTo>
                  <a:lnTo>
                    <a:pt x="74" y="75"/>
                  </a:lnTo>
                  <a:lnTo>
                    <a:pt x="71" y="85"/>
                  </a:lnTo>
                  <a:lnTo>
                    <a:pt x="63" y="90"/>
                  </a:lnTo>
                  <a:lnTo>
                    <a:pt x="59" y="82"/>
                  </a:lnTo>
                  <a:lnTo>
                    <a:pt x="61" y="75"/>
                  </a:lnTo>
                  <a:lnTo>
                    <a:pt x="59" y="69"/>
                  </a:lnTo>
                  <a:lnTo>
                    <a:pt x="56" y="82"/>
                  </a:lnTo>
                  <a:lnTo>
                    <a:pt x="53" y="78"/>
                  </a:lnTo>
                  <a:lnTo>
                    <a:pt x="53" y="75"/>
                  </a:lnTo>
                  <a:lnTo>
                    <a:pt x="50" y="75"/>
                  </a:lnTo>
                  <a:lnTo>
                    <a:pt x="48" y="88"/>
                  </a:lnTo>
                  <a:lnTo>
                    <a:pt x="51" y="93"/>
                  </a:lnTo>
                  <a:lnTo>
                    <a:pt x="46" y="93"/>
                  </a:lnTo>
                  <a:lnTo>
                    <a:pt x="45" y="99"/>
                  </a:lnTo>
                  <a:lnTo>
                    <a:pt x="4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2" y="98"/>
                  </a:lnTo>
                  <a:lnTo>
                    <a:pt x="32" y="94"/>
                  </a:lnTo>
                  <a:lnTo>
                    <a:pt x="24" y="90"/>
                  </a:lnTo>
                  <a:lnTo>
                    <a:pt x="34" y="83"/>
                  </a:lnTo>
                  <a:lnTo>
                    <a:pt x="19" y="82"/>
                  </a:lnTo>
                  <a:lnTo>
                    <a:pt x="14" y="75"/>
                  </a:lnTo>
                  <a:lnTo>
                    <a:pt x="10" y="62"/>
                  </a:lnTo>
                  <a:lnTo>
                    <a:pt x="22" y="67"/>
                  </a:lnTo>
                  <a:lnTo>
                    <a:pt x="21" y="62"/>
                  </a:lnTo>
                  <a:lnTo>
                    <a:pt x="13" y="59"/>
                  </a:lnTo>
                  <a:lnTo>
                    <a:pt x="18" y="46"/>
                  </a:lnTo>
                  <a:lnTo>
                    <a:pt x="10" y="46"/>
                  </a:lnTo>
                  <a:lnTo>
                    <a:pt x="13" y="49"/>
                  </a:lnTo>
                  <a:lnTo>
                    <a:pt x="8" y="56"/>
                  </a:lnTo>
                  <a:lnTo>
                    <a:pt x="3" y="45"/>
                  </a:lnTo>
                  <a:lnTo>
                    <a:pt x="0" y="32"/>
                  </a:lnTo>
                  <a:lnTo>
                    <a:pt x="3" y="30"/>
                  </a:lnTo>
                  <a:lnTo>
                    <a:pt x="2" y="22"/>
                  </a:lnTo>
                  <a:lnTo>
                    <a:pt x="6" y="27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8" y="24"/>
                  </a:lnTo>
                  <a:lnTo>
                    <a:pt x="16" y="14"/>
                  </a:lnTo>
                  <a:lnTo>
                    <a:pt x="21" y="19"/>
                  </a:lnTo>
                  <a:lnTo>
                    <a:pt x="35" y="14"/>
                  </a:lnTo>
                  <a:lnTo>
                    <a:pt x="37" y="17"/>
                  </a:lnTo>
                  <a:lnTo>
                    <a:pt x="37" y="22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30" y="38"/>
                  </a:lnTo>
                  <a:lnTo>
                    <a:pt x="34" y="35"/>
                  </a:lnTo>
                  <a:lnTo>
                    <a:pt x="43" y="49"/>
                  </a:lnTo>
                  <a:lnTo>
                    <a:pt x="38" y="32"/>
                  </a:lnTo>
                  <a:lnTo>
                    <a:pt x="45" y="17"/>
                  </a:lnTo>
                  <a:lnTo>
                    <a:pt x="48" y="19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2" name="Полилиния 388"/>
            <p:cNvSpPr/>
            <p:nvPr/>
          </p:nvSpPr>
          <p:spPr bwMode="auto">
            <a:xfrm>
              <a:off x="4348446" y="-3452501"/>
              <a:ext cx="28551" cy="46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8"/>
                </a:cxn>
                <a:cxn ang="0">
                  <a:pos x="10" y="18"/>
                </a:cxn>
                <a:cxn ang="0">
                  <a:pos x="18" y="24"/>
                </a:cxn>
                <a:cxn ang="0">
                  <a:pos x="21" y="34"/>
                </a:cxn>
                <a:cxn ang="0">
                  <a:pos x="6" y="21"/>
                </a:cxn>
                <a:cxn ang="0">
                  <a:pos x="0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1" h="34">
                  <a:moveTo>
                    <a:pt x="0" y="0"/>
                  </a:moveTo>
                  <a:lnTo>
                    <a:pt x="8" y="8"/>
                  </a:lnTo>
                  <a:lnTo>
                    <a:pt x="10" y="18"/>
                  </a:lnTo>
                  <a:lnTo>
                    <a:pt x="18" y="24"/>
                  </a:lnTo>
                  <a:lnTo>
                    <a:pt x="21" y="34"/>
                  </a:lnTo>
                  <a:lnTo>
                    <a:pt x="6" y="21"/>
                  </a:ln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3" name="Полилиния 389"/>
            <p:cNvSpPr/>
            <p:nvPr/>
          </p:nvSpPr>
          <p:spPr bwMode="auto">
            <a:xfrm>
              <a:off x="4510234" y="-3434827"/>
              <a:ext cx="36708" cy="2855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7" y="6"/>
                </a:cxn>
                <a:cxn ang="0">
                  <a:pos x="25" y="10"/>
                </a:cxn>
                <a:cxn ang="0">
                  <a:pos x="24" y="18"/>
                </a:cxn>
                <a:cxn ang="0">
                  <a:pos x="9" y="21"/>
                </a:cxn>
                <a:cxn ang="0">
                  <a:pos x="6" y="16"/>
                </a:cxn>
                <a:cxn ang="0">
                  <a:pos x="6" y="10"/>
                </a:cxn>
                <a:cxn ang="0">
                  <a:pos x="0" y="6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7" h="21">
                  <a:moveTo>
                    <a:pt x="14" y="0"/>
                  </a:moveTo>
                  <a:lnTo>
                    <a:pt x="27" y="6"/>
                  </a:lnTo>
                  <a:lnTo>
                    <a:pt x="25" y="10"/>
                  </a:lnTo>
                  <a:lnTo>
                    <a:pt x="24" y="18"/>
                  </a:lnTo>
                  <a:lnTo>
                    <a:pt x="9" y="21"/>
                  </a:lnTo>
                  <a:lnTo>
                    <a:pt x="6" y="16"/>
                  </a:lnTo>
                  <a:lnTo>
                    <a:pt x="6" y="10"/>
                  </a:lnTo>
                  <a:lnTo>
                    <a:pt x="0" y="6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4" name="Полилиния 390"/>
            <p:cNvSpPr/>
            <p:nvPr/>
          </p:nvSpPr>
          <p:spPr bwMode="auto">
            <a:xfrm>
              <a:off x="4522470" y="-3413074"/>
              <a:ext cx="70697" cy="6797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1" y="6"/>
                </a:cxn>
                <a:cxn ang="0">
                  <a:pos x="28" y="13"/>
                </a:cxn>
                <a:cxn ang="0">
                  <a:pos x="29" y="16"/>
                </a:cxn>
                <a:cxn ang="0">
                  <a:pos x="37" y="22"/>
                </a:cxn>
                <a:cxn ang="0">
                  <a:pos x="42" y="19"/>
                </a:cxn>
                <a:cxn ang="0">
                  <a:pos x="52" y="29"/>
                </a:cxn>
                <a:cxn ang="0">
                  <a:pos x="42" y="30"/>
                </a:cxn>
                <a:cxn ang="0">
                  <a:pos x="37" y="42"/>
                </a:cxn>
                <a:cxn ang="0">
                  <a:pos x="26" y="50"/>
                </a:cxn>
                <a:cxn ang="0">
                  <a:pos x="23" y="46"/>
                </a:cxn>
                <a:cxn ang="0">
                  <a:pos x="28" y="37"/>
                </a:cxn>
                <a:cxn ang="0">
                  <a:pos x="2" y="40"/>
                </a:cxn>
                <a:cxn ang="0">
                  <a:pos x="10" y="19"/>
                </a:cxn>
                <a:cxn ang="0">
                  <a:pos x="0" y="1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52" h="50">
                  <a:moveTo>
                    <a:pt x="24" y="0"/>
                  </a:moveTo>
                  <a:lnTo>
                    <a:pt x="31" y="6"/>
                  </a:lnTo>
                  <a:lnTo>
                    <a:pt x="28" y="13"/>
                  </a:lnTo>
                  <a:lnTo>
                    <a:pt x="29" y="16"/>
                  </a:lnTo>
                  <a:lnTo>
                    <a:pt x="37" y="22"/>
                  </a:lnTo>
                  <a:lnTo>
                    <a:pt x="42" y="19"/>
                  </a:lnTo>
                  <a:lnTo>
                    <a:pt x="52" y="29"/>
                  </a:lnTo>
                  <a:lnTo>
                    <a:pt x="42" y="30"/>
                  </a:lnTo>
                  <a:lnTo>
                    <a:pt x="37" y="42"/>
                  </a:lnTo>
                  <a:lnTo>
                    <a:pt x="26" y="50"/>
                  </a:lnTo>
                  <a:lnTo>
                    <a:pt x="23" y="46"/>
                  </a:lnTo>
                  <a:lnTo>
                    <a:pt x="28" y="37"/>
                  </a:lnTo>
                  <a:lnTo>
                    <a:pt x="2" y="40"/>
                  </a:lnTo>
                  <a:lnTo>
                    <a:pt x="10" y="19"/>
                  </a:lnTo>
                  <a:lnTo>
                    <a:pt x="0" y="1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5" name="Полилиния 391"/>
            <p:cNvSpPr/>
            <p:nvPr/>
          </p:nvSpPr>
          <p:spPr bwMode="auto">
            <a:xfrm>
              <a:off x="4681538" y="-3557187"/>
              <a:ext cx="32629" cy="13596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10"/>
                </a:cxn>
                <a:cxn ang="0">
                  <a:pos x="0" y="8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" h="10">
                  <a:moveTo>
                    <a:pt x="24" y="0"/>
                  </a:moveTo>
                  <a:lnTo>
                    <a:pt x="8" y="10"/>
                  </a:lnTo>
                  <a:lnTo>
                    <a:pt x="0" y="8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6" name="Полилиния 392"/>
            <p:cNvSpPr/>
            <p:nvPr/>
          </p:nvSpPr>
          <p:spPr bwMode="auto">
            <a:xfrm>
              <a:off x="4609481" y="-3449782"/>
              <a:ext cx="10876" cy="8157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8" y="6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8" h="6">
                  <a:moveTo>
                    <a:pt x="2" y="6"/>
                  </a:moveTo>
                  <a:lnTo>
                    <a:pt x="8" y="6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7" name="Полилиния 393"/>
            <p:cNvSpPr/>
            <p:nvPr/>
          </p:nvSpPr>
          <p:spPr bwMode="auto">
            <a:xfrm>
              <a:off x="4633953" y="-3460658"/>
              <a:ext cx="28551" cy="10876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21" y="3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14" y="6"/>
                </a:cxn>
                <a:cxn ang="0">
                  <a:pos x="14" y="6"/>
                </a:cxn>
              </a:cxnLst>
              <a:rect l="0" t="0" r="r" b="b"/>
              <a:pathLst>
                <a:path w="21" h="8">
                  <a:moveTo>
                    <a:pt x="14" y="6"/>
                  </a:moveTo>
                  <a:lnTo>
                    <a:pt x="21" y="3"/>
                  </a:lnTo>
                  <a:lnTo>
                    <a:pt x="8" y="0"/>
                  </a:lnTo>
                  <a:lnTo>
                    <a:pt x="0" y="8"/>
                  </a:lnTo>
                  <a:lnTo>
                    <a:pt x="14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8" name="Полилиния 394"/>
            <p:cNvSpPr/>
            <p:nvPr/>
          </p:nvSpPr>
          <p:spPr bwMode="auto">
            <a:xfrm>
              <a:off x="4504796" y="-3186028"/>
              <a:ext cx="6798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5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4" y="5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9" name="Полилиния 395"/>
            <p:cNvSpPr/>
            <p:nvPr/>
          </p:nvSpPr>
          <p:spPr bwMode="auto">
            <a:xfrm>
              <a:off x="4457211" y="-3581659"/>
              <a:ext cx="159069" cy="107405"/>
            </a:xfrm>
            <a:custGeom>
              <a:avLst/>
              <a:gdLst/>
              <a:ahLst/>
              <a:cxnLst>
                <a:cxn ang="0">
                  <a:pos x="66" y="5"/>
                </a:cxn>
                <a:cxn ang="0">
                  <a:pos x="68" y="12"/>
                </a:cxn>
                <a:cxn ang="0">
                  <a:pos x="66" y="25"/>
                </a:cxn>
                <a:cxn ang="0">
                  <a:pos x="76" y="20"/>
                </a:cxn>
                <a:cxn ang="0">
                  <a:pos x="74" y="15"/>
                </a:cxn>
                <a:cxn ang="0">
                  <a:pos x="87" y="12"/>
                </a:cxn>
                <a:cxn ang="0">
                  <a:pos x="93" y="17"/>
                </a:cxn>
                <a:cxn ang="0">
                  <a:pos x="93" y="21"/>
                </a:cxn>
                <a:cxn ang="0">
                  <a:pos x="114" y="36"/>
                </a:cxn>
                <a:cxn ang="0">
                  <a:pos x="116" y="41"/>
                </a:cxn>
                <a:cxn ang="0">
                  <a:pos x="104" y="58"/>
                </a:cxn>
                <a:cxn ang="0">
                  <a:pos x="85" y="71"/>
                </a:cxn>
                <a:cxn ang="0">
                  <a:pos x="69" y="77"/>
                </a:cxn>
                <a:cxn ang="0">
                  <a:pos x="64" y="66"/>
                </a:cxn>
                <a:cxn ang="0">
                  <a:pos x="29" y="57"/>
                </a:cxn>
                <a:cxn ang="0">
                  <a:pos x="39" y="52"/>
                </a:cxn>
                <a:cxn ang="0">
                  <a:pos x="55" y="47"/>
                </a:cxn>
                <a:cxn ang="0">
                  <a:pos x="55" y="42"/>
                </a:cxn>
                <a:cxn ang="0">
                  <a:pos x="8" y="39"/>
                </a:cxn>
                <a:cxn ang="0">
                  <a:pos x="0" y="25"/>
                </a:cxn>
                <a:cxn ang="0">
                  <a:pos x="23" y="31"/>
                </a:cxn>
                <a:cxn ang="0">
                  <a:pos x="24" y="26"/>
                </a:cxn>
                <a:cxn ang="0">
                  <a:pos x="19" y="21"/>
                </a:cxn>
                <a:cxn ang="0">
                  <a:pos x="18" y="10"/>
                </a:cxn>
                <a:cxn ang="0">
                  <a:pos x="26" y="17"/>
                </a:cxn>
                <a:cxn ang="0">
                  <a:pos x="26" y="12"/>
                </a:cxn>
                <a:cxn ang="0">
                  <a:pos x="21" y="7"/>
                </a:cxn>
                <a:cxn ang="0">
                  <a:pos x="39" y="20"/>
                </a:cxn>
                <a:cxn ang="0">
                  <a:pos x="51" y="20"/>
                </a:cxn>
                <a:cxn ang="0">
                  <a:pos x="58" y="33"/>
                </a:cxn>
                <a:cxn ang="0">
                  <a:pos x="58" y="29"/>
                </a:cxn>
                <a:cxn ang="0">
                  <a:pos x="56" y="7"/>
                </a:cxn>
                <a:cxn ang="0">
                  <a:pos x="61" y="0"/>
                </a:cxn>
              </a:cxnLst>
              <a:rect l="0" t="0" r="r" b="b"/>
              <a:pathLst>
                <a:path w="117" h="79">
                  <a:moveTo>
                    <a:pt x="61" y="0"/>
                  </a:moveTo>
                  <a:lnTo>
                    <a:pt x="66" y="5"/>
                  </a:lnTo>
                  <a:lnTo>
                    <a:pt x="64" y="9"/>
                  </a:lnTo>
                  <a:lnTo>
                    <a:pt x="68" y="12"/>
                  </a:lnTo>
                  <a:lnTo>
                    <a:pt x="64" y="23"/>
                  </a:lnTo>
                  <a:lnTo>
                    <a:pt x="66" y="25"/>
                  </a:lnTo>
                  <a:lnTo>
                    <a:pt x="74" y="23"/>
                  </a:lnTo>
                  <a:lnTo>
                    <a:pt x="76" y="20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84" y="17"/>
                  </a:lnTo>
                  <a:lnTo>
                    <a:pt x="87" y="12"/>
                  </a:lnTo>
                  <a:lnTo>
                    <a:pt x="87" y="18"/>
                  </a:lnTo>
                  <a:lnTo>
                    <a:pt x="93" y="17"/>
                  </a:lnTo>
                  <a:lnTo>
                    <a:pt x="92" y="18"/>
                  </a:lnTo>
                  <a:lnTo>
                    <a:pt x="93" y="21"/>
                  </a:lnTo>
                  <a:lnTo>
                    <a:pt x="116" y="28"/>
                  </a:lnTo>
                  <a:lnTo>
                    <a:pt x="114" y="36"/>
                  </a:lnTo>
                  <a:lnTo>
                    <a:pt x="117" y="37"/>
                  </a:lnTo>
                  <a:lnTo>
                    <a:pt x="116" y="41"/>
                  </a:lnTo>
                  <a:lnTo>
                    <a:pt x="101" y="53"/>
                  </a:lnTo>
                  <a:lnTo>
                    <a:pt x="104" y="58"/>
                  </a:lnTo>
                  <a:lnTo>
                    <a:pt x="101" y="66"/>
                  </a:lnTo>
                  <a:lnTo>
                    <a:pt x="85" y="71"/>
                  </a:lnTo>
                  <a:lnTo>
                    <a:pt x="80" y="79"/>
                  </a:lnTo>
                  <a:lnTo>
                    <a:pt x="69" y="77"/>
                  </a:lnTo>
                  <a:lnTo>
                    <a:pt x="66" y="73"/>
                  </a:lnTo>
                  <a:lnTo>
                    <a:pt x="64" y="66"/>
                  </a:lnTo>
                  <a:lnTo>
                    <a:pt x="43" y="69"/>
                  </a:lnTo>
                  <a:lnTo>
                    <a:pt x="29" y="57"/>
                  </a:lnTo>
                  <a:lnTo>
                    <a:pt x="45" y="57"/>
                  </a:lnTo>
                  <a:lnTo>
                    <a:pt x="39" y="52"/>
                  </a:lnTo>
                  <a:lnTo>
                    <a:pt x="53" y="50"/>
                  </a:lnTo>
                  <a:lnTo>
                    <a:pt x="55" y="47"/>
                  </a:lnTo>
                  <a:lnTo>
                    <a:pt x="53" y="45"/>
                  </a:lnTo>
                  <a:lnTo>
                    <a:pt x="55" y="42"/>
                  </a:lnTo>
                  <a:lnTo>
                    <a:pt x="16" y="49"/>
                  </a:lnTo>
                  <a:lnTo>
                    <a:pt x="8" y="39"/>
                  </a:lnTo>
                  <a:lnTo>
                    <a:pt x="16" y="29"/>
                  </a:lnTo>
                  <a:lnTo>
                    <a:pt x="0" y="25"/>
                  </a:lnTo>
                  <a:lnTo>
                    <a:pt x="15" y="21"/>
                  </a:lnTo>
                  <a:lnTo>
                    <a:pt x="23" y="31"/>
                  </a:lnTo>
                  <a:lnTo>
                    <a:pt x="23" y="26"/>
                  </a:lnTo>
                  <a:lnTo>
                    <a:pt x="24" y="26"/>
                  </a:lnTo>
                  <a:lnTo>
                    <a:pt x="23" y="23"/>
                  </a:lnTo>
                  <a:lnTo>
                    <a:pt x="19" y="21"/>
                  </a:lnTo>
                  <a:lnTo>
                    <a:pt x="18" y="18"/>
                  </a:lnTo>
                  <a:lnTo>
                    <a:pt x="18" y="10"/>
                  </a:lnTo>
                  <a:lnTo>
                    <a:pt x="27" y="21"/>
                  </a:lnTo>
                  <a:lnTo>
                    <a:pt x="26" y="17"/>
                  </a:lnTo>
                  <a:lnTo>
                    <a:pt x="27" y="12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21" y="7"/>
                  </a:lnTo>
                  <a:lnTo>
                    <a:pt x="24" y="0"/>
                  </a:lnTo>
                  <a:lnTo>
                    <a:pt x="39" y="20"/>
                  </a:lnTo>
                  <a:lnTo>
                    <a:pt x="51" y="15"/>
                  </a:lnTo>
                  <a:lnTo>
                    <a:pt x="51" y="20"/>
                  </a:lnTo>
                  <a:lnTo>
                    <a:pt x="51" y="23"/>
                  </a:lnTo>
                  <a:lnTo>
                    <a:pt x="58" y="33"/>
                  </a:lnTo>
                  <a:lnTo>
                    <a:pt x="59" y="31"/>
                  </a:lnTo>
                  <a:lnTo>
                    <a:pt x="58" y="29"/>
                  </a:lnTo>
                  <a:lnTo>
                    <a:pt x="59" y="28"/>
                  </a:lnTo>
                  <a:lnTo>
                    <a:pt x="56" y="7"/>
                  </a:lnTo>
                  <a:lnTo>
                    <a:pt x="61" y="12"/>
                  </a:lnTo>
                  <a:lnTo>
                    <a:pt x="61" y="0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0" name="Полилиния 396"/>
            <p:cNvSpPr/>
            <p:nvPr/>
          </p:nvSpPr>
          <p:spPr bwMode="auto">
            <a:xfrm>
              <a:off x="5451048" y="-3618367"/>
              <a:ext cx="24472" cy="1087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8" y="3"/>
                </a:cxn>
                <a:cxn ang="0">
                  <a:pos x="5" y="8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18" y="3"/>
                  </a:lnTo>
                  <a:lnTo>
                    <a:pt x="5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1" name="Прямоугольник 397"/>
            <p:cNvSpPr>
              <a:spLocks noChangeArrowheads="1"/>
            </p:cNvSpPr>
            <p:nvPr/>
          </p:nvSpPr>
          <p:spPr bwMode="auto">
            <a:xfrm>
              <a:off x="5610115" y="-3644199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2" name="Полилиния 398"/>
            <p:cNvSpPr/>
            <p:nvPr/>
          </p:nvSpPr>
          <p:spPr bwMode="auto">
            <a:xfrm>
              <a:off x="5674015" y="-3355973"/>
              <a:ext cx="8157" cy="1087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1"/>
                </a:cxn>
                <a:cxn ang="0">
                  <a:pos x="6" y="4"/>
                </a:cxn>
                <a:cxn ang="0">
                  <a:pos x="6" y="8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lnTo>
                    <a:pt x="3" y="1"/>
                  </a:lnTo>
                  <a:lnTo>
                    <a:pt x="6" y="4"/>
                  </a:lnTo>
                  <a:lnTo>
                    <a:pt x="6" y="8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3" name="Полилиния 399"/>
            <p:cNvSpPr/>
            <p:nvPr/>
          </p:nvSpPr>
          <p:spPr bwMode="auto">
            <a:xfrm>
              <a:off x="4884112" y="-3614289"/>
              <a:ext cx="74776" cy="3806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4" y="12"/>
                </a:cxn>
                <a:cxn ang="0">
                  <a:pos x="0" y="16"/>
                </a:cxn>
                <a:cxn ang="0">
                  <a:pos x="2" y="23"/>
                </a:cxn>
                <a:cxn ang="0">
                  <a:pos x="20" y="23"/>
                </a:cxn>
                <a:cxn ang="0">
                  <a:pos x="25" y="28"/>
                </a:cxn>
                <a:cxn ang="0">
                  <a:pos x="26" y="26"/>
                </a:cxn>
                <a:cxn ang="0">
                  <a:pos x="25" y="20"/>
                </a:cxn>
                <a:cxn ang="0">
                  <a:pos x="21" y="18"/>
                </a:cxn>
                <a:cxn ang="0">
                  <a:pos x="21" y="13"/>
                </a:cxn>
                <a:cxn ang="0">
                  <a:pos x="26" y="7"/>
                </a:cxn>
                <a:cxn ang="0">
                  <a:pos x="55" y="12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55" h="28">
                  <a:moveTo>
                    <a:pt x="26" y="0"/>
                  </a:moveTo>
                  <a:lnTo>
                    <a:pt x="4" y="12"/>
                  </a:lnTo>
                  <a:lnTo>
                    <a:pt x="0" y="16"/>
                  </a:lnTo>
                  <a:lnTo>
                    <a:pt x="2" y="23"/>
                  </a:lnTo>
                  <a:lnTo>
                    <a:pt x="20" y="23"/>
                  </a:lnTo>
                  <a:lnTo>
                    <a:pt x="25" y="28"/>
                  </a:lnTo>
                  <a:lnTo>
                    <a:pt x="26" y="26"/>
                  </a:lnTo>
                  <a:lnTo>
                    <a:pt x="25" y="20"/>
                  </a:lnTo>
                  <a:lnTo>
                    <a:pt x="21" y="18"/>
                  </a:lnTo>
                  <a:lnTo>
                    <a:pt x="21" y="13"/>
                  </a:lnTo>
                  <a:lnTo>
                    <a:pt x="26" y="7"/>
                  </a:lnTo>
                  <a:lnTo>
                    <a:pt x="55" y="12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4" name="Полилиния 400"/>
            <p:cNvSpPr/>
            <p:nvPr/>
          </p:nvSpPr>
          <p:spPr bwMode="auto">
            <a:xfrm>
              <a:off x="4923539" y="-3615648"/>
              <a:ext cx="78854" cy="76135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4" y="1"/>
                </a:cxn>
                <a:cxn ang="0">
                  <a:pos x="39" y="9"/>
                </a:cxn>
                <a:cxn ang="0">
                  <a:pos x="28" y="17"/>
                </a:cxn>
                <a:cxn ang="0">
                  <a:pos x="4" y="16"/>
                </a:cxn>
                <a:cxn ang="0">
                  <a:pos x="0" y="22"/>
                </a:cxn>
                <a:cxn ang="0">
                  <a:pos x="13" y="29"/>
                </a:cxn>
                <a:cxn ang="0">
                  <a:pos x="15" y="32"/>
                </a:cxn>
                <a:cxn ang="0">
                  <a:pos x="7" y="32"/>
                </a:cxn>
                <a:cxn ang="0">
                  <a:pos x="4" y="42"/>
                </a:cxn>
                <a:cxn ang="0">
                  <a:pos x="8" y="48"/>
                </a:cxn>
                <a:cxn ang="0">
                  <a:pos x="16" y="43"/>
                </a:cxn>
                <a:cxn ang="0">
                  <a:pos x="20" y="48"/>
                </a:cxn>
                <a:cxn ang="0">
                  <a:pos x="18" y="51"/>
                </a:cxn>
                <a:cxn ang="0">
                  <a:pos x="18" y="56"/>
                </a:cxn>
                <a:cxn ang="0">
                  <a:pos x="26" y="53"/>
                </a:cxn>
                <a:cxn ang="0">
                  <a:pos x="24" y="46"/>
                </a:cxn>
                <a:cxn ang="0">
                  <a:pos x="32" y="45"/>
                </a:cxn>
                <a:cxn ang="0">
                  <a:pos x="32" y="40"/>
                </a:cxn>
                <a:cxn ang="0">
                  <a:pos x="26" y="34"/>
                </a:cxn>
                <a:cxn ang="0">
                  <a:pos x="44" y="35"/>
                </a:cxn>
                <a:cxn ang="0">
                  <a:pos x="45" y="29"/>
                </a:cxn>
                <a:cxn ang="0">
                  <a:pos x="40" y="25"/>
                </a:cxn>
                <a:cxn ang="0">
                  <a:pos x="58" y="21"/>
                </a:cxn>
                <a:cxn ang="0">
                  <a:pos x="58" y="13"/>
                </a:cxn>
                <a:cxn ang="0">
                  <a:pos x="55" y="9"/>
                </a:cxn>
                <a:cxn ang="0">
                  <a:pos x="48" y="5"/>
                </a:cxn>
                <a:cxn ang="0">
                  <a:pos x="50" y="0"/>
                </a:cxn>
                <a:cxn ang="0">
                  <a:pos x="48" y="0"/>
                </a:cxn>
                <a:cxn ang="0">
                  <a:pos x="48" y="0"/>
                </a:cxn>
              </a:cxnLst>
              <a:rect l="0" t="0" r="r" b="b"/>
              <a:pathLst>
                <a:path w="58" h="56">
                  <a:moveTo>
                    <a:pt x="48" y="0"/>
                  </a:moveTo>
                  <a:lnTo>
                    <a:pt x="34" y="1"/>
                  </a:lnTo>
                  <a:lnTo>
                    <a:pt x="39" y="9"/>
                  </a:lnTo>
                  <a:lnTo>
                    <a:pt x="28" y="17"/>
                  </a:lnTo>
                  <a:lnTo>
                    <a:pt x="4" y="16"/>
                  </a:lnTo>
                  <a:lnTo>
                    <a:pt x="0" y="22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7" y="32"/>
                  </a:lnTo>
                  <a:lnTo>
                    <a:pt x="4" y="42"/>
                  </a:lnTo>
                  <a:lnTo>
                    <a:pt x="8" y="48"/>
                  </a:lnTo>
                  <a:lnTo>
                    <a:pt x="16" y="43"/>
                  </a:lnTo>
                  <a:lnTo>
                    <a:pt x="20" y="48"/>
                  </a:lnTo>
                  <a:lnTo>
                    <a:pt x="18" y="51"/>
                  </a:lnTo>
                  <a:lnTo>
                    <a:pt x="18" y="56"/>
                  </a:lnTo>
                  <a:lnTo>
                    <a:pt x="26" y="53"/>
                  </a:lnTo>
                  <a:lnTo>
                    <a:pt x="24" y="46"/>
                  </a:lnTo>
                  <a:lnTo>
                    <a:pt x="32" y="45"/>
                  </a:lnTo>
                  <a:lnTo>
                    <a:pt x="32" y="40"/>
                  </a:lnTo>
                  <a:lnTo>
                    <a:pt x="26" y="34"/>
                  </a:lnTo>
                  <a:lnTo>
                    <a:pt x="44" y="35"/>
                  </a:lnTo>
                  <a:lnTo>
                    <a:pt x="45" y="29"/>
                  </a:lnTo>
                  <a:lnTo>
                    <a:pt x="40" y="25"/>
                  </a:lnTo>
                  <a:lnTo>
                    <a:pt x="58" y="21"/>
                  </a:lnTo>
                  <a:lnTo>
                    <a:pt x="58" y="13"/>
                  </a:lnTo>
                  <a:lnTo>
                    <a:pt x="55" y="9"/>
                  </a:lnTo>
                  <a:lnTo>
                    <a:pt x="48" y="5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5" name="Полилиния 401"/>
            <p:cNvSpPr/>
            <p:nvPr/>
          </p:nvSpPr>
          <p:spPr bwMode="auto">
            <a:xfrm>
              <a:off x="5021428" y="-3572142"/>
              <a:ext cx="23113" cy="1903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7" y="8"/>
                </a:cxn>
                <a:cxn ang="0">
                  <a:pos x="13" y="11"/>
                </a:cxn>
                <a:cxn ang="0">
                  <a:pos x="15" y="14"/>
                </a:cxn>
                <a:cxn ang="0">
                  <a:pos x="0" y="1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7" h="14">
                  <a:moveTo>
                    <a:pt x="7" y="0"/>
                  </a:moveTo>
                  <a:lnTo>
                    <a:pt x="17" y="8"/>
                  </a:lnTo>
                  <a:lnTo>
                    <a:pt x="13" y="11"/>
                  </a:lnTo>
                  <a:lnTo>
                    <a:pt x="15" y="14"/>
                  </a:lnTo>
                  <a:lnTo>
                    <a:pt x="0" y="1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6" name="Полилиния 402"/>
            <p:cNvSpPr/>
            <p:nvPr/>
          </p:nvSpPr>
          <p:spPr bwMode="auto">
            <a:xfrm>
              <a:off x="5078529" y="-3569423"/>
              <a:ext cx="20394" cy="231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3"/>
                </a:cxn>
                <a:cxn ang="0">
                  <a:pos x="2" y="8"/>
                </a:cxn>
                <a:cxn ang="0">
                  <a:pos x="0" y="14"/>
                </a:cxn>
                <a:cxn ang="0">
                  <a:pos x="15" y="17"/>
                </a:cxn>
                <a:cxn ang="0">
                  <a:pos x="13" y="11"/>
                </a:cxn>
                <a:cxn ang="0">
                  <a:pos x="15" y="3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5" h="17">
                  <a:moveTo>
                    <a:pt x="10" y="0"/>
                  </a:moveTo>
                  <a:lnTo>
                    <a:pt x="0" y="3"/>
                  </a:lnTo>
                  <a:lnTo>
                    <a:pt x="2" y="8"/>
                  </a:lnTo>
                  <a:lnTo>
                    <a:pt x="0" y="14"/>
                  </a:lnTo>
                  <a:lnTo>
                    <a:pt x="15" y="17"/>
                  </a:lnTo>
                  <a:lnTo>
                    <a:pt x="13" y="11"/>
                  </a:lnTo>
                  <a:lnTo>
                    <a:pt x="15" y="3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7" name="Полилиния 403"/>
            <p:cNvSpPr/>
            <p:nvPr/>
          </p:nvSpPr>
          <p:spPr bwMode="auto">
            <a:xfrm>
              <a:off x="5096203" y="-3581659"/>
              <a:ext cx="32629" cy="3398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0"/>
                </a:cxn>
                <a:cxn ang="0">
                  <a:pos x="3" y="10"/>
                </a:cxn>
                <a:cxn ang="0">
                  <a:pos x="3" y="20"/>
                </a:cxn>
                <a:cxn ang="0">
                  <a:pos x="11" y="25"/>
                </a:cxn>
                <a:cxn ang="0">
                  <a:pos x="8" y="17"/>
                </a:cxn>
                <a:cxn ang="0">
                  <a:pos x="24" y="10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24" h="25">
                  <a:moveTo>
                    <a:pt x="11" y="0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3" y="20"/>
                  </a:lnTo>
                  <a:lnTo>
                    <a:pt x="11" y="25"/>
                  </a:lnTo>
                  <a:lnTo>
                    <a:pt x="8" y="17"/>
                  </a:lnTo>
                  <a:lnTo>
                    <a:pt x="24" y="1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8" name="Полилиния 404"/>
            <p:cNvSpPr/>
            <p:nvPr/>
          </p:nvSpPr>
          <p:spPr bwMode="auto">
            <a:xfrm>
              <a:off x="5126113" y="-3547670"/>
              <a:ext cx="20394" cy="1495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6"/>
                </a:cxn>
                <a:cxn ang="0">
                  <a:pos x="8" y="11"/>
                </a:cxn>
                <a:cxn ang="0">
                  <a:pos x="15" y="9"/>
                </a:cxn>
                <a:cxn ang="0">
                  <a:pos x="13" y="3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0" y="6"/>
                  </a:lnTo>
                  <a:lnTo>
                    <a:pt x="8" y="11"/>
                  </a:lnTo>
                  <a:lnTo>
                    <a:pt x="15" y="9"/>
                  </a:lnTo>
                  <a:lnTo>
                    <a:pt x="13" y="3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9" name="Полилиния 405"/>
            <p:cNvSpPr/>
            <p:nvPr/>
          </p:nvSpPr>
          <p:spPr bwMode="auto">
            <a:xfrm>
              <a:off x="5128832" y="-3618367"/>
              <a:ext cx="46225" cy="46225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2" y="7"/>
                </a:cxn>
                <a:cxn ang="0">
                  <a:pos x="0" y="23"/>
                </a:cxn>
                <a:cxn ang="0">
                  <a:pos x="6" y="34"/>
                </a:cxn>
                <a:cxn ang="0">
                  <a:pos x="29" y="32"/>
                </a:cxn>
                <a:cxn ang="0">
                  <a:pos x="23" y="16"/>
                </a:cxn>
                <a:cxn ang="0">
                  <a:pos x="34" y="13"/>
                </a:cxn>
                <a:cxn ang="0">
                  <a:pos x="27" y="0"/>
                </a:cxn>
                <a:cxn ang="0">
                  <a:pos x="11" y="7"/>
                </a:cxn>
                <a:cxn ang="0">
                  <a:pos x="11" y="7"/>
                </a:cxn>
              </a:cxnLst>
              <a:rect l="0" t="0" r="r" b="b"/>
              <a:pathLst>
                <a:path w="34" h="34">
                  <a:moveTo>
                    <a:pt x="11" y="7"/>
                  </a:moveTo>
                  <a:lnTo>
                    <a:pt x="2" y="7"/>
                  </a:lnTo>
                  <a:lnTo>
                    <a:pt x="0" y="23"/>
                  </a:lnTo>
                  <a:lnTo>
                    <a:pt x="6" y="34"/>
                  </a:lnTo>
                  <a:lnTo>
                    <a:pt x="29" y="32"/>
                  </a:lnTo>
                  <a:lnTo>
                    <a:pt x="23" y="16"/>
                  </a:lnTo>
                  <a:lnTo>
                    <a:pt x="34" y="13"/>
                  </a:lnTo>
                  <a:lnTo>
                    <a:pt x="27" y="0"/>
                  </a:lnTo>
                  <a:lnTo>
                    <a:pt x="11" y="7"/>
                  </a:lnTo>
                  <a:lnTo>
                    <a:pt x="11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0" name="Полилиния 407"/>
            <p:cNvSpPr/>
            <p:nvPr/>
          </p:nvSpPr>
          <p:spPr bwMode="auto">
            <a:xfrm>
              <a:off x="5135630" y="-3636042"/>
              <a:ext cx="24472" cy="1767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0"/>
                </a:cxn>
                <a:cxn ang="0">
                  <a:pos x="16" y="13"/>
                </a:cxn>
                <a:cxn ang="0">
                  <a:pos x="18" y="8"/>
                </a:cxn>
                <a:cxn ang="0">
                  <a:pos x="14" y="7"/>
                </a:cxn>
                <a:cxn ang="0">
                  <a:pos x="14" y="4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18" h="13">
                  <a:moveTo>
                    <a:pt x="9" y="0"/>
                  </a:moveTo>
                  <a:lnTo>
                    <a:pt x="0" y="10"/>
                  </a:lnTo>
                  <a:lnTo>
                    <a:pt x="16" y="13"/>
                  </a:lnTo>
                  <a:lnTo>
                    <a:pt x="18" y="8"/>
                  </a:lnTo>
                  <a:lnTo>
                    <a:pt x="14" y="7"/>
                  </a:lnTo>
                  <a:lnTo>
                    <a:pt x="14" y="4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1" name="Полилиния 408"/>
            <p:cNvSpPr/>
            <p:nvPr/>
          </p:nvSpPr>
          <p:spPr bwMode="auto">
            <a:xfrm>
              <a:off x="5175057" y="-3661873"/>
              <a:ext cx="47585" cy="57101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0" y="18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13" y="42"/>
                </a:cxn>
                <a:cxn ang="0">
                  <a:pos x="19" y="27"/>
                </a:cxn>
                <a:cxn ang="0">
                  <a:pos x="35" y="26"/>
                </a:cxn>
                <a:cxn ang="0">
                  <a:pos x="24" y="13"/>
                </a:cxn>
                <a:cxn ang="0">
                  <a:pos x="24" y="8"/>
                </a:cxn>
                <a:cxn ang="0">
                  <a:pos x="24" y="2"/>
                </a:cxn>
                <a:cxn ang="0">
                  <a:pos x="22" y="0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35" h="42">
                  <a:moveTo>
                    <a:pt x="8" y="5"/>
                  </a:moveTo>
                  <a:lnTo>
                    <a:pt x="0" y="18"/>
                  </a:lnTo>
                  <a:lnTo>
                    <a:pt x="3" y="23"/>
                  </a:lnTo>
                  <a:lnTo>
                    <a:pt x="0" y="29"/>
                  </a:lnTo>
                  <a:lnTo>
                    <a:pt x="13" y="42"/>
                  </a:lnTo>
                  <a:lnTo>
                    <a:pt x="19" y="27"/>
                  </a:lnTo>
                  <a:lnTo>
                    <a:pt x="35" y="26"/>
                  </a:lnTo>
                  <a:lnTo>
                    <a:pt x="24" y="13"/>
                  </a:lnTo>
                  <a:lnTo>
                    <a:pt x="24" y="8"/>
                  </a:lnTo>
                  <a:lnTo>
                    <a:pt x="24" y="2"/>
                  </a:lnTo>
                  <a:lnTo>
                    <a:pt x="22" y="0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2" name="Полилиния 409"/>
            <p:cNvSpPr/>
            <p:nvPr/>
          </p:nvSpPr>
          <p:spPr bwMode="auto">
            <a:xfrm>
              <a:off x="5160102" y="-3691783"/>
              <a:ext cx="21753" cy="679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6" y="5"/>
                </a:cxn>
                <a:cxn ang="0">
                  <a:pos x="11" y="5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6" h="5">
                  <a:moveTo>
                    <a:pt x="14" y="0"/>
                  </a:moveTo>
                  <a:lnTo>
                    <a:pt x="16" y="5"/>
                  </a:lnTo>
                  <a:lnTo>
                    <a:pt x="11" y="5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3" name="Полилиния 410"/>
            <p:cNvSpPr/>
            <p:nvPr/>
          </p:nvSpPr>
          <p:spPr bwMode="auto">
            <a:xfrm>
              <a:off x="5088045" y="-3701300"/>
              <a:ext cx="16315" cy="1631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2"/>
                </a:cxn>
                <a:cxn ang="0">
                  <a:pos x="0" y="8"/>
                </a:cxn>
                <a:cxn ang="0">
                  <a:pos x="4" y="12"/>
                </a:cxn>
                <a:cxn ang="0">
                  <a:pos x="12" y="4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lnTo>
                    <a:pt x="0" y="2"/>
                  </a:lnTo>
                  <a:lnTo>
                    <a:pt x="0" y="8"/>
                  </a:lnTo>
                  <a:lnTo>
                    <a:pt x="4" y="12"/>
                  </a:lnTo>
                  <a:lnTo>
                    <a:pt x="12" y="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4" name="Полилиния 411"/>
            <p:cNvSpPr/>
            <p:nvPr/>
          </p:nvSpPr>
          <p:spPr bwMode="auto">
            <a:xfrm>
              <a:off x="5074450" y="-3676828"/>
              <a:ext cx="25832" cy="1495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8"/>
                </a:cxn>
                <a:cxn ang="0">
                  <a:pos x="18" y="11"/>
                </a:cxn>
                <a:cxn ang="0">
                  <a:pos x="19" y="8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9" h="11">
                  <a:moveTo>
                    <a:pt x="10" y="0"/>
                  </a:moveTo>
                  <a:lnTo>
                    <a:pt x="0" y="8"/>
                  </a:lnTo>
                  <a:lnTo>
                    <a:pt x="18" y="11"/>
                  </a:lnTo>
                  <a:lnTo>
                    <a:pt x="19" y="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5" name="Полилиния 412"/>
            <p:cNvSpPr/>
            <p:nvPr/>
          </p:nvSpPr>
          <p:spPr bwMode="auto">
            <a:xfrm>
              <a:off x="5056776" y="-3661873"/>
              <a:ext cx="36708" cy="20394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0" y="0"/>
                </a:cxn>
                <a:cxn ang="0">
                  <a:pos x="13" y="7"/>
                </a:cxn>
                <a:cxn ang="0">
                  <a:pos x="11" y="11"/>
                </a:cxn>
                <a:cxn ang="0">
                  <a:pos x="0" y="8"/>
                </a:cxn>
                <a:cxn ang="0">
                  <a:pos x="5" y="15"/>
                </a:cxn>
                <a:cxn ang="0">
                  <a:pos x="27" y="8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27" h="15">
                  <a:moveTo>
                    <a:pt x="11" y="0"/>
                  </a:moveTo>
                  <a:lnTo>
                    <a:pt x="10" y="0"/>
                  </a:lnTo>
                  <a:lnTo>
                    <a:pt x="13" y="7"/>
                  </a:lnTo>
                  <a:lnTo>
                    <a:pt x="11" y="11"/>
                  </a:lnTo>
                  <a:lnTo>
                    <a:pt x="0" y="8"/>
                  </a:lnTo>
                  <a:lnTo>
                    <a:pt x="5" y="15"/>
                  </a:lnTo>
                  <a:lnTo>
                    <a:pt x="27" y="8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6" name="Полилиния 413"/>
            <p:cNvSpPr/>
            <p:nvPr/>
          </p:nvSpPr>
          <p:spPr bwMode="auto">
            <a:xfrm>
              <a:off x="5100282" y="-3615648"/>
              <a:ext cx="17675" cy="1223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3" y="5"/>
                </a:cxn>
                <a:cxn ang="0">
                  <a:pos x="10" y="9"/>
                </a:cxn>
                <a:cxn ang="0">
                  <a:pos x="0" y="6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lnTo>
                    <a:pt x="13" y="5"/>
                  </a:lnTo>
                  <a:lnTo>
                    <a:pt x="10" y="9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7" name="Полилиния 414"/>
            <p:cNvSpPr/>
            <p:nvPr/>
          </p:nvSpPr>
          <p:spPr bwMode="auto">
            <a:xfrm>
              <a:off x="5066292" y="-3603412"/>
              <a:ext cx="23113" cy="10876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4"/>
                </a:cxn>
                <a:cxn ang="0">
                  <a:pos x="1" y="8"/>
                </a:cxn>
                <a:cxn ang="0">
                  <a:pos x="17" y="5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7" h="8">
                  <a:moveTo>
                    <a:pt x="6" y="0"/>
                  </a:moveTo>
                  <a:lnTo>
                    <a:pt x="0" y="4"/>
                  </a:lnTo>
                  <a:lnTo>
                    <a:pt x="1" y="8"/>
                  </a:lnTo>
                  <a:lnTo>
                    <a:pt x="17" y="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8" name="Полилиния 415"/>
            <p:cNvSpPr/>
            <p:nvPr/>
          </p:nvSpPr>
          <p:spPr bwMode="auto">
            <a:xfrm>
              <a:off x="5039101" y="-3615648"/>
              <a:ext cx="31270" cy="122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1"/>
                </a:cxn>
                <a:cxn ang="0">
                  <a:pos x="8" y="9"/>
                </a:cxn>
                <a:cxn ang="0">
                  <a:pos x="23" y="6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23" h="9">
                  <a:moveTo>
                    <a:pt x="7" y="0"/>
                  </a:moveTo>
                  <a:lnTo>
                    <a:pt x="0" y="1"/>
                  </a:lnTo>
                  <a:lnTo>
                    <a:pt x="8" y="9"/>
                  </a:lnTo>
                  <a:lnTo>
                    <a:pt x="23" y="6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9" name="Полилиния 416"/>
            <p:cNvSpPr/>
            <p:nvPr/>
          </p:nvSpPr>
          <p:spPr bwMode="auto">
            <a:xfrm>
              <a:off x="5044540" y="-3630603"/>
              <a:ext cx="54382" cy="32629"/>
            </a:xfrm>
            <a:custGeom>
              <a:avLst/>
              <a:gdLst/>
              <a:ahLst/>
              <a:cxnLst>
                <a:cxn ang="0">
                  <a:pos x="17" y="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28" y="17"/>
                </a:cxn>
                <a:cxn ang="0">
                  <a:pos x="33" y="24"/>
                </a:cxn>
                <a:cxn ang="0">
                  <a:pos x="40" y="17"/>
                </a:cxn>
                <a:cxn ang="0">
                  <a:pos x="17" y="4"/>
                </a:cxn>
                <a:cxn ang="0">
                  <a:pos x="17" y="4"/>
                </a:cxn>
              </a:cxnLst>
              <a:rect l="0" t="0" r="r" b="b"/>
              <a:pathLst>
                <a:path w="40" h="24">
                  <a:moveTo>
                    <a:pt x="17" y="4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4" y="8"/>
                  </a:lnTo>
                  <a:lnTo>
                    <a:pt x="28" y="17"/>
                  </a:lnTo>
                  <a:lnTo>
                    <a:pt x="33" y="24"/>
                  </a:lnTo>
                  <a:lnTo>
                    <a:pt x="40" y="17"/>
                  </a:lnTo>
                  <a:lnTo>
                    <a:pt x="17" y="4"/>
                  </a:lnTo>
                  <a:lnTo>
                    <a:pt x="17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0" name="Полилиния 417"/>
            <p:cNvSpPr/>
            <p:nvPr/>
          </p:nvSpPr>
          <p:spPr bwMode="auto">
            <a:xfrm>
              <a:off x="5070372" y="-3630603"/>
              <a:ext cx="33989" cy="1903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17" y="14"/>
                </a:cxn>
                <a:cxn ang="0">
                  <a:pos x="25" y="11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25" h="14">
                  <a:moveTo>
                    <a:pt x="8" y="0"/>
                  </a:moveTo>
                  <a:lnTo>
                    <a:pt x="0" y="0"/>
                  </a:lnTo>
                  <a:lnTo>
                    <a:pt x="17" y="14"/>
                  </a:lnTo>
                  <a:lnTo>
                    <a:pt x="25" y="1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1" name="Полилиния 418"/>
            <p:cNvSpPr/>
            <p:nvPr/>
          </p:nvSpPr>
          <p:spPr bwMode="auto">
            <a:xfrm>
              <a:off x="5045900" y="-2965779"/>
              <a:ext cx="39428" cy="29910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1" y="0"/>
                </a:cxn>
                <a:cxn ang="0">
                  <a:pos x="24" y="9"/>
                </a:cxn>
                <a:cxn ang="0">
                  <a:pos x="24" y="6"/>
                </a:cxn>
                <a:cxn ang="0">
                  <a:pos x="29" y="11"/>
                </a:cxn>
                <a:cxn ang="0">
                  <a:pos x="29" y="14"/>
                </a:cxn>
                <a:cxn ang="0">
                  <a:pos x="26" y="11"/>
                </a:cxn>
                <a:cxn ang="0">
                  <a:pos x="19" y="19"/>
                </a:cxn>
                <a:cxn ang="0">
                  <a:pos x="13" y="22"/>
                </a:cxn>
                <a:cxn ang="0">
                  <a:pos x="8" y="22"/>
                </a:cxn>
                <a:cxn ang="0">
                  <a:pos x="3" y="19"/>
                </a:cxn>
                <a:cxn ang="0">
                  <a:pos x="3" y="22"/>
                </a:cxn>
                <a:cxn ang="0">
                  <a:pos x="2" y="19"/>
                </a:cxn>
                <a:cxn ang="0">
                  <a:pos x="0" y="9"/>
                </a:cxn>
                <a:cxn ang="0">
                  <a:pos x="5" y="1"/>
                </a:cxn>
                <a:cxn ang="0">
                  <a:pos x="5" y="1"/>
                </a:cxn>
              </a:cxnLst>
              <a:rect l="0" t="0" r="r" b="b"/>
              <a:pathLst>
                <a:path w="29" h="22">
                  <a:moveTo>
                    <a:pt x="5" y="1"/>
                  </a:moveTo>
                  <a:lnTo>
                    <a:pt x="11" y="0"/>
                  </a:lnTo>
                  <a:lnTo>
                    <a:pt x="24" y="9"/>
                  </a:lnTo>
                  <a:lnTo>
                    <a:pt x="24" y="6"/>
                  </a:lnTo>
                  <a:lnTo>
                    <a:pt x="29" y="11"/>
                  </a:lnTo>
                  <a:lnTo>
                    <a:pt x="29" y="14"/>
                  </a:lnTo>
                  <a:lnTo>
                    <a:pt x="26" y="11"/>
                  </a:lnTo>
                  <a:lnTo>
                    <a:pt x="19" y="19"/>
                  </a:lnTo>
                  <a:lnTo>
                    <a:pt x="13" y="22"/>
                  </a:lnTo>
                  <a:lnTo>
                    <a:pt x="8" y="22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0" y="9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2" name="Полилиния 419"/>
            <p:cNvSpPr/>
            <p:nvPr/>
          </p:nvSpPr>
          <p:spPr bwMode="auto">
            <a:xfrm>
              <a:off x="5088045" y="-3135725"/>
              <a:ext cx="115563" cy="12779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36" y="0"/>
                </a:cxn>
                <a:cxn ang="0">
                  <a:pos x="56" y="8"/>
                </a:cxn>
                <a:cxn ang="0">
                  <a:pos x="49" y="11"/>
                </a:cxn>
                <a:cxn ang="0">
                  <a:pos x="56" y="14"/>
                </a:cxn>
                <a:cxn ang="0">
                  <a:pos x="56" y="14"/>
                </a:cxn>
                <a:cxn ang="0">
                  <a:pos x="56" y="19"/>
                </a:cxn>
                <a:cxn ang="0">
                  <a:pos x="46" y="22"/>
                </a:cxn>
                <a:cxn ang="0">
                  <a:pos x="51" y="24"/>
                </a:cxn>
                <a:cxn ang="0">
                  <a:pos x="48" y="32"/>
                </a:cxn>
                <a:cxn ang="0">
                  <a:pos x="49" y="41"/>
                </a:cxn>
                <a:cxn ang="0">
                  <a:pos x="49" y="49"/>
                </a:cxn>
                <a:cxn ang="0">
                  <a:pos x="54" y="61"/>
                </a:cxn>
                <a:cxn ang="0">
                  <a:pos x="62" y="73"/>
                </a:cxn>
                <a:cxn ang="0">
                  <a:pos x="85" y="88"/>
                </a:cxn>
                <a:cxn ang="0">
                  <a:pos x="81" y="93"/>
                </a:cxn>
                <a:cxn ang="0">
                  <a:pos x="80" y="94"/>
                </a:cxn>
                <a:cxn ang="0">
                  <a:pos x="72" y="89"/>
                </a:cxn>
                <a:cxn ang="0">
                  <a:pos x="72" y="86"/>
                </a:cxn>
                <a:cxn ang="0">
                  <a:pos x="67" y="89"/>
                </a:cxn>
                <a:cxn ang="0">
                  <a:pos x="70" y="93"/>
                </a:cxn>
                <a:cxn ang="0">
                  <a:pos x="57" y="88"/>
                </a:cxn>
                <a:cxn ang="0">
                  <a:pos x="54" y="93"/>
                </a:cxn>
                <a:cxn ang="0">
                  <a:pos x="48" y="88"/>
                </a:cxn>
                <a:cxn ang="0">
                  <a:pos x="35" y="86"/>
                </a:cxn>
                <a:cxn ang="0">
                  <a:pos x="32" y="78"/>
                </a:cxn>
                <a:cxn ang="0">
                  <a:pos x="40" y="77"/>
                </a:cxn>
                <a:cxn ang="0">
                  <a:pos x="30" y="72"/>
                </a:cxn>
                <a:cxn ang="0">
                  <a:pos x="33" y="64"/>
                </a:cxn>
                <a:cxn ang="0">
                  <a:pos x="28" y="70"/>
                </a:cxn>
                <a:cxn ang="0">
                  <a:pos x="27" y="62"/>
                </a:cxn>
                <a:cxn ang="0">
                  <a:pos x="19" y="65"/>
                </a:cxn>
                <a:cxn ang="0">
                  <a:pos x="17" y="61"/>
                </a:cxn>
                <a:cxn ang="0">
                  <a:pos x="16" y="59"/>
                </a:cxn>
                <a:cxn ang="0">
                  <a:pos x="14" y="64"/>
                </a:cxn>
                <a:cxn ang="0">
                  <a:pos x="12" y="62"/>
                </a:cxn>
                <a:cxn ang="0">
                  <a:pos x="9" y="64"/>
                </a:cxn>
                <a:cxn ang="0">
                  <a:pos x="3" y="61"/>
                </a:cxn>
                <a:cxn ang="0">
                  <a:pos x="0" y="54"/>
                </a:cxn>
                <a:cxn ang="0">
                  <a:pos x="0" y="46"/>
                </a:cxn>
                <a:cxn ang="0">
                  <a:pos x="8" y="43"/>
                </a:cxn>
                <a:cxn ang="0">
                  <a:pos x="9" y="46"/>
                </a:cxn>
                <a:cxn ang="0">
                  <a:pos x="11" y="38"/>
                </a:cxn>
                <a:cxn ang="0">
                  <a:pos x="12" y="38"/>
                </a:cxn>
                <a:cxn ang="0">
                  <a:pos x="11" y="35"/>
                </a:cxn>
                <a:cxn ang="0">
                  <a:pos x="16" y="27"/>
                </a:cxn>
                <a:cxn ang="0">
                  <a:pos x="12" y="30"/>
                </a:cxn>
                <a:cxn ang="0">
                  <a:pos x="12" y="28"/>
                </a:cxn>
                <a:cxn ang="0">
                  <a:pos x="12" y="25"/>
                </a:cxn>
                <a:cxn ang="0">
                  <a:pos x="6" y="24"/>
                </a:cxn>
                <a:cxn ang="0">
                  <a:pos x="8" y="20"/>
                </a:cxn>
                <a:cxn ang="0">
                  <a:pos x="17" y="16"/>
                </a:cxn>
                <a:cxn ang="0">
                  <a:pos x="14" y="14"/>
                </a:cxn>
                <a:cxn ang="0">
                  <a:pos x="16" y="14"/>
                </a:cxn>
                <a:cxn ang="0">
                  <a:pos x="14" y="9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85" h="94">
                  <a:moveTo>
                    <a:pt x="20" y="3"/>
                  </a:moveTo>
                  <a:lnTo>
                    <a:pt x="36" y="0"/>
                  </a:lnTo>
                  <a:lnTo>
                    <a:pt x="56" y="8"/>
                  </a:lnTo>
                  <a:lnTo>
                    <a:pt x="49" y="11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9"/>
                  </a:lnTo>
                  <a:lnTo>
                    <a:pt x="46" y="22"/>
                  </a:lnTo>
                  <a:lnTo>
                    <a:pt x="51" y="24"/>
                  </a:lnTo>
                  <a:lnTo>
                    <a:pt x="48" y="32"/>
                  </a:lnTo>
                  <a:lnTo>
                    <a:pt x="49" y="41"/>
                  </a:lnTo>
                  <a:lnTo>
                    <a:pt x="49" y="49"/>
                  </a:lnTo>
                  <a:lnTo>
                    <a:pt x="54" y="61"/>
                  </a:lnTo>
                  <a:lnTo>
                    <a:pt x="62" y="73"/>
                  </a:lnTo>
                  <a:lnTo>
                    <a:pt x="85" y="88"/>
                  </a:lnTo>
                  <a:lnTo>
                    <a:pt x="81" y="93"/>
                  </a:lnTo>
                  <a:lnTo>
                    <a:pt x="80" y="94"/>
                  </a:lnTo>
                  <a:lnTo>
                    <a:pt x="72" y="89"/>
                  </a:lnTo>
                  <a:lnTo>
                    <a:pt x="72" y="86"/>
                  </a:lnTo>
                  <a:lnTo>
                    <a:pt x="67" y="89"/>
                  </a:lnTo>
                  <a:lnTo>
                    <a:pt x="70" y="93"/>
                  </a:lnTo>
                  <a:lnTo>
                    <a:pt x="57" y="88"/>
                  </a:lnTo>
                  <a:lnTo>
                    <a:pt x="54" y="93"/>
                  </a:lnTo>
                  <a:lnTo>
                    <a:pt x="48" y="88"/>
                  </a:lnTo>
                  <a:lnTo>
                    <a:pt x="35" y="86"/>
                  </a:lnTo>
                  <a:lnTo>
                    <a:pt x="32" y="78"/>
                  </a:lnTo>
                  <a:lnTo>
                    <a:pt x="40" y="77"/>
                  </a:lnTo>
                  <a:lnTo>
                    <a:pt x="30" y="72"/>
                  </a:lnTo>
                  <a:lnTo>
                    <a:pt x="33" y="64"/>
                  </a:lnTo>
                  <a:lnTo>
                    <a:pt x="28" y="70"/>
                  </a:lnTo>
                  <a:lnTo>
                    <a:pt x="27" y="62"/>
                  </a:lnTo>
                  <a:lnTo>
                    <a:pt x="19" y="65"/>
                  </a:lnTo>
                  <a:lnTo>
                    <a:pt x="17" y="61"/>
                  </a:lnTo>
                  <a:lnTo>
                    <a:pt x="16" y="59"/>
                  </a:lnTo>
                  <a:lnTo>
                    <a:pt x="14" y="64"/>
                  </a:lnTo>
                  <a:lnTo>
                    <a:pt x="12" y="62"/>
                  </a:lnTo>
                  <a:lnTo>
                    <a:pt x="9" y="64"/>
                  </a:lnTo>
                  <a:lnTo>
                    <a:pt x="3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8" y="43"/>
                  </a:lnTo>
                  <a:lnTo>
                    <a:pt x="9" y="46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1" y="35"/>
                  </a:lnTo>
                  <a:lnTo>
                    <a:pt x="16" y="27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6" y="24"/>
                  </a:lnTo>
                  <a:lnTo>
                    <a:pt x="8" y="20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14" y="9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3" name="Полилиния 420"/>
            <p:cNvSpPr/>
            <p:nvPr/>
          </p:nvSpPr>
          <p:spPr bwMode="auto">
            <a:xfrm>
              <a:off x="5111158" y="-3332860"/>
              <a:ext cx="235204" cy="202574"/>
            </a:xfrm>
            <a:custGeom>
              <a:avLst/>
              <a:gdLst/>
              <a:ahLst/>
              <a:cxnLst>
                <a:cxn ang="0">
                  <a:pos x="11" y="124"/>
                </a:cxn>
                <a:cxn ang="0">
                  <a:pos x="11" y="121"/>
                </a:cxn>
                <a:cxn ang="0">
                  <a:pos x="15" y="114"/>
                </a:cxn>
                <a:cxn ang="0">
                  <a:pos x="15" y="108"/>
                </a:cxn>
                <a:cxn ang="0">
                  <a:pos x="19" y="103"/>
                </a:cxn>
                <a:cxn ang="0">
                  <a:pos x="18" y="95"/>
                </a:cxn>
                <a:cxn ang="0">
                  <a:pos x="16" y="87"/>
                </a:cxn>
                <a:cxn ang="0">
                  <a:pos x="15" y="77"/>
                </a:cxn>
                <a:cxn ang="0">
                  <a:pos x="26" y="79"/>
                </a:cxn>
                <a:cxn ang="0">
                  <a:pos x="37" y="72"/>
                </a:cxn>
                <a:cxn ang="0">
                  <a:pos x="40" y="64"/>
                </a:cxn>
                <a:cxn ang="0">
                  <a:pos x="48" y="58"/>
                </a:cxn>
                <a:cxn ang="0">
                  <a:pos x="69" y="37"/>
                </a:cxn>
                <a:cxn ang="0">
                  <a:pos x="69" y="44"/>
                </a:cxn>
                <a:cxn ang="0">
                  <a:pos x="77" y="39"/>
                </a:cxn>
                <a:cxn ang="0">
                  <a:pos x="76" y="31"/>
                </a:cxn>
                <a:cxn ang="0">
                  <a:pos x="90" y="32"/>
                </a:cxn>
                <a:cxn ang="0">
                  <a:pos x="93" y="36"/>
                </a:cxn>
                <a:cxn ang="0">
                  <a:pos x="132" y="21"/>
                </a:cxn>
                <a:cxn ang="0">
                  <a:pos x="130" y="13"/>
                </a:cxn>
                <a:cxn ang="0">
                  <a:pos x="148" y="0"/>
                </a:cxn>
                <a:cxn ang="0">
                  <a:pos x="167" y="7"/>
                </a:cxn>
                <a:cxn ang="0">
                  <a:pos x="170" y="21"/>
                </a:cxn>
                <a:cxn ang="0">
                  <a:pos x="165" y="34"/>
                </a:cxn>
                <a:cxn ang="0">
                  <a:pos x="162" y="34"/>
                </a:cxn>
                <a:cxn ang="0">
                  <a:pos x="133" y="47"/>
                </a:cxn>
                <a:cxn ang="0">
                  <a:pos x="111" y="55"/>
                </a:cxn>
                <a:cxn ang="0">
                  <a:pos x="96" y="69"/>
                </a:cxn>
                <a:cxn ang="0">
                  <a:pos x="77" y="80"/>
                </a:cxn>
                <a:cxn ang="0">
                  <a:pos x="82" y="87"/>
                </a:cxn>
                <a:cxn ang="0">
                  <a:pos x="77" y="97"/>
                </a:cxn>
                <a:cxn ang="0">
                  <a:pos x="74" y="103"/>
                </a:cxn>
                <a:cxn ang="0">
                  <a:pos x="66" y="103"/>
                </a:cxn>
                <a:cxn ang="0">
                  <a:pos x="64" y="106"/>
                </a:cxn>
                <a:cxn ang="0">
                  <a:pos x="53" y="101"/>
                </a:cxn>
                <a:cxn ang="0">
                  <a:pos x="58" y="116"/>
                </a:cxn>
                <a:cxn ang="0">
                  <a:pos x="58" y="119"/>
                </a:cxn>
                <a:cxn ang="0">
                  <a:pos x="56" y="122"/>
                </a:cxn>
                <a:cxn ang="0">
                  <a:pos x="47" y="114"/>
                </a:cxn>
                <a:cxn ang="0">
                  <a:pos x="47" y="119"/>
                </a:cxn>
                <a:cxn ang="0">
                  <a:pos x="52" y="125"/>
                </a:cxn>
                <a:cxn ang="0">
                  <a:pos x="52" y="132"/>
                </a:cxn>
                <a:cxn ang="0">
                  <a:pos x="50" y="137"/>
                </a:cxn>
                <a:cxn ang="0">
                  <a:pos x="40" y="135"/>
                </a:cxn>
                <a:cxn ang="0">
                  <a:pos x="42" y="149"/>
                </a:cxn>
                <a:cxn ang="0">
                  <a:pos x="8" y="146"/>
                </a:cxn>
                <a:cxn ang="0">
                  <a:pos x="10" y="143"/>
                </a:cxn>
                <a:cxn ang="0">
                  <a:pos x="18" y="133"/>
                </a:cxn>
                <a:cxn ang="0">
                  <a:pos x="0" y="130"/>
                </a:cxn>
              </a:cxnLst>
              <a:rect l="0" t="0" r="r" b="b"/>
              <a:pathLst>
                <a:path w="173" h="149">
                  <a:moveTo>
                    <a:pt x="0" y="130"/>
                  </a:moveTo>
                  <a:lnTo>
                    <a:pt x="11" y="124"/>
                  </a:lnTo>
                  <a:lnTo>
                    <a:pt x="11" y="124"/>
                  </a:lnTo>
                  <a:lnTo>
                    <a:pt x="11" y="121"/>
                  </a:lnTo>
                  <a:lnTo>
                    <a:pt x="15" y="117"/>
                  </a:lnTo>
                  <a:lnTo>
                    <a:pt x="15" y="114"/>
                  </a:lnTo>
                  <a:lnTo>
                    <a:pt x="21" y="113"/>
                  </a:lnTo>
                  <a:lnTo>
                    <a:pt x="15" y="108"/>
                  </a:lnTo>
                  <a:lnTo>
                    <a:pt x="26" y="106"/>
                  </a:lnTo>
                  <a:lnTo>
                    <a:pt x="19" y="103"/>
                  </a:lnTo>
                  <a:lnTo>
                    <a:pt x="18" y="98"/>
                  </a:lnTo>
                  <a:lnTo>
                    <a:pt x="18" y="95"/>
                  </a:lnTo>
                  <a:lnTo>
                    <a:pt x="21" y="87"/>
                  </a:lnTo>
                  <a:lnTo>
                    <a:pt x="16" y="87"/>
                  </a:lnTo>
                  <a:lnTo>
                    <a:pt x="13" y="84"/>
                  </a:lnTo>
                  <a:lnTo>
                    <a:pt x="15" y="77"/>
                  </a:lnTo>
                  <a:lnTo>
                    <a:pt x="21" y="82"/>
                  </a:lnTo>
                  <a:lnTo>
                    <a:pt x="26" y="79"/>
                  </a:lnTo>
                  <a:lnTo>
                    <a:pt x="27" y="74"/>
                  </a:lnTo>
                  <a:lnTo>
                    <a:pt x="37" y="72"/>
                  </a:lnTo>
                  <a:lnTo>
                    <a:pt x="42" y="69"/>
                  </a:lnTo>
                  <a:lnTo>
                    <a:pt x="40" y="64"/>
                  </a:lnTo>
                  <a:lnTo>
                    <a:pt x="42" y="61"/>
                  </a:lnTo>
                  <a:lnTo>
                    <a:pt x="48" y="58"/>
                  </a:lnTo>
                  <a:lnTo>
                    <a:pt x="50" y="52"/>
                  </a:lnTo>
                  <a:lnTo>
                    <a:pt x="69" y="37"/>
                  </a:lnTo>
                  <a:lnTo>
                    <a:pt x="72" y="39"/>
                  </a:lnTo>
                  <a:lnTo>
                    <a:pt x="69" y="44"/>
                  </a:lnTo>
                  <a:lnTo>
                    <a:pt x="77" y="40"/>
                  </a:lnTo>
                  <a:lnTo>
                    <a:pt x="77" y="39"/>
                  </a:lnTo>
                  <a:lnTo>
                    <a:pt x="74" y="36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90" y="32"/>
                  </a:lnTo>
                  <a:lnTo>
                    <a:pt x="92" y="36"/>
                  </a:lnTo>
                  <a:lnTo>
                    <a:pt x="93" y="36"/>
                  </a:lnTo>
                  <a:lnTo>
                    <a:pt x="116" y="29"/>
                  </a:lnTo>
                  <a:lnTo>
                    <a:pt x="132" y="21"/>
                  </a:lnTo>
                  <a:lnTo>
                    <a:pt x="133" y="20"/>
                  </a:lnTo>
                  <a:lnTo>
                    <a:pt x="130" y="13"/>
                  </a:lnTo>
                  <a:lnTo>
                    <a:pt x="132" y="12"/>
                  </a:lnTo>
                  <a:lnTo>
                    <a:pt x="148" y="0"/>
                  </a:lnTo>
                  <a:lnTo>
                    <a:pt x="162" y="4"/>
                  </a:lnTo>
                  <a:lnTo>
                    <a:pt x="167" y="7"/>
                  </a:lnTo>
                  <a:lnTo>
                    <a:pt x="172" y="15"/>
                  </a:lnTo>
                  <a:lnTo>
                    <a:pt x="170" y="21"/>
                  </a:lnTo>
                  <a:lnTo>
                    <a:pt x="173" y="21"/>
                  </a:lnTo>
                  <a:lnTo>
                    <a:pt x="165" y="34"/>
                  </a:lnTo>
                  <a:lnTo>
                    <a:pt x="167" y="36"/>
                  </a:lnTo>
                  <a:lnTo>
                    <a:pt x="162" y="34"/>
                  </a:lnTo>
                  <a:lnTo>
                    <a:pt x="153" y="42"/>
                  </a:lnTo>
                  <a:lnTo>
                    <a:pt x="133" y="47"/>
                  </a:lnTo>
                  <a:lnTo>
                    <a:pt x="116" y="58"/>
                  </a:lnTo>
                  <a:lnTo>
                    <a:pt x="111" y="55"/>
                  </a:lnTo>
                  <a:lnTo>
                    <a:pt x="111" y="60"/>
                  </a:lnTo>
                  <a:lnTo>
                    <a:pt x="96" y="69"/>
                  </a:lnTo>
                  <a:lnTo>
                    <a:pt x="88" y="80"/>
                  </a:lnTo>
                  <a:lnTo>
                    <a:pt x="77" y="80"/>
                  </a:lnTo>
                  <a:lnTo>
                    <a:pt x="76" y="84"/>
                  </a:lnTo>
                  <a:lnTo>
                    <a:pt x="82" y="87"/>
                  </a:lnTo>
                  <a:lnTo>
                    <a:pt x="76" y="93"/>
                  </a:lnTo>
                  <a:lnTo>
                    <a:pt x="77" y="97"/>
                  </a:lnTo>
                  <a:lnTo>
                    <a:pt x="66" y="93"/>
                  </a:lnTo>
                  <a:lnTo>
                    <a:pt x="74" y="103"/>
                  </a:lnTo>
                  <a:lnTo>
                    <a:pt x="63" y="98"/>
                  </a:lnTo>
                  <a:lnTo>
                    <a:pt x="66" y="103"/>
                  </a:lnTo>
                  <a:lnTo>
                    <a:pt x="63" y="101"/>
                  </a:lnTo>
                  <a:lnTo>
                    <a:pt x="64" y="106"/>
                  </a:lnTo>
                  <a:lnTo>
                    <a:pt x="61" y="108"/>
                  </a:lnTo>
                  <a:lnTo>
                    <a:pt x="53" y="101"/>
                  </a:lnTo>
                  <a:lnTo>
                    <a:pt x="61" y="114"/>
                  </a:lnTo>
                  <a:lnTo>
                    <a:pt x="58" y="116"/>
                  </a:lnTo>
                  <a:lnTo>
                    <a:pt x="60" y="119"/>
                  </a:lnTo>
                  <a:lnTo>
                    <a:pt x="58" y="119"/>
                  </a:lnTo>
                  <a:lnTo>
                    <a:pt x="56" y="117"/>
                  </a:lnTo>
                  <a:lnTo>
                    <a:pt x="56" y="122"/>
                  </a:lnTo>
                  <a:lnTo>
                    <a:pt x="55" y="122"/>
                  </a:lnTo>
                  <a:lnTo>
                    <a:pt x="47" y="114"/>
                  </a:lnTo>
                  <a:lnTo>
                    <a:pt x="45" y="117"/>
                  </a:lnTo>
                  <a:lnTo>
                    <a:pt x="47" y="119"/>
                  </a:lnTo>
                  <a:lnTo>
                    <a:pt x="44" y="121"/>
                  </a:lnTo>
                  <a:lnTo>
                    <a:pt x="52" y="125"/>
                  </a:lnTo>
                  <a:lnTo>
                    <a:pt x="52" y="127"/>
                  </a:lnTo>
                  <a:lnTo>
                    <a:pt x="52" y="132"/>
                  </a:lnTo>
                  <a:lnTo>
                    <a:pt x="45" y="130"/>
                  </a:lnTo>
                  <a:lnTo>
                    <a:pt x="50" y="137"/>
                  </a:lnTo>
                  <a:lnTo>
                    <a:pt x="48" y="138"/>
                  </a:lnTo>
                  <a:lnTo>
                    <a:pt x="40" y="135"/>
                  </a:lnTo>
                  <a:lnTo>
                    <a:pt x="47" y="143"/>
                  </a:lnTo>
                  <a:lnTo>
                    <a:pt x="42" y="149"/>
                  </a:lnTo>
                  <a:lnTo>
                    <a:pt x="21" y="143"/>
                  </a:lnTo>
                  <a:lnTo>
                    <a:pt x="8" y="146"/>
                  </a:lnTo>
                  <a:lnTo>
                    <a:pt x="11" y="143"/>
                  </a:lnTo>
                  <a:lnTo>
                    <a:pt x="10" y="143"/>
                  </a:lnTo>
                  <a:lnTo>
                    <a:pt x="10" y="138"/>
                  </a:lnTo>
                  <a:lnTo>
                    <a:pt x="18" y="133"/>
                  </a:lnTo>
                  <a:lnTo>
                    <a:pt x="5" y="137"/>
                  </a:lnTo>
                  <a:lnTo>
                    <a:pt x="0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4" name="Полилиния 421"/>
            <p:cNvSpPr/>
            <p:nvPr/>
          </p:nvSpPr>
          <p:spPr bwMode="auto">
            <a:xfrm>
              <a:off x="5104360" y="-3041915"/>
              <a:ext cx="20394" cy="1631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0"/>
                </a:cxn>
                <a:cxn ang="0">
                  <a:pos x="13" y="4"/>
                </a:cxn>
                <a:cxn ang="0">
                  <a:pos x="15" y="12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5" h="12">
                  <a:moveTo>
                    <a:pt x="0" y="1"/>
                  </a:moveTo>
                  <a:lnTo>
                    <a:pt x="8" y="0"/>
                  </a:lnTo>
                  <a:lnTo>
                    <a:pt x="13" y="4"/>
                  </a:lnTo>
                  <a:lnTo>
                    <a:pt x="15" y="12"/>
                  </a:lnTo>
                  <a:lnTo>
                    <a:pt x="7" y="3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5" name="Полилиния 422"/>
            <p:cNvSpPr/>
            <p:nvPr/>
          </p:nvSpPr>
          <p:spPr bwMode="auto">
            <a:xfrm>
              <a:off x="5222642" y="-3005207"/>
              <a:ext cx="39428" cy="29910"/>
            </a:xfrm>
            <a:custGeom>
              <a:avLst/>
              <a:gdLst/>
              <a:ahLst/>
              <a:cxnLst>
                <a:cxn ang="0">
                  <a:pos x="5" y="14"/>
                </a:cxn>
                <a:cxn ang="0">
                  <a:pos x="0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6" y="0"/>
                </a:cxn>
                <a:cxn ang="0">
                  <a:pos x="29" y="19"/>
                </a:cxn>
                <a:cxn ang="0">
                  <a:pos x="27" y="22"/>
                </a:cxn>
                <a:cxn ang="0">
                  <a:pos x="21" y="22"/>
                </a:cxn>
                <a:cxn ang="0">
                  <a:pos x="8" y="16"/>
                </a:cxn>
                <a:cxn ang="0">
                  <a:pos x="11" y="21"/>
                </a:cxn>
                <a:cxn ang="0">
                  <a:pos x="5" y="14"/>
                </a:cxn>
                <a:cxn ang="0">
                  <a:pos x="5" y="14"/>
                </a:cxn>
              </a:cxnLst>
              <a:rect l="0" t="0" r="r" b="b"/>
              <a:pathLst>
                <a:path w="29" h="22">
                  <a:moveTo>
                    <a:pt x="5" y="14"/>
                  </a:moveTo>
                  <a:lnTo>
                    <a:pt x="0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6" y="0"/>
                  </a:lnTo>
                  <a:lnTo>
                    <a:pt x="29" y="19"/>
                  </a:lnTo>
                  <a:lnTo>
                    <a:pt x="27" y="22"/>
                  </a:lnTo>
                  <a:lnTo>
                    <a:pt x="21" y="22"/>
                  </a:lnTo>
                  <a:lnTo>
                    <a:pt x="8" y="16"/>
                  </a:lnTo>
                  <a:lnTo>
                    <a:pt x="11" y="21"/>
                  </a:lnTo>
                  <a:lnTo>
                    <a:pt x="5" y="14"/>
                  </a:lnTo>
                  <a:lnTo>
                    <a:pt x="5" y="1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6" name="Полилиния 423"/>
            <p:cNvSpPr/>
            <p:nvPr/>
          </p:nvSpPr>
          <p:spPr bwMode="auto">
            <a:xfrm>
              <a:off x="5402103" y="-3141163"/>
              <a:ext cx="25832" cy="20394"/>
            </a:xfrm>
            <a:custGeom>
              <a:avLst/>
              <a:gdLst/>
              <a:ahLst/>
              <a:cxnLst>
                <a:cxn ang="0">
                  <a:pos x="3" y="15"/>
                </a:cxn>
                <a:cxn ang="0">
                  <a:pos x="1" y="15"/>
                </a:cxn>
                <a:cxn ang="0">
                  <a:pos x="1" y="10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19" y="8"/>
                </a:cxn>
                <a:cxn ang="0">
                  <a:pos x="6" y="13"/>
                </a:cxn>
                <a:cxn ang="0">
                  <a:pos x="4" y="12"/>
                </a:cxn>
                <a:cxn ang="0">
                  <a:pos x="3" y="15"/>
                </a:cxn>
                <a:cxn ang="0">
                  <a:pos x="3" y="15"/>
                </a:cxn>
              </a:cxnLst>
              <a:rect l="0" t="0" r="r" b="b"/>
              <a:pathLst>
                <a:path w="19" h="15">
                  <a:moveTo>
                    <a:pt x="3" y="15"/>
                  </a:moveTo>
                  <a:lnTo>
                    <a:pt x="1" y="15"/>
                  </a:lnTo>
                  <a:lnTo>
                    <a:pt x="1" y="10"/>
                  </a:lnTo>
                  <a:lnTo>
                    <a:pt x="0" y="5"/>
                  </a:lnTo>
                  <a:lnTo>
                    <a:pt x="3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1" y="7"/>
                  </a:lnTo>
                  <a:lnTo>
                    <a:pt x="19" y="8"/>
                  </a:lnTo>
                  <a:lnTo>
                    <a:pt x="6" y="13"/>
                  </a:lnTo>
                  <a:lnTo>
                    <a:pt x="4" y="12"/>
                  </a:lnTo>
                  <a:lnTo>
                    <a:pt x="3" y="15"/>
                  </a:lnTo>
                  <a:lnTo>
                    <a:pt x="3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7" name="Полилиния 424"/>
            <p:cNvSpPr/>
            <p:nvPr/>
          </p:nvSpPr>
          <p:spPr bwMode="auto">
            <a:xfrm>
              <a:off x="5554374" y="-3120769"/>
              <a:ext cx="17675" cy="12236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9" y="3"/>
                </a:cxn>
                <a:cxn ang="0">
                  <a:pos x="13" y="9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3" h="9">
                  <a:moveTo>
                    <a:pt x="6" y="0"/>
                  </a:moveTo>
                  <a:lnTo>
                    <a:pt x="9" y="3"/>
                  </a:lnTo>
                  <a:lnTo>
                    <a:pt x="13" y="9"/>
                  </a:lnTo>
                  <a:lnTo>
                    <a:pt x="0" y="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8" name="Полилиния 425"/>
            <p:cNvSpPr/>
            <p:nvPr/>
          </p:nvSpPr>
          <p:spPr bwMode="auto">
            <a:xfrm>
              <a:off x="5529902" y="-3101735"/>
              <a:ext cx="21753" cy="1631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7" y="0"/>
                </a:cxn>
                <a:cxn ang="0">
                  <a:pos x="16" y="3"/>
                </a:cxn>
                <a:cxn ang="0">
                  <a:pos x="11" y="10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16" h="12">
                  <a:moveTo>
                    <a:pt x="3" y="3"/>
                  </a:moveTo>
                  <a:lnTo>
                    <a:pt x="7" y="0"/>
                  </a:lnTo>
                  <a:lnTo>
                    <a:pt x="16" y="3"/>
                  </a:lnTo>
                  <a:lnTo>
                    <a:pt x="11" y="10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9" name="Полилиния 426"/>
            <p:cNvSpPr/>
            <p:nvPr/>
          </p:nvSpPr>
          <p:spPr bwMode="auto">
            <a:xfrm>
              <a:off x="5572048" y="-3249927"/>
              <a:ext cx="14956" cy="17675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11" y="7"/>
                </a:cxn>
                <a:cxn ang="0">
                  <a:pos x="8" y="7"/>
                </a:cxn>
                <a:cxn ang="0">
                  <a:pos x="9" y="13"/>
                </a:cxn>
                <a:cxn ang="0">
                  <a:pos x="6" y="7"/>
                </a:cxn>
                <a:cxn ang="0">
                  <a:pos x="1" y="5"/>
                </a:cxn>
                <a:cxn ang="0">
                  <a:pos x="4" y="13"/>
                </a:cxn>
                <a:cxn ang="0">
                  <a:pos x="0" y="5"/>
                </a:cxn>
                <a:cxn ang="0">
                  <a:pos x="4" y="3"/>
                </a:cxn>
                <a:cxn ang="0">
                  <a:pos x="3" y="0"/>
                </a:cxn>
                <a:cxn ang="0">
                  <a:pos x="9" y="0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1" h="13">
                  <a:moveTo>
                    <a:pt x="9" y="3"/>
                  </a:moveTo>
                  <a:lnTo>
                    <a:pt x="11" y="7"/>
                  </a:lnTo>
                  <a:lnTo>
                    <a:pt x="8" y="7"/>
                  </a:lnTo>
                  <a:lnTo>
                    <a:pt x="9" y="13"/>
                  </a:lnTo>
                  <a:lnTo>
                    <a:pt x="6" y="7"/>
                  </a:lnTo>
                  <a:lnTo>
                    <a:pt x="1" y="5"/>
                  </a:lnTo>
                  <a:lnTo>
                    <a:pt x="4" y="13"/>
                  </a:lnTo>
                  <a:lnTo>
                    <a:pt x="0" y="5"/>
                  </a:lnTo>
                  <a:lnTo>
                    <a:pt x="4" y="3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0" name="Полилиния 427"/>
            <p:cNvSpPr/>
            <p:nvPr/>
          </p:nvSpPr>
          <p:spPr bwMode="auto">
            <a:xfrm>
              <a:off x="5644105" y="-3012004"/>
              <a:ext cx="10876" cy="1359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8" y="8"/>
                </a:cxn>
                <a:cxn ang="0">
                  <a:pos x="4" y="1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8" h="10">
                  <a:moveTo>
                    <a:pt x="0" y="3"/>
                  </a:moveTo>
                  <a:lnTo>
                    <a:pt x="3" y="0"/>
                  </a:lnTo>
                  <a:lnTo>
                    <a:pt x="8" y="8"/>
                  </a:lnTo>
                  <a:lnTo>
                    <a:pt x="4" y="1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1" name="Полилиния 428"/>
            <p:cNvSpPr/>
            <p:nvPr/>
          </p:nvSpPr>
          <p:spPr bwMode="auto">
            <a:xfrm>
              <a:off x="5335485" y="-2000494"/>
              <a:ext cx="17675" cy="679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0"/>
                </a:cxn>
                <a:cxn ang="0">
                  <a:pos x="0" y="5"/>
                </a:cxn>
                <a:cxn ang="0">
                  <a:pos x="7" y="3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3" h="5">
                  <a:moveTo>
                    <a:pt x="13" y="0"/>
                  </a:moveTo>
                  <a:lnTo>
                    <a:pt x="7" y="0"/>
                  </a:lnTo>
                  <a:lnTo>
                    <a:pt x="0" y="5"/>
                  </a:lnTo>
                  <a:lnTo>
                    <a:pt x="7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2" name="Полилиния 429"/>
            <p:cNvSpPr/>
            <p:nvPr/>
          </p:nvSpPr>
          <p:spPr bwMode="auto">
            <a:xfrm>
              <a:off x="5421137" y="-1906685"/>
              <a:ext cx="4079" cy="679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3" name="Полилиния 430"/>
            <p:cNvSpPr/>
            <p:nvPr/>
          </p:nvSpPr>
          <p:spPr bwMode="auto">
            <a:xfrm>
              <a:off x="5308294" y="-1958348"/>
              <a:ext cx="543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4" name="Полилиния 431"/>
            <p:cNvSpPr/>
            <p:nvPr/>
          </p:nvSpPr>
          <p:spPr bwMode="auto">
            <a:xfrm>
              <a:off x="5103001" y="-1804718"/>
              <a:ext cx="1360" cy="136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5" name="Прямоугольник 432"/>
            <p:cNvSpPr>
              <a:spLocks noChangeArrowheads="1"/>
            </p:cNvSpPr>
            <p:nvPr/>
          </p:nvSpPr>
          <p:spPr bwMode="auto">
            <a:xfrm>
              <a:off x="5103001" y="-1808797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6" name="Полилиния 433"/>
            <p:cNvSpPr/>
            <p:nvPr/>
          </p:nvSpPr>
          <p:spPr bwMode="auto">
            <a:xfrm>
              <a:off x="5308294" y="-1784325"/>
              <a:ext cx="407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7" name="Полилиния 434"/>
            <p:cNvSpPr/>
            <p:nvPr/>
          </p:nvSpPr>
          <p:spPr bwMode="auto">
            <a:xfrm>
              <a:off x="5331407" y="-1791122"/>
              <a:ext cx="24472" cy="6798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8" y="2"/>
                </a:cxn>
                <a:cxn ang="0">
                  <a:pos x="15" y="3"/>
                </a:cxn>
                <a:cxn ang="0">
                  <a:pos x="10" y="5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lnTo>
                    <a:pt x="18" y="2"/>
                  </a:lnTo>
                  <a:lnTo>
                    <a:pt x="15" y="3"/>
                  </a:lnTo>
                  <a:lnTo>
                    <a:pt x="1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2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8" name="Полилиния 435"/>
            <p:cNvSpPr/>
            <p:nvPr/>
          </p:nvSpPr>
          <p:spPr bwMode="auto">
            <a:xfrm>
              <a:off x="5078529" y="-1849584"/>
              <a:ext cx="2719" cy="136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9" name="Полилиния 436"/>
            <p:cNvSpPr/>
            <p:nvPr/>
          </p:nvSpPr>
          <p:spPr bwMode="auto">
            <a:xfrm>
              <a:off x="5078529" y="-1849584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0" name="Полилиния 437"/>
            <p:cNvSpPr/>
            <p:nvPr/>
          </p:nvSpPr>
          <p:spPr bwMode="auto">
            <a:xfrm>
              <a:off x="5082607" y="-1848224"/>
              <a:ext cx="2719" cy="2719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1" name="Полилиния 438"/>
            <p:cNvSpPr/>
            <p:nvPr/>
          </p:nvSpPr>
          <p:spPr bwMode="auto">
            <a:xfrm>
              <a:off x="4714168" y="-2205788"/>
              <a:ext cx="16315" cy="6798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2" y="5"/>
                </a:cxn>
                <a:cxn ang="0">
                  <a:pos x="7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5" y="5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2" h="5">
                  <a:moveTo>
                    <a:pt x="10" y="5"/>
                  </a:moveTo>
                  <a:lnTo>
                    <a:pt x="12" y="5"/>
                  </a:lnTo>
                  <a:lnTo>
                    <a:pt x="7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2" name="Полилиния 439"/>
            <p:cNvSpPr/>
            <p:nvPr/>
          </p:nvSpPr>
          <p:spPr bwMode="auto">
            <a:xfrm>
              <a:off x="4714168" y="-2189473"/>
              <a:ext cx="6798" cy="54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lnTo>
                    <a:pt x="5" y="3"/>
                  </a:lnTo>
                  <a:lnTo>
                    <a:pt x="5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3" name="Полилиния 440"/>
            <p:cNvSpPr/>
            <p:nvPr/>
          </p:nvSpPr>
          <p:spPr bwMode="auto">
            <a:xfrm>
              <a:off x="4757673" y="-2152764"/>
              <a:ext cx="9517" cy="8157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4" name="Полилиния 441"/>
            <p:cNvSpPr/>
            <p:nvPr/>
          </p:nvSpPr>
          <p:spPr bwMode="auto">
            <a:xfrm>
              <a:off x="4851482" y="-2141888"/>
              <a:ext cx="43506" cy="19034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32" y="0"/>
                </a:cxn>
                <a:cxn ang="0">
                  <a:pos x="29" y="5"/>
                </a:cxn>
                <a:cxn ang="0">
                  <a:pos x="24" y="9"/>
                </a:cxn>
                <a:cxn ang="0">
                  <a:pos x="12" y="14"/>
                </a:cxn>
                <a:cxn ang="0">
                  <a:pos x="4" y="13"/>
                </a:cxn>
                <a:cxn ang="0">
                  <a:pos x="0" y="9"/>
                </a:cxn>
                <a:cxn ang="0">
                  <a:pos x="10" y="6"/>
                </a:cxn>
                <a:cxn ang="0">
                  <a:pos x="10" y="5"/>
                </a:cxn>
                <a:cxn ang="0">
                  <a:pos x="24" y="3"/>
                </a:cxn>
                <a:cxn ang="0">
                  <a:pos x="24" y="3"/>
                </a:cxn>
              </a:cxnLst>
              <a:rect l="0" t="0" r="r" b="b"/>
              <a:pathLst>
                <a:path w="32" h="14">
                  <a:moveTo>
                    <a:pt x="24" y="3"/>
                  </a:moveTo>
                  <a:lnTo>
                    <a:pt x="32" y="0"/>
                  </a:lnTo>
                  <a:lnTo>
                    <a:pt x="29" y="5"/>
                  </a:lnTo>
                  <a:lnTo>
                    <a:pt x="24" y="9"/>
                  </a:lnTo>
                  <a:lnTo>
                    <a:pt x="12" y="14"/>
                  </a:lnTo>
                  <a:lnTo>
                    <a:pt x="4" y="13"/>
                  </a:lnTo>
                  <a:lnTo>
                    <a:pt x="0" y="9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24" y="3"/>
                  </a:lnTo>
                  <a:lnTo>
                    <a:pt x="2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5" name="Полилиния 442"/>
            <p:cNvSpPr/>
            <p:nvPr/>
          </p:nvSpPr>
          <p:spPr bwMode="auto">
            <a:xfrm>
              <a:off x="4686977" y="-2228900"/>
              <a:ext cx="4079" cy="1360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1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3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6" name="Полилиния 443"/>
            <p:cNvSpPr/>
            <p:nvPr/>
          </p:nvSpPr>
          <p:spPr bwMode="auto">
            <a:xfrm>
              <a:off x="4697853" y="-2213945"/>
              <a:ext cx="5438" cy="271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7" name="Полилиния 444"/>
            <p:cNvSpPr/>
            <p:nvPr/>
          </p:nvSpPr>
          <p:spPr bwMode="auto">
            <a:xfrm>
              <a:off x="4673381" y="-2137810"/>
              <a:ext cx="57101" cy="1087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3" y="3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14" y="5"/>
                </a:cxn>
                <a:cxn ang="0">
                  <a:pos x="19" y="8"/>
                </a:cxn>
                <a:cxn ang="0">
                  <a:pos x="37" y="6"/>
                </a:cxn>
                <a:cxn ang="0">
                  <a:pos x="40" y="8"/>
                </a:cxn>
                <a:cxn ang="0">
                  <a:pos x="42" y="3"/>
                </a:cxn>
                <a:cxn ang="0">
                  <a:pos x="37" y="5"/>
                </a:cxn>
                <a:cxn ang="0">
                  <a:pos x="32" y="3"/>
                </a:cxn>
                <a:cxn ang="0">
                  <a:pos x="22" y="2"/>
                </a:cxn>
                <a:cxn ang="0">
                  <a:pos x="22" y="2"/>
                </a:cxn>
              </a:cxnLst>
              <a:rect l="0" t="0" r="r" b="b"/>
              <a:pathLst>
                <a:path w="42" h="8">
                  <a:moveTo>
                    <a:pt x="22" y="2"/>
                  </a:moveTo>
                  <a:lnTo>
                    <a:pt x="13" y="3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5"/>
                  </a:lnTo>
                  <a:lnTo>
                    <a:pt x="14" y="5"/>
                  </a:lnTo>
                  <a:lnTo>
                    <a:pt x="19" y="8"/>
                  </a:lnTo>
                  <a:lnTo>
                    <a:pt x="37" y="6"/>
                  </a:lnTo>
                  <a:lnTo>
                    <a:pt x="40" y="8"/>
                  </a:lnTo>
                  <a:lnTo>
                    <a:pt x="42" y="3"/>
                  </a:lnTo>
                  <a:lnTo>
                    <a:pt x="37" y="5"/>
                  </a:lnTo>
                  <a:lnTo>
                    <a:pt x="32" y="3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8" name="Полилиния 445"/>
            <p:cNvSpPr/>
            <p:nvPr/>
          </p:nvSpPr>
          <p:spPr bwMode="auto">
            <a:xfrm>
              <a:off x="4692415" y="-2178596"/>
              <a:ext cx="6798" cy="5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9" name="Полилиния 446"/>
            <p:cNvSpPr/>
            <p:nvPr/>
          </p:nvSpPr>
          <p:spPr bwMode="auto">
            <a:xfrm>
              <a:off x="4708729" y="-2166360"/>
              <a:ext cx="4079" cy="4079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0" name="Полилиния 447"/>
            <p:cNvSpPr/>
            <p:nvPr/>
          </p:nvSpPr>
          <p:spPr bwMode="auto">
            <a:xfrm>
              <a:off x="4623077" y="-2185394"/>
              <a:ext cx="46225" cy="3262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5" y="3"/>
                </a:cxn>
                <a:cxn ang="0">
                  <a:pos x="3" y="1"/>
                </a:cxn>
                <a:cxn ang="0">
                  <a:pos x="0" y="8"/>
                </a:cxn>
                <a:cxn ang="0">
                  <a:pos x="8" y="13"/>
                </a:cxn>
                <a:cxn ang="0">
                  <a:pos x="8" y="19"/>
                </a:cxn>
                <a:cxn ang="0">
                  <a:pos x="11" y="21"/>
                </a:cxn>
                <a:cxn ang="0">
                  <a:pos x="13" y="17"/>
                </a:cxn>
                <a:cxn ang="0">
                  <a:pos x="16" y="19"/>
                </a:cxn>
                <a:cxn ang="0">
                  <a:pos x="19" y="24"/>
                </a:cxn>
                <a:cxn ang="0">
                  <a:pos x="19" y="24"/>
                </a:cxn>
                <a:cxn ang="0">
                  <a:pos x="21" y="21"/>
                </a:cxn>
                <a:cxn ang="0">
                  <a:pos x="22" y="21"/>
                </a:cxn>
                <a:cxn ang="0">
                  <a:pos x="29" y="24"/>
                </a:cxn>
                <a:cxn ang="0">
                  <a:pos x="26" y="14"/>
                </a:cxn>
                <a:cxn ang="0">
                  <a:pos x="22" y="11"/>
                </a:cxn>
                <a:cxn ang="0">
                  <a:pos x="29" y="14"/>
                </a:cxn>
                <a:cxn ang="0">
                  <a:pos x="34" y="13"/>
                </a:cxn>
                <a:cxn ang="0">
                  <a:pos x="34" y="11"/>
                </a:cxn>
                <a:cxn ang="0">
                  <a:pos x="31" y="9"/>
                </a:cxn>
                <a:cxn ang="0">
                  <a:pos x="27" y="5"/>
                </a:cxn>
                <a:cxn ang="0">
                  <a:pos x="26" y="5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34" h="24">
                  <a:moveTo>
                    <a:pt x="11" y="0"/>
                  </a:moveTo>
                  <a:lnTo>
                    <a:pt x="5" y="3"/>
                  </a:lnTo>
                  <a:lnTo>
                    <a:pt x="3" y="1"/>
                  </a:lnTo>
                  <a:lnTo>
                    <a:pt x="0" y="8"/>
                  </a:lnTo>
                  <a:lnTo>
                    <a:pt x="8" y="13"/>
                  </a:lnTo>
                  <a:lnTo>
                    <a:pt x="8" y="19"/>
                  </a:lnTo>
                  <a:lnTo>
                    <a:pt x="11" y="21"/>
                  </a:lnTo>
                  <a:lnTo>
                    <a:pt x="13" y="17"/>
                  </a:lnTo>
                  <a:lnTo>
                    <a:pt x="16" y="19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21" y="21"/>
                  </a:lnTo>
                  <a:lnTo>
                    <a:pt x="22" y="21"/>
                  </a:lnTo>
                  <a:lnTo>
                    <a:pt x="29" y="24"/>
                  </a:lnTo>
                  <a:lnTo>
                    <a:pt x="26" y="14"/>
                  </a:lnTo>
                  <a:lnTo>
                    <a:pt x="22" y="11"/>
                  </a:lnTo>
                  <a:lnTo>
                    <a:pt x="29" y="14"/>
                  </a:lnTo>
                  <a:lnTo>
                    <a:pt x="34" y="13"/>
                  </a:lnTo>
                  <a:lnTo>
                    <a:pt x="34" y="11"/>
                  </a:lnTo>
                  <a:lnTo>
                    <a:pt x="31" y="9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1" name="Полилиния 448"/>
            <p:cNvSpPr/>
            <p:nvPr/>
          </p:nvSpPr>
          <p:spPr bwMode="auto">
            <a:xfrm>
              <a:off x="4605403" y="-2185394"/>
              <a:ext cx="9517" cy="4079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1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7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2" name="Полилиния 449"/>
            <p:cNvSpPr/>
            <p:nvPr/>
          </p:nvSpPr>
          <p:spPr bwMode="auto">
            <a:xfrm>
              <a:off x="4658425" y="-2196270"/>
              <a:ext cx="32629" cy="17675"/>
            </a:xfrm>
            <a:custGeom>
              <a:avLst/>
              <a:gdLst/>
              <a:ahLst/>
              <a:cxnLst>
                <a:cxn ang="0">
                  <a:pos x="24" y="11"/>
                </a:cxn>
                <a:cxn ang="0">
                  <a:pos x="24" y="11"/>
                </a:cxn>
                <a:cxn ang="0">
                  <a:pos x="19" y="9"/>
                </a:cxn>
                <a:cxn ang="0">
                  <a:pos x="16" y="5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8" y="6"/>
                </a:cxn>
                <a:cxn ang="0">
                  <a:pos x="17" y="9"/>
                </a:cxn>
                <a:cxn ang="0">
                  <a:pos x="21" y="13"/>
                </a:cxn>
                <a:cxn ang="0">
                  <a:pos x="24" y="13"/>
                </a:cxn>
                <a:cxn ang="0">
                  <a:pos x="24" y="11"/>
                </a:cxn>
                <a:cxn ang="0">
                  <a:pos x="24" y="11"/>
                </a:cxn>
              </a:cxnLst>
              <a:rect l="0" t="0" r="r" b="b"/>
              <a:pathLst>
                <a:path w="24" h="13">
                  <a:moveTo>
                    <a:pt x="24" y="11"/>
                  </a:moveTo>
                  <a:lnTo>
                    <a:pt x="24" y="11"/>
                  </a:lnTo>
                  <a:lnTo>
                    <a:pt x="19" y="9"/>
                  </a:lnTo>
                  <a:lnTo>
                    <a:pt x="16" y="5"/>
                  </a:lnTo>
                  <a:lnTo>
                    <a:pt x="9" y="3"/>
                  </a:lnTo>
                  <a:lnTo>
                    <a:pt x="5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1" y="13"/>
                  </a:lnTo>
                  <a:lnTo>
                    <a:pt x="24" y="13"/>
                  </a:lnTo>
                  <a:lnTo>
                    <a:pt x="24" y="11"/>
                  </a:lnTo>
                  <a:lnTo>
                    <a:pt x="24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3" name="Полилиния 450"/>
            <p:cNvSpPr/>
            <p:nvPr/>
          </p:nvSpPr>
          <p:spPr bwMode="auto">
            <a:xfrm>
              <a:off x="4590448" y="-2209866"/>
              <a:ext cx="8157" cy="6798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4" name="Полилиния 451"/>
            <p:cNvSpPr/>
            <p:nvPr/>
          </p:nvSpPr>
          <p:spPr bwMode="auto">
            <a:xfrm>
              <a:off x="4478964" y="-2311833"/>
              <a:ext cx="679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5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5" name="Полилиния 452"/>
            <p:cNvSpPr/>
            <p:nvPr/>
          </p:nvSpPr>
          <p:spPr bwMode="auto">
            <a:xfrm>
              <a:off x="4477605" y="-2310473"/>
              <a:ext cx="4079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7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3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6" name="Полилиния 453"/>
            <p:cNvSpPr/>
            <p:nvPr/>
          </p:nvSpPr>
          <p:spPr bwMode="auto">
            <a:xfrm>
              <a:off x="4521111" y="-2277844"/>
              <a:ext cx="8157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7" name="Полилиния 454"/>
            <p:cNvSpPr/>
            <p:nvPr/>
          </p:nvSpPr>
          <p:spPr bwMode="auto">
            <a:xfrm>
              <a:off x="4449054" y="-2185394"/>
              <a:ext cx="62540" cy="28551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38" y="11"/>
                </a:cxn>
                <a:cxn ang="0">
                  <a:pos x="41" y="17"/>
                </a:cxn>
                <a:cxn ang="0">
                  <a:pos x="40" y="21"/>
                </a:cxn>
                <a:cxn ang="0">
                  <a:pos x="33" y="21"/>
                </a:cxn>
                <a:cxn ang="0">
                  <a:pos x="27" y="17"/>
                </a:cxn>
                <a:cxn ang="0">
                  <a:pos x="3" y="9"/>
                </a:cxn>
                <a:cxn ang="0">
                  <a:pos x="0" y="6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11" y="1"/>
                </a:cxn>
                <a:cxn ang="0">
                  <a:pos x="17" y="5"/>
                </a:cxn>
                <a:cxn ang="0">
                  <a:pos x="46" y="0"/>
                </a:cxn>
                <a:cxn ang="0">
                  <a:pos x="46" y="0"/>
                </a:cxn>
              </a:cxnLst>
              <a:rect l="0" t="0" r="r" b="b"/>
              <a:pathLst>
                <a:path w="46" h="21">
                  <a:moveTo>
                    <a:pt x="46" y="0"/>
                  </a:moveTo>
                  <a:lnTo>
                    <a:pt x="38" y="11"/>
                  </a:lnTo>
                  <a:lnTo>
                    <a:pt x="41" y="17"/>
                  </a:lnTo>
                  <a:lnTo>
                    <a:pt x="40" y="21"/>
                  </a:lnTo>
                  <a:lnTo>
                    <a:pt x="33" y="21"/>
                  </a:lnTo>
                  <a:lnTo>
                    <a:pt x="27" y="17"/>
                  </a:lnTo>
                  <a:lnTo>
                    <a:pt x="3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5" y="3"/>
                  </a:lnTo>
                  <a:lnTo>
                    <a:pt x="11" y="1"/>
                  </a:lnTo>
                  <a:lnTo>
                    <a:pt x="17" y="5"/>
                  </a:lnTo>
                  <a:lnTo>
                    <a:pt x="46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8" name="Полилиния 455"/>
            <p:cNvSpPr/>
            <p:nvPr/>
          </p:nvSpPr>
          <p:spPr bwMode="auto">
            <a:xfrm>
              <a:off x="4362042" y="-2238417"/>
              <a:ext cx="29910" cy="43506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7" y="2"/>
                </a:cxn>
                <a:cxn ang="0">
                  <a:pos x="20" y="8"/>
                </a:cxn>
                <a:cxn ang="0">
                  <a:pos x="22" y="26"/>
                </a:cxn>
                <a:cxn ang="0">
                  <a:pos x="19" y="29"/>
                </a:cxn>
                <a:cxn ang="0">
                  <a:pos x="16" y="28"/>
                </a:cxn>
                <a:cxn ang="0">
                  <a:pos x="12" y="31"/>
                </a:cxn>
                <a:cxn ang="0">
                  <a:pos x="9" y="32"/>
                </a:cxn>
                <a:cxn ang="0">
                  <a:pos x="4" y="28"/>
                </a:cxn>
                <a:cxn ang="0">
                  <a:pos x="3" y="24"/>
                </a:cxn>
                <a:cxn ang="0">
                  <a:pos x="4" y="20"/>
                </a:cxn>
                <a:cxn ang="0">
                  <a:pos x="3" y="12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4" y="7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22" h="32">
                  <a:moveTo>
                    <a:pt x="12" y="0"/>
                  </a:moveTo>
                  <a:lnTo>
                    <a:pt x="17" y="2"/>
                  </a:lnTo>
                  <a:lnTo>
                    <a:pt x="20" y="8"/>
                  </a:lnTo>
                  <a:lnTo>
                    <a:pt x="22" y="26"/>
                  </a:lnTo>
                  <a:lnTo>
                    <a:pt x="19" y="29"/>
                  </a:lnTo>
                  <a:lnTo>
                    <a:pt x="16" y="28"/>
                  </a:lnTo>
                  <a:lnTo>
                    <a:pt x="12" y="31"/>
                  </a:lnTo>
                  <a:lnTo>
                    <a:pt x="9" y="32"/>
                  </a:lnTo>
                  <a:lnTo>
                    <a:pt x="4" y="28"/>
                  </a:lnTo>
                  <a:lnTo>
                    <a:pt x="3" y="24"/>
                  </a:lnTo>
                  <a:lnTo>
                    <a:pt x="4" y="20"/>
                  </a:lnTo>
                  <a:lnTo>
                    <a:pt x="3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4" y="7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9" name="Полилиния 456"/>
            <p:cNvSpPr/>
            <p:nvPr/>
          </p:nvSpPr>
          <p:spPr bwMode="auto">
            <a:xfrm>
              <a:off x="4367480" y="-2271046"/>
              <a:ext cx="20394" cy="3127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2"/>
                </a:cxn>
                <a:cxn ang="0">
                  <a:pos x="15" y="11"/>
                </a:cxn>
                <a:cxn ang="0">
                  <a:pos x="10" y="23"/>
                </a:cxn>
                <a:cxn ang="0">
                  <a:pos x="2" y="18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10" y="5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5" h="23">
                  <a:moveTo>
                    <a:pt x="10" y="0"/>
                  </a:moveTo>
                  <a:lnTo>
                    <a:pt x="12" y="2"/>
                  </a:lnTo>
                  <a:lnTo>
                    <a:pt x="15" y="11"/>
                  </a:lnTo>
                  <a:lnTo>
                    <a:pt x="10" y="23"/>
                  </a:lnTo>
                  <a:lnTo>
                    <a:pt x="2" y="18"/>
                  </a:lnTo>
                  <a:lnTo>
                    <a:pt x="0" y="10"/>
                  </a:lnTo>
                  <a:lnTo>
                    <a:pt x="2" y="7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0" name="Полилиния 457"/>
            <p:cNvSpPr/>
            <p:nvPr/>
          </p:nvSpPr>
          <p:spPr bwMode="auto">
            <a:xfrm>
              <a:off x="4226086" y="-2196270"/>
              <a:ext cx="6798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5" y="0"/>
                  </a:lnTo>
                  <a:lnTo>
                    <a:pt x="3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1" name="Полилиния 458"/>
            <p:cNvSpPr/>
            <p:nvPr/>
          </p:nvSpPr>
          <p:spPr bwMode="auto">
            <a:xfrm>
              <a:off x="4247839" y="-2211226"/>
              <a:ext cx="20394" cy="1087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1"/>
                </a:cxn>
                <a:cxn ang="0">
                  <a:pos x="15" y="3"/>
                </a:cxn>
                <a:cxn ang="0">
                  <a:pos x="11" y="8"/>
                </a:cxn>
                <a:cxn ang="0">
                  <a:pos x="7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3" y="1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5" h="8">
                  <a:moveTo>
                    <a:pt x="11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1" y="8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2" name="Полилиния 459"/>
            <p:cNvSpPr/>
            <p:nvPr/>
          </p:nvSpPr>
          <p:spPr bwMode="auto">
            <a:xfrm>
              <a:off x="4276390" y="-2213945"/>
              <a:ext cx="8157" cy="271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3" name="Полилиния 460"/>
            <p:cNvSpPr/>
            <p:nvPr/>
          </p:nvSpPr>
          <p:spPr bwMode="auto">
            <a:xfrm>
              <a:off x="4226086" y="-2261529"/>
              <a:ext cx="6798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1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1"/>
                  </a:lnTo>
                  <a:lnTo>
                    <a:pt x="2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4" name="Полилиния 461"/>
            <p:cNvSpPr/>
            <p:nvPr/>
          </p:nvSpPr>
          <p:spPr bwMode="auto">
            <a:xfrm>
              <a:off x="4284548" y="-2480418"/>
              <a:ext cx="5438" cy="679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0" y="5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5" name="Полилиния 462"/>
            <p:cNvSpPr/>
            <p:nvPr/>
          </p:nvSpPr>
          <p:spPr bwMode="auto">
            <a:xfrm>
              <a:off x="4265514" y="-2442350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6" name="Полилиния 463"/>
            <p:cNvSpPr/>
            <p:nvPr/>
          </p:nvSpPr>
          <p:spPr bwMode="auto">
            <a:xfrm>
              <a:off x="4500717" y="-2582384"/>
              <a:ext cx="10876" cy="28551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" y="16"/>
                </a:cxn>
                <a:cxn ang="0">
                  <a:pos x="8" y="0"/>
                </a:cxn>
                <a:cxn ang="0">
                  <a:pos x="0" y="13"/>
                </a:cxn>
                <a:cxn ang="0">
                  <a:pos x="0" y="21"/>
                </a:cxn>
                <a:cxn ang="0">
                  <a:pos x="0" y="21"/>
                </a:cxn>
              </a:cxnLst>
              <a:rect l="0" t="0" r="r" b="b"/>
              <a:pathLst>
                <a:path w="8" h="21">
                  <a:moveTo>
                    <a:pt x="0" y="21"/>
                  </a:moveTo>
                  <a:lnTo>
                    <a:pt x="2" y="16"/>
                  </a:lnTo>
                  <a:lnTo>
                    <a:pt x="8" y="0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7" name="Полилиния 464"/>
            <p:cNvSpPr/>
            <p:nvPr/>
          </p:nvSpPr>
          <p:spPr bwMode="auto">
            <a:xfrm>
              <a:off x="4531987" y="-2597340"/>
              <a:ext cx="14956" cy="25832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11" y="9"/>
                </a:cxn>
                <a:cxn ang="0">
                  <a:pos x="9" y="5"/>
                </a:cxn>
                <a:cxn ang="0">
                  <a:pos x="11" y="0"/>
                </a:cxn>
                <a:cxn ang="0">
                  <a:pos x="6" y="0"/>
                </a:cxn>
                <a:cxn ang="0">
                  <a:pos x="0" y="8"/>
                </a:cxn>
                <a:cxn ang="0">
                  <a:pos x="0" y="14"/>
                </a:cxn>
                <a:cxn ang="0">
                  <a:pos x="1" y="16"/>
                </a:cxn>
                <a:cxn ang="0">
                  <a:pos x="0" y="19"/>
                </a:cxn>
                <a:cxn ang="0">
                  <a:pos x="0" y="19"/>
                </a:cxn>
              </a:cxnLst>
              <a:rect l="0" t="0" r="r" b="b"/>
              <a:pathLst>
                <a:path w="11" h="19">
                  <a:moveTo>
                    <a:pt x="0" y="19"/>
                  </a:moveTo>
                  <a:lnTo>
                    <a:pt x="11" y="9"/>
                  </a:lnTo>
                  <a:lnTo>
                    <a:pt x="9" y="5"/>
                  </a:lnTo>
                  <a:lnTo>
                    <a:pt x="11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0" y="14"/>
                  </a:lnTo>
                  <a:lnTo>
                    <a:pt x="1" y="16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8" name="Полилиния 465"/>
            <p:cNvSpPr/>
            <p:nvPr/>
          </p:nvSpPr>
          <p:spPr bwMode="auto">
            <a:xfrm>
              <a:off x="4555099" y="-2662599"/>
              <a:ext cx="9517" cy="1087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0" y="4"/>
                </a:cxn>
                <a:cxn ang="0">
                  <a:pos x="7" y="8"/>
                </a:cxn>
                <a:cxn ang="0">
                  <a:pos x="7" y="6"/>
                </a:cxn>
                <a:cxn ang="0">
                  <a:pos x="5" y="3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8">
                  <a:moveTo>
                    <a:pt x="5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4"/>
                  </a:lnTo>
                  <a:lnTo>
                    <a:pt x="7" y="8"/>
                  </a:lnTo>
                  <a:lnTo>
                    <a:pt x="7" y="6"/>
                  </a:lnTo>
                  <a:lnTo>
                    <a:pt x="5" y="3"/>
                  </a:lnTo>
                  <a:lnTo>
                    <a:pt x="7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9" name="Полилиния 466"/>
            <p:cNvSpPr/>
            <p:nvPr/>
          </p:nvSpPr>
          <p:spPr bwMode="auto">
            <a:xfrm>
              <a:off x="4470807" y="-2530721"/>
              <a:ext cx="6798" cy="6798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5" y="2"/>
                  </a:lnTo>
                  <a:lnTo>
                    <a:pt x="0" y="0"/>
                  </a:lnTo>
                  <a:lnTo>
                    <a:pt x="0" y="4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0" name="Полилиния 467"/>
            <p:cNvSpPr/>
            <p:nvPr/>
          </p:nvSpPr>
          <p:spPr bwMode="auto">
            <a:xfrm>
              <a:off x="4400110" y="-2552474"/>
              <a:ext cx="33989" cy="28551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12" y="4"/>
                </a:cxn>
                <a:cxn ang="0">
                  <a:pos x="10" y="7"/>
                </a:cxn>
                <a:cxn ang="0">
                  <a:pos x="12" y="10"/>
                </a:cxn>
                <a:cxn ang="0">
                  <a:pos x="15" y="5"/>
                </a:cxn>
                <a:cxn ang="0">
                  <a:pos x="15" y="7"/>
                </a:cxn>
                <a:cxn ang="0">
                  <a:pos x="15" y="8"/>
                </a:cxn>
                <a:cxn ang="0">
                  <a:pos x="17" y="10"/>
                </a:cxn>
                <a:cxn ang="0">
                  <a:pos x="17" y="5"/>
                </a:cxn>
                <a:cxn ang="0">
                  <a:pos x="13" y="4"/>
                </a:cxn>
                <a:cxn ang="0">
                  <a:pos x="20" y="0"/>
                </a:cxn>
                <a:cxn ang="0">
                  <a:pos x="23" y="5"/>
                </a:cxn>
                <a:cxn ang="0">
                  <a:pos x="25" y="10"/>
                </a:cxn>
                <a:cxn ang="0">
                  <a:pos x="20" y="12"/>
                </a:cxn>
                <a:cxn ang="0">
                  <a:pos x="21" y="16"/>
                </a:cxn>
                <a:cxn ang="0">
                  <a:pos x="18" y="18"/>
                </a:cxn>
                <a:cxn ang="0">
                  <a:pos x="18" y="21"/>
                </a:cxn>
                <a:cxn ang="0">
                  <a:pos x="12" y="21"/>
                </a:cxn>
                <a:cxn ang="0">
                  <a:pos x="12" y="20"/>
                </a:cxn>
                <a:cxn ang="0">
                  <a:pos x="13" y="18"/>
                </a:cxn>
                <a:cxn ang="0">
                  <a:pos x="5" y="18"/>
                </a:cxn>
                <a:cxn ang="0">
                  <a:pos x="4" y="15"/>
                </a:cxn>
                <a:cxn ang="0">
                  <a:pos x="4" y="10"/>
                </a:cxn>
                <a:cxn ang="0">
                  <a:pos x="0" y="8"/>
                </a:cxn>
                <a:cxn ang="0">
                  <a:pos x="8" y="5"/>
                </a:cxn>
                <a:cxn ang="0">
                  <a:pos x="7" y="4"/>
                </a:cxn>
                <a:cxn ang="0">
                  <a:pos x="7" y="4"/>
                </a:cxn>
              </a:cxnLst>
              <a:rect l="0" t="0" r="r" b="b"/>
              <a:pathLst>
                <a:path w="25" h="21">
                  <a:moveTo>
                    <a:pt x="7" y="4"/>
                  </a:moveTo>
                  <a:lnTo>
                    <a:pt x="12" y="4"/>
                  </a:lnTo>
                  <a:lnTo>
                    <a:pt x="10" y="7"/>
                  </a:lnTo>
                  <a:lnTo>
                    <a:pt x="12" y="10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8"/>
                  </a:lnTo>
                  <a:lnTo>
                    <a:pt x="17" y="10"/>
                  </a:lnTo>
                  <a:lnTo>
                    <a:pt x="17" y="5"/>
                  </a:lnTo>
                  <a:lnTo>
                    <a:pt x="13" y="4"/>
                  </a:lnTo>
                  <a:lnTo>
                    <a:pt x="20" y="0"/>
                  </a:lnTo>
                  <a:lnTo>
                    <a:pt x="23" y="5"/>
                  </a:lnTo>
                  <a:lnTo>
                    <a:pt x="25" y="10"/>
                  </a:lnTo>
                  <a:lnTo>
                    <a:pt x="20" y="12"/>
                  </a:lnTo>
                  <a:lnTo>
                    <a:pt x="21" y="16"/>
                  </a:lnTo>
                  <a:lnTo>
                    <a:pt x="18" y="18"/>
                  </a:lnTo>
                  <a:lnTo>
                    <a:pt x="18" y="21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4" y="10"/>
                  </a:lnTo>
                  <a:lnTo>
                    <a:pt x="0" y="8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1" name="Полилиния 468"/>
            <p:cNvSpPr/>
            <p:nvPr/>
          </p:nvSpPr>
          <p:spPr bwMode="auto">
            <a:xfrm>
              <a:off x="4416424" y="-2521205"/>
              <a:ext cx="8157" cy="815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6" y="1"/>
                </a:cxn>
                <a:cxn ang="0">
                  <a:pos x="5" y="6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lnTo>
                    <a:pt x="6" y="1"/>
                  </a:lnTo>
                  <a:lnTo>
                    <a:pt x="5" y="6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2" name="Полилиния 469"/>
            <p:cNvSpPr/>
            <p:nvPr/>
          </p:nvSpPr>
          <p:spPr bwMode="auto">
            <a:xfrm>
              <a:off x="4402829" y="-2521205"/>
              <a:ext cx="14956" cy="679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1"/>
                </a:cxn>
                <a:cxn ang="0">
                  <a:pos x="10" y="0"/>
                </a:cxn>
                <a:cxn ang="0">
                  <a:pos x="11" y="5"/>
                </a:cxn>
                <a:cxn ang="0">
                  <a:pos x="6" y="5"/>
                </a:cxn>
                <a:cxn ang="0">
                  <a:pos x="2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1" h="5">
                  <a:moveTo>
                    <a:pt x="3" y="0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11" y="5"/>
                  </a:lnTo>
                  <a:lnTo>
                    <a:pt x="6" y="5"/>
                  </a:lnTo>
                  <a:lnTo>
                    <a:pt x="2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3" name="Полилиния 470"/>
            <p:cNvSpPr/>
            <p:nvPr/>
          </p:nvSpPr>
          <p:spPr bwMode="auto">
            <a:xfrm>
              <a:off x="4376998" y="-2538879"/>
              <a:ext cx="23113" cy="13596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11" y="2"/>
                </a:cxn>
                <a:cxn ang="0">
                  <a:pos x="13" y="0"/>
                </a:cxn>
                <a:cxn ang="0">
                  <a:pos x="17" y="6"/>
                </a:cxn>
                <a:cxn ang="0">
                  <a:pos x="16" y="10"/>
                </a:cxn>
                <a:cxn ang="0">
                  <a:pos x="6" y="10"/>
                </a:cxn>
                <a:cxn ang="0">
                  <a:pos x="8" y="8"/>
                </a:cxn>
                <a:cxn ang="0">
                  <a:pos x="3" y="8"/>
                </a:cxn>
                <a:cxn ang="0">
                  <a:pos x="0" y="3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17" h="10">
                  <a:moveTo>
                    <a:pt x="5" y="2"/>
                  </a:moveTo>
                  <a:lnTo>
                    <a:pt x="11" y="2"/>
                  </a:lnTo>
                  <a:lnTo>
                    <a:pt x="13" y="0"/>
                  </a:lnTo>
                  <a:lnTo>
                    <a:pt x="17" y="6"/>
                  </a:lnTo>
                  <a:lnTo>
                    <a:pt x="1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3" y="8"/>
                  </a:lnTo>
                  <a:lnTo>
                    <a:pt x="0" y="3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4" name="Полилиния 471"/>
            <p:cNvSpPr/>
            <p:nvPr/>
          </p:nvSpPr>
          <p:spPr bwMode="auto">
            <a:xfrm>
              <a:off x="4396031" y="-2528002"/>
              <a:ext cx="6798" cy="10876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5" h="8">
                  <a:moveTo>
                    <a:pt x="3" y="2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2" y="8"/>
                  </a:lnTo>
                  <a:lnTo>
                    <a:pt x="0" y="6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5" name="Полилиния 472"/>
            <p:cNvSpPr/>
            <p:nvPr/>
          </p:nvSpPr>
          <p:spPr bwMode="auto">
            <a:xfrm>
              <a:off x="4442256" y="-2514407"/>
              <a:ext cx="10876" cy="8157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8" y="6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6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8" h="6">
                  <a:moveTo>
                    <a:pt x="6" y="3"/>
                  </a:moveTo>
                  <a:lnTo>
                    <a:pt x="8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5" y="3"/>
                  </a:lnTo>
                  <a:lnTo>
                    <a:pt x="2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6" name="Полилиния 473"/>
            <p:cNvSpPr/>
            <p:nvPr/>
          </p:nvSpPr>
          <p:spPr bwMode="auto">
            <a:xfrm>
              <a:off x="4593167" y="-2658520"/>
              <a:ext cx="4079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7" name="Полилиния 474"/>
            <p:cNvSpPr/>
            <p:nvPr/>
          </p:nvSpPr>
          <p:spPr bwMode="auto">
            <a:xfrm>
              <a:off x="4605403" y="-2661239"/>
              <a:ext cx="9517" cy="6798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7" h="5">
                  <a:moveTo>
                    <a:pt x="5" y="5"/>
                  </a:moveTo>
                  <a:lnTo>
                    <a:pt x="7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8" name="Полилиния 475"/>
            <p:cNvSpPr/>
            <p:nvPr/>
          </p:nvSpPr>
          <p:spPr bwMode="auto">
            <a:xfrm>
              <a:off x="4601324" y="-2615014"/>
              <a:ext cx="25832" cy="176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"/>
                </a:cxn>
                <a:cxn ang="0">
                  <a:pos x="0" y="6"/>
                </a:cxn>
                <a:cxn ang="0">
                  <a:pos x="3" y="8"/>
                </a:cxn>
                <a:cxn ang="0">
                  <a:pos x="2" y="11"/>
                </a:cxn>
                <a:cxn ang="0">
                  <a:pos x="3" y="13"/>
                </a:cxn>
                <a:cxn ang="0">
                  <a:pos x="6" y="5"/>
                </a:cxn>
                <a:cxn ang="0">
                  <a:pos x="11" y="6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9" h="13">
                  <a:moveTo>
                    <a:pt x="14" y="0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3" y="13"/>
                  </a:lnTo>
                  <a:lnTo>
                    <a:pt x="6" y="5"/>
                  </a:lnTo>
                  <a:lnTo>
                    <a:pt x="11" y="6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9" name="Полилиния 476"/>
            <p:cNvSpPr/>
            <p:nvPr/>
          </p:nvSpPr>
          <p:spPr bwMode="auto">
            <a:xfrm>
              <a:off x="4604043" y="-2628609"/>
              <a:ext cx="16315" cy="9517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3" y="3"/>
                </a:cxn>
                <a:cxn ang="0">
                  <a:pos x="4" y="7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</a:cxnLst>
              <a:rect l="0" t="0" r="r" b="b"/>
              <a:pathLst>
                <a:path w="12" h="7">
                  <a:moveTo>
                    <a:pt x="9" y="2"/>
                  </a:moveTo>
                  <a:lnTo>
                    <a:pt x="6" y="0"/>
                  </a:lnTo>
                  <a:lnTo>
                    <a:pt x="4" y="2"/>
                  </a:lnTo>
                  <a:lnTo>
                    <a:pt x="0" y="3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7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0" name="Полилиния 477"/>
            <p:cNvSpPr/>
            <p:nvPr/>
          </p:nvSpPr>
          <p:spPr bwMode="auto">
            <a:xfrm>
              <a:off x="4442256" y="-2942667"/>
              <a:ext cx="39428" cy="28551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8" y="0"/>
                </a:cxn>
                <a:cxn ang="0">
                  <a:pos x="21" y="7"/>
                </a:cxn>
                <a:cxn ang="0">
                  <a:pos x="19" y="12"/>
                </a:cxn>
                <a:cxn ang="0">
                  <a:pos x="24" y="7"/>
                </a:cxn>
                <a:cxn ang="0">
                  <a:pos x="24" y="4"/>
                </a:cxn>
                <a:cxn ang="0">
                  <a:pos x="29" y="5"/>
                </a:cxn>
                <a:cxn ang="0">
                  <a:pos x="29" y="10"/>
                </a:cxn>
                <a:cxn ang="0">
                  <a:pos x="22" y="15"/>
                </a:cxn>
                <a:cxn ang="0">
                  <a:pos x="21" y="13"/>
                </a:cxn>
                <a:cxn ang="0">
                  <a:pos x="18" y="18"/>
                </a:cxn>
                <a:cxn ang="0">
                  <a:pos x="16" y="15"/>
                </a:cxn>
                <a:cxn ang="0">
                  <a:pos x="6" y="21"/>
                </a:cxn>
                <a:cxn ang="0">
                  <a:pos x="5" y="20"/>
                </a:cxn>
                <a:cxn ang="0">
                  <a:pos x="0" y="21"/>
                </a:cxn>
                <a:cxn ang="0">
                  <a:pos x="2" y="16"/>
                </a:cxn>
                <a:cxn ang="0">
                  <a:pos x="13" y="13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29" h="21">
                  <a:moveTo>
                    <a:pt x="16" y="2"/>
                  </a:moveTo>
                  <a:lnTo>
                    <a:pt x="18" y="0"/>
                  </a:lnTo>
                  <a:lnTo>
                    <a:pt x="21" y="7"/>
                  </a:lnTo>
                  <a:lnTo>
                    <a:pt x="19" y="12"/>
                  </a:lnTo>
                  <a:lnTo>
                    <a:pt x="24" y="7"/>
                  </a:lnTo>
                  <a:lnTo>
                    <a:pt x="24" y="4"/>
                  </a:lnTo>
                  <a:lnTo>
                    <a:pt x="29" y="5"/>
                  </a:lnTo>
                  <a:lnTo>
                    <a:pt x="29" y="10"/>
                  </a:lnTo>
                  <a:lnTo>
                    <a:pt x="22" y="15"/>
                  </a:lnTo>
                  <a:lnTo>
                    <a:pt x="21" y="13"/>
                  </a:lnTo>
                  <a:lnTo>
                    <a:pt x="18" y="18"/>
                  </a:lnTo>
                  <a:lnTo>
                    <a:pt x="16" y="15"/>
                  </a:lnTo>
                  <a:lnTo>
                    <a:pt x="6" y="21"/>
                  </a:lnTo>
                  <a:lnTo>
                    <a:pt x="5" y="20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13" y="13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1" name="Полилиния 478"/>
            <p:cNvSpPr/>
            <p:nvPr/>
          </p:nvSpPr>
          <p:spPr bwMode="auto">
            <a:xfrm>
              <a:off x="4444975" y="-2942667"/>
              <a:ext cx="14956" cy="1631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"/>
                </a:cxn>
                <a:cxn ang="0">
                  <a:pos x="8" y="4"/>
                </a:cxn>
                <a:cxn ang="0">
                  <a:pos x="6" y="0"/>
                </a:cxn>
                <a:cxn ang="0">
                  <a:pos x="9" y="4"/>
                </a:cxn>
                <a:cxn ang="0">
                  <a:pos x="11" y="10"/>
                </a:cxn>
                <a:cxn ang="0">
                  <a:pos x="6" y="12"/>
                </a:cxn>
                <a:cxn ang="0">
                  <a:pos x="4" y="10"/>
                </a:cxn>
                <a:cxn ang="0">
                  <a:pos x="8" y="7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11" h="12">
                  <a:moveTo>
                    <a:pt x="0" y="8"/>
                  </a:moveTo>
                  <a:lnTo>
                    <a:pt x="4" y="2"/>
                  </a:lnTo>
                  <a:lnTo>
                    <a:pt x="8" y="4"/>
                  </a:lnTo>
                  <a:lnTo>
                    <a:pt x="6" y="0"/>
                  </a:lnTo>
                  <a:lnTo>
                    <a:pt x="9" y="4"/>
                  </a:lnTo>
                  <a:lnTo>
                    <a:pt x="11" y="10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8" y="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2" name="Полилиния 479"/>
            <p:cNvSpPr/>
            <p:nvPr/>
          </p:nvSpPr>
          <p:spPr bwMode="auto">
            <a:xfrm>
              <a:off x="4461290" y="-2954903"/>
              <a:ext cx="10876" cy="10876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4" y="8"/>
                </a:cxn>
                <a:cxn ang="0">
                  <a:pos x="0" y="8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8" h="8">
                  <a:moveTo>
                    <a:pt x="4" y="3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4" y="8"/>
                  </a:lnTo>
                  <a:lnTo>
                    <a:pt x="0" y="8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3" name="Полилиния 480"/>
            <p:cNvSpPr/>
            <p:nvPr/>
          </p:nvSpPr>
          <p:spPr bwMode="auto">
            <a:xfrm>
              <a:off x="4450414" y="-2900521"/>
              <a:ext cx="10876" cy="6798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0"/>
                </a:cxn>
                <a:cxn ang="0">
                  <a:pos x="8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8" h="5">
                  <a:moveTo>
                    <a:pt x="4" y="1"/>
                  </a:moveTo>
                  <a:lnTo>
                    <a:pt x="2" y="0"/>
                  </a:lnTo>
                  <a:lnTo>
                    <a:pt x="8" y="0"/>
                  </a:lnTo>
                  <a:lnTo>
                    <a:pt x="4" y="5"/>
                  </a:lnTo>
                  <a:lnTo>
                    <a:pt x="0" y="5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4" name="Полилиния 481"/>
            <p:cNvSpPr/>
            <p:nvPr/>
          </p:nvSpPr>
          <p:spPr bwMode="auto">
            <a:xfrm>
              <a:off x="4485762" y="-2965779"/>
              <a:ext cx="19034" cy="21753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0" y="9"/>
                </a:cxn>
                <a:cxn ang="0">
                  <a:pos x="2" y="9"/>
                </a:cxn>
                <a:cxn ang="0">
                  <a:pos x="0" y="6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0"/>
                </a:cxn>
                <a:cxn ang="0">
                  <a:pos x="11" y="0"/>
                </a:cxn>
                <a:cxn ang="0">
                  <a:pos x="14" y="6"/>
                </a:cxn>
                <a:cxn ang="0">
                  <a:pos x="13" y="11"/>
                </a:cxn>
                <a:cxn ang="0">
                  <a:pos x="0" y="16"/>
                </a:cxn>
                <a:cxn ang="0">
                  <a:pos x="0" y="14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</a:cxnLst>
              <a:rect l="0" t="0" r="r" b="b"/>
              <a:pathLst>
                <a:path w="14" h="16">
                  <a:moveTo>
                    <a:pt x="2" y="11"/>
                  </a:moveTo>
                  <a:lnTo>
                    <a:pt x="0" y="9"/>
                  </a:lnTo>
                  <a:lnTo>
                    <a:pt x="2" y="9"/>
                  </a:lnTo>
                  <a:lnTo>
                    <a:pt x="0" y="6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4" y="6"/>
                  </a:lnTo>
                  <a:lnTo>
                    <a:pt x="13" y="11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5" name="Полилиния 482"/>
            <p:cNvSpPr/>
            <p:nvPr/>
          </p:nvSpPr>
          <p:spPr bwMode="auto">
            <a:xfrm>
              <a:off x="4504796" y="-2976656"/>
              <a:ext cx="17675" cy="10876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8" y="3"/>
                </a:cxn>
                <a:cxn ang="0">
                  <a:pos x="10" y="0"/>
                </a:cxn>
                <a:cxn ang="0">
                  <a:pos x="13" y="1"/>
                </a:cxn>
                <a:cxn ang="0">
                  <a:pos x="10" y="6"/>
                </a:cxn>
                <a:cxn ang="0">
                  <a:pos x="5" y="8"/>
                </a:cxn>
                <a:cxn ang="0">
                  <a:pos x="0" y="8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3" h="8">
                  <a:moveTo>
                    <a:pt x="4" y="4"/>
                  </a:moveTo>
                  <a:lnTo>
                    <a:pt x="8" y="3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0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6" name="Полилиния 483"/>
            <p:cNvSpPr/>
            <p:nvPr/>
          </p:nvSpPr>
          <p:spPr bwMode="auto">
            <a:xfrm>
              <a:off x="4518391" y="-2983454"/>
              <a:ext cx="13596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0"/>
                </a:cxn>
                <a:cxn ang="0">
                  <a:pos x="6" y="6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6">
                  <a:moveTo>
                    <a:pt x="0" y="0"/>
                  </a:moveTo>
                  <a:lnTo>
                    <a:pt x="10" y="0"/>
                  </a:lnTo>
                  <a:lnTo>
                    <a:pt x="6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7" name="Полилиния 484"/>
            <p:cNvSpPr/>
            <p:nvPr/>
          </p:nvSpPr>
          <p:spPr bwMode="auto">
            <a:xfrm>
              <a:off x="4531987" y="-2992971"/>
              <a:ext cx="8157" cy="679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6" y="5"/>
                </a:cxn>
                <a:cxn ang="0">
                  <a:pos x="1" y="5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6" h="5">
                  <a:moveTo>
                    <a:pt x="3" y="2"/>
                  </a:moveTo>
                  <a:lnTo>
                    <a:pt x="6" y="5"/>
                  </a:lnTo>
                  <a:lnTo>
                    <a:pt x="1" y="5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8" name="Полилиния 485"/>
            <p:cNvSpPr/>
            <p:nvPr/>
          </p:nvSpPr>
          <p:spPr bwMode="auto">
            <a:xfrm>
              <a:off x="4546942" y="-2992971"/>
              <a:ext cx="6798" cy="679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5" y="2"/>
                  </a:lnTo>
                  <a:lnTo>
                    <a:pt x="5" y="5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9" name="Полилиния 486"/>
            <p:cNvSpPr/>
            <p:nvPr/>
          </p:nvSpPr>
          <p:spPr bwMode="auto">
            <a:xfrm>
              <a:off x="4582290" y="-2997050"/>
              <a:ext cx="8157" cy="4079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6" y="2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6" h="3">
                  <a:moveTo>
                    <a:pt x="4" y="3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0" name="Полилиния 487"/>
            <p:cNvSpPr/>
            <p:nvPr/>
          </p:nvSpPr>
          <p:spPr bwMode="auto">
            <a:xfrm>
              <a:off x="4572774" y="-3014724"/>
              <a:ext cx="20394" cy="10876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11" y="0"/>
                </a:cxn>
                <a:cxn ang="0">
                  <a:pos x="15" y="4"/>
                </a:cxn>
                <a:cxn ang="0">
                  <a:pos x="11" y="7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8">
                  <a:moveTo>
                    <a:pt x="5" y="4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3" y="8"/>
                  </a:lnTo>
                  <a:lnTo>
                    <a:pt x="0" y="5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1" name="Полилиния 488"/>
            <p:cNvSpPr/>
            <p:nvPr/>
          </p:nvSpPr>
          <p:spPr bwMode="auto">
            <a:xfrm>
              <a:off x="4590448" y="-3007926"/>
              <a:ext cx="10876" cy="10876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2" y="8"/>
                </a:cxn>
                <a:cxn ang="0">
                  <a:pos x="0" y="3"/>
                </a:cxn>
                <a:cxn ang="0">
                  <a:pos x="6" y="0"/>
                </a:cxn>
                <a:cxn ang="0">
                  <a:pos x="8" y="3"/>
                </a:cxn>
                <a:cxn ang="0">
                  <a:pos x="6" y="8"/>
                </a:cxn>
                <a:cxn ang="0">
                  <a:pos x="6" y="8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lnTo>
                    <a:pt x="2" y="8"/>
                  </a:lnTo>
                  <a:lnTo>
                    <a:pt x="0" y="3"/>
                  </a:lnTo>
                  <a:lnTo>
                    <a:pt x="6" y="0"/>
                  </a:lnTo>
                  <a:lnTo>
                    <a:pt x="8" y="3"/>
                  </a:lnTo>
                  <a:lnTo>
                    <a:pt x="6" y="8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2" name="Полилиния 489"/>
            <p:cNvSpPr/>
            <p:nvPr/>
          </p:nvSpPr>
          <p:spPr bwMode="auto">
            <a:xfrm>
              <a:off x="4604043" y="-3012004"/>
              <a:ext cx="5438" cy="8157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" y="6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4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4" h="6">
                  <a:moveTo>
                    <a:pt x="3" y="5"/>
                  </a:moveTo>
                  <a:lnTo>
                    <a:pt x="1" y="6"/>
                  </a:lnTo>
                  <a:lnTo>
                    <a:pt x="0" y="0"/>
                  </a:lnTo>
                  <a:lnTo>
                    <a:pt x="3" y="0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3" name="Полилиния 490"/>
            <p:cNvSpPr/>
            <p:nvPr/>
          </p:nvSpPr>
          <p:spPr bwMode="auto">
            <a:xfrm>
              <a:off x="4629875" y="-3029679"/>
              <a:ext cx="12236" cy="679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9" y="5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lnTo>
                    <a:pt x="9" y="5"/>
                  </a:lnTo>
                  <a:lnTo>
                    <a:pt x="0" y="3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4" name="Полилиния 491"/>
            <p:cNvSpPr/>
            <p:nvPr/>
          </p:nvSpPr>
          <p:spPr bwMode="auto">
            <a:xfrm>
              <a:off x="4344368" y="-2759127"/>
              <a:ext cx="12236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9" y="2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5" name="Полилиния 492"/>
            <p:cNvSpPr/>
            <p:nvPr/>
          </p:nvSpPr>
          <p:spPr bwMode="auto">
            <a:xfrm>
              <a:off x="4296783" y="-2719700"/>
              <a:ext cx="4079" cy="4079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6" name="Полилиния 493"/>
            <p:cNvSpPr/>
            <p:nvPr/>
          </p:nvSpPr>
          <p:spPr bwMode="auto">
            <a:xfrm>
              <a:off x="4289986" y="-2650362"/>
              <a:ext cx="1360" cy="6798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1" y="5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0" y="3"/>
                  </a:lnTo>
                  <a:lnTo>
                    <a:pt x="1" y="5"/>
                  </a:lnTo>
                  <a:lnTo>
                    <a:pt x="1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7" name="Полилиния 494"/>
            <p:cNvSpPr/>
            <p:nvPr/>
          </p:nvSpPr>
          <p:spPr bwMode="auto">
            <a:xfrm>
              <a:off x="4287267" y="-2632688"/>
              <a:ext cx="2719" cy="4079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8" name="Полилиния 495"/>
            <p:cNvSpPr/>
            <p:nvPr/>
          </p:nvSpPr>
          <p:spPr bwMode="auto">
            <a:xfrm>
              <a:off x="3860366" y="-2022247"/>
              <a:ext cx="12236" cy="815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3" y="6"/>
                </a:cxn>
                <a:cxn ang="0">
                  <a:pos x="5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9" h="6">
                  <a:moveTo>
                    <a:pt x="9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3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9" name="Полилиния 496"/>
            <p:cNvSpPr/>
            <p:nvPr/>
          </p:nvSpPr>
          <p:spPr bwMode="auto">
            <a:xfrm>
              <a:off x="3882119" y="-2015450"/>
              <a:ext cx="8157" cy="679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5"/>
                </a:cxn>
                <a:cxn ang="0">
                  <a:pos x="6" y="1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lnTo>
                    <a:pt x="0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0" name="Полилиния 497"/>
            <p:cNvSpPr/>
            <p:nvPr/>
          </p:nvSpPr>
          <p:spPr bwMode="auto">
            <a:xfrm>
              <a:off x="3910669" y="-2024966"/>
              <a:ext cx="10876" cy="1087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6" y="0"/>
                </a:cxn>
                <a:cxn ang="0">
                  <a:pos x="1" y="7"/>
                </a:cxn>
                <a:cxn ang="0">
                  <a:pos x="0" y="8"/>
                </a:cxn>
                <a:cxn ang="0">
                  <a:pos x="6" y="5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6" y="0"/>
                  </a:lnTo>
                  <a:lnTo>
                    <a:pt x="1" y="7"/>
                  </a:lnTo>
                  <a:lnTo>
                    <a:pt x="0" y="8"/>
                  </a:lnTo>
                  <a:lnTo>
                    <a:pt x="6" y="5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1" name="Полилиния 498"/>
            <p:cNvSpPr/>
            <p:nvPr/>
          </p:nvSpPr>
          <p:spPr bwMode="auto">
            <a:xfrm>
              <a:off x="3921546" y="-2030404"/>
              <a:ext cx="8157" cy="407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4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2" name="Полилиния 499"/>
            <p:cNvSpPr/>
            <p:nvPr/>
          </p:nvSpPr>
          <p:spPr bwMode="auto">
            <a:xfrm>
              <a:off x="4413705" y="-2109259"/>
              <a:ext cx="6798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3" name="Полилиния 500"/>
            <p:cNvSpPr/>
            <p:nvPr/>
          </p:nvSpPr>
          <p:spPr bwMode="auto">
            <a:xfrm>
              <a:off x="5041820" y="-1838707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4" name="Полилиния 501"/>
            <p:cNvSpPr/>
            <p:nvPr/>
          </p:nvSpPr>
          <p:spPr bwMode="auto">
            <a:xfrm>
              <a:off x="5039101" y="-1834628"/>
              <a:ext cx="10876" cy="4079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8" h="3">
                  <a:moveTo>
                    <a:pt x="7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8" y="3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5" name="Полилиния 502"/>
            <p:cNvSpPr/>
            <p:nvPr/>
          </p:nvSpPr>
          <p:spPr bwMode="auto">
            <a:xfrm>
              <a:off x="5164181" y="-1458031"/>
              <a:ext cx="4079" cy="679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5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3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6" name="Полилиния 503"/>
            <p:cNvSpPr/>
            <p:nvPr/>
          </p:nvSpPr>
          <p:spPr bwMode="auto">
            <a:xfrm>
              <a:off x="5175057" y="-1444436"/>
              <a:ext cx="4079" cy="2719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7" name="Полилиния 504"/>
            <p:cNvSpPr/>
            <p:nvPr/>
          </p:nvSpPr>
          <p:spPr bwMode="auto">
            <a:xfrm>
              <a:off x="5187293" y="-1447155"/>
              <a:ext cx="5438" cy="54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4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8" name="Полилиния 505"/>
            <p:cNvSpPr/>
            <p:nvPr/>
          </p:nvSpPr>
          <p:spPr bwMode="auto">
            <a:xfrm>
              <a:off x="5204967" y="-1437637"/>
              <a:ext cx="4079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9" name="Полилиния 506"/>
            <p:cNvSpPr/>
            <p:nvPr/>
          </p:nvSpPr>
          <p:spPr bwMode="auto">
            <a:xfrm>
              <a:off x="5077169" y="-1546402"/>
              <a:ext cx="1360" cy="543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lnTo>
                    <a:pt x="1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0" name="Полилиния 507"/>
            <p:cNvSpPr/>
            <p:nvPr/>
          </p:nvSpPr>
          <p:spPr bwMode="auto">
            <a:xfrm>
              <a:off x="5067652" y="-1535526"/>
              <a:ext cx="6798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8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lnTo>
                    <a:pt x="5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1" name="Полилиния 508"/>
            <p:cNvSpPr/>
            <p:nvPr/>
          </p:nvSpPr>
          <p:spPr bwMode="auto">
            <a:xfrm>
              <a:off x="5226720" y="-1485222"/>
              <a:ext cx="407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2" y="1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2" name="Полилиния 509"/>
            <p:cNvSpPr/>
            <p:nvPr/>
          </p:nvSpPr>
          <p:spPr bwMode="auto">
            <a:xfrm>
              <a:off x="5181855" y="-1447155"/>
              <a:ext cx="145473" cy="197136"/>
            </a:xfrm>
            <a:custGeom>
              <a:avLst/>
              <a:gdLst/>
              <a:ahLst/>
              <a:cxnLst>
                <a:cxn ang="0">
                  <a:pos x="12" y="42"/>
                </a:cxn>
                <a:cxn ang="0">
                  <a:pos x="24" y="40"/>
                </a:cxn>
                <a:cxn ang="0">
                  <a:pos x="27" y="40"/>
                </a:cxn>
                <a:cxn ang="0">
                  <a:pos x="30" y="39"/>
                </a:cxn>
                <a:cxn ang="0">
                  <a:pos x="36" y="37"/>
                </a:cxn>
                <a:cxn ang="0">
                  <a:pos x="46" y="42"/>
                </a:cxn>
                <a:cxn ang="0">
                  <a:pos x="41" y="36"/>
                </a:cxn>
                <a:cxn ang="0">
                  <a:pos x="51" y="32"/>
                </a:cxn>
                <a:cxn ang="0">
                  <a:pos x="56" y="36"/>
                </a:cxn>
                <a:cxn ang="0">
                  <a:pos x="56" y="28"/>
                </a:cxn>
                <a:cxn ang="0">
                  <a:pos x="57" y="31"/>
                </a:cxn>
                <a:cxn ang="0">
                  <a:pos x="65" y="26"/>
                </a:cxn>
                <a:cxn ang="0">
                  <a:pos x="64" y="21"/>
                </a:cxn>
                <a:cxn ang="0">
                  <a:pos x="62" y="16"/>
                </a:cxn>
                <a:cxn ang="0">
                  <a:pos x="67" y="16"/>
                </a:cxn>
                <a:cxn ang="0">
                  <a:pos x="72" y="12"/>
                </a:cxn>
                <a:cxn ang="0">
                  <a:pos x="77" y="12"/>
                </a:cxn>
                <a:cxn ang="0">
                  <a:pos x="75" y="4"/>
                </a:cxn>
                <a:cxn ang="0">
                  <a:pos x="81" y="0"/>
                </a:cxn>
                <a:cxn ang="0">
                  <a:pos x="107" y="34"/>
                </a:cxn>
                <a:cxn ang="0">
                  <a:pos x="102" y="40"/>
                </a:cxn>
                <a:cxn ang="0">
                  <a:pos x="96" y="34"/>
                </a:cxn>
                <a:cxn ang="0">
                  <a:pos x="99" y="47"/>
                </a:cxn>
                <a:cxn ang="0">
                  <a:pos x="94" y="69"/>
                </a:cxn>
                <a:cxn ang="0">
                  <a:pos x="75" y="127"/>
                </a:cxn>
                <a:cxn ang="0">
                  <a:pos x="69" y="137"/>
                </a:cxn>
                <a:cxn ang="0">
                  <a:pos x="51" y="141"/>
                </a:cxn>
                <a:cxn ang="0">
                  <a:pos x="19" y="137"/>
                </a:cxn>
                <a:cxn ang="0">
                  <a:pos x="11" y="127"/>
                </a:cxn>
                <a:cxn ang="0">
                  <a:pos x="8" y="116"/>
                </a:cxn>
                <a:cxn ang="0">
                  <a:pos x="0" y="103"/>
                </a:cxn>
                <a:cxn ang="0">
                  <a:pos x="6" y="97"/>
                </a:cxn>
                <a:cxn ang="0">
                  <a:pos x="9" y="92"/>
                </a:cxn>
                <a:cxn ang="0">
                  <a:pos x="17" y="79"/>
                </a:cxn>
                <a:cxn ang="0">
                  <a:pos x="8" y="60"/>
                </a:cxn>
                <a:cxn ang="0">
                  <a:pos x="11" y="47"/>
                </a:cxn>
                <a:cxn ang="0">
                  <a:pos x="11" y="44"/>
                </a:cxn>
              </a:cxnLst>
              <a:rect l="0" t="0" r="r" b="b"/>
              <a:pathLst>
                <a:path w="107" h="145">
                  <a:moveTo>
                    <a:pt x="11" y="44"/>
                  </a:moveTo>
                  <a:lnTo>
                    <a:pt x="12" y="42"/>
                  </a:lnTo>
                  <a:lnTo>
                    <a:pt x="19" y="42"/>
                  </a:lnTo>
                  <a:lnTo>
                    <a:pt x="24" y="40"/>
                  </a:lnTo>
                  <a:lnTo>
                    <a:pt x="25" y="42"/>
                  </a:lnTo>
                  <a:lnTo>
                    <a:pt x="27" y="40"/>
                  </a:lnTo>
                  <a:lnTo>
                    <a:pt x="28" y="40"/>
                  </a:lnTo>
                  <a:lnTo>
                    <a:pt x="30" y="39"/>
                  </a:lnTo>
                  <a:lnTo>
                    <a:pt x="35" y="39"/>
                  </a:lnTo>
                  <a:lnTo>
                    <a:pt x="36" y="37"/>
                  </a:lnTo>
                  <a:lnTo>
                    <a:pt x="41" y="40"/>
                  </a:lnTo>
                  <a:lnTo>
                    <a:pt x="46" y="42"/>
                  </a:lnTo>
                  <a:lnTo>
                    <a:pt x="41" y="37"/>
                  </a:lnTo>
                  <a:lnTo>
                    <a:pt x="41" y="36"/>
                  </a:lnTo>
                  <a:lnTo>
                    <a:pt x="48" y="32"/>
                  </a:lnTo>
                  <a:lnTo>
                    <a:pt x="51" y="32"/>
                  </a:lnTo>
                  <a:lnTo>
                    <a:pt x="51" y="36"/>
                  </a:lnTo>
                  <a:lnTo>
                    <a:pt x="56" y="36"/>
                  </a:lnTo>
                  <a:lnTo>
                    <a:pt x="52" y="32"/>
                  </a:lnTo>
                  <a:lnTo>
                    <a:pt x="56" y="28"/>
                  </a:lnTo>
                  <a:lnTo>
                    <a:pt x="57" y="26"/>
                  </a:lnTo>
                  <a:lnTo>
                    <a:pt x="57" y="31"/>
                  </a:lnTo>
                  <a:lnTo>
                    <a:pt x="62" y="26"/>
                  </a:lnTo>
                  <a:lnTo>
                    <a:pt x="65" y="26"/>
                  </a:lnTo>
                  <a:lnTo>
                    <a:pt x="60" y="24"/>
                  </a:lnTo>
                  <a:lnTo>
                    <a:pt x="64" y="21"/>
                  </a:lnTo>
                  <a:lnTo>
                    <a:pt x="65" y="21"/>
                  </a:lnTo>
                  <a:lnTo>
                    <a:pt x="62" y="16"/>
                  </a:lnTo>
                  <a:lnTo>
                    <a:pt x="64" y="15"/>
                  </a:lnTo>
                  <a:lnTo>
                    <a:pt x="67" y="16"/>
                  </a:lnTo>
                  <a:lnTo>
                    <a:pt x="69" y="18"/>
                  </a:lnTo>
                  <a:lnTo>
                    <a:pt x="72" y="12"/>
                  </a:lnTo>
                  <a:lnTo>
                    <a:pt x="73" y="13"/>
                  </a:lnTo>
                  <a:lnTo>
                    <a:pt x="77" y="12"/>
                  </a:lnTo>
                  <a:lnTo>
                    <a:pt x="77" y="5"/>
                  </a:lnTo>
                  <a:lnTo>
                    <a:pt x="75" y="4"/>
                  </a:lnTo>
                  <a:lnTo>
                    <a:pt x="77" y="4"/>
                  </a:lnTo>
                  <a:lnTo>
                    <a:pt x="81" y="0"/>
                  </a:lnTo>
                  <a:lnTo>
                    <a:pt x="94" y="10"/>
                  </a:lnTo>
                  <a:lnTo>
                    <a:pt x="107" y="34"/>
                  </a:lnTo>
                  <a:lnTo>
                    <a:pt x="105" y="39"/>
                  </a:lnTo>
                  <a:lnTo>
                    <a:pt x="102" y="40"/>
                  </a:lnTo>
                  <a:lnTo>
                    <a:pt x="99" y="34"/>
                  </a:lnTo>
                  <a:lnTo>
                    <a:pt x="96" y="34"/>
                  </a:lnTo>
                  <a:lnTo>
                    <a:pt x="96" y="42"/>
                  </a:lnTo>
                  <a:lnTo>
                    <a:pt x="99" y="47"/>
                  </a:lnTo>
                  <a:lnTo>
                    <a:pt x="94" y="53"/>
                  </a:lnTo>
                  <a:lnTo>
                    <a:pt x="94" y="69"/>
                  </a:lnTo>
                  <a:lnTo>
                    <a:pt x="85" y="92"/>
                  </a:lnTo>
                  <a:lnTo>
                    <a:pt x="75" y="127"/>
                  </a:lnTo>
                  <a:lnTo>
                    <a:pt x="72" y="133"/>
                  </a:lnTo>
                  <a:lnTo>
                    <a:pt x="69" y="137"/>
                  </a:lnTo>
                  <a:lnTo>
                    <a:pt x="62" y="140"/>
                  </a:lnTo>
                  <a:lnTo>
                    <a:pt x="51" y="141"/>
                  </a:lnTo>
                  <a:lnTo>
                    <a:pt x="38" y="145"/>
                  </a:lnTo>
                  <a:lnTo>
                    <a:pt x="19" y="137"/>
                  </a:lnTo>
                  <a:lnTo>
                    <a:pt x="14" y="133"/>
                  </a:lnTo>
                  <a:lnTo>
                    <a:pt x="11" y="127"/>
                  </a:lnTo>
                  <a:lnTo>
                    <a:pt x="11" y="122"/>
                  </a:lnTo>
                  <a:lnTo>
                    <a:pt x="8" y="116"/>
                  </a:lnTo>
                  <a:lnTo>
                    <a:pt x="1" y="113"/>
                  </a:lnTo>
                  <a:lnTo>
                    <a:pt x="0" y="103"/>
                  </a:lnTo>
                  <a:lnTo>
                    <a:pt x="4" y="98"/>
                  </a:lnTo>
                  <a:lnTo>
                    <a:pt x="6" y="97"/>
                  </a:lnTo>
                  <a:lnTo>
                    <a:pt x="8" y="97"/>
                  </a:lnTo>
                  <a:lnTo>
                    <a:pt x="9" y="92"/>
                  </a:lnTo>
                  <a:lnTo>
                    <a:pt x="17" y="82"/>
                  </a:lnTo>
                  <a:lnTo>
                    <a:pt x="17" y="79"/>
                  </a:lnTo>
                  <a:lnTo>
                    <a:pt x="12" y="71"/>
                  </a:lnTo>
                  <a:lnTo>
                    <a:pt x="8" y="60"/>
                  </a:lnTo>
                  <a:lnTo>
                    <a:pt x="4" y="56"/>
                  </a:lnTo>
                  <a:lnTo>
                    <a:pt x="11" y="47"/>
                  </a:lnTo>
                  <a:lnTo>
                    <a:pt x="11" y="44"/>
                  </a:lnTo>
                  <a:lnTo>
                    <a:pt x="11" y="4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3" name="Полилиния 510"/>
            <p:cNvSpPr/>
            <p:nvPr/>
          </p:nvSpPr>
          <p:spPr bwMode="auto">
            <a:xfrm>
              <a:off x="4389233" y="-1667403"/>
              <a:ext cx="10876" cy="95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5" y="7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8" h="7">
                  <a:moveTo>
                    <a:pt x="8" y="2"/>
                  </a:moveTo>
                  <a:lnTo>
                    <a:pt x="5" y="7"/>
                  </a:lnTo>
                  <a:lnTo>
                    <a:pt x="0" y="5"/>
                  </a:lnTo>
                  <a:lnTo>
                    <a:pt x="4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4" name="Полилиния 511"/>
            <p:cNvSpPr/>
            <p:nvPr/>
          </p:nvSpPr>
          <p:spPr bwMode="auto">
            <a:xfrm>
              <a:off x="4366121" y="-1638852"/>
              <a:ext cx="1360" cy="407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2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5" name="Полилиния 512"/>
            <p:cNvSpPr/>
            <p:nvPr/>
          </p:nvSpPr>
          <p:spPr bwMode="auto">
            <a:xfrm>
              <a:off x="4348446" y="-1618459"/>
              <a:ext cx="6798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6" name="Полилиния 513"/>
            <p:cNvSpPr/>
            <p:nvPr/>
          </p:nvSpPr>
          <p:spPr bwMode="auto">
            <a:xfrm>
              <a:off x="4330773" y="-1595346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7" name="Полилиния 514"/>
            <p:cNvSpPr/>
            <p:nvPr/>
          </p:nvSpPr>
          <p:spPr bwMode="auto">
            <a:xfrm>
              <a:off x="3856287" y="-2090225"/>
              <a:ext cx="8157" cy="54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"/>
                </a:cxn>
                <a:cxn ang="0">
                  <a:pos x="4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lnTo>
                    <a:pt x="0" y="2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8" name="Полилиния 515"/>
            <p:cNvSpPr/>
            <p:nvPr/>
          </p:nvSpPr>
          <p:spPr bwMode="auto">
            <a:xfrm>
              <a:off x="3871242" y="-2094304"/>
              <a:ext cx="1360" cy="271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9" name="Полилиния 516"/>
            <p:cNvSpPr/>
            <p:nvPr/>
          </p:nvSpPr>
          <p:spPr bwMode="auto">
            <a:xfrm>
              <a:off x="3676825" y="-1849584"/>
              <a:ext cx="9517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1">
                  <a:moveTo>
                    <a:pt x="5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0" name="Полилиния 517"/>
            <p:cNvSpPr/>
            <p:nvPr/>
          </p:nvSpPr>
          <p:spPr bwMode="auto">
            <a:xfrm>
              <a:off x="3698578" y="-1842785"/>
              <a:ext cx="6798" cy="1360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5" y="1"/>
                </a:cxn>
                <a:cxn ang="0">
                  <a:pos x="5" y="1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1" name="Полилиния 518"/>
            <p:cNvSpPr/>
            <p:nvPr/>
          </p:nvSpPr>
          <p:spPr bwMode="auto">
            <a:xfrm>
              <a:off x="3727129" y="-1848224"/>
              <a:ext cx="271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2" name="Полилиния 519"/>
            <p:cNvSpPr/>
            <p:nvPr/>
          </p:nvSpPr>
          <p:spPr bwMode="auto">
            <a:xfrm>
              <a:off x="3727129" y="-1837347"/>
              <a:ext cx="6798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3" name="Полилиния 520"/>
            <p:cNvSpPr/>
            <p:nvPr/>
          </p:nvSpPr>
          <p:spPr bwMode="auto">
            <a:xfrm>
              <a:off x="3709455" y="-1823752"/>
              <a:ext cx="6798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4" name="Полилиния 521"/>
            <p:cNvSpPr/>
            <p:nvPr/>
          </p:nvSpPr>
          <p:spPr bwMode="auto">
            <a:xfrm>
              <a:off x="3694500" y="-1819673"/>
              <a:ext cx="407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5" name="Полилиния 522"/>
            <p:cNvSpPr/>
            <p:nvPr/>
          </p:nvSpPr>
          <p:spPr bwMode="auto">
            <a:xfrm>
              <a:off x="3578937" y="-2203068"/>
              <a:ext cx="2719" cy="2719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6" name="Прямоугольник 523"/>
            <p:cNvSpPr>
              <a:spLocks noChangeArrowheads="1"/>
            </p:cNvSpPr>
            <p:nvPr/>
          </p:nvSpPr>
          <p:spPr bwMode="auto">
            <a:xfrm>
              <a:off x="3629241" y="-2185394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7" name="Полилиния 524"/>
            <p:cNvSpPr/>
            <p:nvPr/>
          </p:nvSpPr>
          <p:spPr bwMode="auto">
            <a:xfrm>
              <a:off x="3633319" y="-2185394"/>
              <a:ext cx="8157" cy="1360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6" y="1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5" y="1"/>
                </a:cxn>
              </a:cxnLst>
              <a:rect l="0" t="0" r="r" b="b"/>
              <a:pathLst>
                <a:path w="6" h="1">
                  <a:moveTo>
                    <a:pt x="5" y="1"/>
                  </a:moveTo>
                  <a:lnTo>
                    <a:pt x="6" y="1"/>
                  </a:lnTo>
                  <a:lnTo>
                    <a:pt x="5" y="1"/>
                  </a:lnTo>
                  <a:lnTo>
                    <a:pt x="0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8" name="Полилиния 525"/>
            <p:cNvSpPr/>
            <p:nvPr/>
          </p:nvSpPr>
          <p:spPr bwMode="auto">
            <a:xfrm>
              <a:off x="3637399" y="-2188113"/>
              <a:ext cx="9517" cy="2719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0" y="0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lnTo>
                    <a:pt x="0" y="0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9" name="Полилиния 526"/>
            <p:cNvSpPr/>
            <p:nvPr/>
          </p:nvSpPr>
          <p:spPr bwMode="auto">
            <a:xfrm>
              <a:off x="3655072" y="-2189473"/>
              <a:ext cx="6798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"/>
                </a:cxn>
                <a:cxn ang="0">
                  <a:pos x="3" y="1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0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0" name="Полилиния 527"/>
            <p:cNvSpPr/>
            <p:nvPr/>
          </p:nvSpPr>
          <p:spPr bwMode="auto">
            <a:xfrm>
              <a:off x="3686343" y="-2174517"/>
              <a:ext cx="12236" cy="4079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0" y="0"/>
                </a:cxn>
                <a:cxn ang="0">
                  <a:pos x="4" y="3"/>
                </a:cxn>
                <a:cxn ang="0">
                  <a:pos x="9" y="1"/>
                </a:cxn>
                <a:cxn ang="0">
                  <a:pos x="9" y="1"/>
                </a:cxn>
              </a:cxnLst>
              <a:rect l="0" t="0" r="r" b="b"/>
              <a:pathLst>
                <a:path w="9" h="3">
                  <a:moveTo>
                    <a:pt x="9" y="1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9" y="1"/>
                  </a:lnTo>
                  <a:lnTo>
                    <a:pt x="9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1" name="Полилиния 528"/>
            <p:cNvSpPr/>
            <p:nvPr/>
          </p:nvSpPr>
          <p:spPr bwMode="auto">
            <a:xfrm>
              <a:off x="3698578" y="-2159563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2" name="Полилиния 529"/>
            <p:cNvSpPr/>
            <p:nvPr/>
          </p:nvSpPr>
          <p:spPr bwMode="auto">
            <a:xfrm>
              <a:off x="4160828" y="-2668037"/>
              <a:ext cx="10876" cy="2039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2"/>
                </a:cxn>
                <a:cxn ang="0">
                  <a:pos x="3" y="5"/>
                </a:cxn>
                <a:cxn ang="0">
                  <a:pos x="0" y="8"/>
                </a:cxn>
                <a:cxn ang="0">
                  <a:pos x="5" y="8"/>
                </a:cxn>
                <a:cxn ang="0">
                  <a:pos x="3" y="15"/>
                </a:cxn>
                <a:cxn ang="0">
                  <a:pos x="6" y="12"/>
                </a:cxn>
                <a:cxn ang="0">
                  <a:pos x="8" y="4"/>
                </a:cxn>
                <a:cxn ang="0">
                  <a:pos x="5" y="4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8" h="15">
                  <a:moveTo>
                    <a:pt x="5" y="0"/>
                  </a:moveTo>
                  <a:lnTo>
                    <a:pt x="2" y="2"/>
                  </a:lnTo>
                  <a:lnTo>
                    <a:pt x="3" y="5"/>
                  </a:lnTo>
                  <a:lnTo>
                    <a:pt x="0" y="8"/>
                  </a:lnTo>
                  <a:lnTo>
                    <a:pt x="5" y="8"/>
                  </a:lnTo>
                  <a:lnTo>
                    <a:pt x="3" y="15"/>
                  </a:lnTo>
                  <a:lnTo>
                    <a:pt x="6" y="12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3" name="Полилиния 530"/>
            <p:cNvSpPr/>
            <p:nvPr/>
          </p:nvSpPr>
          <p:spPr bwMode="auto">
            <a:xfrm>
              <a:off x="4060220" y="-2608216"/>
              <a:ext cx="16315" cy="1903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4" y="3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14"/>
                </a:cxn>
                <a:cxn ang="0">
                  <a:pos x="8" y="9"/>
                </a:cxn>
                <a:cxn ang="0">
                  <a:pos x="8" y="6"/>
                </a:cxn>
                <a:cxn ang="0">
                  <a:pos x="12" y="4"/>
                </a:cxn>
                <a:cxn ang="0">
                  <a:pos x="10" y="3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2" h="14">
                  <a:moveTo>
                    <a:pt x="12" y="0"/>
                  </a:moveTo>
                  <a:lnTo>
                    <a:pt x="4" y="3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4"/>
                  </a:lnTo>
                  <a:lnTo>
                    <a:pt x="8" y="9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4" name="Полилиния 531"/>
            <p:cNvSpPr/>
            <p:nvPr/>
          </p:nvSpPr>
          <p:spPr bwMode="auto">
            <a:xfrm>
              <a:off x="4052063" y="-2586464"/>
              <a:ext cx="6798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0" y="0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5" name="Полилиния 532"/>
            <p:cNvSpPr/>
            <p:nvPr/>
          </p:nvSpPr>
          <p:spPr bwMode="auto">
            <a:xfrm>
              <a:off x="4130917" y="-2628609"/>
              <a:ext cx="10876" cy="6798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3" y="3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5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8" h="5">
                  <a:moveTo>
                    <a:pt x="8" y="5"/>
                  </a:moveTo>
                  <a:lnTo>
                    <a:pt x="3" y="3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6" name="Полилиния 533"/>
            <p:cNvSpPr/>
            <p:nvPr/>
          </p:nvSpPr>
          <p:spPr bwMode="auto">
            <a:xfrm>
              <a:off x="4128198" y="-2621812"/>
              <a:ext cx="4079" cy="2719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7" name="Полилиния 534"/>
            <p:cNvSpPr/>
            <p:nvPr/>
          </p:nvSpPr>
          <p:spPr bwMode="auto">
            <a:xfrm>
              <a:off x="4077895" y="-2613655"/>
              <a:ext cx="150911" cy="205294"/>
            </a:xfrm>
            <a:custGeom>
              <a:avLst/>
              <a:gdLst/>
              <a:ahLst/>
              <a:cxnLst>
                <a:cxn ang="0">
                  <a:pos x="58" y="140"/>
                </a:cxn>
                <a:cxn ang="0">
                  <a:pos x="67" y="137"/>
                </a:cxn>
                <a:cxn ang="0">
                  <a:pos x="106" y="132"/>
                </a:cxn>
                <a:cxn ang="0">
                  <a:pos x="96" y="127"/>
                </a:cxn>
                <a:cxn ang="0">
                  <a:pos x="104" y="122"/>
                </a:cxn>
                <a:cxn ang="0">
                  <a:pos x="111" y="110"/>
                </a:cxn>
                <a:cxn ang="0">
                  <a:pos x="95" y="103"/>
                </a:cxn>
                <a:cxn ang="0">
                  <a:pos x="87" y="105"/>
                </a:cxn>
                <a:cxn ang="0">
                  <a:pos x="88" y="92"/>
                </a:cxn>
                <a:cxn ang="0">
                  <a:pos x="69" y="74"/>
                </a:cxn>
                <a:cxn ang="0">
                  <a:pos x="56" y="52"/>
                </a:cxn>
                <a:cxn ang="0">
                  <a:pos x="42" y="47"/>
                </a:cxn>
                <a:cxn ang="0">
                  <a:pos x="48" y="41"/>
                </a:cxn>
                <a:cxn ang="0">
                  <a:pos x="59" y="25"/>
                </a:cxn>
                <a:cxn ang="0">
                  <a:pos x="27" y="21"/>
                </a:cxn>
                <a:cxn ang="0">
                  <a:pos x="31" y="17"/>
                </a:cxn>
                <a:cxn ang="0">
                  <a:pos x="40" y="5"/>
                </a:cxn>
                <a:cxn ang="0">
                  <a:pos x="16" y="2"/>
                </a:cxn>
                <a:cxn ang="0">
                  <a:pos x="11" y="10"/>
                </a:cxn>
                <a:cxn ang="0">
                  <a:pos x="5" y="17"/>
                </a:cxn>
                <a:cxn ang="0">
                  <a:pos x="3" y="21"/>
                </a:cxn>
                <a:cxn ang="0">
                  <a:pos x="7" y="26"/>
                </a:cxn>
                <a:cxn ang="0">
                  <a:pos x="0" y="37"/>
                </a:cxn>
                <a:cxn ang="0">
                  <a:pos x="7" y="52"/>
                </a:cxn>
                <a:cxn ang="0">
                  <a:pos x="8" y="61"/>
                </a:cxn>
                <a:cxn ang="0">
                  <a:pos x="15" y="47"/>
                </a:cxn>
                <a:cxn ang="0">
                  <a:pos x="16" y="49"/>
                </a:cxn>
                <a:cxn ang="0">
                  <a:pos x="18" y="55"/>
                </a:cxn>
                <a:cxn ang="0">
                  <a:pos x="13" y="69"/>
                </a:cxn>
                <a:cxn ang="0">
                  <a:pos x="18" y="71"/>
                </a:cxn>
                <a:cxn ang="0">
                  <a:pos x="42" y="69"/>
                </a:cxn>
                <a:cxn ang="0">
                  <a:pos x="40" y="84"/>
                </a:cxn>
                <a:cxn ang="0">
                  <a:pos x="47" y="90"/>
                </a:cxn>
                <a:cxn ang="0">
                  <a:pos x="43" y="97"/>
                </a:cxn>
                <a:cxn ang="0">
                  <a:pos x="29" y="103"/>
                </a:cxn>
                <a:cxn ang="0">
                  <a:pos x="29" y="114"/>
                </a:cxn>
                <a:cxn ang="0">
                  <a:pos x="24" y="122"/>
                </a:cxn>
                <a:cxn ang="0">
                  <a:pos x="39" y="129"/>
                </a:cxn>
                <a:cxn ang="0">
                  <a:pos x="43" y="132"/>
                </a:cxn>
                <a:cxn ang="0">
                  <a:pos x="8" y="151"/>
                </a:cxn>
                <a:cxn ang="0">
                  <a:pos x="21" y="146"/>
                </a:cxn>
                <a:cxn ang="0">
                  <a:pos x="48" y="138"/>
                </a:cxn>
              </a:cxnLst>
              <a:rect l="0" t="0" r="r" b="b"/>
              <a:pathLst>
                <a:path w="111" h="151">
                  <a:moveTo>
                    <a:pt x="51" y="143"/>
                  </a:moveTo>
                  <a:lnTo>
                    <a:pt x="59" y="142"/>
                  </a:lnTo>
                  <a:lnTo>
                    <a:pt x="58" y="140"/>
                  </a:lnTo>
                  <a:lnTo>
                    <a:pt x="66" y="140"/>
                  </a:lnTo>
                  <a:lnTo>
                    <a:pt x="67" y="138"/>
                  </a:lnTo>
                  <a:lnTo>
                    <a:pt x="67" y="137"/>
                  </a:lnTo>
                  <a:lnTo>
                    <a:pt x="76" y="138"/>
                  </a:lnTo>
                  <a:lnTo>
                    <a:pt x="101" y="135"/>
                  </a:lnTo>
                  <a:lnTo>
                    <a:pt x="106" y="132"/>
                  </a:lnTo>
                  <a:lnTo>
                    <a:pt x="108" y="130"/>
                  </a:lnTo>
                  <a:lnTo>
                    <a:pt x="96" y="129"/>
                  </a:lnTo>
                  <a:lnTo>
                    <a:pt x="96" y="127"/>
                  </a:lnTo>
                  <a:lnTo>
                    <a:pt x="100" y="124"/>
                  </a:lnTo>
                  <a:lnTo>
                    <a:pt x="98" y="122"/>
                  </a:lnTo>
                  <a:lnTo>
                    <a:pt x="104" y="122"/>
                  </a:lnTo>
                  <a:lnTo>
                    <a:pt x="104" y="119"/>
                  </a:lnTo>
                  <a:lnTo>
                    <a:pt x="109" y="116"/>
                  </a:lnTo>
                  <a:lnTo>
                    <a:pt x="111" y="110"/>
                  </a:lnTo>
                  <a:lnTo>
                    <a:pt x="111" y="106"/>
                  </a:lnTo>
                  <a:lnTo>
                    <a:pt x="103" y="103"/>
                  </a:lnTo>
                  <a:lnTo>
                    <a:pt x="95" y="103"/>
                  </a:lnTo>
                  <a:lnTo>
                    <a:pt x="92" y="106"/>
                  </a:lnTo>
                  <a:lnTo>
                    <a:pt x="88" y="105"/>
                  </a:lnTo>
                  <a:lnTo>
                    <a:pt x="87" y="105"/>
                  </a:lnTo>
                  <a:lnTo>
                    <a:pt x="92" y="97"/>
                  </a:lnTo>
                  <a:lnTo>
                    <a:pt x="82" y="90"/>
                  </a:lnTo>
                  <a:lnTo>
                    <a:pt x="88" y="92"/>
                  </a:lnTo>
                  <a:lnTo>
                    <a:pt x="88" y="89"/>
                  </a:lnTo>
                  <a:lnTo>
                    <a:pt x="77" y="76"/>
                  </a:lnTo>
                  <a:lnTo>
                    <a:pt x="69" y="74"/>
                  </a:lnTo>
                  <a:lnTo>
                    <a:pt x="64" y="65"/>
                  </a:lnTo>
                  <a:lnTo>
                    <a:pt x="63" y="58"/>
                  </a:lnTo>
                  <a:lnTo>
                    <a:pt x="56" y="52"/>
                  </a:lnTo>
                  <a:lnTo>
                    <a:pt x="50" y="50"/>
                  </a:lnTo>
                  <a:lnTo>
                    <a:pt x="40" y="50"/>
                  </a:lnTo>
                  <a:lnTo>
                    <a:pt x="42" y="47"/>
                  </a:lnTo>
                  <a:lnTo>
                    <a:pt x="48" y="45"/>
                  </a:lnTo>
                  <a:lnTo>
                    <a:pt x="45" y="42"/>
                  </a:lnTo>
                  <a:lnTo>
                    <a:pt x="48" y="41"/>
                  </a:lnTo>
                  <a:lnTo>
                    <a:pt x="53" y="34"/>
                  </a:lnTo>
                  <a:lnTo>
                    <a:pt x="56" y="28"/>
                  </a:lnTo>
                  <a:lnTo>
                    <a:pt x="59" y="25"/>
                  </a:lnTo>
                  <a:lnTo>
                    <a:pt x="58" y="18"/>
                  </a:lnTo>
                  <a:lnTo>
                    <a:pt x="39" y="18"/>
                  </a:lnTo>
                  <a:lnTo>
                    <a:pt x="27" y="21"/>
                  </a:lnTo>
                  <a:lnTo>
                    <a:pt x="27" y="20"/>
                  </a:lnTo>
                  <a:lnTo>
                    <a:pt x="26" y="18"/>
                  </a:lnTo>
                  <a:lnTo>
                    <a:pt x="31" y="17"/>
                  </a:lnTo>
                  <a:lnTo>
                    <a:pt x="27" y="17"/>
                  </a:lnTo>
                  <a:lnTo>
                    <a:pt x="27" y="15"/>
                  </a:lnTo>
                  <a:lnTo>
                    <a:pt x="40" y="5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16" y="2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1" y="13"/>
                  </a:lnTo>
                  <a:lnTo>
                    <a:pt x="5" y="17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3" y="21"/>
                  </a:lnTo>
                  <a:lnTo>
                    <a:pt x="3" y="25"/>
                  </a:lnTo>
                  <a:lnTo>
                    <a:pt x="8" y="25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3" y="36"/>
                  </a:lnTo>
                  <a:lnTo>
                    <a:pt x="0" y="37"/>
                  </a:lnTo>
                  <a:lnTo>
                    <a:pt x="7" y="42"/>
                  </a:lnTo>
                  <a:lnTo>
                    <a:pt x="11" y="39"/>
                  </a:lnTo>
                  <a:lnTo>
                    <a:pt x="7" y="52"/>
                  </a:lnTo>
                  <a:lnTo>
                    <a:pt x="8" y="55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1" y="55"/>
                  </a:lnTo>
                  <a:lnTo>
                    <a:pt x="10" y="50"/>
                  </a:lnTo>
                  <a:lnTo>
                    <a:pt x="15" y="47"/>
                  </a:lnTo>
                  <a:lnTo>
                    <a:pt x="11" y="53"/>
                  </a:lnTo>
                  <a:lnTo>
                    <a:pt x="16" y="52"/>
                  </a:lnTo>
                  <a:lnTo>
                    <a:pt x="16" y="49"/>
                  </a:lnTo>
                  <a:lnTo>
                    <a:pt x="21" y="50"/>
                  </a:lnTo>
                  <a:lnTo>
                    <a:pt x="18" y="52"/>
                  </a:lnTo>
                  <a:lnTo>
                    <a:pt x="18" y="55"/>
                  </a:lnTo>
                  <a:lnTo>
                    <a:pt x="21" y="60"/>
                  </a:lnTo>
                  <a:lnTo>
                    <a:pt x="16" y="69"/>
                  </a:lnTo>
                  <a:lnTo>
                    <a:pt x="13" y="69"/>
                  </a:lnTo>
                  <a:lnTo>
                    <a:pt x="16" y="74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4" y="73"/>
                  </a:lnTo>
                  <a:lnTo>
                    <a:pt x="24" y="71"/>
                  </a:lnTo>
                  <a:lnTo>
                    <a:pt x="42" y="69"/>
                  </a:lnTo>
                  <a:lnTo>
                    <a:pt x="39" y="71"/>
                  </a:lnTo>
                  <a:lnTo>
                    <a:pt x="35" y="77"/>
                  </a:lnTo>
                  <a:lnTo>
                    <a:pt x="40" y="84"/>
                  </a:lnTo>
                  <a:lnTo>
                    <a:pt x="48" y="81"/>
                  </a:lnTo>
                  <a:lnTo>
                    <a:pt x="43" y="89"/>
                  </a:lnTo>
                  <a:lnTo>
                    <a:pt x="47" y="90"/>
                  </a:lnTo>
                  <a:lnTo>
                    <a:pt x="43" y="93"/>
                  </a:lnTo>
                  <a:lnTo>
                    <a:pt x="45" y="95"/>
                  </a:lnTo>
                  <a:lnTo>
                    <a:pt x="43" y="97"/>
                  </a:lnTo>
                  <a:lnTo>
                    <a:pt x="34" y="97"/>
                  </a:lnTo>
                  <a:lnTo>
                    <a:pt x="21" y="105"/>
                  </a:lnTo>
                  <a:lnTo>
                    <a:pt x="29" y="103"/>
                  </a:lnTo>
                  <a:lnTo>
                    <a:pt x="29" y="108"/>
                  </a:lnTo>
                  <a:lnTo>
                    <a:pt x="31" y="110"/>
                  </a:lnTo>
                  <a:lnTo>
                    <a:pt x="29" y="114"/>
                  </a:lnTo>
                  <a:lnTo>
                    <a:pt x="13" y="121"/>
                  </a:lnTo>
                  <a:lnTo>
                    <a:pt x="16" y="126"/>
                  </a:lnTo>
                  <a:lnTo>
                    <a:pt x="24" y="122"/>
                  </a:lnTo>
                  <a:lnTo>
                    <a:pt x="26" y="126"/>
                  </a:lnTo>
                  <a:lnTo>
                    <a:pt x="32" y="124"/>
                  </a:lnTo>
                  <a:lnTo>
                    <a:pt x="39" y="129"/>
                  </a:lnTo>
                  <a:lnTo>
                    <a:pt x="50" y="124"/>
                  </a:lnTo>
                  <a:lnTo>
                    <a:pt x="51" y="124"/>
                  </a:lnTo>
                  <a:lnTo>
                    <a:pt x="43" y="132"/>
                  </a:lnTo>
                  <a:lnTo>
                    <a:pt x="29" y="132"/>
                  </a:lnTo>
                  <a:lnTo>
                    <a:pt x="8" y="150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5" y="151"/>
                  </a:lnTo>
                  <a:lnTo>
                    <a:pt x="21" y="146"/>
                  </a:lnTo>
                  <a:lnTo>
                    <a:pt x="35" y="146"/>
                  </a:lnTo>
                  <a:lnTo>
                    <a:pt x="39" y="142"/>
                  </a:lnTo>
                  <a:lnTo>
                    <a:pt x="48" y="138"/>
                  </a:lnTo>
                  <a:lnTo>
                    <a:pt x="51" y="143"/>
                  </a:lnTo>
                  <a:lnTo>
                    <a:pt x="51" y="14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8" name="Полилиния 535"/>
            <p:cNvSpPr/>
            <p:nvPr/>
          </p:nvSpPr>
          <p:spPr bwMode="auto">
            <a:xfrm>
              <a:off x="4168985" y="-2423317"/>
              <a:ext cx="6798" cy="271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5" h="2">
                  <a:moveTo>
                    <a:pt x="4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9" name="Полилиния 536"/>
            <p:cNvSpPr/>
            <p:nvPr/>
          </p:nvSpPr>
          <p:spPr bwMode="auto">
            <a:xfrm>
              <a:off x="4110524" y="-2484496"/>
              <a:ext cx="6798" cy="4079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lnTo>
                    <a:pt x="5" y="2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0" name="Полилиния 537"/>
            <p:cNvSpPr/>
            <p:nvPr/>
          </p:nvSpPr>
          <p:spPr bwMode="auto">
            <a:xfrm>
              <a:off x="4103726" y="-2506249"/>
              <a:ext cx="9517" cy="679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7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0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1" name="Полилиния 538"/>
            <p:cNvSpPr/>
            <p:nvPr/>
          </p:nvSpPr>
          <p:spPr bwMode="auto">
            <a:xfrm>
              <a:off x="4092850" y="-2538879"/>
              <a:ext cx="5438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2" name="Полилиния 539"/>
            <p:cNvSpPr/>
            <p:nvPr/>
          </p:nvSpPr>
          <p:spPr bwMode="auto">
            <a:xfrm>
              <a:off x="4071097" y="-2542958"/>
              <a:ext cx="6798" cy="679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1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5" y="5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3" name="Полилиния 540"/>
            <p:cNvSpPr/>
            <p:nvPr/>
          </p:nvSpPr>
          <p:spPr bwMode="auto">
            <a:xfrm>
              <a:off x="4080614" y="-2547036"/>
              <a:ext cx="4079" cy="54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4" name="Полилиния 541"/>
            <p:cNvSpPr/>
            <p:nvPr/>
          </p:nvSpPr>
          <p:spPr bwMode="auto">
            <a:xfrm>
              <a:off x="4073816" y="-2560632"/>
              <a:ext cx="10876" cy="679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2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5" name="Полилиния 542"/>
            <p:cNvSpPr/>
            <p:nvPr/>
          </p:nvSpPr>
          <p:spPr bwMode="auto">
            <a:xfrm>
              <a:off x="4067019" y="-2589183"/>
              <a:ext cx="17675" cy="1495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5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5" y="11"/>
                </a:cxn>
                <a:cxn ang="0">
                  <a:pos x="11" y="11"/>
                </a:cxn>
                <a:cxn ang="0">
                  <a:pos x="13" y="10"/>
                </a:cxn>
                <a:cxn ang="0">
                  <a:pos x="8" y="8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3" h="11">
                  <a:moveTo>
                    <a:pt x="5" y="0"/>
                  </a:moveTo>
                  <a:lnTo>
                    <a:pt x="3" y="5"/>
                  </a:lnTo>
                  <a:lnTo>
                    <a:pt x="2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5" y="11"/>
                  </a:lnTo>
                  <a:lnTo>
                    <a:pt x="11" y="11"/>
                  </a:lnTo>
                  <a:lnTo>
                    <a:pt x="13" y="10"/>
                  </a:lnTo>
                  <a:lnTo>
                    <a:pt x="8" y="8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6" name="Полилиния 543"/>
            <p:cNvSpPr/>
            <p:nvPr/>
          </p:nvSpPr>
          <p:spPr bwMode="auto">
            <a:xfrm>
              <a:off x="3018800" y="-3343736"/>
              <a:ext cx="50304" cy="1631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8" y="0"/>
                </a:cxn>
                <a:cxn ang="0">
                  <a:pos x="22" y="0"/>
                </a:cxn>
                <a:cxn ang="0">
                  <a:pos x="37" y="8"/>
                </a:cxn>
                <a:cxn ang="0">
                  <a:pos x="27" y="12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37" h="12">
                  <a:moveTo>
                    <a:pt x="0" y="7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37" y="8"/>
                  </a:lnTo>
                  <a:lnTo>
                    <a:pt x="27" y="12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7" name="Полилиния 544"/>
            <p:cNvSpPr/>
            <p:nvPr/>
          </p:nvSpPr>
          <p:spPr bwMode="auto">
            <a:xfrm>
              <a:off x="3321981" y="-3738008"/>
              <a:ext cx="29910" cy="3534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2" y="26"/>
                </a:cxn>
                <a:cxn ang="0">
                  <a:pos x="3" y="18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22" h="26">
                  <a:moveTo>
                    <a:pt x="3" y="0"/>
                  </a:moveTo>
                  <a:lnTo>
                    <a:pt x="22" y="26"/>
                  </a:lnTo>
                  <a:lnTo>
                    <a:pt x="3" y="18"/>
                  </a:lnTo>
                  <a:lnTo>
                    <a:pt x="0" y="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8" name="Полилиния 545"/>
            <p:cNvSpPr/>
            <p:nvPr/>
          </p:nvSpPr>
          <p:spPr bwMode="auto">
            <a:xfrm>
              <a:off x="3413071" y="-3774716"/>
              <a:ext cx="43506" cy="6525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8" y="0"/>
                </a:cxn>
                <a:cxn ang="0">
                  <a:pos x="32" y="25"/>
                </a:cxn>
                <a:cxn ang="0">
                  <a:pos x="24" y="35"/>
                </a:cxn>
                <a:cxn ang="0">
                  <a:pos x="24" y="48"/>
                </a:cxn>
                <a:cxn ang="0">
                  <a:pos x="6" y="22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32" h="48">
                  <a:moveTo>
                    <a:pt x="0" y="3"/>
                  </a:moveTo>
                  <a:lnTo>
                    <a:pt x="18" y="0"/>
                  </a:lnTo>
                  <a:lnTo>
                    <a:pt x="32" y="25"/>
                  </a:lnTo>
                  <a:lnTo>
                    <a:pt x="24" y="35"/>
                  </a:lnTo>
                  <a:lnTo>
                    <a:pt x="24" y="48"/>
                  </a:lnTo>
                  <a:lnTo>
                    <a:pt x="6" y="2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9" name="Полилиния 546"/>
            <p:cNvSpPr/>
            <p:nvPr/>
          </p:nvSpPr>
          <p:spPr bwMode="auto">
            <a:xfrm>
              <a:off x="3430746" y="-3820941"/>
              <a:ext cx="24472" cy="25832"/>
            </a:xfrm>
            <a:custGeom>
              <a:avLst/>
              <a:gdLst/>
              <a:ahLst/>
              <a:cxnLst>
                <a:cxn ang="0">
                  <a:pos x="6" y="15"/>
                </a:cxn>
                <a:cxn ang="0">
                  <a:pos x="0" y="7"/>
                </a:cxn>
                <a:cxn ang="0">
                  <a:pos x="8" y="0"/>
                </a:cxn>
                <a:cxn ang="0">
                  <a:pos x="18" y="19"/>
                </a:cxn>
                <a:cxn ang="0">
                  <a:pos x="6" y="15"/>
                </a:cxn>
                <a:cxn ang="0">
                  <a:pos x="6" y="15"/>
                </a:cxn>
              </a:cxnLst>
              <a:rect l="0" t="0" r="r" b="b"/>
              <a:pathLst>
                <a:path w="18" h="19">
                  <a:moveTo>
                    <a:pt x="6" y="15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18" y="19"/>
                  </a:lnTo>
                  <a:lnTo>
                    <a:pt x="6" y="15"/>
                  </a:lnTo>
                  <a:lnTo>
                    <a:pt x="6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0" name="Полилиния 547"/>
            <p:cNvSpPr/>
            <p:nvPr/>
          </p:nvSpPr>
          <p:spPr bwMode="auto">
            <a:xfrm>
              <a:off x="3524555" y="-3829099"/>
              <a:ext cx="17675" cy="217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8"/>
                </a:cxn>
                <a:cxn ang="0">
                  <a:pos x="9" y="1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3" h="16">
                  <a:moveTo>
                    <a:pt x="0" y="0"/>
                  </a:moveTo>
                  <a:lnTo>
                    <a:pt x="13" y="8"/>
                  </a:lnTo>
                  <a:lnTo>
                    <a:pt x="9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1" name="Полилиния 548"/>
            <p:cNvSpPr/>
            <p:nvPr/>
          </p:nvSpPr>
          <p:spPr bwMode="auto">
            <a:xfrm>
              <a:off x="3524555" y="-3856290"/>
              <a:ext cx="25832" cy="3127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9" y="23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9" h="23">
                  <a:moveTo>
                    <a:pt x="1" y="0"/>
                  </a:moveTo>
                  <a:lnTo>
                    <a:pt x="19" y="23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2" name="Полилиния 549"/>
            <p:cNvSpPr/>
            <p:nvPr/>
          </p:nvSpPr>
          <p:spPr bwMode="auto">
            <a:xfrm>
              <a:off x="3831815" y="-3724412"/>
              <a:ext cx="21753" cy="2991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6" y="22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6" h="22">
                  <a:moveTo>
                    <a:pt x="3" y="0"/>
                  </a:moveTo>
                  <a:lnTo>
                    <a:pt x="16" y="22"/>
                  </a:lnTo>
                  <a:lnTo>
                    <a:pt x="2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3" name="Полилиния 550"/>
            <p:cNvSpPr/>
            <p:nvPr/>
          </p:nvSpPr>
          <p:spPr bwMode="auto">
            <a:xfrm>
              <a:off x="3849489" y="-3553108"/>
              <a:ext cx="12236" cy="1767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" y="5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9" h="13">
                  <a:moveTo>
                    <a:pt x="3" y="0"/>
                  </a:moveTo>
                  <a:lnTo>
                    <a:pt x="9" y="5"/>
                  </a:lnTo>
                  <a:lnTo>
                    <a:pt x="0" y="13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4" name="Полилиния 551"/>
            <p:cNvSpPr/>
            <p:nvPr/>
          </p:nvSpPr>
          <p:spPr bwMode="auto">
            <a:xfrm>
              <a:off x="3878040" y="-3471535"/>
              <a:ext cx="8157" cy="1223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4"/>
                </a:cxn>
                <a:cxn ang="0">
                  <a:pos x="0" y="9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4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5" name="Полилиния 552"/>
            <p:cNvSpPr/>
            <p:nvPr/>
          </p:nvSpPr>
          <p:spPr bwMode="auto">
            <a:xfrm>
              <a:off x="3872601" y="-3383164"/>
              <a:ext cx="10876" cy="1767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4"/>
                </a:cxn>
                <a:cxn ang="0">
                  <a:pos x="7" y="10"/>
                </a:cxn>
                <a:cxn ang="0">
                  <a:pos x="0" y="1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4"/>
                  </a:lnTo>
                  <a:lnTo>
                    <a:pt x="7" y="10"/>
                  </a:lnTo>
                  <a:lnTo>
                    <a:pt x="0" y="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6" name="Полилиния 553"/>
            <p:cNvSpPr/>
            <p:nvPr/>
          </p:nvSpPr>
          <p:spPr bwMode="auto">
            <a:xfrm>
              <a:off x="3206419" y="-2987532"/>
              <a:ext cx="51663" cy="3942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4" y="3"/>
                </a:cxn>
                <a:cxn ang="0">
                  <a:pos x="30" y="14"/>
                </a:cxn>
                <a:cxn ang="0">
                  <a:pos x="38" y="17"/>
                </a:cxn>
                <a:cxn ang="0">
                  <a:pos x="38" y="21"/>
                </a:cxn>
                <a:cxn ang="0">
                  <a:pos x="33" y="25"/>
                </a:cxn>
                <a:cxn ang="0">
                  <a:pos x="19" y="29"/>
                </a:cxn>
                <a:cxn ang="0">
                  <a:pos x="8" y="27"/>
                </a:cxn>
                <a:cxn ang="0">
                  <a:pos x="17" y="24"/>
                </a:cxn>
                <a:cxn ang="0">
                  <a:pos x="0" y="21"/>
                </a:cxn>
                <a:cxn ang="0">
                  <a:pos x="0" y="17"/>
                </a:cxn>
                <a:cxn ang="0">
                  <a:pos x="6" y="19"/>
                </a:cxn>
                <a:cxn ang="0">
                  <a:pos x="0" y="14"/>
                </a:cxn>
                <a:cxn ang="0">
                  <a:pos x="9" y="11"/>
                </a:cxn>
                <a:cxn ang="0">
                  <a:pos x="3" y="4"/>
                </a:cxn>
                <a:cxn ang="0">
                  <a:pos x="3" y="1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38" h="29">
                  <a:moveTo>
                    <a:pt x="9" y="0"/>
                  </a:moveTo>
                  <a:lnTo>
                    <a:pt x="24" y="3"/>
                  </a:lnTo>
                  <a:lnTo>
                    <a:pt x="30" y="14"/>
                  </a:lnTo>
                  <a:lnTo>
                    <a:pt x="38" y="17"/>
                  </a:lnTo>
                  <a:lnTo>
                    <a:pt x="38" y="21"/>
                  </a:lnTo>
                  <a:lnTo>
                    <a:pt x="33" y="25"/>
                  </a:lnTo>
                  <a:lnTo>
                    <a:pt x="19" y="29"/>
                  </a:lnTo>
                  <a:lnTo>
                    <a:pt x="8" y="27"/>
                  </a:lnTo>
                  <a:lnTo>
                    <a:pt x="17" y="24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6" y="19"/>
                  </a:lnTo>
                  <a:lnTo>
                    <a:pt x="0" y="14"/>
                  </a:lnTo>
                  <a:lnTo>
                    <a:pt x="9" y="11"/>
                  </a:lnTo>
                  <a:lnTo>
                    <a:pt x="3" y="4"/>
                  </a:lnTo>
                  <a:lnTo>
                    <a:pt x="3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7" name="Полилиния 554"/>
            <p:cNvSpPr/>
            <p:nvPr/>
          </p:nvSpPr>
          <p:spPr bwMode="auto">
            <a:xfrm>
              <a:off x="3853568" y="-3308388"/>
              <a:ext cx="6798" cy="46225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5" y="34"/>
                </a:cxn>
                <a:cxn ang="0">
                  <a:pos x="3" y="18"/>
                </a:cxn>
                <a:cxn ang="0">
                  <a:pos x="0" y="8"/>
                </a:cxn>
                <a:cxn ang="0">
                  <a:pos x="2" y="6"/>
                </a:cxn>
                <a:cxn ang="0">
                  <a:pos x="2" y="0"/>
                </a:cxn>
                <a:cxn ang="0">
                  <a:pos x="5" y="10"/>
                </a:cxn>
                <a:cxn ang="0">
                  <a:pos x="5" y="10"/>
                </a:cxn>
              </a:cxnLst>
              <a:rect l="0" t="0" r="r" b="b"/>
              <a:pathLst>
                <a:path w="5" h="34">
                  <a:moveTo>
                    <a:pt x="5" y="10"/>
                  </a:moveTo>
                  <a:lnTo>
                    <a:pt x="5" y="34"/>
                  </a:lnTo>
                  <a:lnTo>
                    <a:pt x="3" y="1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0"/>
                  </a:lnTo>
                  <a:lnTo>
                    <a:pt x="5" y="10"/>
                  </a:lnTo>
                  <a:lnTo>
                    <a:pt x="5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8" name="Полилиния 555"/>
            <p:cNvSpPr/>
            <p:nvPr/>
          </p:nvSpPr>
          <p:spPr bwMode="auto">
            <a:xfrm>
              <a:off x="3853568" y="-3232253"/>
              <a:ext cx="25832" cy="25832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0" y="8"/>
                </a:cxn>
                <a:cxn ang="0">
                  <a:pos x="13" y="13"/>
                </a:cxn>
                <a:cxn ang="0">
                  <a:pos x="19" y="11"/>
                </a:cxn>
                <a:cxn ang="0">
                  <a:pos x="18" y="19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2" y="3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13" y="3"/>
                </a:cxn>
              </a:cxnLst>
              <a:rect l="0" t="0" r="r" b="b"/>
              <a:pathLst>
                <a:path w="19" h="19">
                  <a:moveTo>
                    <a:pt x="13" y="3"/>
                  </a:moveTo>
                  <a:lnTo>
                    <a:pt x="10" y="8"/>
                  </a:lnTo>
                  <a:lnTo>
                    <a:pt x="13" y="13"/>
                  </a:lnTo>
                  <a:lnTo>
                    <a:pt x="19" y="11"/>
                  </a:lnTo>
                  <a:lnTo>
                    <a:pt x="18" y="19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2" y="3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9" name="Полилиния 556"/>
            <p:cNvSpPr/>
            <p:nvPr/>
          </p:nvSpPr>
          <p:spPr bwMode="auto">
            <a:xfrm>
              <a:off x="3799185" y="-3177870"/>
              <a:ext cx="32629" cy="1495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7"/>
                </a:cxn>
                <a:cxn ang="0">
                  <a:pos x="11" y="11"/>
                </a:cxn>
                <a:cxn ang="0">
                  <a:pos x="24" y="7"/>
                </a:cxn>
                <a:cxn ang="0">
                  <a:pos x="21" y="5"/>
                </a:cxn>
                <a:cxn ang="0">
                  <a:pos x="19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4" h="11">
                  <a:moveTo>
                    <a:pt x="5" y="0"/>
                  </a:moveTo>
                  <a:lnTo>
                    <a:pt x="0" y="7"/>
                  </a:lnTo>
                  <a:lnTo>
                    <a:pt x="11" y="11"/>
                  </a:lnTo>
                  <a:lnTo>
                    <a:pt x="24" y="7"/>
                  </a:lnTo>
                  <a:lnTo>
                    <a:pt x="21" y="5"/>
                  </a:lnTo>
                  <a:lnTo>
                    <a:pt x="19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0" name="Полилиния 557"/>
            <p:cNvSpPr/>
            <p:nvPr/>
          </p:nvSpPr>
          <p:spPr bwMode="auto">
            <a:xfrm>
              <a:off x="3733927" y="-3130286"/>
              <a:ext cx="47585" cy="17675"/>
            </a:xfrm>
            <a:custGeom>
              <a:avLst/>
              <a:gdLst/>
              <a:ahLst/>
              <a:cxnLst>
                <a:cxn ang="0">
                  <a:pos x="1" y="8"/>
                </a:cxn>
                <a:cxn ang="0">
                  <a:pos x="0" y="12"/>
                </a:cxn>
                <a:cxn ang="0">
                  <a:pos x="17" y="13"/>
                </a:cxn>
                <a:cxn ang="0">
                  <a:pos x="35" y="10"/>
                </a:cxn>
                <a:cxn ang="0">
                  <a:pos x="30" y="7"/>
                </a:cxn>
                <a:cxn ang="0">
                  <a:pos x="8" y="0"/>
                </a:cxn>
                <a:cxn ang="0">
                  <a:pos x="1" y="8"/>
                </a:cxn>
                <a:cxn ang="0">
                  <a:pos x="1" y="8"/>
                </a:cxn>
              </a:cxnLst>
              <a:rect l="0" t="0" r="r" b="b"/>
              <a:pathLst>
                <a:path w="35" h="13">
                  <a:moveTo>
                    <a:pt x="1" y="8"/>
                  </a:moveTo>
                  <a:lnTo>
                    <a:pt x="0" y="12"/>
                  </a:lnTo>
                  <a:lnTo>
                    <a:pt x="17" y="13"/>
                  </a:lnTo>
                  <a:lnTo>
                    <a:pt x="35" y="10"/>
                  </a:lnTo>
                  <a:lnTo>
                    <a:pt x="30" y="7"/>
                  </a:lnTo>
                  <a:lnTo>
                    <a:pt x="8" y="0"/>
                  </a:lnTo>
                  <a:lnTo>
                    <a:pt x="1" y="8"/>
                  </a:lnTo>
                  <a:lnTo>
                    <a:pt x="1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1" name="Полилиния 558"/>
            <p:cNvSpPr/>
            <p:nvPr/>
          </p:nvSpPr>
          <p:spPr bwMode="auto">
            <a:xfrm>
              <a:off x="3751601" y="-3112612"/>
              <a:ext cx="44866" cy="17675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30" y="8"/>
                </a:cxn>
                <a:cxn ang="0">
                  <a:pos x="33" y="11"/>
                </a:cxn>
                <a:cxn ang="0">
                  <a:pos x="30" y="13"/>
                </a:cxn>
                <a:cxn ang="0">
                  <a:pos x="17" y="5"/>
                </a:cxn>
                <a:cxn ang="0">
                  <a:pos x="4" y="5"/>
                </a:cxn>
                <a:cxn ang="0">
                  <a:pos x="0" y="3"/>
                </a:cxn>
                <a:cxn ang="0">
                  <a:pos x="17" y="0"/>
                </a:cxn>
                <a:cxn ang="0">
                  <a:pos x="33" y="7"/>
                </a:cxn>
                <a:cxn ang="0">
                  <a:pos x="33" y="7"/>
                </a:cxn>
              </a:cxnLst>
              <a:rect l="0" t="0" r="r" b="b"/>
              <a:pathLst>
                <a:path w="33" h="13">
                  <a:moveTo>
                    <a:pt x="33" y="7"/>
                  </a:moveTo>
                  <a:lnTo>
                    <a:pt x="30" y="8"/>
                  </a:lnTo>
                  <a:lnTo>
                    <a:pt x="33" y="11"/>
                  </a:lnTo>
                  <a:lnTo>
                    <a:pt x="30" y="13"/>
                  </a:lnTo>
                  <a:lnTo>
                    <a:pt x="17" y="5"/>
                  </a:lnTo>
                  <a:lnTo>
                    <a:pt x="4" y="5"/>
                  </a:lnTo>
                  <a:lnTo>
                    <a:pt x="0" y="3"/>
                  </a:lnTo>
                  <a:lnTo>
                    <a:pt x="17" y="0"/>
                  </a:lnTo>
                  <a:lnTo>
                    <a:pt x="33" y="7"/>
                  </a:lnTo>
                  <a:lnTo>
                    <a:pt x="33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2" name="Полилиния 559"/>
            <p:cNvSpPr/>
            <p:nvPr/>
          </p:nvSpPr>
          <p:spPr bwMode="auto">
            <a:xfrm>
              <a:off x="3752960" y="-3103095"/>
              <a:ext cx="43506" cy="33989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31" y="13"/>
                </a:cxn>
                <a:cxn ang="0">
                  <a:pos x="32" y="16"/>
                </a:cxn>
                <a:cxn ang="0">
                  <a:pos x="21" y="17"/>
                </a:cxn>
                <a:cxn ang="0">
                  <a:pos x="29" y="21"/>
                </a:cxn>
                <a:cxn ang="0">
                  <a:pos x="29" y="25"/>
                </a:cxn>
                <a:cxn ang="0">
                  <a:pos x="27" y="25"/>
                </a:cxn>
                <a:cxn ang="0">
                  <a:pos x="7" y="14"/>
                </a:cxn>
                <a:cxn ang="0">
                  <a:pos x="2" y="9"/>
                </a:cxn>
                <a:cxn ang="0">
                  <a:pos x="0" y="1"/>
                </a:cxn>
                <a:cxn ang="0">
                  <a:pos x="13" y="0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32" h="25">
                  <a:moveTo>
                    <a:pt x="19" y="4"/>
                  </a:moveTo>
                  <a:lnTo>
                    <a:pt x="31" y="13"/>
                  </a:lnTo>
                  <a:lnTo>
                    <a:pt x="32" y="16"/>
                  </a:lnTo>
                  <a:lnTo>
                    <a:pt x="21" y="17"/>
                  </a:lnTo>
                  <a:lnTo>
                    <a:pt x="29" y="21"/>
                  </a:lnTo>
                  <a:lnTo>
                    <a:pt x="29" y="25"/>
                  </a:lnTo>
                  <a:lnTo>
                    <a:pt x="27" y="25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1"/>
                  </a:lnTo>
                  <a:lnTo>
                    <a:pt x="13" y="0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3" name="Полилиния 560"/>
            <p:cNvSpPr/>
            <p:nvPr/>
          </p:nvSpPr>
          <p:spPr bwMode="auto">
            <a:xfrm>
              <a:off x="3686343" y="-3022881"/>
              <a:ext cx="47585" cy="25832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35" y="13"/>
                </a:cxn>
                <a:cxn ang="0">
                  <a:pos x="32" y="14"/>
                </a:cxn>
                <a:cxn ang="0">
                  <a:pos x="0" y="19"/>
                </a:cxn>
                <a:cxn ang="0">
                  <a:pos x="1" y="14"/>
                </a:cxn>
                <a:cxn ang="0">
                  <a:pos x="12" y="6"/>
                </a:cxn>
                <a:cxn ang="0">
                  <a:pos x="28" y="0"/>
                </a:cxn>
                <a:cxn ang="0">
                  <a:pos x="35" y="6"/>
                </a:cxn>
                <a:cxn ang="0">
                  <a:pos x="35" y="6"/>
                </a:cxn>
              </a:cxnLst>
              <a:rect l="0" t="0" r="r" b="b"/>
              <a:pathLst>
                <a:path w="35" h="19">
                  <a:moveTo>
                    <a:pt x="35" y="6"/>
                  </a:moveTo>
                  <a:lnTo>
                    <a:pt x="35" y="13"/>
                  </a:lnTo>
                  <a:lnTo>
                    <a:pt x="32" y="14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12" y="6"/>
                  </a:lnTo>
                  <a:lnTo>
                    <a:pt x="28" y="0"/>
                  </a:lnTo>
                  <a:lnTo>
                    <a:pt x="35" y="6"/>
                  </a:lnTo>
                  <a:lnTo>
                    <a:pt x="35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4" name="Полилиния 561"/>
            <p:cNvSpPr/>
            <p:nvPr/>
          </p:nvSpPr>
          <p:spPr bwMode="auto">
            <a:xfrm>
              <a:off x="4020794" y="-3029679"/>
              <a:ext cx="21753" cy="14956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0" y="11"/>
                </a:cxn>
                <a:cxn ang="0">
                  <a:pos x="13" y="7"/>
                </a:cxn>
                <a:cxn ang="0">
                  <a:pos x="16" y="0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6" h="11">
                  <a:moveTo>
                    <a:pt x="10" y="3"/>
                  </a:moveTo>
                  <a:lnTo>
                    <a:pt x="0" y="11"/>
                  </a:lnTo>
                  <a:lnTo>
                    <a:pt x="13" y="7"/>
                  </a:lnTo>
                  <a:lnTo>
                    <a:pt x="16" y="0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5" name="Полилиния 562"/>
            <p:cNvSpPr/>
            <p:nvPr/>
          </p:nvSpPr>
          <p:spPr bwMode="auto">
            <a:xfrm>
              <a:off x="3740725" y="-2850218"/>
              <a:ext cx="199855" cy="101967"/>
            </a:xfrm>
            <a:custGeom>
              <a:avLst/>
              <a:gdLst/>
              <a:ahLst/>
              <a:cxnLst>
                <a:cxn ang="0">
                  <a:pos x="43" y="65"/>
                </a:cxn>
                <a:cxn ang="0">
                  <a:pos x="22" y="61"/>
                </a:cxn>
                <a:cxn ang="0">
                  <a:pos x="35" y="57"/>
                </a:cxn>
                <a:cxn ang="0">
                  <a:pos x="30" y="54"/>
                </a:cxn>
                <a:cxn ang="0">
                  <a:pos x="30" y="51"/>
                </a:cxn>
                <a:cxn ang="0">
                  <a:pos x="6" y="43"/>
                </a:cxn>
                <a:cxn ang="0">
                  <a:pos x="22" y="37"/>
                </a:cxn>
                <a:cxn ang="0">
                  <a:pos x="36" y="33"/>
                </a:cxn>
                <a:cxn ang="0">
                  <a:pos x="25" y="35"/>
                </a:cxn>
                <a:cxn ang="0">
                  <a:pos x="30" y="27"/>
                </a:cxn>
                <a:cxn ang="0">
                  <a:pos x="20" y="24"/>
                </a:cxn>
                <a:cxn ang="0">
                  <a:pos x="0" y="27"/>
                </a:cxn>
                <a:cxn ang="0">
                  <a:pos x="6" y="24"/>
                </a:cxn>
                <a:cxn ang="0">
                  <a:pos x="4" y="19"/>
                </a:cxn>
                <a:cxn ang="0">
                  <a:pos x="17" y="22"/>
                </a:cxn>
                <a:cxn ang="0">
                  <a:pos x="16" y="19"/>
                </a:cxn>
                <a:cxn ang="0">
                  <a:pos x="12" y="16"/>
                </a:cxn>
                <a:cxn ang="0">
                  <a:pos x="12" y="14"/>
                </a:cxn>
                <a:cxn ang="0">
                  <a:pos x="14" y="13"/>
                </a:cxn>
                <a:cxn ang="0">
                  <a:pos x="19" y="11"/>
                </a:cxn>
                <a:cxn ang="0">
                  <a:pos x="22" y="13"/>
                </a:cxn>
                <a:cxn ang="0">
                  <a:pos x="25" y="16"/>
                </a:cxn>
                <a:cxn ang="0">
                  <a:pos x="28" y="16"/>
                </a:cxn>
                <a:cxn ang="0">
                  <a:pos x="22" y="8"/>
                </a:cxn>
                <a:cxn ang="0">
                  <a:pos x="27" y="8"/>
                </a:cxn>
                <a:cxn ang="0">
                  <a:pos x="19" y="4"/>
                </a:cxn>
                <a:cxn ang="0">
                  <a:pos x="28" y="3"/>
                </a:cxn>
                <a:cxn ang="0">
                  <a:pos x="40" y="14"/>
                </a:cxn>
                <a:cxn ang="0">
                  <a:pos x="43" y="19"/>
                </a:cxn>
                <a:cxn ang="0">
                  <a:pos x="41" y="24"/>
                </a:cxn>
                <a:cxn ang="0">
                  <a:pos x="41" y="24"/>
                </a:cxn>
                <a:cxn ang="0">
                  <a:pos x="41" y="27"/>
                </a:cxn>
                <a:cxn ang="0">
                  <a:pos x="43" y="32"/>
                </a:cxn>
                <a:cxn ang="0">
                  <a:pos x="48" y="29"/>
                </a:cxn>
                <a:cxn ang="0">
                  <a:pos x="54" y="25"/>
                </a:cxn>
                <a:cxn ang="0">
                  <a:pos x="56" y="17"/>
                </a:cxn>
                <a:cxn ang="0">
                  <a:pos x="57" y="11"/>
                </a:cxn>
                <a:cxn ang="0">
                  <a:pos x="69" y="16"/>
                </a:cxn>
                <a:cxn ang="0">
                  <a:pos x="78" y="8"/>
                </a:cxn>
                <a:cxn ang="0">
                  <a:pos x="86" y="16"/>
                </a:cxn>
                <a:cxn ang="0">
                  <a:pos x="88" y="9"/>
                </a:cxn>
                <a:cxn ang="0">
                  <a:pos x="96" y="13"/>
                </a:cxn>
                <a:cxn ang="0">
                  <a:pos x="107" y="9"/>
                </a:cxn>
                <a:cxn ang="0">
                  <a:pos x="112" y="0"/>
                </a:cxn>
                <a:cxn ang="0">
                  <a:pos x="117" y="6"/>
                </a:cxn>
                <a:cxn ang="0">
                  <a:pos x="133" y="3"/>
                </a:cxn>
                <a:cxn ang="0">
                  <a:pos x="125" y="11"/>
                </a:cxn>
                <a:cxn ang="0">
                  <a:pos x="131" y="11"/>
                </a:cxn>
                <a:cxn ang="0">
                  <a:pos x="131" y="21"/>
                </a:cxn>
                <a:cxn ang="0">
                  <a:pos x="136" y="22"/>
                </a:cxn>
                <a:cxn ang="0">
                  <a:pos x="141" y="21"/>
                </a:cxn>
                <a:cxn ang="0">
                  <a:pos x="142" y="30"/>
                </a:cxn>
                <a:cxn ang="0">
                  <a:pos x="147" y="32"/>
                </a:cxn>
                <a:cxn ang="0">
                  <a:pos x="144" y="40"/>
                </a:cxn>
                <a:cxn ang="0">
                  <a:pos x="133" y="46"/>
                </a:cxn>
                <a:cxn ang="0">
                  <a:pos x="128" y="56"/>
                </a:cxn>
                <a:cxn ang="0">
                  <a:pos x="121" y="54"/>
                </a:cxn>
                <a:cxn ang="0">
                  <a:pos x="99" y="64"/>
                </a:cxn>
                <a:cxn ang="0">
                  <a:pos x="77" y="75"/>
                </a:cxn>
                <a:cxn ang="0">
                  <a:pos x="59" y="72"/>
                </a:cxn>
              </a:cxnLst>
              <a:rect l="0" t="0" r="r" b="b"/>
              <a:pathLst>
                <a:path w="147" h="75">
                  <a:moveTo>
                    <a:pt x="59" y="72"/>
                  </a:moveTo>
                  <a:lnTo>
                    <a:pt x="43" y="65"/>
                  </a:lnTo>
                  <a:lnTo>
                    <a:pt x="22" y="65"/>
                  </a:lnTo>
                  <a:lnTo>
                    <a:pt x="22" y="61"/>
                  </a:lnTo>
                  <a:lnTo>
                    <a:pt x="25" y="62"/>
                  </a:lnTo>
                  <a:lnTo>
                    <a:pt x="35" y="57"/>
                  </a:lnTo>
                  <a:lnTo>
                    <a:pt x="35" y="54"/>
                  </a:lnTo>
                  <a:lnTo>
                    <a:pt x="30" y="54"/>
                  </a:lnTo>
                  <a:lnTo>
                    <a:pt x="35" y="48"/>
                  </a:lnTo>
                  <a:lnTo>
                    <a:pt x="30" y="51"/>
                  </a:lnTo>
                  <a:lnTo>
                    <a:pt x="25" y="43"/>
                  </a:lnTo>
                  <a:lnTo>
                    <a:pt x="6" y="43"/>
                  </a:lnTo>
                  <a:lnTo>
                    <a:pt x="6" y="41"/>
                  </a:lnTo>
                  <a:lnTo>
                    <a:pt x="22" y="37"/>
                  </a:lnTo>
                  <a:lnTo>
                    <a:pt x="33" y="38"/>
                  </a:lnTo>
                  <a:lnTo>
                    <a:pt x="36" y="33"/>
                  </a:lnTo>
                  <a:lnTo>
                    <a:pt x="33" y="35"/>
                  </a:lnTo>
                  <a:lnTo>
                    <a:pt x="25" y="35"/>
                  </a:lnTo>
                  <a:lnTo>
                    <a:pt x="35" y="27"/>
                  </a:lnTo>
                  <a:lnTo>
                    <a:pt x="30" y="27"/>
                  </a:lnTo>
                  <a:lnTo>
                    <a:pt x="27" y="24"/>
                  </a:lnTo>
                  <a:lnTo>
                    <a:pt x="20" y="24"/>
                  </a:lnTo>
                  <a:lnTo>
                    <a:pt x="11" y="27"/>
                  </a:lnTo>
                  <a:lnTo>
                    <a:pt x="0" y="27"/>
                  </a:lnTo>
                  <a:lnTo>
                    <a:pt x="1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7" y="22"/>
                  </a:lnTo>
                  <a:lnTo>
                    <a:pt x="14" y="21"/>
                  </a:lnTo>
                  <a:lnTo>
                    <a:pt x="16" y="19"/>
                  </a:lnTo>
                  <a:lnTo>
                    <a:pt x="9" y="17"/>
                  </a:lnTo>
                  <a:lnTo>
                    <a:pt x="12" y="16"/>
                  </a:lnTo>
                  <a:lnTo>
                    <a:pt x="9" y="13"/>
                  </a:lnTo>
                  <a:lnTo>
                    <a:pt x="12" y="14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2" y="9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22" y="13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8" y="16"/>
                  </a:lnTo>
                  <a:lnTo>
                    <a:pt x="27" y="11"/>
                  </a:lnTo>
                  <a:lnTo>
                    <a:pt x="22" y="8"/>
                  </a:lnTo>
                  <a:lnTo>
                    <a:pt x="24" y="6"/>
                  </a:lnTo>
                  <a:lnTo>
                    <a:pt x="27" y="8"/>
                  </a:lnTo>
                  <a:lnTo>
                    <a:pt x="25" y="4"/>
                  </a:lnTo>
                  <a:lnTo>
                    <a:pt x="19" y="4"/>
                  </a:lnTo>
                  <a:lnTo>
                    <a:pt x="19" y="1"/>
                  </a:lnTo>
                  <a:lnTo>
                    <a:pt x="28" y="3"/>
                  </a:lnTo>
                  <a:lnTo>
                    <a:pt x="41" y="13"/>
                  </a:lnTo>
                  <a:lnTo>
                    <a:pt x="40" y="14"/>
                  </a:lnTo>
                  <a:lnTo>
                    <a:pt x="43" y="16"/>
                  </a:lnTo>
                  <a:lnTo>
                    <a:pt x="43" y="19"/>
                  </a:lnTo>
                  <a:lnTo>
                    <a:pt x="40" y="21"/>
                  </a:lnTo>
                  <a:lnTo>
                    <a:pt x="41" y="24"/>
                  </a:lnTo>
                  <a:lnTo>
                    <a:pt x="40" y="25"/>
                  </a:lnTo>
                  <a:lnTo>
                    <a:pt x="41" y="24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3" y="29"/>
                  </a:lnTo>
                  <a:lnTo>
                    <a:pt x="43" y="32"/>
                  </a:lnTo>
                  <a:lnTo>
                    <a:pt x="46" y="29"/>
                  </a:lnTo>
                  <a:lnTo>
                    <a:pt x="48" y="29"/>
                  </a:lnTo>
                  <a:lnTo>
                    <a:pt x="49" y="22"/>
                  </a:lnTo>
                  <a:lnTo>
                    <a:pt x="54" y="25"/>
                  </a:lnTo>
                  <a:lnTo>
                    <a:pt x="56" y="24"/>
                  </a:lnTo>
                  <a:lnTo>
                    <a:pt x="56" y="17"/>
                  </a:lnTo>
                  <a:lnTo>
                    <a:pt x="56" y="11"/>
                  </a:lnTo>
                  <a:lnTo>
                    <a:pt x="57" y="11"/>
                  </a:lnTo>
                  <a:lnTo>
                    <a:pt x="67" y="21"/>
                  </a:lnTo>
                  <a:lnTo>
                    <a:pt x="69" y="16"/>
                  </a:lnTo>
                  <a:lnTo>
                    <a:pt x="69" y="13"/>
                  </a:lnTo>
                  <a:lnTo>
                    <a:pt x="78" y="8"/>
                  </a:lnTo>
                  <a:lnTo>
                    <a:pt x="85" y="22"/>
                  </a:lnTo>
                  <a:lnTo>
                    <a:pt x="86" y="16"/>
                  </a:lnTo>
                  <a:lnTo>
                    <a:pt x="83" y="9"/>
                  </a:lnTo>
                  <a:lnTo>
                    <a:pt x="88" y="9"/>
                  </a:lnTo>
                  <a:lnTo>
                    <a:pt x="91" y="13"/>
                  </a:lnTo>
                  <a:lnTo>
                    <a:pt x="96" y="13"/>
                  </a:lnTo>
                  <a:lnTo>
                    <a:pt x="96" y="9"/>
                  </a:lnTo>
                  <a:lnTo>
                    <a:pt x="107" y="9"/>
                  </a:lnTo>
                  <a:lnTo>
                    <a:pt x="107" y="1"/>
                  </a:lnTo>
                  <a:lnTo>
                    <a:pt x="112" y="0"/>
                  </a:lnTo>
                  <a:lnTo>
                    <a:pt x="117" y="3"/>
                  </a:lnTo>
                  <a:lnTo>
                    <a:pt x="117" y="6"/>
                  </a:lnTo>
                  <a:lnTo>
                    <a:pt x="120" y="9"/>
                  </a:lnTo>
                  <a:lnTo>
                    <a:pt x="133" y="3"/>
                  </a:lnTo>
                  <a:lnTo>
                    <a:pt x="133" y="4"/>
                  </a:lnTo>
                  <a:lnTo>
                    <a:pt x="125" y="11"/>
                  </a:lnTo>
                  <a:lnTo>
                    <a:pt x="126" y="13"/>
                  </a:lnTo>
                  <a:lnTo>
                    <a:pt x="131" y="11"/>
                  </a:lnTo>
                  <a:lnTo>
                    <a:pt x="131" y="16"/>
                  </a:lnTo>
                  <a:lnTo>
                    <a:pt x="131" y="21"/>
                  </a:lnTo>
                  <a:lnTo>
                    <a:pt x="136" y="19"/>
                  </a:lnTo>
                  <a:lnTo>
                    <a:pt x="136" y="22"/>
                  </a:lnTo>
                  <a:lnTo>
                    <a:pt x="141" y="24"/>
                  </a:lnTo>
                  <a:lnTo>
                    <a:pt x="141" y="21"/>
                  </a:lnTo>
                  <a:lnTo>
                    <a:pt x="144" y="27"/>
                  </a:lnTo>
                  <a:lnTo>
                    <a:pt x="142" y="30"/>
                  </a:lnTo>
                  <a:lnTo>
                    <a:pt x="144" y="33"/>
                  </a:lnTo>
                  <a:lnTo>
                    <a:pt x="147" y="32"/>
                  </a:lnTo>
                  <a:lnTo>
                    <a:pt x="147" y="35"/>
                  </a:lnTo>
                  <a:lnTo>
                    <a:pt x="144" y="40"/>
                  </a:lnTo>
                  <a:lnTo>
                    <a:pt x="133" y="45"/>
                  </a:lnTo>
                  <a:lnTo>
                    <a:pt x="133" y="46"/>
                  </a:lnTo>
                  <a:lnTo>
                    <a:pt x="137" y="45"/>
                  </a:lnTo>
                  <a:lnTo>
                    <a:pt x="128" y="56"/>
                  </a:lnTo>
                  <a:lnTo>
                    <a:pt x="121" y="51"/>
                  </a:lnTo>
                  <a:lnTo>
                    <a:pt x="121" y="54"/>
                  </a:lnTo>
                  <a:lnTo>
                    <a:pt x="109" y="62"/>
                  </a:lnTo>
                  <a:lnTo>
                    <a:pt x="99" y="64"/>
                  </a:lnTo>
                  <a:lnTo>
                    <a:pt x="85" y="73"/>
                  </a:lnTo>
                  <a:lnTo>
                    <a:pt x="77" y="75"/>
                  </a:lnTo>
                  <a:lnTo>
                    <a:pt x="59" y="72"/>
                  </a:lnTo>
                  <a:lnTo>
                    <a:pt x="59" y="7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6" name="Полилиния 563"/>
            <p:cNvSpPr/>
            <p:nvPr/>
          </p:nvSpPr>
          <p:spPr bwMode="auto">
            <a:xfrm>
              <a:off x="2961698" y="-3886200"/>
              <a:ext cx="1014229" cy="1238557"/>
            </a:xfrm>
            <a:custGeom>
              <a:avLst/>
              <a:gdLst/>
              <a:ahLst/>
              <a:cxnLst>
                <a:cxn ang="0">
                  <a:pos x="311" y="909"/>
                </a:cxn>
                <a:cxn ang="0">
                  <a:pos x="271" y="896"/>
                </a:cxn>
                <a:cxn ang="0">
                  <a:pos x="244" y="880"/>
                </a:cxn>
                <a:cxn ang="0">
                  <a:pos x="223" y="853"/>
                </a:cxn>
                <a:cxn ang="0">
                  <a:pos x="225" y="815"/>
                </a:cxn>
                <a:cxn ang="0">
                  <a:pos x="201" y="802"/>
                </a:cxn>
                <a:cxn ang="0">
                  <a:pos x="194" y="773"/>
                </a:cxn>
                <a:cxn ang="0">
                  <a:pos x="188" y="744"/>
                </a:cxn>
                <a:cxn ang="0">
                  <a:pos x="221" y="717"/>
                </a:cxn>
                <a:cxn ang="0">
                  <a:pos x="239" y="693"/>
                </a:cxn>
                <a:cxn ang="0">
                  <a:pos x="209" y="662"/>
                </a:cxn>
                <a:cxn ang="0">
                  <a:pos x="237" y="649"/>
                </a:cxn>
                <a:cxn ang="0">
                  <a:pos x="226" y="617"/>
                </a:cxn>
                <a:cxn ang="0">
                  <a:pos x="177" y="617"/>
                </a:cxn>
                <a:cxn ang="0">
                  <a:pos x="186" y="561"/>
                </a:cxn>
                <a:cxn ang="0">
                  <a:pos x="175" y="513"/>
                </a:cxn>
                <a:cxn ang="0">
                  <a:pos x="136" y="462"/>
                </a:cxn>
                <a:cxn ang="0">
                  <a:pos x="42" y="460"/>
                </a:cxn>
                <a:cxn ang="0">
                  <a:pos x="82" y="407"/>
                </a:cxn>
                <a:cxn ang="0">
                  <a:pos x="31" y="390"/>
                </a:cxn>
                <a:cxn ang="0">
                  <a:pos x="19" y="340"/>
                </a:cxn>
                <a:cxn ang="0">
                  <a:pos x="112" y="268"/>
                </a:cxn>
                <a:cxn ang="0">
                  <a:pos x="112" y="221"/>
                </a:cxn>
                <a:cxn ang="0">
                  <a:pos x="213" y="165"/>
                </a:cxn>
                <a:cxn ang="0">
                  <a:pos x="305" y="140"/>
                </a:cxn>
                <a:cxn ang="0">
                  <a:pos x="374" y="103"/>
                </a:cxn>
                <a:cxn ang="0">
                  <a:pos x="364" y="63"/>
                </a:cxn>
                <a:cxn ang="0">
                  <a:pos x="433" y="50"/>
                </a:cxn>
                <a:cxn ang="0">
                  <a:pos x="481" y="2"/>
                </a:cxn>
                <a:cxn ang="0">
                  <a:pos x="500" y="50"/>
                </a:cxn>
                <a:cxn ang="0">
                  <a:pos x="592" y="47"/>
                </a:cxn>
                <a:cxn ang="0">
                  <a:pos x="491" y="148"/>
                </a:cxn>
                <a:cxn ang="0">
                  <a:pos x="624" y="127"/>
                </a:cxn>
                <a:cxn ang="0">
                  <a:pos x="658" y="162"/>
                </a:cxn>
                <a:cxn ang="0">
                  <a:pos x="714" y="207"/>
                </a:cxn>
                <a:cxn ang="0">
                  <a:pos x="648" y="274"/>
                </a:cxn>
                <a:cxn ang="0">
                  <a:pos x="656" y="303"/>
                </a:cxn>
                <a:cxn ang="0">
                  <a:pos x="629" y="383"/>
                </a:cxn>
                <a:cxn ang="0">
                  <a:pos x="667" y="399"/>
                </a:cxn>
                <a:cxn ang="0">
                  <a:pos x="637" y="451"/>
                </a:cxn>
                <a:cxn ang="0">
                  <a:pos x="635" y="489"/>
                </a:cxn>
                <a:cxn ang="0">
                  <a:pos x="621" y="534"/>
                </a:cxn>
                <a:cxn ang="0">
                  <a:pos x="565" y="563"/>
                </a:cxn>
                <a:cxn ang="0">
                  <a:pos x="577" y="582"/>
                </a:cxn>
                <a:cxn ang="0">
                  <a:pos x="608" y="624"/>
                </a:cxn>
                <a:cxn ang="0">
                  <a:pos x="603" y="654"/>
                </a:cxn>
                <a:cxn ang="0">
                  <a:pos x="563" y="622"/>
                </a:cxn>
                <a:cxn ang="0">
                  <a:pos x="521" y="654"/>
                </a:cxn>
                <a:cxn ang="0">
                  <a:pos x="597" y="669"/>
                </a:cxn>
                <a:cxn ang="0">
                  <a:pos x="563" y="698"/>
                </a:cxn>
                <a:cxn ang="0">
                  <a:pos x="499" y="722"/>
                </a:cxn>
                <a:cxn ang="0">
                  <a:pos x="472" y="709"/>
                </a:cxn>
                <a:cxn ang="0">
                  <a:pos x="457" y="736"/>
                </a:cxn>
                <a:cxn ang="0">
                  <a:pos x="430" y="768"/>
                </a:cxn>
                <a:cxn ang="0">
                  <a:pos x="401" y="778"/>
                </a:cxn>
                <a:cxn ang="0">
                  <a:pos x="387" y="779"/>
                </a:cxn>
                <a:cxn ang="0">
                  <a:pos x="361" y="800"/>
                </a:cxn>
                <a:cxn ang="0">
                  <a:pos x="342" y="829"/>
                </a:cxn>
                <a:cxn ang="0">
                  <a:pos x="330" y="845"/>
                </a:cxn>
              </a:cxnLst>
              <a:rect l="0" t="0" r="r" b="b"/>
              <a:pathLst>
                <a:path w="746" h="911">
                  <a:moveTo>
                    <a:pt x="337" y="848"/>
                  </a:moveTo>
                  <a:lnTo>
                    <a:pt x="340" y="848"/>
                  </a:lnTo>
                  <a:lnTo>
                    <a:pt x="338" y="850"/>
                  </a:lnTo>
                  <a:lnTo>
                    <a:pt x="335" y="851"/>
                  </a:lnTo>
                  <a:lnTo>
                    <a:pt x="326" y="851"/>
                  </a:lnTo>
                  <a:lnTo>
                    <a:pt x="321" y="855"/>
                  </a:lnTo>
                  <a:lnTo>
                    <a:pt x="326" y="856"/>
                  </a:lnTo>
                  <a:lnTo>
                    <a:pt x="327" y="861"/>
                  </a:lnTo>
                  <a:lnTo>
                    <a:pt x="329" y="874"/>
                  </a:lnTo>
                  <a:lnTo>
                    <a:pt x="319" y="885"/>
                  </a:lnTo>
                  <a:lnTo>
                    <a:pt x="316" y="900"/>
                  </a:lnTo>
                  <a:lnTo>
                    <a:pt x="311" y="903"/>
                  </a:lnTo>
                  <a:lnTo>
                    <a:pt x="311" y="909"/>
                  </a:lnTo>
                  <a:lnTo>
                    <a:pt x="298" y="909"/>
                  </a:lnTo>
                  <a:lnTo>
                    <a:pt x="298" y="906"/>
                  </a:lnTo>
                  <a:lnTo>
                    <a:pt x="290" y="911"/>
                  </a:lnTo>
                  <a:lnTo>
                    <a:pt x="284" y="908"/>
                  </a:lnTo>
                  <a:lnTo>
                    <a:pt x="287" y="900"/>
                  </a:lnTo>
                  <a:lnTo>
                    <a:pt x="282" y="903"/>
                  </a:lnTo>
                  <a:lnTo>
                    <a:pt x="284" y="898"/>
                  </a:lnTo>
                  <a:lnTo>
                    <a:pt x="282" y="898"/>
                  </a:lnTo>
                  <a:lnTo>
                    <a:pt x="279" y="901"/>
                  </a:lnTo>
                  <a:lnTo>
                    <a:pt x="276" y="898"/>
                  </a:lnTo>
                  <a:lnTo>
                    <a:pt x="281" y="895"/>
                  </a:lnTo>
                  <a:lnTo>
                    <a:pt x="281" y="892"/>
                  </a:lnTo>
                  <a:lnTo>
                    <a:pt x="271" y="896"/>
                  </a:lnTo>
                  <a:lnTo>
                    <a:pt x="270" y="896"/>
                  </a:lnTo>
                  <a:lnTo>
                    <a:pt x="271" y="895"/>
                  </a:lnTo>
                  <a:lnTo>
                    <a:pt x="279" y="892"/>
                  </a:lnTo>
                  <a:lnTo>
                    <a:pt x="273" y="892"/>
                  </a:lnTo>
                  <a:lnTo>
                    <a:pt x="274" y="890"/>
                  </a:lnTo>
                  <a:lnTo>
                    <a:pt x="244" y="895"/>
                  </a:lnTo>
                  <a:lnTo>
                    <a:pt x="252" y="890"/>
                  </a:lnTo>
                  <a:lnTo>
                    <a:pt x="244" y="887"/>
                  </a:lnTo>
                  <a:lnTo>
                    <a:pt x="241" y="887"/>
                  </a:lnTo>
                  <a:lnTo>
                    <a:pt x="239" y="885"/>
                  </a:lnTo>
                  <a:lnTo>
                    <a:pt x="239" y="884"/>
                  </a:lnTo>
                  <a:lnTo>
                    <a:pt x="233" y="884"/>
                  </a:lnTo>
                  <a:lnTo>
                    <a:pt x="244" y="880"/>
                  </a:lnTo>
                  <a:lnTo>
                    <a:pt x="231" y="880"/>
                  </a:lnTo>
                  <a:lnTo>
                    <a:pt x="236" y="877"/>
                  </a:lnTo>
                  <a:lnTo>
                    <a:pt x="229" y="872"/>
                  </a:lnTo>
                  <a:lnTo>
                    <a:pt x="236" y="868"/>
                  </a:lnTo>
                  <a:lnTo>
                    <a:pt x="226" y="871"/>
                  </a:lnTo>
                  <a:lnTo>
                    <a:pt x="226" y="868"/>
                  </a:lnTo>
                  <a:lnTo>
                    <a:pt x="228" y="868"/>
                  </a:lnTo>
                  <a:lnTo>
                    <a:pt x="226" y="866"/>
                  </a:lnTo>
                  <a:lnTo>
                    <a:pt x="229" y="864"/>
                  </a:lnTo>
                  <a:lnTo>
                    <a:pt x="225" y="864"/>
                  </a:lnTo>
                  <a:lnTo>
                    <a:pt x="225" y="861"/>
                  </a:lnTo>
                  <a:lnTo>
                    <a:pt x="220" y="858"/>
                  </a:lnTo>
                  <a:lnTo>
                    <a:pt x="223" y="853"/>
                  </a:lnTo>
                  <a:lnTo>
                    <a:pt x="220" y="855"/>
                  </a:lnTo>
                  <a:lnTo>
                    <a:pt x="218" y="848"/>
                  </a:lnTo>
                  <a:lnTo>
                    <a:pt x="215" y="848"/>
                  </a:lnTo>
                  <a:lnTo>
                    <a:pt x="210" y="842"/>
                  </a:lnTo>
                  <a:lnTo>
                    <a:pt x="210" y="839"/>
                  </a:lnTo>
                  <a:lnTo>
                    <a:pt x="205" y="834"/>
                  </a:lnTo>
                  <a:lnTo>
                    <a:pt x="209" y="832"/>
                  </a:lnTo>
                  <a:lnTo>
                    <a:pt x="205" y="832"/>
                  </a:lnTo>
                  <a:lnTo>
                    <a:pt x="207" y="827"/>
                  </a:lnTo>
                  <a:lnTo>
                    <a:pt x="207" y="824"/>
                  </a:lnTo>
                  <a:lnTo>
                    <a:pt x="213" y="821"/>
                  </a:lnTo>
                  <a:lnTo>
                    <a:pt x="215" y="818"/>
                  </a:lnTo>
                  <a:lnTo>
                    <a:pt x="225" y="815"/>
                  </a:lnTo>
                  <a:lnTo>
                    <a:pt x="218" y="813"/>
                  </a:lnTo>
                  <a:lnTo>
                    <a:pt x="221" y="810"/>
                  </a:lnTo>
                  <a:lnTo>
                    <a:pt x="228" y="811"/>
                  </a:lnTo>
                  <a:lnTo>
                    <a:pt x="226" y="808"/>
                  </a:lnTo>
                  <a:lnTo>
                    <a:pt x="220" y="807"/>
                  </a:lnTo>
                  <a:lnTo>
                    <a:pt x="217" y="810"/>
                  </a:lnTo>
                  <a:lnTo>
                    <a:pt x="212" y="810"/>
                  </a:lnTo>
                  <a:lnTo>
                    <a:pt x="205" y="819"/>
                  </a:lnTo>
                  <a:lnTo>
                    <a:pt x="199" y="821"/>
                  </a:lnTo>
                  <a:lnTo>
                    <a:pt x="201" y="811"/>
                  </a:lnTo>
                  <a:lnTo>
                    <a:pt x="204" y="807"/>
                  </a:lnTo>
                  <a:lnTo>
                    <a:pt x="201" y="807"/>
                  </a:lnTo>
                  <a:lnTo>
                    <a:pt x="201" y="802"/>
                  </a:lnTo>
                  <a:lnTo>
                    <a:pt x="199" y="802"/>
                  </a:lnTo>
                  <a:lnTo>
                    <a:pt x="201" y="799"/>
                  </a:lnTo>
                  <a:lnTo>
                    <a:pt x="201" y="795"/>
                  </a:lnTo>
                  <a:lnTo>
                    <a:pt x="197" y="797"/>
                  </a:lnTo>
                  <a:lnTo>
                    <a:pt x="197" y="795"/>
                  </a:lnTo>
                  <a:lnTo>
                    <a:pt x="201" y="792"/>
                  </a:lnTo>
                  <a:lnTo>
                    <a:pt x="194" y="791"/>
                  </a:lnTo>
                  <a:lnTo>
                    <a:pt x="196" y="784"/>
                  </a:lnTo>
                  <a:lnTo>
                    <a:pt x="189" y="786"/>
                  </a:lnTo>
                  <a:lnTo>
                    <a:pt x="194" y="781"/>
                  </a:lnTo>
                  <a:lnTo>
                    <a:pt x="189" y="783"/>
                  </a:lnTo>
                  <a:lnTo>
                    <a:pt x="186" y="778"/>
                  </a:lnTo>
                  <a:lnTo>
                    <a:pt x="194" y="773"/>
                  </a:lnTo>
                  <a:lnTo>
                    <a:pt x="186" y="773"/>
                  </a:lnTo>
                  <a:lnTo>
                    <a:pt x="189" y="771"/>
                  </a:lnTo>
                  <a:lnTo>
                    <a:pt x="186" y="770"/>
                  </a:lnTo>
                  <a:lnTo>
                    <a:pt x="188" y="765"/>
                  </a:lnTo>
                  <a:lnTo>
                    <a:pt x="191" y="765"/>
                  </a:lnTo>
                  <a:lnTo>
                    <a:pt x="189" y="763"/>
                  </a:lnTo>
                  <a:lnTo>
                    <a:pt x="194" y="758"/>
                  </a:lnTo>
                  <a:lnTo>
                    <a:pt x="194" y="755"/>
                  </a:lnTo>
                  <a:lnTo>
                    <a:pt x="186" y="755"/>
                  </a:lnTo>
                  <a:lnTo>
                    <a:pt x="188" y="754"/>
                  </a:lnTo>
                  <a:lnTo>
                    <a:pt x="183" y="750"/>
                  </a:lnTo>
                  <a:lnTo>
                    <a:pt x="185" y="746"/>
                  </a:lnTo>
                  <a:lnTo>
                    <a:pt x="188" y="744"/>
                  </a:lnTo>
                  <a:lnTo>
                    <a:pt x="186" y="741"/>
                  </a:lnTo>
                  <a:lnTo>
                    <a:pt x="193" y="739"/>
                  </a:lnTo>
                  <a:lnTo>
                    <a:pt x="188" y="738"/>
                  </a:lnTo>
                  <a:lnTo>
                    <a:pt x="191" y="734"/>
                  </a:lnTo>
                  <a:lnTo>
                    <a:pt x="191" y="730"/>
                  </a:lnTo>
                  <a:lnTo>
                    <a:pt x="197" y="728"/>
                  </a:lnTo>
                  <a:lnTo>
                    <a:pt x="194" y="723"/>
                  </a:lnTo>
                  <a:lnTo>
                    <a:pt x="226" y="723"/>
                  </a:lnTo>
                  <a:lnTo>
                    <a:pt x="220" y="718"/>
                  </a:lnTo>
                  <a:lnTo>
                    <a:pt x="223" y="717"/>
                  </a:lnTo>
                  <a:lnTo>
                    <a:pt x="223" y="714"/>
                  </a:lnTo>
                  <a:lnTo>
                    <a:pt x="220" y="714"/>
                  </a:lnTo>
                  <a:lnTo>
                    <a:pt x="221" y="717"/>
                  </a:lnTo>
                  <a:lnTo>
                    <a:pt x="207" y="720"/>
                  </a:lnTo>
                  <a:lnTo>
                    <a:pt x="202" y="720"/>
                  </a:lnTo>
                  <a:lnTo>
                    <a:pt x="201" y="715"/>
                  </a:lnTo>
                  <a:lnTo>
                    <a:pt x="207" y="710"/>
                  </a:lnTo>
                  <a:lnTo>
                    <a:pt x="225" y="710"/>
                  </a:lnTo>
                  <a:lnTo>
                    <a:pt x="228" y="706"/>
                  </a:lnTo>
                  <a:lnTo>
                    <a:pt x="225" y="704"/>
                  </a:lnTo>
                  <a:lnTo>
                    <a:pt x="228" y="702"/>
                  </a:lnTo>
                  <a:lnTo>
                    <a:pt x="226" y="701"/>
                  </a:lnTo>
                  <a:lnTo>
                    <a:pt x="226" y="696"/>
                  </a:lnTo>
                  <a:lnTo>
                    <a:pt x="236" y="696"/>
                  </a:lnTo>
                  <a:lnTo>
                    <a:pt x="234" y="694"/>
                  </a:lnTo>
                  <a:lnTo>
                    <a:pt x="239" y="693"/>
                  </a:lnTo>
                  <a:lnTo>
                    <a:pt x="237" y="690"/>
                  </a:lnTo>
                  <a:lnTo>
                    <a:pt x="233" y="693"/>
                  </a:lnTo>
                  <a:lnTo>
                    <a:pt x="229" y="690"/>
                  </a:lnTo>
                  <a:lnTo>
                    <a:pt x="231" y="685"/>
                  </a:lnTo>
                  <a:lnTo>
                    <a:pt x="234" y="685"/>
                  </a:lnTo>
                  <a:lnTo>
                    <a:pt x="233" y="680"/>
                  </a:lnTo>
                  <a:lnTo>
                    <a:pt x="236" y="680"/>
                  </a:lnTo>
                  <a:lnTo>
                    <a:pt x="236" y="677"/>
                  </a:lnTo>
                  <a:lnTo>
                    <a:pt x="239" y="675"/>
                  </a:lnTo>
                  <a:lnTo>
                    <a:pt x="239" y="672"/>
                  </a:lnTo>
                  <a:lnTo>
                    <a:pt x="239" y="669"/>
                  </a:lnTo>
                  <a:lnTo>
                    <a:pt x="213" y="667"/>
                  </a:lnTo>
                  <a:lnTo>
                    <a:pt x="209" y="662"/>
                  </a:lnTo>
                  <a:lnTo>
                    <a:pt x="196" y="657"/>
                  </a:lnTo>
                  <a:lnTo>
                    <a:pt x="189" y="649"/>
                  </a:lnTo>
                  <a:lnTo>
                    <a:pt x="196" y="646"/>
                  </a:lnTo>
                  <a:lnTo>
                    <a:pt x="210" y="648"/>
                  </a:lnTo>
                  <a:lnTo>
                    <a:pt x="225" y="656"/>
                  </a:lnTo>
                  <a:lnTo>
                    <a:pt x="237" y="659"/>
                  </a:lnTo>
                  <a:lnTo>
                    <a:pt x="237" y="656"/>
                  </a:lnTo>
                  <a:lnTo>
                    <a:pt x="233" y="656"/>
                  </a:lnTo>
                  <a:lnTo>
                    <a:pt x="231" y="651"/>
                  </a:lnTo>
                  <a:lnTo>
                    <a:pt x="234" y="653"/>
                  </a:lnTo>
                  <a:lnTo>
                    <a:pt x="234" y="651"/>
                  </a:lnTo>
                  <a:lnTo>
                    <a:pt x="236" y="649"/>
                  </a:lnTo>
                  <a:lnTo>
                    <a:pt x="237" y="649"/>
                  </a:lnTo>
                  <a:lnTo>
                    <a:pt x="237" y="646"/>
                  </a:lnTo>
                  <a:lnTo>
                    <a:pt x="223" y="638"/>
                  </a:lnTo>
                  <a:lnTo>
                    <a:pt x="229" y="640"/>
                  </a:lnTo>
                  <a:lnTo>
                    <a:pt x="231" y="638"/>
                  </a:lnTo>
                  <a:lnTo>
                    <a:pt x="229" y="637"/>
                  </a:lnTo>
                  <a:lnTo>
                    <a:pt x="231" y="635"/>
                  </a:lnTo>
                  <a:lnTo>
                    <a:pt x="220" y="635"/>
                  </a:lnTo>
                  <a:lnTo>
                    <a:pt x="228" y="629"/>
                  </a:lnTo>
                  <a:lnTo>
                    <a:pt x="217" y="635"/>
                  </a:lnTo>
                  <a:lnTo>
                    <a:pt x="220" y="627"/>
                  </a:lnTo>
                  <a:lnTo>
                    <a:pt x="225" y="625"/>
                  </a:lnTo>
                  <a:lnTo>
                    <a:pt x="212" y="627"/>
                  </a:lnTo>
                  <a:lnTo>
                    <a:pt x="226" y="617"/>
                  </a:lnTo>
                  <a:lnTo>
                    <a:pt x="210" y="617"/>
                  </a:lnTo>
                  <a:lnTo>
                    <a:pt x="213" y="611"/>
                  </a:lnTo>
                  <a:lnTo>
                    <a:pt x="210" y="614"/>
                  </a:lnTo>
                  <a:lnTo>
                    <a:pt x="207" y="608"/>
                  </a:lnTo>
                  <a:lnTo>
                    <a:pt x="205" y="613"/>
                  </a:lnTo>
                  <a:lnTo>
                    <a:pt x="197" y="619"/>
                  </a:lnTo>
                  <a:lnTo>
                    <a:pt x="199" y="622"/>
                  </a:lnTo>
                  <a:lnTo>
                    <a:pt x="197" y="625"/>
                  </a:lnTo>
                  <a:lnTo>
                    <a:pt x="191" y="629"/>
                  </a:lnTo>
                  <a:lnTo>
                    <a:pt x="183" y="624"/>
                  </a:lnTo>
                  <a:lnTo>
                    <a:pt x="180" y="627"/>
                  </a:lnTo>
                  <a:lnTo>
                    <a:pt x="177" y="621"/>
                  </a:lnTo>
                  <a:lnTo>
                    <a:pt x="177" y="617"/>
                  </a:lnTo>
                  <a:lnTo>
                    <a:pt x="180" y="616"/>
                  </a:lnTo>
                  <a:lnTo>
                    <a:pt x="185" y="609"/>
                  </a:lnTo>
                  <a:lnTo>
                    <a:pt x="181" y="606"/>
                  </a:lnTo>
                  <a:lnTo>
                    <a:pt x="193" y="595"/>
                  </a:lnTo>
                  <a:lnTo>
                    <a:pt x="191" y="593"/>
                  </a:lnTo>
                  <a:lnTo>
                    <a:pt x="194" y="592"/>
                  </a:lnTo>
                  <a:lnTo>
                    <a:pt x="194" y="585"/>
                  </a:lnTo>
                  <a:lnTo>
                    <a:pt x="197" y="579"/>
                  </a:lnTo>
                  <a:lnTo>
                    <a:pt x="185" y="572"/>
                  </a:lnTo>
                  <a:lnTo>
                    <a:pt x="191" y="568"/>
                  </a:lnTo>
                  <a:lnTo>
                    <a:pt x="188" y="564"/>
                  </a:lnTo>
                  <a:lnTo>
                    <a:pt x="193" y="560"/>
                  </a:lnTo>
                  <a:lnTo>
                    <a:pt x="186" y="561"/>
                  </a:lnTo>
                  <a:lnTo>
                    <a:pt x="188" y="556"/>
                  </a:lnTo>
                  <a:lnTo>
                    <a:pt x="183" y="552"/>
                  </a:lnTo>
                  <a:lnTo>
                    <a:pt x="183" y="548"/>
                  </a:lnTo>
                  <a:lnTo>
                    <a:pt x="185" y="548"/>
                  </a:lnTo>
                  <a:lnTo>
                    <a:pt x="186" y="544"/>
                  </a:lnTo>
                  <a:lnTo>
                    <a:pt x="183" y="540"/>
                  </a:lnTo>
                  <a:lnTo>
                    <a:pt x="185" y="539"/>
                  </a:lnTo>
                  <a:lnTo>
                    <a:pt x="180" y="537"/>
                  </a:lnTo>
                  <a:lnTo>
                    <a:pt x="183" y="529"/>
                  </a:lnTo>
                  <a:lnTo>
                    <a:pt x="178" y="526"/>
                  </a:lnTo>
                  <a:lnTo>
                    <a:pt x="175" y="523"/>
                  </a:lnTo>
                  <a:lnTo>
                    <a:pt x="183" y="520"/>
                  </a:lnTo>
                  <a:lnTo>
                    <a:pt x="175" y="513"/>
                  </a:lnTo>
                  <a:lnTo>
                    <a:pt x="173" y="510"/>
                  </a:lnTo>
                  <a:lnTo>
                    <a:pt x="177" y="505"/>
                  </a:lnTo>
                  <a:lnTo>
                    <a:pt x="164" y="495"/>
                  </a:lnTo>
                  <a:lnTo>
                    <a:pt x="162" y="484"/>
                  </a:lnTo>
                  <a:lnTo>
                    <a:pt x="159" y="487"/>
                  </a:lnTo>
                  <a:lnTo>
                    <a:pt x="164" y="479"/>
                  </a:lnTo>
                  <a:lnTo>
                    <a:pt x="160" y="471"/>
                  </a:lnTo>
                  <a:lnTo>
                    <a:pt x="157" y="473"/>
                  </a:lnTo>
                  <a:lnTo>
                    <a:pt x="152" y="467"/>
                  </a:lnTo>
                  <a:lnTo>
                    <a:pt x="146" y="470"/>
                  </a:lnTo>
                  <a:lnTo>
                    <a:pt x="148" y="463"/>
                  </a:lnTo>
                  <a:lnTo>
                    <a:pt x="136" y="459"/>
                  </a:lnTo>
                  <a:lnTo>
                    <a:pt x="136" y="462"/>
                  </a:lnTo>
                  <a:lnTo>
                    <a:pt x="133" y="455"/>
                  </a:lnTo>
                  <a:lnTo>
                    <a:pt x="106" y="447"/>
                  </a:lnTo>
                  <a:lnTo>
                    <a:pt x="98" y="455"/>
                  </a:lnTo>
                  <a:lnTo>
                    <a:pt x="96" y="449"/>
                  </a:lnTo>
                  <a:lnTo>
                    <a:pt x="79" y="462"/>
                  </a:lnTo>
                  <a:lnTo>
                    <a:pt x="75" y="459"/>
                  </a:lnTo>
                  <a:lnTo>
                    <a:pt x="79" y="451"/>
                  </a:lnTo>
                  <a:lnTo>
                    <a:pt x="72" y="449"/>
                  </a:lnTo>
                  <a:lnTo>
                    <a:pt x="67" y="457"/>
                  </a:lnTo>
                  <a:lnTo>
                    <a:pt x="59" y="452"/>
                  </a:lnTo>
                  <a:lnTo>
                    <a:pt x="55" y="455"/>
                  </a:lnTo>
                  <a:lnTo>
                    <a:pt x="64" y="467"/>
                  </a:lnTo>
                  <a:lnTo>
                    <a:pt x="42" y="460"/>
                  </a:lnTo>
                  <a:lnTo>
                    <a:pt x="27" y="444"/>
                  </a:lnTo>
                  <a:lnTo>
                    <a:pt x="47" y="431"/>
                  </a:lnTo>
                  <a:lnTo>
                    <a:pt x="26" y="430"/>
                  </a:lnTo>
                  <a:lnTo>
                    <a:pt x="26" y="425"/>
                  </a:lnTo>
                  <a:lnTo>
                    <a:pt x="31" y="419"/>
                  </a:lnTo>
                  <a:lnTo>
                    <a:pt x="29" y="417"/>
                  </a:lnTo>
                  <a:lnTo>
                    <a:pt x="23" y="427"/>
                  </a:lnTo>
                  <a:lnTo>
                    <a:pt x="18" y="428"/>
                  </a:lnTo>
                  <a:lnTo>
                    <a:pt x="8" y="420"/>
                  </a:lnTo>
                  <a:lnTo>
                    <a:pt x="11" y="417"/>
                  </a:lnTo>
                  <a:lnTo>
                    <a:pt x="26" y="407"/>
                  </a:lnTo>
                  <a:lnTo>
                    <a:pt x="72" y="412"/>
                  </a:lnTo>
                  <a:lnTo>
                    <a:pt x="82" y="407"/>
                  </a:lnTo>
                  <a:lnTo>
                    <a:pt x="74" y="398"/>
                  </a:lnTo>
                  <a:lnTo>
                    <a:pt x="82" y="394"/>
                  </a:lnTo>
                  <a:lnTo>
                    <a:pt x="84" y="391"/>
                  </a:lnTo>
                  <a:lnTo>
                    <a:pt x="80" y="385"/>
                  </a:lnTo>
                  <a:lnTo>
                    <a:pt x="74" y="388"/>
                  </a:lnTo>
                  <a:lnTo>
                    <a:pt x="72" y="386"/>
                  </a:lnTo>
                  <a:lnTo>
                    <a:pt x="74" y="383"/>
                  </a:lnTo>
                  <a:lnTo>
                    <a:pt x="59" y="393"/>
                  </a:lnTo>
                  <a:lnTo>
                    <a:pt x="48" y="386"/>
                  </a:lnTo>
                  <a:lnTo>
                    <a:pt x="48" y="393"/>
                  </a:lnTo>
                  <a:lnTo>
                    <a:pt x="42" y="396"/>
                  </a:lnTo>
                  <a:lnTo>
                    <a:pt x="31" y="393"/>
                  </a:lnTo>
                  <a:lnTo>
                    <a:pt x="31" y="390"/>
                  </a:lnTo>
                  <a:lnTo>
                    <a:pt x="37" y="383"/>
                  </a:lnTo>
                  <a:lnTo>
                    <a:pt x="26" y="386"/>
                  </a:lnTo>
                  <a:lnTo>
                    <a:pt x="32" y="377"/>
                  </a:lnTo>
                  <a:lnTo>
                    <a:pt x="18" y="382"/>
                  </a:lnTo>
                  <a:lnTo>
                    <a:pt x="18" y="378"/>
                  </a:lnTo>
                  <a:lnTo>
                    <a:pt x="18" y="377"/>
                  </a:lnTo>
                  <a:lnTo>
                    <a:pt x="8" y="374"/>
                  </a:lnTo>
                  <a:lnTo>
                    <a:pt x="7" y="369"/>
                  </a:lnTo>
                  <a:lnTo>
                    <a:pt x="0" y="362"/>
                  </a:lnTo>
                  <a:lnTo>
                    <a:pt x="8" y="358"/>
                  </a:lnTo>
                  <a:lnTo>
                    <a:pt x="3" y="354"/>
                  </a:lnTo>
                  <a:lnTo>
                    <a:pt x="8" y="346"/>
                  </a:lnTo>
                  <a:lnTo>
                    <a:pt x="19" y="340"/>
                  </a:lnTo>
                  <a:lnTo>
                    <a:pt x="27" y="340"/>
                  </a:lnTo>
                  <a:lnTo>
                    <a:pt x="31" y="335"/>
                  </a:lnTo>
                  <a:lnTo>
                    <a:pt x="55" y="327"/>
                  </a:lnTo>
                  <a:lnTo>
                    <a:pt x="51" y="322"/>
                  </a:lnTo>
                  <a:lnTo>
                    <a:pt x="59" y="318"/>
                  </a:lnTo>
                  <a:lnTo>
                    <a:pt x="79" y="311"/>
                  </a:lnTo>
                  <a:lnTo>
                    <a:pt x="92" y="314"/>
                  </a:lnTo>
                  <a:lnTo>
                    <a:pt x="111" y="293"/>
                  </a:lnTo>
                  <a:lnTo>
                    <a:pt x="111" y="285"/>
                  </a:lnTo>
                  <a:lnTo>
                    <a:pt x="108" y="281"/>
                  </a:lnTo>
                  <a:lnTo>
                    <a:pt x="109" y="276"/>
                  </a:lnTo>
                  <a:lnTo>
                    <a:pt x="119" y="273"/>
                  </a:lnTo>
                  <a:lnTo>
                    <a:pt x="112" y="268"/>
                  </a:lnTo>
                  <a:lnTo>
                    <a:pt x="128" y="257"/>
                  </a:lnTo>
                  <a:lnTo>
                    <a:pt x="125" y="249"/>
                  </a:lnTo>
                  <a:lnTo>
                    <a:pt x="119" y="260"/>
                  </a:lnTo>
                  <a:lnTo>
                    <a:pt x="109" y="260"/>
                  </a:lnTo>
                  <a:lnTo>
                    <a:pt x="101" y="266"/>
                  </a:lnTo>
                  <a:lnTo>
                    <a:pt x="96" y="260"/>
                  </a:lnTo>
                  <a:lnTo>
                    <a:pt x="87" y="261"/>
                  </a:lnTo>
                  <a:lnTo>
                    <a:pt x="84" y="255"/>
                  </a:lnTo>
                  <a:lnTo>
                    <a:pt x="84" y="245"/>
                  </a:lnTo>
                  <a:lnTo>
                    <a:pt x="93" y="239"/>
                  </a:lnTo>
                  <a:lnTo>
                    <a:pt x="98" y="231"/>
                  </a:lnTo>
                  <a:lnTo>
                    <a:pt x="112" y="228"/>
                  </a:lnTo>
                  <a:lnTo>
                    <a:pt x="112" y="221"/>
                  </a:lnTo>
                  <a:lnTo>
                    <a:pt x="133" y="194"/>
                  </a:lnTo>
                  <a:lnTo>
                    <a:pt x="144" y="189"/>
                  </a:lnTo>
                  <a:lnTo>
                    <a:pt x="157" y="197"/>
                  </a:lnTo>
                  <a:lnTo>
                    <a:pt x="165" y="192"/>
                  </a:lnTo>
                  <a:lnTo>
                    <a:pt x="164" y="178"/>
                  </a:lnTo>
                  <a:lnTo>
                    <a:pt x="172" y="168"/>
                  </a:lnTo>
                  <a:lnTo>
                    <a:pt x="167" y="154"/>
                  </a:lnTo>
                  <a:lnTo>
                    <a:pt x="181" y="140"/>
                  </a:lnTo>
                  <a:lnTo>
                    <a:pt x="194" y="144"/>
                  </a:lnTo>
                  <a:lnTo>
                    <a:pt x="196" y="157"/>
                  </a:lnTo>
                  <a:lnTo>
                    <a:pt x="213" y="176"/>
                  </a:lnTo>
                  <a:lnTo>
                    <a:pt x="215" y="173"/>
                  </a:lnTo>
                  <a:lnTo>
                    <a:pt x="213" y="165"/>
                  </a:lnTo>
                  <a:lnTo>
                    <a:pt x="191" y="136"/>
                  </a:lnTo>
                  <a:lnTo>
                    <a:pt x="252" y="107"/>
                  </a:lnTo>
                  <a:lnTo>
                    <a:pt x="258" y="123"/>
                  </a:lnTo>
                  <a:lnTo>
                    <a:pt x="260" y="138"/>
                  </a:lnTo>
                  <a:lnTo>
                    <a:pt x="255" y="159"/>
                  </a:lnTo>
                  <a:lnTo>
                    <a:pt x="255" y="165"/>
                  </a:lnTo>
                  <a:lnTo>
                    <a:pt x="258" y="164"/>
                  </a:lnTo>
                  <a:lnTo>
                    <a:pt x="260" y="154"/>
                  </a:lnTo>
                  <a:lnTo>
                    <a:pt x="266" y="146"/>
                  </a:lnTo>
                  <a:lnTo>
                    <a:pt x="266" y="133"/>
                  </a:lnTo>
                  <a:lnTo>
                    <a:pt x="298" y="154"/>
                  </a:lnTo>
                  <a:lnTo>
                    <a:pt x="287" y="138"/>
                  </a:lnTo>
                  <a:lnTo>
                    <a:pt x="305" y="140"/>
                  </a:lnTo>
                  <a:lnTo>
                    <a:pt x="292" y="117"/>
                  </a:lnTo>
                  <a:lnTo>
                    <a:pt x="294" y="104"/>
                  </a:lnTo>
                  <a:lnTo>
                    <a:pt x="290" y="96"/>
                  </a:lnTo>
                  <a:lnTo>
                    <a:pt x="292" y="95"/>
                  </a:lnTo>
                  <a:lnTo>
                    <a:pt x="313" y="96"/>
                  </a:lnTo>
                  <a:lnTo>
                    <a:pt x="327" y="120"/>
                  </a:lnTo>
                  <a:lnTo>
                    <a:pt x="340" y="125"/>
                  </a:lnTo>
                  <a:lnTo>
                    <a:pt x="359" y="151"/>
                  </a:lnTo>
                  <a:lnTo>
                    <a:pt x="364" y="143"/>
                  </a:lnTo>
                  <a:lnTo>
                    <a:pt x="358" y="131"/>
                  </a:lnTo>
                  <a:lnTo>
                    <a:pt x="363" y="112"/>
                  </a:lnTo>
                  <a:lnTo>
                    <a:pt x="371" y="107"/>
                  </a:lnTo>
                  <a:lnTo>
                    <a:pt x="374" y="103"/>
                  </a:lnTo>
                  <a:lnTo>
                    <a:pt x="355" y="74"/>
                  </a:lnTo>
                  <a:lnTo>
                    <a:pt x="395" y="80"/>
                  </a:lnTo>
                  <a:lnTo>
                    <a:pt x="395" y="98"/>
                  </a:lnTo>
                  <a:lnTo>
                    <a:pt x="396" y="95"/>
                  </a:lnTo>
                  <a:lnTo>
                    <a:pt x="396" y="75"/>
                  </a:lnTo>
                  <a:lnTo>
                    <a:pt x="398" y="74"/>
                  </a:lnTo>
                  <a:lnTo>
                    <a:pt x="415" y="103"/>
                  </a:lnTo>
                  <a:lnTo>
                    <a:pt x="417" y="95"/>
                  </a:lnTo>
                  <a:lnTo>
                    <a:pt x="415" y="90"/>
                  </a:lnTo>
                  <a:lnTo>
                    <a:pt x="417" y="82"/>
                  </a:lnTo>
                  <a:lnTo>
                    <a:pt x="404" y="72"/>
                  </a:lnTo>
                  <a:lnTo>
                    <a:pt x="367" y="67"/>
                  </a:lnTo>
                  <a:lnTo>
                    <a:pt x="364" y="63"/>
                  </a:lnTo>
                  <a:lnTo>
                    <a:pt x="366" y="58"/>
                  </a:lnTo>
                  <a:lnTo>
                    <a:pt x="361" y="53"/>
                  </a:lnTo>
                  <a:lnTo>
                    <a:pt x="358" y="47"/>
                  </a:lnTo>
                  <a:lnTo>
                    <a:pt x="359" y="43"/>
                  </a:lnTo>
                  <a:lnTo>
                    <a:pt x="377" y="38"/>
                  </a:lnTo>
                  <a:lnTo>
                    <a:pt x="390" y="32"/>
                  </a:lnTo>
                  <a:lnTo>
                    <a:pt x="399" y="40"/>
                  </a:lnTo>
                  <a:lnTo>
                    <a:pt x="396" y="47"/>
                  </a:lnTo>
                  <a:lnTo>
                    <a:pt x="425" y="59"/>
                  </a:lnTo>
                  <a:lnTo>
                    <a:pt x="431" y="74"/>
                  </a:lnTo>
                  <a:lnTo>
                    <a:pt x="433" y="69"/>
                  </a:lnTo>
                  <a:lnTo>
                    <a:pt x="428" y="56"/>
                  </a:lnTo>
                  <a:lnTo>
                    <a:pt x="433" y="50"/>
                  </a:lnTo>
                  <a:lnTo>
                    <a:pt x="451" y="42"/>
                  </a:lnTo>
                  <a:lnTo>
                    <a:pt x="433" y="37"/>
                  </a:lnTo>
                  <a:lnTo>
                    <a:pt x="431" y="34"/>
                  </a:lnTo>
                  <a:lnTo>
                    <a:pt x="433" y="30"/>
                  </a:lnTo>
                  <a:lnTo>
                    <a:pt x="433" y="22"/>
                  </a:lnTo>
                  <a:lnTo>
                    <a:pt x="435" y="21"/>
                  </a:lnTo>
                  <a:lnTo>
                    <a:pt x="435" y="16"/>
                  </a:lnTo>
                  <a:lnTo>
                    <a:pt x="443" y="18"/>
                  </a:lnTo>
                  <a:lnTo>
                    <a:pt x="448" y="10"/>
                  </a:lnTo>
                  <a:lnTo>
                    <a:pt x="460" y="24"/>
                  </a:lnTo>
                  <a:lnTo>
                    <a:pt x="457" y="10"/>
                  </a:lnTo>
                  <a:lnTo>
                    <a:pt x="464" y="5"/>
                  </a:lnTo>
                  <a:lnTo>
                    <a:pt x="481" y="2"/>
                  </a:lnTo>
                  <a:lnTo>
                    <a:pt x="489" y="13"/>
                  </a:lnTo>
                  <a:lnTo>
                    <a:pt x="488" y="5"/>
                  </a:lnTo>
                  <a:lnTo>
                    <a:pt x="494" y="0"/>
                  </a:lnTo>
                  <a:lnTo>
                    <a:pt x="528" y="2"/>
                  </a:lnTo>
                  <a:lnTo>
                    <a:pt x="547" y="10"/>
                  </a:lnTo>
                  <a:lnTo>
                    <a:pt x="544" y="13"/>
                  </a:lnTo>
                  <a:lnTo>
                    <a:pt x="547" y="18"/>
                  </a:lnTo>
                  <a:lnTo>
                    <a:pt x="573" y="16"/>
                  </a:lnTo>
                  <a:lnTo>
                    <a:pt x="582" y="26"/>
                  </a:lnTo>
                  <a:lnTo>
                    <a:pt x="577" y="35"/>
                  </a:lnTo>
                  <a:lnTo>
                    <a:pt x="524" y="40"/>
                  </a:lnTo>
                  <a:lnTo>
                    <a:pt x="508" y="50"/>
                  </a:lnTo>
                  <a:lnTo>
                    <a:pt x="500" y="50"/>
                  </a:lnTo>
                  <a:lnTo>
                    <a:pt x="470" y="63"/>
                  </a:lnTo>
                  <a:lnTo>
                    <a:pt x="468" y="69"/>
                  </a:lnTo>
                  <a:lnTo>
                    <a:pt x="478" y="61"/>
                  </a:lnTo>
                  <a:lnTo>
                    <a:pt x="484" y="63"/>
                  </a:lnTo>
                  <a:lnTo>
                    <a:pt x="484" y="71"/>
                  </a:lnTo>
                  <a:lnTo>
                    <a:pt x="491" y="59"/>
                  </a:lnTo>
                  <a:lnTo>
                    <a:pt x="510" y="61"/>
                  </a:lnTo>
                  <a:lnTo>
                    <a:pt x="533" y="43"/>
                  </a:lnTo>
                  <a:lnTo>
                    <a:pt x="550" y="47"/>
                  </a:lnTo>
                  <a:lnTo>
                    <a:pt x="549" y="53"/>
                  </a:lnTo>
                  <a:lnTo>
                    <a:pt x="589" y="40"/>
                  </a:lnTo>
                  <a:lnTo>
                    <a:pt x="593" y="45"/>
                  </a:lnTo>
                  <a:lnTo>
                    <a:pt x="592" y="47"/>
                  </a:lnTo>
                  <a:lnTo>
                    <a:pt x="593" y="55"/>
                  </a:lnTo>
                  <a:lnTo>
                    <a:pt x="593" y="58"/>
                  </a:lnTo>
                  <a:lnTo>
                    <a:pt x="576" y="74"/>
                  </a:lnTo>
                  <a:lnTo>
                    <a:pt x="603" y="63"/>
                  </a:lnTo>
                  <a:lnTo>
                    <a:pt x="603" y="74"/>
                  </a:lnTo>
                  <a:lnTo>
                    <a:pt x="611" y="66"/>
                  </a:lnTo>
                  <a:lnTo>
                    <a:pt x="621" y="69"/>
                  </a:lnTo>
                  <a:lnTo>
                    <a:pt x="635" y="87"/>
                  </a:lnTo>
                  <a:lnTo>
                    <a:pt x="617" y="107"/>
                  </a:lnTo>
                  <a:lnTo>
                    <a:pt x="585" y="120"/>
                  </a:lnTo>
                  <a:lnTo>
                    <a:pt x="524" y="127"/>
                  </a:lnTo>
                  <a:lnTo>
                    <a:pt x="492" y="143"/>
                  </a:lnTo>
                  <a:lnTo>
                    <a:pt x="491" y="148"/>
                  </a:lnTo>
                  <a:lnTo>
                    <a:pt x="491" y="157"/>
                  </a:lnTo>
                  <a:lnTo>
                    <a:pt x="541" y="133"/>
                  </a:lnTo>
                  <a:lnTo>
                    <a:pt x="579" y="131"/>
                  </a:lnTo>
                  <a:lnTo>
                    <a:pt x="584" y="136"/>
                  </a:lnTo>
                  <a:lnTo>
                    <a:pt x="584" y="144"/>
                  </a:lnTo>
                  <a:lnTo>
                    <a:pt x="560" y="165"/>
                  </a:lnTo>
                  <a:lnTo>
                    <a:pt x="558" y="168"/>
                  </a:lnTo>
                  <a:lnTo>
                    <a:pt x="565" y="172"/>
                  </a:lnTo>
                  <a:lnTo>
                    <a:pt x="600" y="151"/>
                  </a:lnTo>
                  <a:lnTo>
                    <a:pt x="601" y="149"/>
                  </a:lnTo>
                  <a:lnTo>
                    <a:pt x="600" y="136"/>
                  </a:lnTo>
                  <a:lnTo>
                    <a:pt x="603" y="130"/>
                  </a:lnTo>
                  <a:lnTo>
                    <a:pt x="624" y="127"/>
                  </a:lnTo>
                  <a:lnTo>
                    <a:pt x="627" y="143"/>
                  </a:lnTo>
                  <a:lnTo>
                    <a:pt x="624" y="167"/>
                  </a:lnTo>
                  <a:lnTo>
                    <a:pt x="619" y="178"/>
                  </a:lnTo>
                  <a:lnTo>
                    <a:pt x="616" y="181"/>
                  </a:lnTo>
                  <a:lnTo>
                    <a:pt x="593" y="234"/>
                  </a:lnTo>
                  <a:lnTo>
                    <a:pt x="606" y="218"/>
                  </a:lnTo>
                  <a:lnTo>
                    <a:pt x="609" y="210"/>
                  </a:lnTo>
                  <a:lnTo>
                    <a:pt x="608" y="207"/>
                  </a:lnTo>
                  <a:lnTo>
                    <a:pt x="616" y="202"/>
                  </a:lnTo>
                  <a:lnTo>
                    <a:pt x="640" y="164"/>
                  </a:lnTo>
                  <a:lnTo>
                    <a:pt x="651" y="154"/>
                  </a:lnTo>
                  <a:lnTo>
                    <a:pt x="650" y="170"/>
                  </a:lnTo>
                  <a:lnTo>
                    <a:pt x="658" y="162"/>
                  </a:lnTo>
                  <a:lnTo>
                    <a:pt x="675" y="167"/>
                  </a:lnTo>
                  <a:lnTo>
                    <a:pt x="675" y="162"/>
                  </a:lnTo>
                  <a:lnTo>
                    <a:pt x="680" y="159"/>
                  </a:lnTo>
                  <a:lnTo>
                    <a:pt x="677" y="149"/>
                  </a:lnTo>
                  <a:lnTo>
                    <a:pt x="682" y="149"/>
                  </a:lnTo>
                  <a:lnTo>
                    <a:pt x="683" y="141"/>
                  </a:lnTo>
                  <a:lnTo>
                    <a:pt x="712" y="136"/>
                  </a:lnTo>
                  <a:lnTo>
                    <a:pt x="738" y="148"/>
                  </a:lnTo>
                  <a:lnTo>
                    <a:pt x="746" y="159"/>
                  </a:lnTo>
                  <a:lnTo>
                    <a:pt x="723" y="191"/>
                  </a:lnTo>
                  <a:lnTo>
                    <a:pt x="712" y="192"/>
                  </a:lnTo>
                  <a:lnTo>
                    <a:pt x="715" y="204"/>
                  </a:lnTo>
                  <a:lnTo>
                    <a:pt x="714" y="207"/>
                  </a:lnTo>
                  <a:lnTo>
                    <a:pt x="696" y="216"/>
                  </a:lnTo>
                  <a:lnTo>
                    <a:pt x="678" y="212"/>
                  </a:lnTo>
                  <a:lnTo>
                    <a:pt x="669" y="221"/>
                  </a:lnTo>
                  <a:lnTo>
                    <a:pt x="653" y="218"/>
                  </a:lnTo>
                  <a:lnTo>
                    <a:pt x="635" y="226"/>
                  </a:lnTo>
                  <a:lnTo>
                    <a:pt x="642" y="231"/>
                  </a:lnTo>
                  <a:lnTo>
                    <a:pt x="653" y="221"/>
                  </a:lnTo>
                  <a:lnTo>
                    <a:pt x="698" y="226"/>
                  </a:lnTo>
                  <a:lnTo>
                    <a:pt x="686" y="245"/>
                  </a:lnTo>
                  <a:lnTo>
                    <a:pt x="653" y="244"/>
                  </a:lnTo>
                  <a:lnTo>
                    <a:pt x="646" y="255"/>
                  </a:lnTo>
                  <a:lnTo>
                    <a:pt x="643" y="268"/>
                  </a:lnTo>
                  <a:lnTo>
                    <a:pt x="648" y="274"/>
                  </a:lnTo>
                  <a:lnTo>
                    <a:pt x="650" y="271"/>
                  </a:lnTo>
                  <a:lnTo>
                    <a:pt x="651" y="265"/>
                  </a:lnTo>
                  <a:lnTo>
                    <a:pt x="658" y="258"/>
                  </a:lnTo>
                  <a:lnTo>
                    <a:pt x="675" y="252"/>
                  </a:lnTo>
                  <a:lnTo>
                    <a:pt x="682" y="258"/>
                  </a:lnTo>
                  <a:lnTo>
                    <a:pt x="674" y="274"/>
                  </a:lnTo>
                  <a:lnTo>
                    <a:pt x="661" y="273"/>
                  </a:lnTo>
                  <a:lnTo>
                    <a:pt x="656" y="279"/>
                  </a:lnTo>
                  <a:lnTo>
                    <a:pt x="651" y="308"/>
                  </a:lnTo>
                  <a:lnTo>
                    <a:pt x="654" y="298"/>
                  </a:lnTo>
                  <a:lnTo>
                    <a:pt x="661" y="298"/>
                  </a:lnTo>
                  <a:lnTo>
                    <a:pt x="659" y="305"/>
                  </a:lnTo>
                  <a:lnTo>
                    <a:pt x="656" y="303"/>
                  </a:lnTo>
                  <a:lnTo>
                    <a:pt x="654" y="309"/>
                  </a:lnTo>
                  <a:lnTo>
                    <a:pt x="651" y="309"/>
                  </a:lnTo>
                  <a:lnTo>
                    <a:pt x="651" y="321"/>
                  </a:lnTo>
                  <a:lnTo>
                    <a:pt x="635" y="327"/>
                  </a:lnTo>
                  <a:lnTo>
                    <a:pt x="635" y="334"/>
                  </a:lnTo>
                  <a:lnTo>
                    <a:pt x="637" y="335"/>
                  </a:lnTo>
                  <a:lnTo>
                    <a:pt x="634" y="346"/>
                  </a:lnTo>
                  <a:lnTo>
                    <a:pt x="630" y="359"/>
                  </a:lnTo>
                  <a:lnTo>
                    <a:pt x="632" y="361"/>
                  </a:lnTo>
                  <a:lnTo>
                    <a:pt x="627" y="370"/>
                  </a:lnTo>
                  <a:lnTo>
                    <a:pt x="627" y="374"/>
                  </a:lnTo>
                  <a:lnTo>
                    <a:pt x="624" y="380"/>
                  </a:lnTo>
                  <a:lnTo>
                    <a:pt x="629" y="383"/>
                  </a:lnTo>
                  <a:lnTo>
                    <a:pt x="638" y="367"/>
                  </a:lnTo>
                  <a:lnTo>
                    <a:pt x="656" y="378"/>
                  </a:lnTo>
                  <a:lnTo>
                    <a:pt x="659" y="385"/>
                  </a:lnTo>
                  <a:lnTo>
                    <a:pt x="656" y="386"/>
                  </a:lnTo>
                  <a:lnTo>
                    <a:pt x="640" y="380"/>
                  </a:lnTo>
                  <a:lnTo>
                    <a:pt x="638" y="383"/>
                  </a:lnTo>
                  <a:lnTo>
                    <a:pt x="645" y="388"/>
                  </a:lnTo>
                  <a:lnTo>
                    <a:pt x="638" y="391"/>
                  </a:lnTo>
                  <a:lnTo>
                    <a:pt x="645" y="394"/>
                  </a:lnTo>
                  <a:lnTo>
                    <a:pt x="650" y="396"/>
                  </a:lnTo>
                  <a:lnTo>
                    <a:pt x="658" y="402"/>
                  </a:lnTo>
                  <a:lnTo>
                    <a:pt x="661" y="396"/>
                  </a:lnTo>
                  <a:lnTo>
                    <a:pt x="667" y="399"/>
                  </a:lnTo>
                  <a:lnTo>
                    <a:pt x="669" y="414"/>
                  </a:lnTo>
                  <a:lnTo>
                    <a:pt x="664" y="423"/>
                  </a:lnTo>
                  <a:lnTo>
                    <a:pt x="637" y="417"/>
                  </a:lnTo>
                  <a:lnTo>
                    <a:pt x="635" y="422"/>
                  </a:lnTo>
                  <a:lnTo>
                    <a:pt x="624" y="430"/>
                  </a:lnTo>
                  <a:lnTo>
                    <a:pt x="619" y="423"/>
                  </a:lnTo>
                  <a:lnTo>
                    <a:pt x="611" y="428"/>
                  </a:lnTo>
                  <a:lnTo>
                    <a:pt x="614" y="435"/>
                  </a:lnTo>
                  <a:lnTo>
                    <a:pt x="617" y="433"/>
                  </a:lnTo>
                  <a:lnTo>
                    <a:pt x="622" y="439"/>
                  </a:lnTo>
                  <a:lnTo>
                    <a:pt x="624" y="439"/>
                  </a:lnTo>
                  <a:lnTo>
                    <a:pt x="624" y="447"/>
                  </a:lnTo>
                  <a:lnTo>
                    <a:pt x="637" y="451"/>
                  </a:lnTo>
                  <a:lnTo>
                    <a:pt x="632" y="444"/>
                  </a:lnTo>
                  <a:lnTo>
                    <a:pt x="645" y="447"/>
                  </a:lnTo>
                  <a:lnTo>
                    <a:pt x="646" y="452"/>
                  </a:lnTo>
                  <a:lnTo>
                    <a:pt x="630" y="459"/>
                  </a:lnTo>
                  <a:lnTo>
                    <a:pt x="643" y="462"/>
                  </a:lnTo>
                  <a:lnTo>
                    <a:pt x="650" y="468"/>
                  </a:lnTo>
                  <a:lnTo>
                    <a:pt x="650" y="486"/>
                  </a:lnTo>
                  <a:lnTo>
                    <a:pt x="648" y="492"/>
                  </a:lnTo>
                  <a:lnTo>
                    <a:pt x="643" y="491"/>
                  </a:lnTo>
                  <a:lnTo>
                    <a:pt x="642" y="484"/>
                  </a:lnTo>
                  <a:lnTo>
                    <a:pt x="624" y="479"/>
                  </a:lnTo>
                  <a:lnTo>
                    <a:pt x="616" y="479"/>
                  </a:lnTo>
                  <a:lnTo>
                    <a:pt x="635" y="489"/>
                  </a:lnTo>
                  <a:lnTo>
                    <a:pt x="635" y="492"/>
                  </a:lnTo>
                  <a:lnTo>
                    <a:pt x="634" y="497"/>
                  </a:lnTo>
                  <a:lnTo>
                    <a:pt x="632" y="510"/>
                  </a:lnTo>
                  <a:lnTo>
                    <a:pt x="650" y="512"/>
                  </a:lnTo>
                  <a:lnTo>
                    <a:pt x="653" y="520"/>
                  </a:lnTo>
                  <a:lnTo>
                    <a:pt x="646" y="528"/>
                  </a:lnTo>
                  <a:lnTo>
                    <a:pt x="642" y="526"/>
                  </a:lnTo>
                  <a:lnTo>
                    <a:pt x="635" y="518"/>
                  </a:lnTo>
                  <a:lnTo>
                    <a:pt x="616" y="516"/>
                  </a:lnTo>
                  <a:lnTo>
                    <a:pt x="617" y="523"/>
                  </a:lnTo>
                  <a:lnTo>
                    <a:pt x="614" y="526"/>
                  </a:lnTo>
                  <a:lnTo>
                    <a:pt x="611" y="534"/>
                  </a:lnTo>
                  <a:lnTo>
                    <a:pt x="621" y="534"/>
                  </a:lnTo>
                  <a:lnTo>
                    <a:pt x="637" y="542"/>
                  </a:lnTo>
                  <a:lnTo>
                    <a:pt x="634" y="545"/>
                  </a:lnTo>
                  <a:lnTo>
                    <a:pt x="635" y="553"/>
                  </a:lnTo>
                  <a:lnTo>
                    <a:pt x="622" y="555"/>
                  </a:lnTo>
                  <a:lnTo>
                    <a:pt x="609" y="563"/>
                  </a:lnTo>
                  <a:lnTo>
                    <a:pt x="593" y="553"/>
                  </a:lnTo>
                  <a:lnTo>
                    <a:pt x="587" y="544"/>
                  </a:lnTo>
                  <a:lnTo>
                    <a:pt x="585" y="545"/>
                  </a:lnTo>
                  <a:lnTo>
                    <a:pt x="584" y="552"/>
                  </a:lnTo>
                  <a:lnTo>
                    <a:pt x="577" y="548"/>
                  </a:lnTo>
                  <a:lnTo>
                    <a:pt x="579" y="555"/>
                  </a:lnTo>
                  <a:lnTo>
                    <a:pt x="576" y="555"/>
                  </a:lnTo>
                  <a:lnTo>
                    <a:pt x="565" y="563"/>
                  </a:lnTo>
                  <a:lnTo>
                    <a:pt x="558" y="563"/>
                  </a:lnTo>
                  <a:lnTo>
                    <a:pt x="550" y="566"/>
                  </a:lnTo>
                  <a:lnTo>
                    <a:pt x="553" y="568"/>
                  </a:lnTo>
                  <a:lnTo>
                    <a:pt x="561" y="564"/>
                  </a:lnTo>
                  <a:lnTo>
                    <a:pt x="568" y="569"/>
                  </a:lnTo>
                  <a:lnTo>
                    <a:pt x="576" y="571"/>
                  </a:lnTo>
                  <a:lnTo>
                    <a:pt x="565" y="577"/>
                  </a:lnTo>
                  <a:lnTo>
                    <a:pt x="553" y="579"/>
                  </a:lnTo>
                  <a:lnTo>
                    <a:pt x="552" y="582"/>
                  </a:lnTo>
                  <a:lnTo>
                    <a:pt x="557" y="582"/>
                  </a:lnTo>
                  <a:lnTo>
                    <a:pt x="558" y="585"/>
                  </a:lnTo>
                  <a:lnTo>
                    <a:pt x="569" y="579"/>
                  </a:lnTo>
                  <a:lnTo>
                    <a:pt x="577" y="582"/>
                  </a:lnTo>
                  <a:lnTo>
                    <a:pt x="577" y="589"/>
                  </a:lnTo>
                  <a:lnTo>
                    <a:pt x="568" y="592"/>
                  </a:lnTo>
                  <a:lnTo>
                    <a:pt x="569" y="593"/>
                  </a:lnTo>
                  <a:lnTo>
                    <a:pt x="568" y="603"/>
                  </a:lnTo>
                  <a:lnTo>
                    <a:pt x="573" y="593"/>
                  </a:lnTo>
                  <a:lnTo>
                    <a:pt x="579" y="592"/>
                  </a:lnTo>
                  <a:lnTo>
                    <a:pt x="590" y="601"/>
                  </a:lnTo>
                  <a:lnTo>
                    <a:pt x="605" y="608"/>
                  </a:lnTo>
                  <a:lnTo>
                    <a:pt x="606" y="613"/>
                  </a:lnTo>
                  <a:lnTo>
                    <a:pt x="611" y="614"/>
                  </a:lnTo>
                  <a:lnTo>
                    <a:pt x="605" y="622"/>
                  </a:lnTo>
                  <a:lnTo>
                    <a:pt x="605" y="629"/>
                  </a:lnTo>
                  <a:lnTo>
                    <a:pt x="608" y="624"/>
                  </a:lnTo>
                  <a:lnTo>
                    <a:pt x="616" y="622"/>
                  </a:lnTo>
                  <a:lnTo>
                    <a:pt x="614" y="633"/>
                  </a:lnTo>
                  <a:lnTo>
                    <a:pt x="611" y="635"/>
                  </a:lnTo>
                  <a:lnTo>
                    <a:pt x="614" y="637"/>
                  </a:lnTo>
                  <a:lnTo>
                    <a:pt x="614" y="641"/>
                  </a:lnTo>
                  <a:lnTo>
                    <a:pt x="613" y="643"/>
                  </a:lnTo>
                  <a:lnTo>
                    <a:pt x="614" y="649"/>
                  </a:lnTo>
                  <a:lnTo>
                    <a:pt x="616" y="649"/>
                  </a:lnTo>
                  <a:lnTo>
                    <a:pt x="616" y="653"/>
                  </a:lnTo>
                  <a:lnTo>
                    <a:pt x="606" y="653"/>
                  </a:lnTo>
                  <a:lnTo>
                    <a:pt x="606" y="643"/>
                  </a:lnTo>
                  <a:lnTo>
                    <a:pt x="605" y="643"/>
                  </a:lnTo>
                  <a:lnTo>
                    <a:pt x="603" y="654"/>
                  </a:lnTo>
                  <a:lnTo>
                    <a:pt x="592" y="653"/>
                  </a:lnTo>
                  <a:lnTo>
                    <a:pt x="584" y="645"/>
                  </a:lnTo>
                  <a:lnTo>
                    <a:pt x="582" y="635"/>
                  </a:lnTo>
                  <a:lnTo>
                    <a:pt x="577" y="627"/>
                  </a:lnTo>
                  <a:lnTo>
                    <a:pt x="573" y="627"/>
                  </a:lnTo>
                  <a:lnTo>
                    <a:pt x="557" y="617"/>
                  </a:lnTo>
                  <a:lnTo>
                    <a:pt x="549" y="619"/>
                  </a:lnTo>
                  <a:lnTo>
                    <a:pt x="541" y="611"/>
                  </a:lnTo>
                  <a:lnTo>
                    <a:pt x="541" y="617"/>
                  </a:lnTo>
                  <a:lnTo>
                    <a:pt x="537" y="617"/>
                  </a:lnTo>
                  <a:lnTo>
                    <a:pt x="544" y="621"/>
                  </a:lnTo>
                  <a:lnTo>
                    <a:pt x="544" y="622"/>
                  </a:lnTo>
                  <a:lnTo>
                    <a:pt x="563" y="622"/>
                  </a:lnTo>
                  <a:lnTo>
                    <a:pt x="566" y="625"/>
                  </a:lnTo>
                  <a:lnTo>
                    <a:pt x="566" y="630"/>
                  </a:lnTo>
                  <a:lnTo>
                    <a:pt x="561" y="629"/>
                  </a:lnTo>
                  <a:lnTo>
                    <a:pt x="563" y="632"/>
                  </a:lnTo>
                  <a:lnTo>
                    <a:pt x="552" y="638"/>
                  </a:lnTo>
                  <a:lnTo>
                    <a:pt x="542" y="638"/>
                  </a:lnTo>
                  <a:lnTo>
                    <a:pt x="537" y="637"/>
                  </a:lnTo>
                  <a:lnTo>
                    <a:pt x="537" y="640"/>
                  </a:lnTo>
                  <a:lnTo>
                    <a:pt x="531" y="638"/>
                  </a:lnTo>
                  <a:lnTo>
                    <a:pt x="529" y="640"/>
                  </a:lnTo>
                  <a:lnTo>
                    <a:pt x="533" y="645"/>
                  </a:lnTo>
                  <a:lnTo>
                    <a:pt x="531" y="649"/>
                  </a:lnTo>
                  <a:lnTo>
                    <a:pt x="521" y="654"/>
                  </a:lnTo>
                  <a:lnTo>
                    <a:pt x="531" y="657"/>
                  </a:lnTo>
                  <a:lnTo>
                    <a:pt x="550" y="656"/>
                  </a:lnTo>
                  <a:lnTo>
                    <a:pt x="552" y="657"/>
                  </a:lnTo>
                  <a:lnTo>
                    <a:pt x="524" y="667"/>
                  </a:lnTo>
                  <a:lnTo>
                    <a:pt x="533" y="667"/>
                  </a:lnTo>
                  <a:lnTo>
                    <a:pt x="541" y="667"/>
                  </a:lnTo>
                  <a:lnTo>
                    <a:pt x="544" y="662"/>
                  </a:lnTo>
                  <a:lnTo>
                    <a:pt x="553" y="662"/>
                  </a:lnTo>
                  <a:lnTo>
                    <a:pt x="566" y="656"/>
                  </a:lnTo>
                  <a:lnTo>
                    <a:pt x="587" y="664"/>
                  </a:lnTo>
                  <a:lnTo>
                    <a:pt x="609" y="662"/>
                  </a:lnTo>
                  <a:lnTo>
                    <a:pt x="605" y="669"/>
                  </a:lnTo>
                  <a:lnTo>
                    <a:pt x="597" y="669"/>
                  </a:lnTo>
                  <a:lnTo>
                    <a:pt x="595" y="672"/>
                  </a:lnTo>
                  <a:lnTo>
                    <a:pt x="593" y="672"/>
                  </a:lnTo>
                  <a:lnTo>
                    <a:pt x="585" y="675"/>
                  </a:lnTo>
                  <a:lnTo>
                    <a:pt x="589" y="678"/>
                  </a:lnTo>
                  <a:lnTo>
                    <a:pt x="587" y="682"/>
                  </a:lnTo>
                  <a:lnTo>
                    <a:pt x="579" y="680"/>
                  </a:lnTo>
                  <a:lnTo>
                    <a:pt x="582" y="685"/>
                  </a:lnTo>
                  <a:lnTo>
                    <a:pt x="579" y="683"/>
                  </a:lnTo>
                  <a:lnTo>
                    <a:pt x="573" y="690"/>
                  </a:lnTo>
                  <a:lnTo>
                    <a:pt x="569" y="691"/>
                  </a:lnTo>
                  <a:lnTo>
                    <a:pt x="569" y="694"/>
                  </a:lnTo>
                  <a:lnTo>
                    <a:pt x="561" y="694"/>
                  </a:lnTo>
                  <a:lnTo>
                    <a:pt x="563" y="698"/>
                  </a:lnTo>
                  <a:lnTo>
                    <a:pt x="553" y="702"/>
                  </a:lnTo>
                  <a:lnTo>
                    <a:pt x="552" y="706"/>
                  </a:lnTo>
                  <a:lnTo>
                    <a:pt x="544" y="706"/>
                  </a:lnTo>
                  <a:lnTo>
                    <a:pt x="542" y="709"/>
                  </a:lnTo>
                  <a:lnTo>
                    <a:pt x="533" y="712"/>
                  </a:lnTo>
                  <a:lnTo>
                    <a:pt x="529" y="709"/>
                  </a:lnTo>
                  <a:lnTo>
                    <a:pt x="510" y="718"/>
                  </a:lnTo>
                  <a:lnTo>
                    <a:pt x="505" y="714"/>
                  </a:lnTo>
                  <a:lnTo>
                    <a:pt x="502" y="715"/>
                  </a:lnTo>
                  <a:lnTo>
                    <a:pt x="502" y="718"/>
                  </a:lnTo>
                  <a:lnTo>
                    <a:pt x="500" y="718"/>
                  </a:lnTo>
                  <a:lnTo>
                    <a:pt x="502" y="720"/>
                  </a:lnTo>
                  <a:lnTo>
                    <a:pt x="499" y="722"/>
                  </a:lnTo>
                  <a:lnTo>
                    <a:pt x="497" y="718"/>
                  </a:lnTo>
                  <a:lnTo>
                    <a:pt x="492" y="717"/>
                  </a:lnTo>
                  <a:lnTo>
                    <a:pt x="496" y="723"/>
                  </a:lnTo>
                  <a:lnTo>
                    <a:pt x="489" y="720"/>
                  </a:lnTo>
                  <a:lnTo>
                    <a:pt x="488" y="722"/>
                  </a:lnTo>
                  <a:lnTo>
                    <a:pt x="489" y="723"/>
                  </a:lnTo>
                  <a:lnTo>
                    <a:pt x="481" y="723"/>
                  </a:lnTo>
                  <a:lnTo>
                    <a:pt x="478" y="718"/>
                  </a:lnTo>
                  <a:lnTo>
                    <a:pt x="481" y="718"/>
                  </a:lnTo>
                  <a:lnTo>
                    <a:pt x="476" y="717"/>
                  </a:lnTo>
                  <a:lnTo>
                    <a:pt x="473" y="712"/>
                  </a:lnTo>
                  <a:lnTo>
                    <a:pt x="472" y="714"/>
                  </a:lnTo>
                  <a:lnTo>
                    <a:pt x="472" y="709"/>
                  </a:lnTo>
                  <a:lnTo>
                    <a:pt x="470" y="707"/>
                  </a:lnTo>
                  <a:lnTo>
                    <a:pt x="470" y="710"/>
                  </a:lnTo>
                  <a:lnTo>
                    <a:pt x="467" y="710"/>
                  </a:lnTo>
                  <a:lnTo>
                    <a:pt x="472" y="718"/>
                  </a:lnTo>
                  <a:lnTo>
                    <a:pt x="470" y="718"/>
                  </a:lnTo>
                  <a:lnTo>
                    <a:pt x="476" y="723"/>
                  </a:lnTo>
                  <a:lnTo>
                    <a:pt x="473" y="723"/>
                  </a:lnTo>
                  <a:lnTo>
                    <a:pt x="473" y="728"/>
                  </a:lnTo>
                  <a:lnTo>
                    <a:pt x="470" y="726"/>
                  </a:lnTo>
                  <a:lnTo>
                    <a:pt x="465" y="731"/>
                  </a:lnTo>
                  <a:lnTo>
                    <a:pt x="459" y="733"/>
                  </a:lnTo>
                  <a:lnTo>
                    <a:pt x="459" y="736"/>
                  </a:lnTo>
                  <a:lnTo>
                    <a:pt x="457" y="736"/>
                  </a:lnTo>
                  <a:lnTo>
                    <a:pt x="456" y="741"/>
                  </a:lnTo>
                  <a:lnTo>
                    <a:pt x="454" y="741"/>
                  </a:lnTo>
                  <a:lnTo>
                    <a:pt x="456" y="744"/>
                  </a:lnTo>
                  <a:lnTo>
                    <a:pt x="454" y="749"/>
                  </a:lnTo>
                  <a:lnTo>
                    <a:pt x="448" y="754"/>
                  </a:lnTo>
                  <a:lnTo>
                    <a:pt x="449" y="757"/>
                  </a:lnTo>
                  <a:lnTo>
                    <a:pt x="446" y="755"/>
                  </a:lnTo>
                  <a:lnTo>
                    <a:pt x="444" y="760"/>
                  </a:lnTo>
                  <a:lnTo>
                    <a:pt x="441" y="757"/>
                  </a:lnTo>
                  <a:lnTo>
                    <a:pt x="436" y="768"/>
                  </a:lnTo>
                  <a:lnTo>
                    <a:pt x="433" y="768"/>
                  </a:lnTo>
                  <a:lnTo>
                    <a:pt x="431" y="765"/>
                  </a:lnTo>
                  <a:lnTo>
                    <a:pt x="430" y="768"/>
                  </a:lnTo>
                  <a:lnTo>
                    <a:pt x="431" y="770"/>
                  </a:lnTo>
                  <a:lnTo>
                    <a:pt x="430" y="770"/>
                  </a:lnTo>
                  <a:lnTo>
                    <a:pt x="422" y="766"/>
                  </a:lnTo>
                  <a:lnTo>
                    <a:pt x="422" y="768"/>
                  </a:lnTo>
                  <a:lnTo>
                    <a:pt x="423" y="771"/>
                  </a:lnTo>
                  <a:lnTo>
                    <a:pt x="419" y="779"/>
                  </a:lnTo>
                  <a:lnTo>
                    <a:pt x="414" y="778"/>
                  </a:lnTo>
                  <a:lnTo>
                    <a:pt x="414" y="776"/>
                  </a:lnTo>
                  <a:lnTo>
                    <a:pt x="412" y="776"/>
                  </a:lnTo>
                  <a:lnTo>
                    <a:pt x="411" y="781"/>
                  </a:lnTo>
                  <a:lnTo>
                    <a:pt x="403" y="775"/>
                  </a:lnTo>
                  <a:lnTo>
                    <a:pt x="403" y="779"/>
                  </a:lnTo>
                  <a:lnTo>
                    <a:pt x="401" y="778"/>
                  </a:lnTo>
                  <a:lnTo>
                    <a:pt x="403" y="781"/>
                  </a:lnTo>
                  <a:lnTo>
                    <a:pt x="395" y="776"/>
                  </a:lnTo>
                  <a:lnTo>
                    <a:pt x="404" y="768"/>
                  </a:lnTo>
                  <a:lnTo>
                    <a:pt x="398" y="770"/>
                  </a:lnTo>
                  <a:lnTo>
                    <a:pt x="396" y="766"/>
                  </a:lnTo>
                  <a:lnTo>
                    <a:pt x="395" y="768"/>
                  </a:lnTo>
                  <a:lnTo>
                    <a:pt x="393" y="768"/>
                  </a:lnTo>
                  <a:lnTo>
                    <a:pt x="396" y="771"/>
                  </a:lnTo>
                  <a:lnTo>
                    <a:pt x="390" y="775"/>
                  </a:lnTo>
                  <a:lnTo>
                    <a:pt x="393" y="776"/>
                  </a:lnTo>
                  <a:lnTo>
                    <a:pt x="391" y="778"/>
                  </a:lnTo>
                  <a:lnTo>
                    <a:pt x="387" y="776"/>
                  </a:lnTo>
                  <a:lnTo>
                    <a:pt x="387" y="779"/>
                  </a:lnTo>
                  <a:lnTo>
                    <a:pt x="390" y="783"/>
                  </a:lnTo>
                  <a:lnTo>
                    <a:pt x="388" y="786"/>
                  </a:lnTo>
                  <a:lnTo>
                    <a:pt x="382" y="786"/>
                  </a:lnTo>
                  <a:lnTo>
                    <a:pt x="383" y="787"/>
                  </a:lnTo>
                  <a:lnTo>
                    <a:pt x="377" y="787"/>
                  </a:lnTo>
                  <a:lnTo>
                    <a:pt x="374" y="784"/>
                  </a:lnTo>
                  <a:lnTo>
                    <a:pt x="372" y="787"/>
                  </a:lnTo>
                  <a:lnTo>
                    <a:pt x="369" y="786"/>
                  </a:lnTo>
                  <a:lnTo>
                    <a:pt x="366" y="789"/>
                  </a:lnTo>
                  <a:lnTo>
                    <a:pt x="363" y="789"/>
                  </a:lnTo>
                  <a:lnTo>
                    <a:pt x="366" y="791"/>
                  </a:lnTo>
                  <a:lnTo>
                    <a:pt x="366" y="795"/>
                  </a:lnTo>
                  <a:lnTo>
                    <a:pt x="361" y="800"/>
                  </a:lnTo>
                  <a:lnTo>
                    <a:pt x="348" y="799"/>
                  </a:lnTo>
                  <a:lnTo>
                    <a:pt x="346" y="803"/>
                  </a:lnTo>
                  <a:lnTo>
                    <a:pt x="348" y="803"/>
                  </a:lnTo>
                  <a:lnTo>
                    <a:pt x="353" y="810"/>
                  </a:lnTo>
                  <a:lnTo>
                    <a:pt x="355" y="815"/>
                  </a:lnTo>
                  <a:lnTo>
                    <a:pt x="358" y="816"/>
                  </a:lnTo>
                  <a:lnTo>
                    <a:pt x="342" y="818"/>
                  </a:lnTo>
                  <a:lnTo>
                    <a:pt x="342" y="821"/>
                  </a:lnTo>
                  <a:lnTo>
                    <a:pt x="351" y="821"/>
                  </a:lnTo>
                  <a:lnTo>
                    <a:pt x="353" y="823"/>
                  </a:lnTo>
                  <a:lnTo>
                    <a:pt x="351" y="824"/>
                  </a:lnTo>
                  <a:lnTo>
                    <a:pt x="353" y="831"/>
                  </a:lnTo>
                  <a:lnTo>
                    <a:pt x="342" y="829"/>
                  </a:lnTo>
                  <a:lnTo>
                    <a:pt x="350" y="832"/>
                  </a:lnTo>
                  <a:lnTo>
                    <a:pt x="350" y="835"/>
                  </a:lnTo>
                  <a:lnTo>
                    <a:pt x="348" y="839"/>
                  </a:lnTo>
                  <a:lnTo>
                    <a:pt x="345" y="839"/>
                  </a:lnTo>
                  <a:lnTo>
                    <a:pt x="345" y="840"/>
                  </a:lnTo>
                  <a:lnTo>
                    <a:pt x="343" y="840"/>
                  </a:lnTo>
                  <a:lnTo>
                    <a:pt x="343" y="842"/>
                  </a:lnTo>
                  <a:lnTo>
                    <a:pt x="338" y="840"/>
                  </a:lnTo>
                  <a:lnTo>
                    <a:pt x="340" y="842"/>
                  </a:lnTo>
                  <a:lnTo>
                    <a:pt x="337" y="843"/>
                  </a:lnTo>
                  <a:lnTo>
                    <a:pt x="338" y="845"/>
                  </a:lnTo>
                  <a:lnTo>
                    <a:pt x="342" y="847"/>
                  </a:lnTo>
                  <a:lnTo>
                    <a:pt x="330" y="845"/>
                  </a:lnTo>
                  <a:lnTo>
                    <a:pt x="337" y="848"/>
                  </a:lnTo>
                  <a:lnTo>
                    <a:pt x="337" y="84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7" name="Полилиния 564"/>
            <p:cNvSpPr/>
            <p:nvPr/>
          </p:nvSpPr>
          <p:spPr bwMode="auto">
            <a:xfrm>
              <a:off x="3366846" y="-2646284"/>
              <a:ext cx="6798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8" name="Полилиния 565"/>
            <p:cNvSpPr/>
            <p:nvPr/>
          </p:nvSpPr>
          <p:spPr bwMode="auto">
            <a:xfrm>
              <a:off x="3369565" y="-2647643"/>
              <a:ext cx="14956" cy="136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1" h="1">
                  <a:moveTo>
                    <a:pt x="11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9" name="Полилиния 566"/>
            <p:cNvSpPr/>
            <p:nvPr/>
          </p:nvSpPr>
          <p:spPr bwMode="auto">
            <a:xfrm>
              <a:off x="4054782" y="-2715621"/>
              <a:ext cx="8157" cy="9517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6" y="7"/>
                </a:cxn>
                <a:cxn ang="0">
                  <a:pos x="6" y="7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lnTo>
                    <a:pt x="3" y="2"/>
                  </a:lnTo>
                  <a:lnTo>
                    <a:pt x="1" y="0"/>
                  </a:lnTo>
                  <a:lnTo>
                    <a:pt x="0" y="2"/>
                  </a:lnTo>
                  <a:lnTo>
                    <a:pt x="6" y="7"/>
                  </a:lnTo>
                  <a:lnTo>
                    <a:pt x="6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0" name="Полилиния 567"/>
            <p:cNvSpPr/>
            <p:nvPr/>
          </p:nvSpPr>
          <p:spPr bwMode="auto">
            <a:xfrm>
              <a:off x="4062939" y="-2702025"/>
              <a:ext cx="4079" cy="136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3" y="1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1" name="Полилиния 568"/>
            <p:cNvSpPr/>
            <p:nvPr/>
          </p:nvSpPr>
          <p:spPr bwMode="auto">
            <a:xfrm>
              <a:off x="4060220" y="-2695228"/>
              <a:ext cx="5438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4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3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2" name="Полилиния 569"/>
            <p:cNvSpPr/>
            <p:nvPr/>
          </p:nvSpPr>
          <p:spPr bwMode="auto">
            <a:xfrm>
              <a:off x="1769367" y="-2957622"/>
              <a:ext cx="28551" cy="28551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5" y="11"/>
                </a:cxn>
                <a:cxn ang="0">
                  <a:pos x="3" y="8"/>
                </a:cxn>
                <a:cxn ang="0">
                  <a:pos x="10" y="8"/>
                </a:cxn>
                <a:cxn ang="0">
                  <a:pos x="10" y="7"/>
                </a:cxn>
                <a:cxn ang="0">
                  <a:pos x="13" y="3"/>
                </a:cxn>
                <a:cxn ang="0">
                  <a:pos x="13" y="0"/>
                </a:cxn>
                <a:cxn ang="0">
                  <a:pos x="14" y="0"/>
                </a:cxn>
                <a:cxn ang="0">
                  <a:pos x="14" y="7"/>
                </a:cxn>
                <a:cxn ang="0">
                  <a:pos x="21" y="5"/>
                </a:cxn>
                <a:cxn ang="0">
                  <a:pos x="18" y="10"/>
                </a:cxn>
                <a:cxn ang="0">
                  <a:pos x="3" y="21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0" y="16"/>
                </a:cxn>
                <a:cxn ang="0">
                  <a:pos x="0" y="10"/>
                </a:cxn>
                <a:cxn ang="0">
                  <a:pos x="3" y="11"/>
                </a:cxn>
                <a:cxn ang="0">
                  <a:pos x="3" y="11"/>
                </a:cxn>
              </a:cxnLst>
              <a:rect l="0" t="0" r="r" b="b"/>
              <a:pathLst>
                <a:path w="21" h="21">
                  <a:moveTo>
                    <a:pt x="3" y="11"/>
                  </a:moveTo>
                  <a:lnTo>
                    <a:pt x="5" y="11"/>
                  </a:lnTo>
                  <a:lnTo>
                    <a:pt x="3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3" y="3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21" y="5"/>
                  </a:lnTo>
                  <a:lnTo>
                    <a:pt x="18" y="10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3" name="Полилиния 570"/>
            <p:cNvSpPr/>
            <p:nvPr/>
          </p:nvSpPr>
          <p:spPr bwMode="auto">
            <a:xfrm>
              <a:off x="1754412" y="-2939948"/>
              <a:ext cx="12236" cy="13596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5"/>
                </a:cxn>
                <a:cxn ang="0">
                  <a:pos x="1" y="8"/>
                </a:cxn>
                <a:cxn ang="0">
                  <a:pos x="9" y="1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9" h="10">
                  <a:moveTo>
                    <a:pt x="1" y="2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9" y="1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4" name="Полилиния 571"/>
            <p:cNvSpPr/>
            <p:nvPr/>
          </p:nvSpPr>
          <p:spPr bwMode="auto">
            <a:xfrm>
              <a:off x="1969222" y="-3177870"/>
              <a:ext cx="209372" cy="163147"/>
            </a:xfrm>
            <a:custGeom>
              <a:avLst/>
              <a:gdLst/>
              <a:ahLst/>
              <a:cxnLst>
                <a:cxn ang="0">
                  <a:pos x="45" y="23"/>
                </a:cxn>
                <a:cxn ang="0">
                  <a:pos x="49" y="27"/>
                </a:cxn>
                <a:cxn ang="0">
                  <a:pos x="42" y="35"/>
                </a:cxn>
                <a:cxn ang="0">
                  <a:pos x="26" y="55"/>
                </a:cxn>
                <a:cxn ang="0">
                  <a:pos x="28" y="59"/>
                </a:cxn>
                <a:cxn ang="0">
                  <a:pos x="21" y="61"/>
                </a:cxn>
                <a:cxn ang="0">
                  <a:pos x="20" y="68"/>
                </a:cxn>
                <a:cxn ang="0">
                  <a:pos x="18" y="71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12" y="77"/>
                </a:cxn>
                <a:cxn ang="0">
                  <a:pos x="10" y="80"/>
                </a:cxn>
                <a:cxn ang="0">
                  <a:pos x="10" y="84"/>
                </a:cxn>
                <a:cxn ang="0">
                  <a:pos x="7" y="85"/>
                </a:cxn>
                <a:cxn ang="0">
                  <a:pos x="7" y="87"/>
                </a:cxn>
                <a:cxn ang="0">
                  <a:pos x="5" y="88"/>
                </a:cxn>
                <a:cxn ang="0">
                  <a:pos x="5" y="90"/>
                </a:cxn>
                <a:cxn ang="0">
                  <a:pos x="0" y="93"/>
                </a:cxn>
                <a:cxn ang="0">
                  <a:pos x="10" y="95"/>
                </a:cxn>
                <a:cxn ang="0">
                  <a:pos x="15" y="98"/>
                </a:cxn>
                <a:cxn ang="0">
                  <a:pos x="17" y="96"/>
                </a:cxn>
                <a:cxn ang="0">
                  <a:pos x="21" y="100"/>
                </a:cxn>
                <a:cxn ang="0">
                  <a:pos x="28" y="120"/>
                </a:cxn>
                <a:cxn ang="0">
                  <a:pos x="50" y="108"/>
                </a:cxn>
                <a:cxn ang="0">
                  <a:pos x="53" y="111"/>
                </a:cxn>
                <a:cxn ang="0">
                  <a:pos x="65" y="106"/>
                </a:cxn>
                <a:cxn ang="0">
                  <a:pos x="69" y="100"/>
                </a:cxn>
                <a:cxn ang="0">
                  <a:pos x="71" y="93"/>
                </a:cxn>
                <a:cxn ang="0">
                  <a:pos x="77" y="84"/>
                </a:cxn>
                <a:cxn ang="0">
                  <a:pos x="90" y="80"/>
                </a:cxn>
                <a:cxn ang="0">
                  <a:pos x="95" y="71"/>
                </a:cxn>
                <a:cxn ang="0">
                  <a:pos x="97" y="69"/>
                </a:cxn>
                <a:cxn ang="0">
                  <a:pos x="153" y="42"/>
                </a:cxn>
                <a:cxn ang="0">
                  <a:pos x="154" y="37"/>
                </a:cxn>
                <a:cxn ang="0">
                  <a:pos x="134" y="13"/>
                </a:cxn>
                <a:cxn ang="0">
                  <a:pos x="118" y="13"/>
                </a:cxn>
                <a:cxn ang="0">
                  <a:pos x="114" y="16"/>
                </a:cxn>
                <a:cxn ang="0">
                  <a:pos x="116" y="18"/>
                </a:cxn>
                <a:cxn ang="0">
                  <a:pos x="113" y="21"/>
                </a:cxn>
                <a:cxn ang="0">
                  <a:pos x="110" y="23"/>
                </a:cxn>
                <a:cxn ang="0">
                  <a:pos x="113" y="15"/>
                </a:cxn>
                <a:cxn ang="0">
                  <a:pos x="110" y="15"/>
                </a:cxn>
                <a:cxn ang="0">
                  <a:pos x="103" y="21"/>
                </a:cxn>
                <a:cxn ang="0">
                  <a:pos x="103" y="16"/>
                </a:cxn>
                <a:cxn ang="0">
                  <a:pos x="106" y="15"/>
                </a:cxn>
                <a:cxn ang="0">
                  <a:pos x="87" y="0"/>
                </a:cxn>
                <a:cxn ang="0">
                  <a:pos x="66" y="3"/>
                </a:cxn>
                <a:cxn ang="0">
                  <a:pos x="65" y="8"/>
                </a:cxn>
                <a:cxn ang="0">
                  <a:pos x="63" y="3"/>
                </a:cxn>
                <a:cxn ang="0">
                  <a:pos x="45" y="8"/>
                </a:cxn>
                <a:cxn ang="0">
                  <a:pos x="49" y="15"/>
                </a:cxn>
                <a:cxn ang="0">
                  <a:pos x="45" y="18"/>
                </a:cxn>
                <a:cxn ang="0">
                  <a:pos x="45" y="23"/>
                </a:cxn>
                <a:cxn ang="0">
                  <a:pos x="45" y="23"/>
                </a:cxn>
              </a:cxnLst>
              <a:rect l="0" t="0" r="r" b="b"/>
              <a:pathLst>
                <a:path w="154" h="120">
                  <a:moveTo>
                    <a:pt x="45" y="23"/>
                  </a:moveTo>
                  <a:lnTo>
                    <a:pt x="49" y="27"/>
                  </a:lnTo>
                  <a:lnTo>
                    <a:pt x="42" y="35"/>
                  </a:lnTo>
                  <a:lnTo>
                    <a:pt x="26" y="55"/>
                  </a:lnTo>
                  <a:lnTo>
                    <a:pt x="28" y="59"/>
                  </a:lnTo>
                  <a:lnTo>
                    <a:pt x="21" y="61"/>
                  </a:lnTo>
                  <a:lnTo>
                    <a:pt x="20" y="68"/>
                  </a:lnTo>
                  <a:lnTo>
                    <a:pt x="18" y="71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2" y="77"/>
                  </a:lnTo>
                  <a:lnTo>
                    <a:pt x="10" y="80"/>
                  </a:lnTo>
                  <a:lnTo>
                    <a:pt x="10" y="84"/>
                  </a:lnTo>
                  <a:lnTo>
                    <a:pt x="7" y="85"/>
                  </a:lnTo>
                  <a:lnTo>
                    <a:pt x="7" y="87"/>
                  </a:lnTo>
                  <a:lnTo>
                    <a:pt x="5" y="88"/>
                  </a:lnTo>
                  <a:lnTo>
                    <a:pt x="5" y="90"/>
                  </a:lnTo>
                  <a:lnTo>
                    <a:pt x="0" y="93"/>
                  </a:lnTo>
                  <a:lnTo>
                    <a:pt x="10" y="95"/>
                  </a:lnTo>
                  <a:lnTo>
                    <a:pt x="15" y="98"/>
                  </a:lnTo>
                  <a:lnTo>
                    <a:pt x="17" y="96"/>
                  </a:lnTo>
                  <a:lnTo>
                    <a:pt x="21" y="100"/>
                  </a:lnTo>
                  <a:lnTo>
                    <a:pt x="28" y="120"/>
                  </a:lnTo>
                  <a:lnTo>
                    <a:pt x="50" y="108"/>
                  </a:lnTo>
                  <a:lnTo>
                    <a:pt x="53" y="111"/>
                  </a:lnTo>
                  <a:lnTo>
                    <a:pt x="65" y="106"/>
                  </a:lnTo>
                  <a:lnTo>
                    <a:pt x="69" y="100"/>
                  </a:lnTo>
                  <a:lnTo>
                    <a:pt x="71" y="93"/>
                  </a:lnTo>
                  <a:lnTo>
                    <a:pt x="77" y="84"/>
                  </a:lnTo>
                  <a:lnTo>
                    <a:pt x="90" y="80"/>
                  </a:lnTo>
                  <a:lnTo>
                    <a:pt x="95" y="71"/>
                  </a:lnTo>
                  <a:lnTo>
                    <a:pt x="97" y="69"/>
                  </a:lnTo>
                  <a:lnTo>
                    <a:pt x="153" y="42"/>
                  </a:lnTo>
                  <a:lnTo>
                    <a:pt x="154" y="37"/>
                  </a:lnTo>
                  <a:lnTo>
                    <a:pt x="134" y="13"/>
                  </a:lnTo>
                  <a:lnTo>
                    <a:pt x="118" y="13"/>
                  </a:lnTo>
                  <a:lnTo>
                    <a:pt x="114" y="16"/>
                  </a:lnTo>
                  <a:lnTo>
                    <a:pt x="116" y="18"/>
                  </a:lnTo>
                  <a:lnTo>
                    <a:pt x="113" y="21"/>
                  </a:lnTo>
                  <a:lnTo>
                    <a:pt x="110" y="23"/>
                  </a:lnTo>
                  <a:lnTo>
                    <a:pt x="113" y="15"/>
                  </a:lnTo>
                  <a:lnTo>
                    <a:pt x="110" y="15"/>
                  </a:lnTo>
                  <a:lnTo>
                    <a:pt x="103" y="21"/>
                  </a:lnTo>
                  <a:lnTo>
                    <a:pt x="103" y="16"/>
                  </a:lnTo>
                  <a:lnTo>
                    <a:pt x="106" y="15"/>
                  </a:lnTo>
                  <a:lnTo>
                    <a:pt x="87" y="0"/>
                  </a:lnTo>
                  <a:lnTo>
                    <a:pt x="66" y="3"/>
                  </a:lnTo>
                  <a:lnTo>
                    <a:pt x="65" y="8"/>
                  </a:lnTo>
                  <a:lnTo>
                    <a:pt x="63" y="3"/>
                  </a:lnTo>
                  <a:lnTo>
                    <a:pt x="45" y="8"/>
                  </a:lnTo>
                  <a:lnTo>
                    <a:pt x="49" y="15"/>
                  </a:lnTo>
                  <a:lnTo>
                    <a:pt x="45" y="18"/>
                  </a:lnTo>
                  <a:lnTo>
                    <a:pt x="45" y="23"/>
                  </a:lnTo>
                  <a:lnTo>
                    <a:pt x="45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5" name="Полилиния 572"/>
            <p:cNvSpPr/>
            <p:nvPr/>
          </p:nvSpPr>
          <p:spPr bwMode="auto">
            <a:xfrm>
              <a:off x="2090223" y="-3116691"/>
              <a:ext cx="300463" cy="205294"/>
            </a:xfrm>
            <a:custGeom>
              <a:avLst/>
              <a:gdLst/>
              <a:ahLst/>
              <a:cxnLst>
                <a:cxn ang="0">
                  <a:pos x="11" y="124"/>
                </a:cxn>
                <a:cxn ang="0">
                  <a:pos x="46" y="98"/>
                </a:cxn>
                <a:cxn ang="0">
                  <a:pos x="73" y="96"/>
                </a:cxn>
                <a:cxn ang="0">
                  <a:pos x="25" y="90"/>
                </a:cxn>
                <a:cxn ang="0">
                  <a:pos x="13" y="72"/>
                </a:cxn>
                <a:cxn ang="0">
                  <a:pos x="35" y="66"/>
                </a:cxn>
                <a:cxn ang="0">
                  <a:pos x="13" y="63"/>
                </a:cxn>
                <a:cxn ang="0">
                  <a:pos x="0" y="51"/>
                </a:cxn>
                <a:cxn ang="0">
                  <a:pos x="16" y="35"/>
                </a:cxn>
                <a:cxn ang="0">
                  <a:pos x="19" y="26"/>
                </a:cxn>
                <a:cxn ang="0">
                  <a:pos x="75" y="3"/>
                </a:cxn>
                <a:cxn ang="0">
                  <a:pos x="64" y="26"/>
                </a:cxn>
                <a:cxn ang="0">
                  <a:pos x="80" y="21"/>
                </a:cxn>
                <a:cxn ang="0">
                  <a:pos x="89" y="11"/>
                </a:cxn>
                <a:cxn ang="0">
                  <a:pos x="96" y="35"/>
                </a:cxn>
                <a:cxn ang="0">
                  <a:pos x="106" y="35"/>
                </a:cxn>
                <a:cxn ang="0">
                  <a:pos x="120" y="27"/>
                </a:cxn>
                <a:cxn ang="0">
                  <a:pos x="126" y="23"/>
                </a:cxn>
                <a:cxn ang="0">
                  <a:pos x="139" y="29"/>
                </a:cxn>
                <a:cxn ang="0">
                  <a:pos x="141" y="48"/>
                </a:cxn>
                <a:cxn ang="0">
                  <a:pos x="139" y="58"/>
                </a:cxn>
                <a:cxn ang="0">
                  <a:pos x="149" y="45"/>
                </a:cxn>
                <a:cxn ang="0">
                  <a:pos x="150" y="11"/>
                </a:cxn>
                <a:cxn ang="0">
                  <a:pos x="155" y="5"/>
                </a:cxn>
                <a:cxn ang="0">
                  <a:pos x="168" y="6"/>
                </a:cxn>
                <a:cxn ang="0">
                  <a:pos x="173" y="3"/>
                </a:cxn>
                <a:cxn ang="0">
                  <a:pos x="184" y="26"/>
                </a:cxn>
                <a:cxn ang="0">
                  <a:pos x="186" y="64"/>
                </a:cxn>
                <a:cxn ang="0">
                  <a:pos x="181" y="75"/>
                </a:cxn>
                <a:cxn ang="0">
                  <a:pos x="208" y="98"/>
                </a:cxn>
                <a:cxn ang="0">
                  <a:pos x="221" y="103"/>
                </a:cxn>
                <a:cxn ang="0">
                  <a:pos x="213" y="117"/>
                </a:cxn>
                <a:cxn ang="0">
                  <a:pos x="208" y="117"/>
                </a:cxn>
                <a:cxn ang="0">
                  <a:pos x="195" y="114"/>
                </a:cxn>
                <a:cxn ang="0">
                  <a:pos x="186" y="128"/>
                </a:cxn>
                <a:cxn ang="0">
                  <a:pos x="202" y="124"/>
                </a:cxn>
                <a:cxn ang="0">
                  <a:pos x="200" y="128"/>
                </a:cxn>
                <a:cxn ang="0">
                  <a:pos x="187" y="140"/>
                </a:cxn>
                <a:cxn ang="0">
                  <a:pos x="160" y="133"/>
                </a:cxn>
                <a:cxn ang="0">
                  <a:pos x="141" y="122"/>
                </a:cxn>
                <a:cxn ang="0">
                  <a:pos x="126" y="136"/>
                </a:cxn>
                <a:cxn ang="0">
                  <a:pos x="96" y="146"/>
                </a:cxn>
                <a:cxn ang="0">
                  <a:pos x="45" y="144"/>
                </a:cxn>
                <a:cxn ang="0">
                  <a:pos x="41" y="130"/>
                </a:cxn>
              </a:cxnLst>
              <a:rect l="0" t="0" r="r" b="b"/>
              <a:pathLst>
                <a:path w="221" h="151">
                  <a:moveTo>
                    <a:pt x="30" y="128"/>
                  </a:moveTo>
                  <a:lnTo>
                    <a:pt x="17" y="128"/>
                  </a:lnTo>
                  <a:lnTo>
                    <a:pt x="11" y="124"/>
                  </a:lnTo>
                  <a:lnTo>
                    <a:pt x="8" y="120"/>
                  </a:lnTo>
                  <a:lnTo>
                    <a:pt x="5" y="107"/>
                  </a:lnTo>
                  <a:lnTo>
                    <a:pt x="46" y="98"/>
                  </a:lnTo>
                  <a:lnTo>
                    <a:pt x="70" y="101"/>
                  </a:lnTo>
                  <a:lnTo>
                    <a:pt x="73" y="98"/>
                  </a:lnTo>
                  <a:lnTo>
                    <a:pt x="73" y="96"/>
                  </a:lnTo>
                  <a:lnTo>
                    <a:pt x="56" y="88"/>
                  </a:lnTo>
                  <a:lnTo>
                    <a:pt x="33" y="93"/>
                  </a:lnTo>
                  <a:lnTo>
                    <a:pt x="25" y="90"/>
                  </a:lnTo>
                  <a:lnTo>
                    <a:pt x="8" y="90"/>
                  </a:lnTo>
                  <a:lnTo>
                    <a:pt x="1" y="77"/>
                  </a:lnTo>
                  <a:lnTo>
                    <a:pt x="13" y="72"/>
                  </a:lnTo>
                  <a:lnTo>
                    <a:pt x="27" y="69"/>
                  </a:lnTo>
                  <a:lnTo>
                    <a:pt x="37" y="67"/>
                  </a:lnTo>
                  <a:lnTo>
                    <a:pt x="35" y="66"/>
                  </a:lnTo>
                  <a:lnTo>
                    <a:pt x="8" y="67"/>
                  </a:lnTo>
                  <a:lnTo>
                    <a:pt x="6" y="64"/>
                  </a:lnTo>
                  <a:lnTo>
                    <a:pt x="13" y="63"/>
                  </a:lnTo>
                  <a:lnTo>
                    <a:pt x="14" y="58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1" y="40"/>
                  </a:lnTo>
                  <a:lnTo>
                    <a:pt x="16" y="39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6" y="29"/>
                  </a:lnTo>
                  <a:lnTo>
                    <a:pt x="19" y="26"/>
                  </a:lnTo>
                  <a:lnTo>
                    <a:pt x="48" y="8"/>
                  </a:lnTo>
                  <a:lnTo>
                    <a:pt x="70" y="0"/>
                  </a:lnTo>
                  <a:lnTo>
                    <a:pt x="75" y="3"/>
                  </a:lnTo>
                  <a:lnTo>
                    <a:pt x="75" y="13"/>
                  </a:lnTo>
                  <a:lnTo>
                    <a:pt x="73" y="18"/>
                  </a:lnTo>
                  <a:lnTo>
                    <a:pt x="64" y="26"/>
                  </a:lnTo>
                  <a:lnTo>
                    <a:pt x="64" y="27"/>
                  </a:lnTo>
                  <a:lnTo>
                    <a:pt x="77" y="24"/>
                  </a:lnTo>
                  <a:lnTo>
                    <a:pt x="80" y="21"/>
                  </a:lnTo>
                  <a:lnTo>
                    <a:pt x="78" y="18"/>
                  </a:lnTo>
                  <a:lnTo>
                    <a:pt x="81" y="16"/>
                  </a:lnTo>
                  <a:lnTo>
                    <a:pt x="89" y="11"/>
                  </a:lnTo>
                  <a:lnTo>
                    <a:pt x="107" y="24"/>
                  </a:lnTo>
                  <a:lnTo>
                    <a:pt x="107" y="27"/>
                  </a:lnTo>
                  <a:lnTo>
                    <a:pt x="96" y="35"/>
                  </a:lnTo>
                  <a:lnTo>
                    <a:pt x="106" y="31"/>
                  </a:lnTo>
                  <a:lnTo>
                    <a:pt x="104" y="35"/>
                  </a:lnTo>
                  <a:lnTo>
                    <a:pt x="106" y="35"/>
                  </a:lnTo>
                  <a:lnTo>
                    <a:pt x="114" y="27"/>
                  </a:lnTo>
                  <a:lnTo>
                    <a:pt x="120" y="31"/>
                  </a:lnTo>
                  <a:lnTo>
                    <a:pt x="120" y="27"/>
                  </a:lnTo>
                  <a:lnTo>
                    <a:pt x="123" y="27"/>
                  </a:lnTo>
                  <a:lnTo>
                    <a:pt x="122" y="23"/>
                  </a:lnTo>
                  <a:lnTo>
                    <a:pt x="126" y="23"/>
                  </a:lnTo>
                  <a:lnTo>
                    <a:pt x="122" y="13"/>
                  </a:lnTo>
                  <a:lnTo>
                    <a:pt x="131" y="16"/>
                  </a:lnTo>
                  <a:lnTo>
                    <a:pt x="139" y="29"/>
                  </a:lnTo>
                  <a:lnTo>
                    <a:pt x="138" y="34"/>
                  </a:lnTo>
                  <a:lnTo>
                    <a:pt x="138" y="45"/>
                  </a:lnTo>
                  <a:lnTo>
                    <a:pt x="141" y="48"/>
                  </a:lnTo>
                  <a:lnTo>
                    <a:pt x="138" y="50"/>
                  </a:lnTo>
                  <a:lnTo>
                    <a:pt x="136" y="55"/>
                  </a:lnTo>
                  <a:lnTo>
                    <a:pt x="139" y="58"/>
                  </a:lnTo>
                  <a:lnTo>
                    <a:pt x="144" y="55"/>
                  </a:lnTo>
                  <a:lnTo>
                    <a:pt x="150" y="48"/>
                  </a:lnTo>
                  <a:lnTo>
                    <a:pt x="149" y="45"/>
                  </a:lnTo>
                  <a:lnTo>
                    <a:pt x="149" y="37"/>
                  </a:lnTo>
                  <a:lnTo>
                    <a:pt x="150" y="31"/>
                  </a:lnTo>
                  <a:lnTo>
                    <a:pt x="150" y="11"/>
                  </a:lnTo>
                  <a:lnTo>
                    <a:pt x="152" y="10"/>
                  </a:lnTo>
                  <a:lnTo>
                    <a:pt x="152" y="6"/>
                  </a:lnTo>
                  <a:lnTo>
                    <a:pt x="155" y="5"/>
                  </a:lnTo>
                  <a:lnTo>
                    <a:pt x="155" y="2"/>
                  </a:lnTo>
                  <a:lnTo>
                    <a:pt x="162" y="2"/>
                  </a:lnTo>
                  <a:lnTo>
                    <a:pt x="168" y="6"/>
                  </a:lnTo>
                  <a:lnTo>
                    <a:pt x="170" y="5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86" y="19"/>
                  </a:lnTo>
                  <a:lnTo>
                    <a:pt x="183" y="23"/>
                  </a:lnTo>
                  <a:lnTo>
                    <a:pt x="184" y="26"/>
                  </a:lnTo>
                  <a:lnTo>
                    <a:pt x="183" y="45"/>
                  </a:lnTo>
                  <a:lnTo>
                    <a:pt x="187" y="59"/>
                  </a:lnTo>
                  <a:lnTo>
                    <a:pt x="186" y="64"/>
                  </a:lnTo>
                  <a:lnTo>
                    <a:pt x="184" y="66"/>
                  </a:lnTo>
                  <a:lnTo>
                    <a:pt x="181" y="72"/>
                  </a:lnTo>
                  <a:lnTo>
                    <a:pt x="181" y="75"/>
                  </a:lnTo>
                  <a:lnTo>
                    <a:pt x="192" y="88"/>
                  </a:lnTo>
                  <a:lnTo>
                    <a:pt x="200" y="88"/>
                  </a:lnTo>
                  <a:lnTo>
                    <a:pt x="208" y="98"/>
                  </a:lnTo>
                  <a:lnTo>
                    <a:pt x="213" y="98"/>
                  </a:lnTo>
                  <a:lnTo>
                    <a:pt x="213" y="103"/>
                  </a:lnTo>
                  <a:lnTo>
                    <a:pt x="221" y="103"/>
                  </a:lnTo>
                  <a:lnTo>
                    <a:pt x="221" y="107"/>
                  </a:lnTo>
                  <a:lnTo>
                    <a:pt x="216" y="117"/>
                  </a:lnTo>
                  <a:lnTo>
                    <a:pt x="213" y="117"/>
                  </a:lnTo>
                  <a:lnTo>
                    <a:pt x="211" y="114"/>
                  </a:lnTo>
                  <a:lnTo>
                    <a:pt x="213" y="109"/>
                  </a:lnTo>
                  <a:lnTo>
                    <a:pt x="208" y="117"/>
                  </a:lnTo>
                  <a:lnTo>
                    <a:pt x="205" y="116"/>
                  </a:lnTo>
                  <a:lnTo>
                    <a:pt x="205" y="109"/>
                  </a:lnTo>
                  <a:lnTo>
                    <a:pt x="195" y="114"/>
                  </a:lnTo>
                  <a:lnTo>
                    <a:pt x="195" y="120"/>
                  </a:lnTo>
                  <a:lnTo>
                    <a:pt x="187" y="120"/>
                  </a:lnTo>
                  <a:lnTo>
                    <a:pt x="186" y="128"/>
                  </a:lnTo>
                  <a:lnTo>
                    <a:pt x="194" y="122"/>
                  </a:lnTo>
                  <a:lnTo>
                    <a:pt x="200" y="122"/>
                  </a:lnTo>
                  <a:lnTo>
                    <a:pt x="202" y="124"/>
                  </a:lnTo>
                  <a:lnTo>
                    <a:pt x="197" y="127"/>
                  </a:lnTo>
                  <a:lnTo>
                    <a:pt x="197" y="130"/>
                  </a:lnTo>
                  <a:lnTo>
                    <a:pt x="200" y="128"/>
                  </a:lnTo>
                  <a:lnTo>
                    <a:pt x="205" y="132"/>
                  </a:lnTo>
                  <a:lnTo>
                    <a:pt x="200" y="136"/>
                  </a:lnTo>
                  <a:lnTo>
                    <a:pt x="187" y="140"/>
                  </a:lnTo>
                  <a:lnTo>
                    <a:pt x="184" y="143"/>
                  </a:lnTo>
                  <a:lnTo>
                    <a:pt x="155" y="138"/>
                  </a:lnTo>
                  <a:lnTo>
                    <a:pt x="160" y="133"/>
                  </a:lnTo>
                  <a:lnTo>
                    <a:pt x="142" y="130"/>
                  </a:lnTo>
                  <a:lnTo>
                    <a:pt x="144" y="125"/>
                  </a:lnTo>
                  <a:lnTo>
                    <a:pt x="141" y="122"/>
                  </a:lnTo>
                  <a:lnTo>
                    <a:pt x="134" y="127"/>
                  </a:lnTo>
                  <a:lnTo>
                    <a:pt x="134" y="130"/>
                  </a:lnTo>
                  <a:lnTo>
                    <a:pt x="126" y="136"/>
                  </a:lnTo>
                  <a:lnTo>
                    <a:pt x="112" y="138"/>
                  </a:lnTo>
                  <a:lnTo>
                    <a:pt x="109" y="141"/>
                  </a:lnTo>
                  <a:lnTo>
                    <a:pt x="96" y="146"/>
                  </a:lnTo>
                  <a:lnTo>
                    <a:pt x="46" y="151"/>
                  </a:lnTo>
                  <a:lnTo>
                    <a:pt x="49" y="149"/>
                  </a:lnTo>
                  <a:lnTo>
                    <a:pt x="45" y="144"/>
                  </a:lnTo>
                  <a:lnTo>
                    <a:pt x="43" y="140"/>
                  </a:lnTo>
                  <a:lnTo>
                    <a:pt x="46" y="135"/>
                  </a:lnTo>
                  <a:lnTo>
                    <a:pt x="41" y="130"/>
                  </a:lnTo>
                  <a:lnTo>
                    <a:pt x="30" y="128"/>
                  </a:lnTo>
                  <a:lnTo>
                    <a:pt x="30" y="12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6" name="Полилиния 573"/>
            <p:cNvSpPr/>
            <p:nvPr/>
          </p:nvSpPr>
          <p:spPr bwMode="auto">
            <a:xfrm>
              <a:off x="2321347" y="-3135725"/>
              <a:ext cx="44866" cy="40787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33" y="6"/>
                </a:cxn>
                <a:cxn ang="0">
                  <a:pos x="30" y="1"/>
                </a:cxn>
                <a:cxn ang="0">
                  <a:pos x="11" y="0"/>
                </a:cxn>
                <a:cxn ang="0">
                  <a:pos x="0" y="9"/>
                </a:cxn>
                <a:cxn ang="0">
                  <a:pos x="9" y="16"/>
                </a:cxn>
                <a:cxn ang="0">
                  <a:pos x="16" y="3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3" h="30">
                  <a:moveTo>
                    <a:pt x="24" y="24"/>
                  </a:moveTo>
                  <a:lnTo>
                    <a:pt x="33" y="6"/>
                  </a:lnTo>
                  <a:lnTo>
                    <a:pt x="30" y="1"/>
                  </a:lnTo>
                  <a:lnTo>
                    <a:pt x="11" y="0"/>
                  </a:lnTo>
                  <a:lnTo>
                    <a:pt x="0" y="9"/>
                  </a:lnTo>
                  <a:lnTo>
                    <a:pt x="9" y="16"/>
                  </a:lnTo>
                  <a:lnTo>
                    <a:pt x="16" y="3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7" name="Полилиния 574"/>
            <p:cNvSpPr/>
            <p:nvPr/>
          </p:nvSpPr>
          <p:spPr bwMode="auto">
            <a:xfrm>
              <a:off x="2390684" y="-3142522"/>
              <a:ext cx="107405" cy="119641"/>
            </a:xfrm>
            <a:custGeom>
              <a:avLst/>
              <a:gdLst/>
              <a:ahLst/>
              <a:cxnLst>
                <a:cxn ang="0">
                  <a:pos x="26" y="69"/>
                </a:cxn>
                <a:cxn ang="0">
                  <a:pos x="24" y="61"/>
                </a:cxn>
                <a:cxn ang="0">
                  <a:pos x="19" y="62"/>
                </a:cxn>
                <a:cxn ang="0">
                  <a:pos x="18" y="58"/>
                </a:cxn>
                <a:cxn ang="0">
                  <a:pos x="10" y="59"/>
                </a:cxn>
                <a:cxn ang="0">
                  <a:pos x="0" y="45"/>
                </a:cxn>
                <a:cxn ang="0">
                  <a:pos x="2" y="42"/>
                </a:cxn>
                <a:cxn ang="0">
                  <a:pos x="5" y="33"/>
                </a:cxn>
                <a:cxn ang="0">
                  <a:pos x="10" y="32"/>
                </a:cxn>
                <a:cxn ang="0">
                  <a:pos x="16" y="40"/>
                </a:cxn>
                <a:cxn ang="0">
                  <a:pos x="18" y="45"/>
                </a:cxn>
                <a:cxn ang="0">
                  <a:pos x="30" y="40"/>
                </a:cxn>
                <a:cxn ang="0">
                  <a:pos x="30" y="35"/>
                </a:cxn>
                <a:cxn ang="0">
                  <a:pos x="32" y="37"/>
                </a:cxn>
                <a:cxn ang="0">
                  <a:pos x="34" y="33"/>
                </a:cxn>
                <a:cxn ang="0">
                  <a:pos x="30" y="30"/>
                </a:cxn>
                <a:cxn ang="0">
                  <a:pos x="30" y="25"/>
                </a:cxn>
                <a:cxn ang="0">
                  <a:pos x="38" y="25"/>
                </a:cxn>
                <a:cxn ang="0">
                  <a:pos x="34" y="21"/>
                </a:cxn>
                <a:cxn ang="0">
                  <a:pos x="30" y="24"/>
                </a:cxn>
                <a:cxn ang="0">
                  <a:pos x="24" y="22"/>
                </a:cxn>
                <a:cxn ang="0">
                  <a:pos x="21" y="16"/>
                </a:cxn>
                <a:cxn ang="0">
                  <a:pos x="27" y="14"/>
                </a:cxn>
                <a:cxn ang="0">
                  <a:pos x="30" y="17"/>
                </a:cxn>
                <a:cxn ang="0">
                  <a:pos x="32" y="13"/>
                </a:cxn>
                <a:cxn ang="0">
                  <a:pos x="26" y="8"/>
                </a:cxn>
                <a:cxn ang="0">
                  <a:pos x="34" y="3"/>
                </a:cxn>
                <a:cxn ang="0">
                  <a:pos x="38" y="6"/>
                </a:cxn>
                <a:cxn ang="0">
                  <a:pos x="40" y="3"/>
                </a:cxn>
                <a:cxn ang="0">
                  <a:pos x="37" y="1"/>
                </a:cxn>
                <a:cxn ang="0">
                  <a:pos x="40" y="0"/>
                </a:cxn>
                <a:cxn ang="0">
                  <a:pos x="55" y="6"/>
                </a:cxn>
                <a:cxn ang="0">
                  <a:pos x="75" y="0"/>
                </a:cxn>
                <a:cxn ang="0">
                  <a:pos x="79" y="5"/>
                </a:cxn>
                <a:cxn ang="0">
                  <a:pos x="77" y="8"/>
                </a:cxn>
                <a:cxn ang="0">
                  <a:pos x="69" y="13"/>
                </a:cxn>
                <a:cxn ang="0">
                  <a:pos x="74" y="14"/>
                </a:cxn>
                <a:cxn ang="0">
                  <a:pos x="72" y="19"/>
                </a:cxn>
                <a:cxn ang="0">
                  <a:pos x="64" y="22"/>
                </a:cxn>
                <a:cxn ang="0">
                  <a:pos x="56" y="30"/>
                </a:cxn>
                <a:cxn ang="0">
                  <a:pos x="55" y="35"/>
                </a:cxn>
                <a:cxn ang="0">
                  <a:pos x="66" y="30"/>
                </a:cxn>
                <a:cxn ang="0">
                  <a:pos x="71" y="40"/>
                </a:cxn>
                <a:cxn ang="0">
                  <a:pos x="67" y="45"/>
                </a:cxn>
                <a:cxn ang="0">
                  <a:pos x="75" y="40"/>
                </a:cxn>
                <a:cxn ang="0">
                  <a:pos x="77" y="50"/>
                </a:cxn>
                <a:cxn ang="0">
                  <a:pos x="72" y="54"/>
                </a:cxn>
                <a:cxn ang="0">
                  <a:pos x="72" y="61"/>
                </a:cxn>
                <a:cxn ang="0">
                  <a:pos x="69" y="64"/>
                </a:cxn>
                <a:cxn ang="0">
                  <a:pos x="72" y="66"/>
                </a:cxn>
                <a:cxn ang="0">
                  <a:pos x="71" y="70"/>
                </a:cxn>
                <a:cxn ang="0">
                  <a:pos x="58" y="78"/>
                </a:cxn>
                <a:cxn ang="0">
                  <a:pos x="48" y="77"/>
                </a:cxn>
                <a:cxn ang="0">
                  <a:pos x="48" y="83"/>
                </a:cxn>
                <a:cxn ang="0">
                  <a:pos x="42" y="88"/>
                </a:cxn>
                <a:cxn ang="0">
                  <a:pos x="38" y="85"/>
                </a:cxn>
                <a:cxn ang="0">
                  <a:pos x="34" y="86"/>
                </a:cxn>
                <a:cxn ang="0">
                  <a:pos x="32" y="74"/>
                </a:cxn>
                <a:cxn ang="0">
                  <a:pos x="26" y="69"/>
                </a:cxn>
                <a:cxn ang="0">
                  <a:pos x="26" y="69"/>
                </a:cxn>
              </a:cxnLst>
              <a:rect l="0" t="0" r="r" b="b"/>
              <a:pathLst>
                <a:path w="79" h="88">
                  <a:moveTo>
                    <a:pt x="26" y="69"/>
                  </a:moveTo>
                  <a:lnTo>
                    <a:pt x="24" y="61"/>
                  </a:lnTo>
                  <a:lnTo>
                    <a:pt x="19" y="62"/>
                  </a:lnTo>
                  <a:lnTo>
                    <a:pt x="18" y="58"/>
                  </a:lnTo>
                  <a:lnTo>
                    <a:pt x="10" y="59"/>
                  </a:lnTo>
                  <a:lnTo>
                    <a:pt x="0" y="45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10" y="32"/>
                  </a:lnTo>
                  <a:lnTo>
                    <a:pt x="16" y="40"/>
                  </a:lnTo>
                  <a:lnTo>
                    <a:pt x="18" y="45"/>
                  </a:lnTo>
                  <a:lnTo>
                    <a:pt x="30" y="40"/>
                  </a:lnTo>
                  <a:lnTo>
                    <a:pt x="30" y="35"/>
                  </a:lnTo>
                  <a:lnTo>
                    <a:pt x="32" y="37"/>
                  </a:lnTo>
                  <a:lnTo>
                    <a:pt x="34" y="33"/>
                  </a:lnTo>
                  <a:lnTo>
                    <a:pt x="30" y="30"/>
                  </a:lnTo>
                  <a:lnTo>
                    <a:pt x="30" y="25"/>
                  </a:lnTo>
                  <a:lnTo>
                    <a:pt x="38" y="25"/>
                  </a:lnTo>
                  <a:lnTo>
                    <a:pt x="34" y="21"/>
                  </a:lnTo>
                  <a:lnTo>
                    <a:pt x="30" y="24"/>
                  </a:lnTo>
                  <a:lnTo>
                    <a:pt x="24" y="22"/>
                  </a:lnTo>
                  <a:lnTo>
                    <a:pt x="21" y="16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2" y="13"/>
                  </a:lnTo>
                  <a:lnTo>
                    <a:pt x="26" y="8"/>
                  </a:lnTo>
                  <a:lnTo>
                    <a:pt x="34" y="3"/>
                  </a:lnTo>
                  <a:lnTo>
                    <a:pt x="38" y="6"/>
                  </a:lnTo>
                  <a:lnTo>
                    <a:pt x="40" y="3"/>
                  </a:lnTo>
                  <a:lnTo>
                    <a:pt x="37" y="1"/>
                  </a:lnTo>
                  <a:lnTo>
                    <a:pt x="40" y="0"/>
                  </a:lnTo>
                  <a:lnTo>
                    <a:pt x="55" y="6"/>
                  </a:lnTo>
                  <a:lnTo>
                    <a:pt x="75" y="0"/>
                  </a:lnTo>
                  <a:lnTo>
                    <a:pt x="79" y="5"/>
                  </a:lnTo>
                  <a:lnTo>
                    <a:pt x="77" y="8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2" y="19"/>
                  </a:lnTo>
                  <a:lnTo>
                    <a:pt x="64" y="22"/>
                  </a:lnTo>
                  <a:lnTo>
                    <a:pt x="56" y="30"/>
                  </a:lnTo>
                  <a:lnTo>
                    <a:pt x="55" y="35"/>
                  </a:lnTo>
                  <a:lnTo>
                    <a:pt x="66" y="30"/>
                  </a:lnTo>
                  <a:lnTo>
                    <a:pt x="71" y="40"/>
                  </a:lnTo>
                  <a:lnTo>
                    <a:pt x="67" y="45"/>
                  </a:lnTo>
                  <a:lnTo>
                    <a:pt x="75" y="40"/>
                  </a:lnTo>
                  <a:lnTo>
                    <a:pt x="77" y="50"/>
                  </a:lnTo>
                  <a:lnTo>
                    <a:pt x="72" y="54"/>
                  </a:lnTo>
                  <a:lnTo>
                    <a:pt x="72" y="61"/>
                  </a:lnTo>
                  <a:lnTo>
                    <a:pt x="69" y="64"/>
                  </a:lnTo>
                  <a:lnTo>
                    <a:pt x="72" y="66"/>
                  </a:lnTo>
                  <a:lnTo>
                    <a:pt x="71" y="70"/>
                  </a:lnTo>
                  <a:lnTo>
                    <a:pt x="58" y="78"/>
                  </a:lnTo>
                  <a:lnTo>
                    <a:pt x="48" y="77"/>
                  </a:lnTo>
                  <a:lnTo>
                    <a:pt x="48" y="83"/>
                  </a:lnTo>
                  <a:lnTo>
                    <a:pt x="42" y="88"/>
                  </a:lnTo>
                  <a:lnTo>
                    <a:pt x="38" y="85"/>
                  </a:lnTo>
                  <a:lnTo>
                    <a:pt x="34" y="86"/>
                  </a:lnTo>
                  <a:lnTo>
                    <a:pt x="32" y="74"/>
                  </a:lnTo>
                  <a:lnTo>
                    <a:pt x="26" y="69"/>
                  </a:lnTo>
                  <a:lnTo>
                    <a:pt x="26" y="6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8" name="Полилиния 575"/>
            <p:cNvSpPr/>
            <p:nvPr/>
          </p:nvSpPr>
          <p:spPr bwMode="auto">
            <a:xfrm>
              <a:off x="2487213" y="-3108533"/>
              <a:ext cx="10876" cy="13596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8" y="4"/>
                </a:cxn>
                <a:cxn ang="0">
                  <a:pos x="6" y="0"/>
                </a:cxn>
                <a:cxn ang="0">
                  <a:pos x="0" y="2"/>
                </a:cxn>
                <a:cxn ang="0">
                  <a:pos x="1" y="10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8" h="10">
                  <a:moveTo>
                    <a:pt x="6" y="5"/>
                  </a:moveTo>
                  <a:lnTo>
                    <a:pt x="8" y="4"/>
                  </a:lnTo>
                  <a:lnTo>
                    <a:pt x="6" y="0"/>
                  </a:lnTo>
                  <a:lnTo>
                    <a:pt x="0" y="2"/>
                  </a:lnTo>
                  <a:lnTo>
                    <a:pt x="1" y="1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9" name="Полилиния 576"/>
            <p:cNvSpPr/>
            <p:nvPr/>
          </p:nvSpPr>
          <p:spPr bwMode="auto">
            <a:xfrm>
              <a:off x="2458662" y="-3153398"/>
              <a:ext cx="29910" cy="12236"/>
            </a:xfrm>
            <a:custGeom>
              <a:avLst/>
              <a:gdLst/>
              <a:ahLst/>
              <a:cxnLst>
                <a:cxn ang="0">
                  <a:pos x="9" y="9"/>
                </a:cxn>
                <a:cxn ang="0">
                  <a:pos x="17" y="6"/>
                </a:cxn>
                <a:cxn ang="0">
                  <a:pos x="22" y="0"/>
                </a:cxn>
                <a:cxn ang="0">
                  <a:pos x="0" y="8"/>
                </a:cxn>
                <a:cxn ang="0">
                  <a:pos x="9" y="9"/>
                </a:cxn>
                <a:cxn ang="0">
                  <a:pos x="9" y="9"/>
                </a:cxn>
              </a:cxnLst>
              <a:rect l="0" t="0" r="r" b="b"/>
              <a:pathLst>
                <a:path w="22" h="9">
                  <a:moveTo>
                    <a:pt x="9" y="9"/>
                  </a:moveTo>
                  <a:lnTo>
                    <a:pt x="17" y="6"/>
                  </a:lnTo>
                  <a:lnTo>
                    <a:pt x="22" y="0"/>
                  </a:lnTo>
                  <a:lnTo>
                    <a:pt x="0" y="8"/>
                  </a:lnTo>
                  <a:lnTo>
                    <a:pt x="9" y="9"/>
                  </a:lnTo>
                  <a:lnTo>
                    <a:pt x="9" y="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0" name="Полилиния 577"/>
            <p:cNvSpPr/>
            <p:nvPr/>
          </p:nvSpPr>
          <p:spPr bwMode="auto">
            <a:xfrm>
              <a:off x="2404280" y="-2965779"/>
              <a:ext cx="76135" cy="54382"/>
            </a:xfrm>
            <a:custGeom>
              <a:avLst/>
              <a:gdLst/>
              <a:ahLst/>
              <a:cxnLst>
                <a:cxn ang="0">
                  <a:pos x="38" y="9"/>
                </a:cxn>
                <a:cxn ang="0">
                  <a:pos x="33" y="6"/>
                </a:cxn>
                <a:cxn ang="0">
                  <a:pos x="33" y="3"/>
                </a:cxn>
                <a:cxn ang="0">
                  <a:pos x="27" y="0"/>
                </a:cxn>
                <a:cxn ang="0">
                  <a:pos x="20" y="8"/>
                </a:cxn>
                <a:cxn ang="0">
                  <a:pos x="20" y="11"/>
                </a:cxn>
                <a:cxn ang="0">
                  <a:pos x="16" y="11"/>
                </a:cxn>
                <a:cxn ang="0">
                  <a:pos x="16" y="16"/>
                </a:cxn>
                <a:cxn ang="0">
                  <a:pos x="12" y="19"/>
                </a:cxn>
                <a:cxn ang="0">
                  <a:pos x="1" y="22"/>
                </a:cxn>
                <a:cxn ang="0">
                  <a:pos x="0" y="27"/>
                </a:cxn>
                <a:cxn ang="0">
                  <a:pos x="3" y="30"/>
                </a:cxn>
                <a:cxn ang="0">
                  <a:pos x="8" y="27"/>
                </a:cxn>
                <a:cxn ang="0">
                  <a:pos x="24" y="37"/>
                </a:cxn>
                <a:cxn ang="0">
                  <a:pos x="38" y="40"/>
                </a:cxn>
                <a:cxn ang="0">
                  <a:pos x="43" y="35"/>
                </a:cxn>
                <a:cxn ang="0">
                  <a:pos x="51" y="33"/>
                </a:cxn>
                <a:cxn ang="0">
                  <a:pos x="56" y="30"/>
                </a:cxn>
                <a:cxn ang="0">
                  <a:pos x="51" y="30"/>
                </a:cxn>
                <a:cxn ang="0">
                  <a:pos x="46" y="19"/>
                </a:cxn>
                <a:cxn ang="0">
                  <a:pos x="38" y="9"/>
                </a:cxn>
                <a:cxn ang="0">
                  <a:pos x="38" y="9"/>
                </a:cxn>
              </a:cxnLst>
              <a:rect l="0" t="0" r="r" b="b"/>
              <a:pathLst>
                <a:path w="56" h="40">
                  <a:moveTo>
                    <a:pt x="38" y="9"/>
                  </a:moveTo>
                  <a:lnTo>
                    <a:pt x="33" y="6"/>
                  </a:lnTo>
                  <a:lnTo>
                    <a:pt x="33" y="3"/>
                  </a:lnTo>
                  <a:lnTo>
                    <a:pt x="27" y="0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16" y="11"/>
                  </a:lnTo>
                  <a:lnTo>
                    <a:pt x="16" y="16"/>
                  </a:lnTo>
                  <a:lnTo>
                    <a:pt x="12" y="19"/>
                  </a:lnTo>
                  <a:lnTo>
                    <a:pt x="1" y="22"/>
                  </a:lnTo>
                  <a:lnTo>
                    <a:pt x="0" y="27"/>
                  </a:lnTo>
                  <a:lnTo>
                    <a:pt x="3" y="30"/>
                  </a:lnTo>
                  <a:lnTo>
                    <a:pt x="8" y="27"/>
                  </a:lnTo>
                  <a:lnTo>
                    <a:pt x="24" y="37"/>
                  </a:lnTo>
                  <a:lnTo>
                    <a:pt x="38" y="40"/>
                  </a:lnTo>
                  <a:lnTo>
                    <a:pt x="43" y="35"/>
                  </a:lnTo>
                  <a:lnTo>
                    <a:pt x="51" y="33"/>
                  </a:lnTo>
                  <a:lnTo>
                    <a:pt x="56" y="30"/>
                  </a:lnTo>
                  <a:lnTo>
                    <a:pt x="51" y="30"/>
                  </a:lnTo>
                  <a:lnTo>
                    <a:pt x="46" y="19"/>
                  </a:lnTo>
                  <a:lnTo>
                    <a:pt x="38" y="9"/>
                  </a:lnTo>
                  <a:lnTo>
                    <a:pt x="38" y="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1" name="Полилиния 578"/>
            <p:cNvSpPr/>
            <p:nvPr/>
          </p:nvSpPr>
          <p:spPr bwMode="auto">
            <a:xfrm>
              <a:off x="2519843" y="-3240410"/>
              <a:ext cx="19034" cy="16315"/>
            </a:xfrm>
            <a:custGeom>
              <a:avLst/>
              <a:gdLst/>
              <a:ahLst/>
              <a:cxnLst>
                <a:cxn ang="0">
                  <a:pos x="11" y="3"/>
                </a:cxn>
                <a:cxn ang="0">
                  <a:pos x="4" y="12"/>
                </a:cxn>
                <a:cxn ang="0">
                  <a:pos x="1" y="11"/>
                </a:cxn>
                <a:cxn ang="0">
                  <a:pos x="0" y="8"/>
                </a:cxn>
                <a:cxn ang="0">
                  <a:pos x="11" y="0"/>
                </a:cxn>
                <a:cxn ang="0">
                  <a:pos x="14" y="3"/>
                </a:cxn>
                <a:cxn ang="0">
                  <a:pos x="14" y="6"/>
                </a:cxn>
                <a:cxn ang="0">
                  <a:pos x="12" y="8"/>
                </a:cxn>
                <a:cxn ang="0">
                  <a:pos x="11" y="3"/>
                </a:cxn>
                <a:cxn ang="0">
                  <a:pos x="11" y="3"/>
                </a:cxn>
              </a:cxnLst>
              <a:rect l="0" t="0" r="r" b="b"/>
              <a:pathLst>
                <a:path w="14" h="12">
                  <a:moveTo>
                    <a:pt x="11" y="3"/>
                  </a:move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1" y="3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2" name="Полилиния 579"/>
            <p:cNvSpPr/>
            <p:nvPr/>
          </p:nvSpPr>
          <p:spPr bwMode="auto">
            <a:xfrm>
              <a:off x="2423314" y="-3294792"/>
              <a:ext cx="100607" cy="93810"/>
            </a:xfrm>
            <a:custGeom>
              <a:avLst/>
              <a:gdLst/>
              <a:ahLst/>
              <a:cxnLst>
                <a:cxn ang="0">
                  <a:pos x="69" y="28"/>
                </a:cxn>
                <a:cxn ang="0">
                  <a:pos x="67" y="33"/>
                </a:cxn>
                <a:cxn ang="0">
                  <a:pos x="64" y="36"/>
                </a:cxn>
                <a:cxn ang="0">
                  <a:pos x="69" y="38"/>
                </a:cxn>
                <a:cxn ang="0">
                  <a:pos x="66" y="51"/>
                </a:cxn>
                <a:cxn ang="0">
                  <a:pos x="64" y="44"/>
                </a:cxn>
                <a:cxn ang="0">
                  <a:pos x="61" y="43"/>
                </a:cxn>
                <a:cxn ang="0">
                  <a:pos x="61" y="48"/>
                </a:cxn>
                <a:cxn ang="0">
                  <a:pos x="59" y="48"/>
                </a:cxn>
                <a:cxn ang="0">
                  <a:pos x="59" y="51"/>
                </a:cxn>
                <a:cxn ang="0">
                  <a:pos x="55" y="54"/>
                </a:cxn>
                <a:cxn ang="0">
                  <a:pos x="59" y="62"/>
                </a:cxn>
                <a:cxn ang="0">
                  <a:pos x="53" y="60"/>
                </a:cxn>
                <a:cxn ang="0">
                  <a:pos x="53" y="67"/>
                </a:cxn>
                <a:cxn ang="0">
                  <a:pos x="35" y="69"/>
                </a:cxn>
                <a:cxn ang="0">
                  <a:pos x="37" y="64"/>
                </a:cxn>
                <a:cxn ang="0">
                  <a:pos x="32" y="69"/>
                </a:cxn>
                <a:cxn ang="0">
                  <a:pos x="27" y="69"/>
                </a:cxn>
                <a:cxn ang="0">
                  <a:pos x="22" y="67"/>
                </a:cxn>
                <a:cxn ang="0">
                  <a:pos x="24" y="59"/>
                </a:cxn>
                <a:cxn ang="0">
                  <a:pos x="24" y="54"/>
                </a:cxn>
                <a:cxn ang="0">
                  <a:pos x="26" y="51"/>
                </a:cxn>
                <a:cxn ang="0">
                  <a:pos x="32" y="48"/>
                </a:cxn>
                <a:cxn ang="0">
                  <a:pos x="40" y="43"/>
                </a:cxn>
                <a:cxn ang="0">
                  <a:pos x="40" y="41"/>
                </a:cxn>
                <a:cxn ang="0">
                  <a:pos x="3" y="48"/>
                </a:cxn>
                <a:cxn ang="0">
                  <a:pos x="0" y="44"/>
                </a:cxn>
                <a:cxn ang="0">
                  <a:pos x="5" y="40"/>
                </a:cxn>
                <a:cxn ang="0">
                  <a:pos x="11" y="41"/>
                </a:cxn>
                <a:cxn ang="0">
                  <a:pos x="8" y="36"/>
                </a:cxn>
                <a:cxn ang="0">
                  <a:pos x="13" y="33"/>
                </a:cxn>
                <a:cxn ang="0">
                  <a:pos x="19" y="38"/>
                </a:cxn>
                <a:cxn ang="0">
                  <a:pos x="21" y="36"/>
                </a:cxn>
                <a:cxn ang="0">
                  <a:pos x="19" y="32"/>
                </a:cxn>
                <a:cxn ang="0">
                  <a:pos x="22" y="27"/>
                </a:cxn>
                <a:cxn ang="0">
                  <a:pos x="16" y="28"/>
                </a:cxn>
                <a:cxn ang="0">
                  <a:pos x="16" y="24"/>
                </a:cxn>
                <a:cxn ang="0">
                  <a:pos x="18" y="19"/>
                </a:cxn>
                <a:cxn ang="0">
                  <a:pos x="14" y="19"/>
                </a:cxn>
                <a:cxn ang="0">
                  <a:pos x="16" y="16"/>
                </a:cxn>
                <a:cxn ang="0">
                  <a:pos x="22" y="9"/>
                </a:cxn>
                <a:cxn ang="0">
                  <a:pos x="27" y="9"/>
                </a:cxn>
                <a:cxn ang="0">
                  <a:pos x="32" y="24"/>
                </a:cxn>
                <a:cxn ang="0">
                  <a:pos x="35" y="24"/>
                </a:cxn>
                <a:cxn ang="0">
                  <a:pos x="34" y="25"/>
                </a:cxn>
                <a:cxn ang="0">
                  <a:pos x="43" y="28"/>
                </a:cxn>
                <a:cxn ang="0">
                  <a:pos x="39" y="20"/>
                </a:cxn>
                <a:cxn ang="0">
                  <a:pos x="42" y="19"/>
                </a:cxn>
                <a:cxn ang="0">
                  <a:pos x="42" y="16"/>
                </a:cxn>
                <a:cxn ang="0">
                  <a:pos x="32" y="8"/>
                </a:cxn>
                <a:cxn ang="0">
                  <a:pos x="42" y="1"/>
                </a:cxn>
                <a:cxn ang="0">
                  <a:pos x="50" y="0"/>
                </a:cxn>
                <a:cxn ang="0">
                  <a:pos x="58" y="6"/>
                </a:cxn>
                <a:cxn ang="0">
                  <a:pos x="56" y="9"/>
                </a:cxn>
                <a:cxn ang="0">
                  <a:pos x="61" y="6"/>
                </a:cxn>
                <a:cxn ang="0">
                  <a:pos x="61" y="1"/>
                </a:cxn>
                <a:cxn ang="0">
                  <a:pos x="63" y="0"/>
                </a:cxn>
                <a:cxn ang="0">
                  <a:pos x="66" y="0"/>
                </a:cxn>
                <a:cxn ang="0">
                  <a:pos x="74" y="8"/>
                </a:cxn>
                <a:cxn ang="0">
                  <a:pos x="71" y="16"/>
                </a:cxn>
                <a:cxn ang="0">
                  <a:pos x="71" y="22"/>
                </a:cxn>
                <a:cxn ang="0">
                  <a:pos x="69" y="28"/>
                </a:cxn>
                <a:cxn ang="0">
                  <a:pos x="69" y="28"/>
                </a:cxn>
              </a:cxnLst>
              <a:rect l="0" t="0" r="r" b="b"/>
              <a:pathLst>
                <a:path w="74" h="69">
                  <a:moveTo>
                    <a:pt x="69" y="28"/>
                  </a:moveTo>
                  <a:lnTo>
                    <a:pt x="67" y="33"/>
                  </a:lnTo>
                  <a:lnTo>
                    <a:pt x="64" y="36"/>
                  </a:lnTo>
                  <a:lnTo>
                    <a:pt x="69" y="38"/>
                  </a:lnTo>
                  <a:lnTo>
                    <a:pt x="66" y="51"/>
                  </a:lnTo>
                  <a:lnTo>
                    <a:pt x="64" y="44"/>
                  </a:lnTo>
                  <a:lnTo>
                    <a:pt x="61" y="43"/>
                  </a:lnTo>
                  <a:lnTo>
                    <a:pt x="61" y="48"/>
                  </a:lnTo>
                  <a:lnTo>
                    <a:pt x="59" y="48"/>
                  </a:lnTo>
                  <a:lnTo>
                    <a:pt x="59" y="51"/>
                  </a:lnTo>
                  <a:lnTo>
                    <a:pt x="55" y="54"/>
                  </a:lnTo>
                  <a:lnTo>
                    <a:pt x="59" y="62"/>
                  </a:lnTo>
                  <a:lnTo>
                    <a:pt x="53" y="60"/>
                  </a:lnTo>
                  <a:lnTo>
                    <a:pt x="53" y="67"/>
                  </a:lnTo>
                  <a:lnTo>
                    <a:pt x="35" y="69"/>
                  </a:lnTo>
                  <a:lnTo>
                    <a:pt x="37" y="64"/>
                  </a:lnTo>
                  <a:lnTo>
                    <a:pt x="32" y="69"/>
                  </a:lnTo>
                  <a:lnTo>
                    <a:pt x="27" y="69"/>
                  </a:lnTo>
                  <a:lnTo>
                    <a:pt x="22" y="67"/>
                  </a:lnTo>
                  <a:lnTo>
                    <a:pt x="24" y="59"/>
                  </a:lnTo>
                  <a:lnTo>
                    <a:pt x="24" y="54"/>
                  </a:lnTo>
                  <a:lnTo>
                    <a:pt x="26" y="51"/>
                  </a:lnTo>
                  <a:lnTo>
                    <a:pt x="32" y="48"/>
                  </a:lnTo>
                  <a:lnTo>
                    <a:pt x="40" y="43"/>
                  </a:lnTo>
                  <a:lnTo>
                    <a:pt x="40" y="41"/>
                  </a:lnTo>
                  <a:lnTo>
                    <a:pt x="3" y="48"/>
                  </a:lnTo>
                  <a:lnTo>
                    <a:pt x="0" y="44"/>
                  </a:lnTo>
                  <a:lnTo>
                    <a:pt x="5" y="40"/>
                  </a:lnTo>
                  <a:lnTo>
                    <a:pt x="11" y="41"/>
                  </a:lnTo>
                  <a:lnTo>
                    <a:pt x="8" y="36"/>
                  </a:lnTo>
                  <a:lnTo>
                    <a:pt x="13" y="33"/>
                  </a:lnTo>
                  <a:lnTo>
                    <a:pt x="19" y="38"/>
                  </a:lnTo>
                  <a:lnTo>
                    <a:pt x="21" y="36"/>
                  </a:lnTo>
                  <a:lnTo>
                    <a:pt x="19" y="32"/>
                  </a:lnTo>
                  <a:lnTo>
                    <a:pt x="22" y="27"/>
                  </a:lnTo>
                  <a:lnTo>
                    <a:pt x="16" y="28"/>
                  </a:lnTo>
                  <a:lnTo>
                    <a:pt x="16" y="24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6" y="16"/>
                  </a:lnTo>
                  <a:lnTo>
                    <a:pt x="22" y="9"/>
                  </a:lnTo>
                  <a:lnTo>
                    <a:pt x="27" y="9"/>
                  </a:lnTo>
                  <a:lnTo>
                    <a:pt x="32" y="24"/>
                  </a:lnTo>
                  <a:lnTo>
                    <a:pt x="35" y="24"/>
                  </a:lnTo>
                  <a:lnTo>
                    <a:pt x="34" y="25"/>
                  </a:lnTo>
                  <a:lnTo>
                    <a:pt x="43" y="28"/>
                  </a:lnTo>
                  <a:lnTo>
                    <a:pt x="39" y="20"/>
                  </a:lnTo>
                  <a:lnTo>
                    <a:pt x="42" y="19"/>
                  </a:lnTo>
                  <a:lnTo>
                    <a:pt x="42" y="16"/>
                  </a:lnTo>
                  <a:lnTo>
                    <a:pt x="32" y="8"/>
                  </a:lnTo>
                  <a:lnTo>
                    <a:pt x="42" y="1"/>
                  </a:lnTo>
                  <a:lnTo>
                    <a:pt x="50" y="0"/>
                  </a:lnTo>
                  <a:lnTo>
                    <a:pt x="58" y="6"/>
                  </a:lnTo>
                  <a:lnTo>
                    <a:pt x="56" y="9"/>
                  </a:lnTo>
                  <a:lnTo>
                    <a:pt x="61" y="6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6" y="0"/>
                  </a:lnTo>
                  <a:lnTo>
                    <a:pt x="74" y="8"/>
                  </a:lnTo>
                  <a:lnTo>
                    <a:pt x="71" y="16"/>
                  </a:lnTo>
                  <a:lnTo>
                    <a:pt x="71" y="22"/>
                  </a:lnTo>
                  <a:lnTo>
                    <a:pt x="69" y="28"/>
                  </a:lnTo>
                  <a:lnTo>
                    <a:pt x="69" y="2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3" name="Полилиния 580"/>
            <p:cNvSpPr/>
            <p:nvPr/>
          </p:nvSpPr>
          <p:spPr bwMode="auto">
            <a:xfrm>
              <a:off x="2545674" y="-3441624"/>
              <a:ext cx="57101" cy="78854"/>
            </a:xfrm>
            <a:custGeom>
              <a:avLst/>
              <a:gdLst/>
              <a:ahLst/>
              <a:cxnLst>
                <a:cxn ang="0">
                  <a:pos x="34" y="50"/>
                </a:cxn>
                <a:cxn ang="0">
                  <a:pos x="16" y="50"/>
                </a:cxn>
                <a:cxn ang="0">
                  <a:pos x="9" y="58"/>
                </a:cxn>
                <a:cxn ang="0">
                  <a:pos x="5" y="56"/>
                </a:cxn>
                <a:cxn ang="0">
                  <a:pos x="8" y="51"/>
                </a:cxn>
                <a:cxn ang="0">
                  <a:pos x="1" y="43"/>
                </a:cxn>
                <a:cxn ang="0">
                  <a:pos x="11" y="42"/>
                </a:cxn>
                <a:cxn ang="0">
                  <a:pos x="14" y="39"/>
                </a:cxn>
                <a:cxn ang="0">
                  <a:pos x="14" y="37"/>
                </a:cxn>
                <a:cxn ang="0">
                  <a:pos x="3" y="34"/>
                </a:cxn>
                <a:cxn ang="0">
                  <a:pos x="5" y="32"/>
                </a:cxn>
                <a:cxn ang="0">
                  <a:pos x="1" y="29"/>
                </a:cxn>
                <a:cxn ang="0">
                  <a:pos x="3" y="23"/>
                </a:cxn>
                <a:cxn ang="0">
                  <a:pos x="0" y="18"/>
                </a:cxn>
                <a:cxn ang="0">
                  <a:pos x="5" y="15"/>
                </a:cxn>
                <a:cxn ang="0">
                  <a:pos x="3" y="10"/>
                </a:cxn>
                <a:cxn ang="0">
                  <a:pos x="5" y="3"/>
                </a:cxn>
                <a:cxn ang="0">
                  <a:pos x="9" y="0"/>
                </a:cxn>
                <a:cxn ang="0">
                  <a:pos x="30" y="11"/>
                </a:cxn>
                <a:cxn ang="0">
                  <a:pos x="30" y="13"/>
                </a:cxn>
                <a:cxn ang="0">
                  <a:pos x="29" y="19"/>
                </a:cxn>
                <a:cxn ang="0">
                  <a:pos x="35" y="18"/>
                </a:cxn>
                <a:cxn ang="0">
                  <a:pos x="42" y="27"/>
                </a:cxn>
                <a:cxn ang="0">
                  <a:pos x="38" y="32"/>
                </a:cxn>
                <a:cxn ang="0">
                  <a:pos x="37" y="40"/>
                </a:cxn>
                <a:cxn ang="0">
                  <a:pos x="37" y="45"/>
                </a:cxn>
                <a:cxn ang="0">
                  <a:pos x="34" y="50"/>
                </a:cxn>
                <a:cxn ang="0">
                  <a:pos x="34" y="50"/>
                </a:cxn>
              </a:cxnLst>
              <a:rect l="0" t="0" r="r" b="b"/>
              <a:pathLst>
                <a:path w="42" h="58">
                  <a:moveTo>
                    <a:pt x="34" y="50"/>
                  </a:moveTo>
                  <a:lnTo>
                    <a:pt x="16" y="50"/>
                  </a:lnTo>
                  <a:lnTo>
                    <a:pt x="9" y="58"/>
                  </a:lnTo>
                  <a:lnTo>
                    <a:pt x="5" y="56"/>
                  </a:lnTo>
                  <a:lnTo>
                    <a:pt x="8" y="51"/>
                  </a:lnTo>
                  <a:lnTo>
                    <a:pt x="1" y="43"/>
                  </a:lnTo>
                  <a:lnTo>
                    <a:pt x="11" y="42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3" y="34"/>
                  </a:lnTo>
                  <a:lnTo>
                    <a:pt x="5" y="32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0" y="18"/>
                  </a:lnTo>
                  <a:lnTo>
                    <a:pt x="5" y="15"/>
                  </a:lnTo>
                  <a:lnTo>
                    <a:pt x="3" y="10"/>
                  </a:lnTo>
                  <a:lnTo>
                    <a:pt x="5" y="3"/>
                  </a:lnTo>
                  <a:lnTo>
                    <a:pt x="9" y="0"/>
                  </a:lnTo>
                  <a:lnTo>
                    <a:pt x="30" y="11"/>
                  </a:lnTo>
                  <a:lnTo>
                    <a:pt x="30" y="13"/>
                  </a:lnTo>
                  <a:lnTo>
                    <a:pt x="29" y="19"/>
                  </a:lnTo>
                  <a:lnTo>
                    <a:pt x="35" y="18"/>
                  </a:lnTo>
                  <a:lnTo>
                    <a:pt x="42" y="27"/>
                  </a:lnTo>
                  <a:lnTo>
                    <a:pt x="38" y="32"/>
                  </a:lnTo>
                  <a:lnTo>
                    <a:pt x="37" y="40"/>
                  </a:lnTo>
                  <a:lnTo>
                    <a:pt x="37" y="45"/>
                  </a:lnTo>
                  <a:lnTo>
                    <a:pt x="34" y="50"/>
                  </a:lnTo>
                  <a:lnTo>
                    <a:pt x="34" y="5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4" name="Полилиния 581"/>
            <p:cNvSpPr/>
            <p:nvPr/>
          </p:nvSpPr>
          <p:spPr bwMode="auto">
            <a:xfrm>
              <a:off x="2434190" y="-3471535"/>
              <a:ext cx="91091" cy="106045"/>
            </a:xfrm>
            <a:custGeom>
              <a:avLst/>
              <a:gdLst/>
              <a:ahLst/>
              <a:cxnLst>
                <a:cxn ang="0">
                  <a:pos x="64" y="32"/>
                </a:cxn>
                <a:cxn ang="0">
                  <a:pos x="67" y="37"/>
                </a:cxn>
                <a:cxn ang="0">
                  <a:pos x="61" y="45"/>
                </a:cxn>
                <a:cxn ang="0">
                  <a:pos x="61" y="51"/>
                </a:cxn>
                <a:cxn ang="0">
                  <a:pos x="67" y="65"/>
                </a:cxn>
                <a:cxn ang="0">
                  <a:pos x="63" y="75"/>
                </a:cxn>
                <a:cxn ang="0">
                  <a:pos x="53" y="78"/>
                </a:cxn>
                <a:cxn ang="0">
                  <a:pos x="45" y="73"/>
                </a:cxn>
                <a:cxn ang="0">
                  <a:pos x="45" y="57"/>
                </a:cxn>
                <a:cxn ang="0">
                  <a:pos x="26" y="56"/>
                </a:cxn>
                <a:cxn ang="0">
                  <a:pos x="26" y="49"/>
                </a:cxn>
                <a:cxn ang="0">
                  <a:pos x="11" y="57"/>
                </a:cxn>
                <a:cxn ang="0">
                  <a:pos x="2" y="53"/>
                </a:cxn>
                <a:cxn ang="0">
                  <a:pos x="0" y="49"/>
                </a:cxn>
                <a:cxn ang="0">
                  <a:pos x="2" y="43"/>
                </a:cxn>
                <a:cxn ang="0">
                  <a:pos x="18" y="45"/>
                </a:cxn>
                <a:cxn ang="0">
                  <a:pos x="21" y="40"/>
                </a:cxn>
                <a:cxn ang="0">
                  <a:pos x="14" y="38"/>
                </a:cxn>
                <a:cxn ang="0">
                  <a:pos x="23" y="30"/>
                </a:cxn>
                <a:cxn ang="0">
                  <a:pos x="13" y="30"/>
                </a:cxn>
                <a:cxn ang="0">
                  <a:pos x="18" y="24"/>
                </a:cxn>
                <a:cxn ang="0">
                  <a:pos x="16" y="19"/>
                </a:cxn>
                <a:cxn ang="0">
                  <a:pos x="5" y="29"/>
                </a:cxn>
                <a:cxn ang="0">
                  <a:pos x="3" y="27"/>
                </a:cxn>
                <a:cxn ang="0">
                  <a:pos x="10" y="17"/>
                </a:cxn>
                <a:cxn ang="0">
                  <a:pos x="0" y="19"/>
                </a:cxn>
                <a:cxn ang="0">
                  <a:pos x="0" y="9"/>
                </a:cxn>
                <a:cxn ang="0">
                  <a:pos x="5" y="3"/>
                </a:cxn>
                <a:cxn ang="0">
                  <a:pos x="24" y="0"/>
                </a:cxn>
                <a:cxn ang="0">
                  <a:pos x="31" y="3"/>
                </a:cxn>
                <a:cxn ang="0">
                  <a:pos x="27" y="17"/>
                </a:cxn>
                <a:cxn ang="0">
                  <a:pos x="29" y="21"/>
                </a:cxn>
                <a:cxn ang="0">
                  <a:pos x="34" y="11"/>
                </a:cxn>
                <a:cxn ang="0">
                  <a:pos x="40" y="8"/>
                </a:cxn>
                <a:cxn ang="0">
                  <a:pos x="50" y="14"/>
                </a:cxn>
                <a:cxn ang="0">
                  <a:pos x="48" y="22"/>
                </a:cxn>
                <a:cxn ang="0">
                  <a:pos x="50" y="25"/>
                </a:cxn>
                <a:cxn ang="0">
                  <a:pos x="56" y="21"/>
                </a:cxn>
                <a:cxn ang="0">
                  <a:pos x="64" y="32"/>
                </a:cxn>
                <a:cxn ang="0">
                  <a:pos x="64" y="32"/>
                </a:cxn>
              </a:cxnLst>
              <a:rect l="0" t="0" r="r" b="b"/>
              <a:pathLst>
                <a:path w="67" h="78">
                  <a:moveTo>
                    <a:pt x="64" y="32"/>
                  </a:moveTo>
                  <a:lnTo>
                    <a:pt x="67" y="37"/>
                  </a:lnTo>
                  <a:lnTo>
                    <a:pt x="61" y="45"/>
                  </a:lnTo>
                  <a:lnTo>
                    <a:pt x="61" y="51"/>
                  </a:lnTo>
                  <a:lnTo>
                    <a:pt x="67" y="65"/>
                  </a:lnTo>
                  <a:lnTo>
                    <a:pt x="63" y="75"/>
                  </a:lnTo>
                  <a:lnTo>
                    <a:pt x="53" y="78"/>
                  </a:lnTo>
                  <a:lnTo>
                    <a:pt x="45" y="73"/>
                  </a:lnTo>
                  <a:lnTo>
                    <a:pt x="45" y="57"/>
                  </a:lnTo>
                  <a:lnTo>
                    <a:pt x="26" y="56"/>
                  </a:lnTo>
                  <a:lnTo>
                    <a:pt x="26" y="49"/>
                  </a:lnTo>
                  <a:lnTo>
                    <a:pt x="11" y="57"/>
                  </a:lnTo>
                  <a:lnTo>
                    <a:pt x="2" y="53"/>
                  </a:lnTo>
                  <a:lnTo>
                    <a:pt x="0" y="49"/>
                  </a:lnTo>
                  <a:lnTo>
                    <a:pt x="2" y="43"/>
                  </a:lnTo>
                  <a:lnTo>
                    <a:pt x="18" y="45"/>
                  </a:lnTo>
                  <a:lnTo>
                    <a:pt x="21" y="40"/>
                  </a:lnTo>
                  <a:lnTo>
                    <a:pt x="14" y="38"/>
                  </a:lnTo>
                  <a:lnTo>
                    <a:pt x="23" y="30"/>
                  </a:lnTo>
                  <a:lnTo>
                    <a:pt x="13" y="30"/>
                  </a:lnTo>
                  <a:lnTo>
                    <a:pt x="18" y="24"/>
                  </a:lnTo>
                  <a:lnTo>
                    <a:pt x="16" y="19"/>
                  </a:lnTo>
                  <a:lnTo>
                    <a:pt x="5" y="29"/>
                  </a:lnTo>
                  <a:lnTo>
                    <a:pt x="3" y="27"/>
                  </a:lnTo>
                  <a:lnTo>
                    <a:pt x="10" y="17"/>
                  </a:lnTo>
                  <a:lnTo>
                    <a:pt x="0" y="19"/>
                  </a:lnTo>
                  <a:lnTo>
                    <a:pt x="0" y="9"/>
                  </a:lnTo>
                  <a:lnTo>
                    <a:pt x="5" y="3"/>
                  </a:lnTo>
                  <a:lnTo>
                    <a:pt x="24" y="0"/>
                  </a:lnTo>
                  <a:lnTo>
                    <a:pt x="31" y="3"/>
                  </a:lnTo>
                  <a:lnTo>
                    <a:pt x="27" y="17"/>
                  </a:lnTo>
                  <a:lnTo>
                    <a:pt x="29" y="21"/>
                  </a:lnTo>
                  <a:lnTo>
                    <a:pt x="34" y="11"/>
                  </a:lnTo>
                  <a:lnTo>
                    <a:pt x="40" y="8"/>
                  </a:lnTo>
                  <a:lnTo>
                    <a:pt x="50" y="14"/>
                  </a:lnTo>
                  <a:lnTo>
                    <a:pt x="48" y="22"/>
                  </a:lnTo>
                  <a:lnTo>
                    <a:pt x="50" y="25"/>
                  </a:lnTo>
                  <a:lnTo>
                    <a:pt x="56" y="21"/>
                  </a:lnTo>
                  <a:lnTo>
                    <a:pt x="64" y="32"/>
                  </a:lnTo>
                  <a:lnTo>
                    <a:pt x="64" y="3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5" name="Полилиния 582"/>
            <p:cNvSpPr/>
            <p:nvPr/>
          </p:nvSpPr>
          <p:spPr bwMode="auto">
            <a:xfrm>
              <a:off x="2465460" y="-3373647"/>
              <a:ext cx="25832" cy="1087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9" y="6"/>
                </a:cxn>
                <a:cxn ang="0">
                  <a:pos x="3" y="8"/>
                </a:cxn>
                <a:cxn ang="0">
                  <a:pos x="0" y="1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9" h="8">
                  <a:moveTo>
                    <a:pt x="8" y="0"/>
                  </a:moveTo>
                  <a:lnTo>
                    <a:pt x="19" y="6"/>
                  </a:lnTo>
                  <a:lnTo>
                    <a:pt x="3" y="8"/>
                  </a:lnTo>
                  <a:lnTo>
                    <a:pt x="0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6" name="Полилиния 583"/>
            <p:cNvSpPr/>
            <p:nvPr/>
          </p:nvSpPr>
          <p:spPr bwMode="auto">
            <a:xfrm>
              <a:off x="2404280" y="-3361411"/>
              <a:ext cx="21753" cy="39428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9" y="15"/>
                </a:cxn>
                <a:cxn ang="0">
                  <a:pos x="16" y="20"/>
                </a:cxn>
                <a:cxn ang="0">
                  <a:pos x="12" y="21"/>
                </a:cxn>
                <a:cxn ang="0">
                  <a:pos x="14" y="26"/>
                </a:cxn>
                <a:cxn ang="0">
                  <a:pos x="9" y="29"/>
                </a:cxn>
                <a:cxn ang="0">
                  <a:pos x="4" y="28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9" y="8"/>
                </a:cxn>
                <a:cxn ang="0">
                  <a:pos x="9" y="8"/>
                </a:cxn>
              </a:cxnLst>
              <a:rect l="0" t="0" r="r" b="b"/>
              <a:pathLst>
                <a:path w="16" h="29">
                  <a:moveTo>
                    <a:pt x="9" y="8"/>
                  </a:moveTo>
                  <a:lnTo>
                    <a:pt x="9" y="15"/>
                  </a:lnTo>
                  <a:lnTo>
                    <a:pt x="16" y="20"/>
                  </a:lnTo>
                  <a:lnTo>
                    <a:pt x="12" y="21"/>
                  </a:lnTo>
                  <a:lnTo>
                    <a:pt x="14" y="26"/>
                  </a:lnTo>
                  <a:lnTo>
                    <a:pt x="9" y="29"/>
                  </a:lnTo>
                  <a:lnTo>
                    <a:pt x="4" y="28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8"/>
                  </a:lnTo>
                  <a:lnTo>
                    <a:pt x="9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7" name="Полилиния 584"/>
            <p:cNvSpPr/>
            <p:nvPr/>
          </p:nvSpPr>
          <p:spPr bwMode="auto">
            <a:xfrm>
              <a:off x="2408359" y="-3294792"/>
              <a:ext cx="23113" cy="21753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7" y="11"/>
                </a:cxn>
                <a:cxn ang="0">
                  <a:pos x="1" y="16"/>
                </a:cxn>
                <a:cxn ang="0">
                  <a:pos x="3" y="14"/>
                </a:cxn>
                <a:cxn ang="0">
                  <a:pos x="0" y="11"/>
                </a:cxn>
                <a:cxn ang="0">
                  <a:pos x="1" y="6"/>
                </a:cxn>
                <a:cxn ang="0">
                  <a:pos x="0" y="4"/>
                </a:cxn>
                <a:cxn ang="0">
                  <a:pos x="6" y="0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17" h="16">
                  <a:moveTo>
                    <a:pt x="8" y="3"/>
                  </a:moveTo>
                  <a:lnTo>
                    <a:pt x="17" y="11"/>
                  </a:lnTo>
                  <a:lnTo>
                    <a:pt x="1" y="16"/>
                  </a:lnTo>
                  <a:lnTo>
                    <a:pt x="3" y="14"/>
                  </a:lnTo>
                  <a:lnTo>
                    <a:pt x="0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6" y="0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8" name="Полилиния 585"/>
            <p:cNvSpPr/>
            <p:nvPr/>
          </p:nvSpPr>
          <p:spPr bwMode="auto">
            <a:xfrm>
              <a:off x="2404280" y="-3273039"/>
              <a:ext cx="33989" cy="14956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5" y="3"/>
                </a:cxn>
                <a:cxn ang="0">
                  <a:pos x="22" y="6"/>
                </a:cxn>
                <a:cxn ang="0">
                  <a:pos x="16" y="9"/>
                </a:cxn>
                <a:cxn ang="0">
                  <a:pos x="3" y="11"/>
                </a:cxn>
                <a:cxn ang="0">
                  <a:pos x="0" y="6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5" h="11">
                  <a:moveTo>
                    <a:pt x="20" y="0"/>
                  </a:moveTo>
                  <a:lnTo>
                    <a:pt x="25" y="3"/>
                  </a:lnTo>
                  <a:lnTo>
                    <a:pt x="22" y="6"/>
                  </a:lnTo>
                  <a:lnTo>
                    <a:pt x="16" y="9"/>
                  </a:lnTo>
                  <a:lnTo>
                    <a:pt x="3" y="11"/>
                  </a:lnTo>
                  <a:lnTo>
                    <a:pt x="0" y="6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9" name="Полилиния 586"/>
            <p:cNvSpPr/>
            <p:nvPr/>
          </p:nvSpPr>
          <p:spPr bwMode="auto">
            <a:xfrm>
              <a:off x="2409718" y="-3260804"/>
              <a:ext cx="28551" cy="10876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1" y="0"/>
                </a:cxn>
                <a:cxn ang="0">
                  <a:pos x="18" y="3"/>
                </a:cxn>
                <a:cxn ang="0">
                  <a:pos x="0" y="8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1" h="8">
                  <a:moveTo>
                    <a:pt x="13" y="0"/>
                  </a:moveTo>
                  <a:lnTo>
                    <a:pt x="21" y="0"/>
                  </a:lnTo>
                  <a:lnTo>
                    <a:pt x="18" y="3"/>
                  </a:lnTo>
                  <a:lnTo>
                    <a:pt x="0" y="8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0" name="Полилиния 587"/>
            <p:cNvSpPr/>
            <p:nvPr/>
          </p:nvSpPr>
          <p:spPr bwMode="auto">
            <a:xfrm>
              <a:off x="2416516" y="-3251286"/>
              <a:ext cx="24472" cy="1087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8" y="0"/>
                </a:cxn>
                <a:cxn ang="0">
                  <a:pos x="10" y="6"/>
                </a:cxn>
                <a:cxn ang="0">
                  <a:pos x="3" y="8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8" h="8">
                  <a:moveTo>
                    <a:pt x="7" y="0"/>
                  </a:moveTo>
                  <a:lnTo>
                    <a:pt x="18" y="0"/>
                  </a:lnTo>
                  <a:lnTo>
                    <a:pt x="10" y="6"/>
                  </a:lnTo>
                  <a:lnTo>
                    <a:pt x="3" y="8"/>
                  </a:lnTo>
                  <a:lnTo>
                    <a:pt x="0" y="6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1" name="Полилиния 588"/>
            <p:cNvSpPr/>
            <p:nvPr/>
          </p:nvSpPr>
          <p:spPr bwMode="auto">
            <a:xfrm>
              <a:off x="2382527" y="-3225455"/>
              <a:ext cx="21753" cy="21753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11"/>
                </a:cxn>
                <a:cxn ang="0">
                  <a:pos x="12" y="14"/>
                </a:cxn>
                <a:cxn ang="0">
                  <a:pos x="8" y="16"/>
                </a:cxn>
                <a:cxn ang="0">
                  <a:pos x="0" y="11"/>
                </a:cxn>
                <a:cxn ang="0">
                  <a:pos x="6" y="1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6" h="16">
                  <a:moveTo>
                    <a:pt x="12" y="0"/>
                  </a:moveTo>
                  <a:lnTo>
                    <a:pt x="16" y="11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0" y="11"/>
                  </a:lnTo>
                  <a:lnTo>
                    <a:pt x="6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2" name="Полилиния 589"/>
            <p:cNvSpPr/>
            <p:nvPr/>
          </p:nvSpPr>
          <p:spPr bwMode="auto">
            <a:xfrm>
              <a:off x="2163639" y="-3304310"/>
              <a:ext cx="218889" cy="133237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32" y="0"/>
                </a:cxn>
                <a:cxn ang="0">
                  <a:pos x="130" y="8"/>
                </a:cxn>
                <a:cxn ang="0">
                  <a:pos x="130" y="18"/>
                </a:cxn>
                <a:cxn ang="0">
                  <a:pos x="125" y="32"/>
                </a:cxn>
                <a:cxn ang="0">
                  <a:pos x="129" y="45"/>
                </a:cxn>
                <a:cxn ang="0">
                  <a:pos x="141" y="48"/>
                </a:cxn>
                <a:cxn ang="0">
                  <a:pos x="145" y="37"/>
                </a:cxn>
                <a:cxn ang="0">
                  <a:pos x="159" y="39"/>
                </a:cxn>
                <a:cxn ang="0">
                  <a:pos x="159" y="51"/>
                </a:cxn>
                <a:cxn ang="0">
                  <a:pos x="129" y="79"/>
                </a:cxn>
                <a:cxn ang="0">
                  <a:pos x="125" y="72"/>
                </a:cxn>
                <a:cxn ang="0">
                  <a:pos x="111" y="77"/>
                </a:cxn>
                <a:cxn ang="0">
                  <a:pos x="112" y="71"/>
                </a:cxn>
                <a:cxn ang="0">
                  <a:pos x="84" y="84"/>
                </a:cxn>
                <a:cxn ang="0">
                  <a:pos x="55" y="98"/>
                </a:cxn>
                <a:cxn ang="0">
                  <a:pos x="34" y="90"/>
                </a:cxn>
                <a:cxn ang="0">
                  <a:pos x="50" y="82"/>
                </a:cxn>
                <a:cxn ang="0">
                  <a:pos x="72" y="77"/>
                </a:cxn>
                <a:cxn ang="0">
                  <a:pos x="68" y="71"/>
                </a:cxn>
                <a:cxn ang="0">
                  <a:pos x="63" y="66"/>
                </a:cxn>
                <a:cxn ang="0">
                  <a:pos x="56" y="71"/>
                </a:cxn>
                <a:cxn ang="0">
                  <a:pos x="45" y="74"/>
                </a:cxn>
                <a:cxn ang="0">
                  <a:pos x="50" y="63"/>
                </a:cxn>
                <a:cxn ang="0">
                  <a:pos x="48" y="59"/>
                </a:cxn>
                <a:cxn ang="0">
                  <a:pos x="40" y="64"/>
                </a:cxn>
                <a:cxn ang="0">
                  <a:pos x="34" y="77"/>
                </a:cxn>
                <a:cxn ang="0">
                  <a:pos x="31" y="71"/>
                </a:cxn>
                <a:cxn ang="0">
                  <a:pos x="24" y="77"/>
                </a:cxn>
                <a:cxn ang="0">
                  <a:pos x="18" y="72"/>
                </a:cxn>
                <a:cxn ang="0">
                  <a:pos x="13" y="72"/>
                </a:cxn>
                <a:cxn ang="0">
                  <a:pos x="8" y="58"/>
                </a:cxn>
                <a:cxn ang="0">
                  <a:pos x="39" y="48"/>
                </a:cxn>
                <a:cxn ang="0">
                  <a:pos x="10" y="55"/>
                </a:cxn>
                <a:cxn ang="0">
                  <a:pos x="15" y="45"/>
                </a:cxn>
                <a:cxn ang="0">
                  <a:pos x="24" y="37"/>
                </a:cxn>
                <a:cxn ang="0">
                  <a:pos x="26" y="29"/>
                </a:cxn>
                <a:cxn ang="0">
                  <a:pos x="42" y="16"/>
                </a:cxn>
                <a:cxn ang="0">
                  <a:pos x="60" y="18"/>
                </a:cxn>
                <a:cxn ang="0">
                  <a:pos x="56" y="27"/>
                </a:cxn>
                <a:cxn ang="0">
                  <a:pos x="76" y="27"/>
                </a:cxn>
                <a:cxn ang="0">
                  <a:pos x="76" y="43"/>
                </a:cxn>
                <a:cxn ang="0">
                  <a:pos x="85" y="47"/>
                </a:cxn>
                <a:cxn ang="0">
                  <a:pos x="84" y="55"/>
                </a:cxn>
                <a:cxn ang="0">
                  <a:pos x="116" y="48"/>
                </a:cxn>
                <a:cxn ang="0">
                  <a:pos x="116" y="35"/>
                </a:cxn>
                <a:cxn ang="0">
                  <a:pos x="106" y="23"/>
                </a:cxn>
                <a:cxn ang="0">
                  <a:pos x="111" y="15"/>
                </a:cxn>
              </a:cxnLst>
              <a:rect l="0" t="0" r="r" b="b"/>
              <a:pathLst>
                <a:path w="161" h="98">
                  <a:moveTo>
                    <a:pt x="111" y="15"/>
                  </a:moveTo>
                  <a:lnTo>
                    <a:pt x="116" y="13"/>
                  </a:lnTo>
                  <a:lnTo>
                    <a:pt x="124" y="2"/>
                  </a:lnTo>
                  <a:lnTo>
                    <a:pt x="132" y="0"/>
                  </a:lnTo>
                  <a:lnTo>
                    <a:pt x="133" y="5"/>
                  </a:lnTo>
                  <a:lnTo>
                    <a:pt x="130" y="8"/>
                  </a:lnTo>
                  <a:lnTo>
                    <a:pt x="130" y="13"/>
                  </a:lnTo>
                  <a:lnTo>
                    <a:pt x="130" y="18"/>
                  </a:lnTo>
                  <a:lnTo>
                    <a:pt x="133" y="23"/>
                  </a:lnTo>
                  <a:lnTo>
                    <a:pt x="125" y="32"/>
                  </a:lnTo>
                  <a:lnTo>
                    <a:pt x="137" y="35"/>
                  </a:lnTo>
                  <a:lnTo>
                    <a:pt x="129" y="45"/>
                  </a:lnTo>
                  <a:lnTo>
                    <a:pt x="141" y="40"/>
                  </a:lnTo>
                  <a:lnTo>
                    <a:pt x="141" y="48"/>
                  </a:lnTo>
                  <a:lnTo>
                    <a:pt x="146" y="43"/>
                  </a:lnTo>
                  <a:lnTo>
                    <a:pt x="145" y="37"/>
                  </a:lnTo>
                  <a:lnTo>
                    <a:pt x="148" y="34"/>
                  </a:lnTo>
                  <a:lnTo>
                    <a:pt x="159" y="39"/>
                  </a:lnTo>
                  <a:lnTo>
                    <a:pt x="161" y="45"/>
                  </a:lnTo>
                  <a:lnTo>
                    <a:pt x="159" y="51"/>
                  </a:lnTo>
                  <a:lnTo>
                    <a:pt x="145" y="74"/>
                  </a:lnTo>
                  <a:lnTo>
                    <a:pt x="129" y="79"/>
                  </a:lnTo>
                  <a:lnTo>
                    <a:pt x="124" y="76"/>
                  </a:lnTo>
                  <a:lnTo>
                    <a:pt x="125" y="72"/>
                  </a:lnTo>
                  <a:lnTo>
                    <a:pt x="114" y="79"/>
                  </a:lnTo>
                  <a:lnTo>
                    <a:pt x="111" y="77"/>
                  </a:lnTo>
                  <a:lnTo>
                    <a:pt x="112" y="76"/>
                  </a:lnTo>
                  <a:lnTo>
                    <a:pt x="112" y="71"/>
                  </a:lnTo>
                  <a:lnTo>
                    <a:pt x="100" y="80"/>
                  </a:lnTo>
                  <a:lnTo>
                    <a:pt x="84" y="84"/>
                  </a:lnTo>
                  <a:lnTo>
                    <a:pt x="80" y="88"/>
                  </a:lnTo>
                  <a:lnTo>
                    <a:pt x="55" y="98"/>
                  </a:lnTo>
                  <a:lnTo>
                    <a:pt x="39" y="95"/>
                  </a:lnTo>
                  <a:lnTo>
                    <a:pt x="34" y="90"/>
                  </a:lnTo>
                  <a:lnTo>
                    <a:pt x="37" y="87"/>
                  </a:lnTo>
                  <a:lnTo>
                    <a:pt x="50" y="82"/>
                  </a:lnTo>
                  <a:lnTo>
                    <a:pt x="56" y="77"/>
                  </a:lnTo>
                  <a:lnTo>
                    <a:pt x="72" y="77"/>
                  </a:lnTo>
                  <a:lnTo>
                    <a:pt x="85" y="64"/>
                  </a:lnTo>
                  <a:lnTo>
                    <a:pt x="68" y="71"/>
                  </a:lnTo>
                  <a:lnTo>
                    <a:pt x="68" y="66"/>
                  </a:lnTo>
                  <a:lnTo>
                    <a:pt x="63" y="66"/>
                  </a:lnTo>
                  <a:lnTo>
                    <a:pt x="60" y="72"/>
                  </a:lnTo>
                  <a:lnTo>
                    <a:pt x="56" y="71"/>
                  </a:lnTo>
                  <a:lnTo>
                    <a:pt x="45" y="76"/>
                  </a:lnTo>
                  <a:lnTo>
                    <a:pt x="45" y="74"/>
                  </a:lnTo>
                  <a:lnTo>
                    <a:pt x="50" y="69"/>
                  </a:lnTo>
                  <a:lnTo>
                    <a:pt x="50" y="63"/>
                  </a:lnTo>
                  <a:lnTo>
                    <a:pt x="56" y="59"/>
                  </a:lnTo>
                  <a:lnTo>
                    <a:pt x="48" y="59"/>
                  </a:lnTo>
                  <a:lnTo>
                    <a:pt x="45" y="67"/>
                  </a:lnTo>
                  <a:lnTo>
                    <a:pt x="40" y="64"/>
                  </a:lnTo>
                  <a:lnTo>
                    <a:pt x="40" y="72"/>
                  </a:lnTo>
                  <a:lnTo>
                    <a:pt x="34" y="77"/>
                  </a:lnTo>
                  <a:lnTo>
                    <a:pt x="31" y="77"/>
                  </a:lnTo>
                  <a:lnTo>
                    <a:pt x="31" y="71"/>
                  </a:lnTo>
                  <a:lnTo>
                    <a:pt x="26" y="72"/>
                  </a:lnTo>
                  <a:lnTo>
                    <a:pt x="24" y="77"/>
                  </a:lnTo>
                  <a:lnTo>
                    <a:pt x="16" y="74"/>
                  </a:lnTo>
                  <a:lnTo>
                    <a:pt x="18" y="72"/>
                  </a:lnTo>
                  <a:lnTo>
                    <a:pt x="18" y="69"/>
                  </a:lnTo>
                  <a:lnTo>
                    <a:pt x="13" y="72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23" y="58"/>
                  </a:lnTo>
                  <a:lnTo>
                    <a:pt x="39" y="48"/>
                  </a:lnTo>
                  <a:lnTo>
                    <a:pt x="18" y="55"/>
                  </a:lnTo>
                  <a:lnTo>
                    <a:pt x="10" y="55"/>
                  </a:lnTo>
                  <a:lnTo>
                    <a:pt x="11" y="50"/>
                  </a:lnTo>
                  <a:lnTo>
                    <a:pt x="15" y="45"/>
                  </a:lnTo>
                  <a:lnTo>
                    <a:pt x="19" y="42"/>
                  </a:lnTo>
                  <a:lnTo>
                    <a:pt x="24" y="37"/>
                  </a:lnTo>
                  <a:lnTo>
                    <a:pt x="23" y="34"/>
                  </a:lnTo>
                  <a:lnTo>
                    <a:pt x="26" y="29"/>
                  </a:lnTo>
                  <a:lnTo>
                    <a:pt x="35" y="24"/>
                  </a:lnTo>
                  <a:lnTo>
                    <a:pt x="42" y="16"/>
                  </a:lnTo>
                  <a:lnTo>
                    <a:pt x="50" y="15"/>
                  </a:lnTo>
                  <a:lnTo>
                    <a:pt x="60" y="18"/>
                  </a:lnTo>
                  <a:lnTo>
                    <a:pt x="56" y="23"/>
                  </a:lnTo>
                  <a:lnTo>
                    <a:pt x="56" y="27"/>
                  </a:lnTo>
                  <a:lnTo>
                    <a:pt x="72" y="24"/>
                  </a:lnTo>
                  <a:lnTo>
                    <a:pt x="76" y="27"/>
                  </a:lnTo>
                  <a:lnTo>
                    <a:pt x="82" y="39"/>
                  </a:lnTo>
                  <a:lnTo>
                    <a:pt x="76" y="43"/>
                  </a:lnTo>
                  <a:lnTo>
                    <a:pt x="85" y="42"/>
                  </a:lnTo>
                  <a:lnTo>
                    <a:pt x="85" y="47"/>
                  </a:lnTo>
                  <a:lnTo>
                    <a:pt x="84" y="47"/>
                  </a:lnTo>
                  <a:lnTo>
                    <a:pt x="84" y="55"/>
                  </a:lnTo>
                  <a:lnTo>
                    <a:pt x="114" y="55"/>
                  </a:lnTo>
                  <a:lnTo>
                    <a:pt x="116" y="48"/>
                  </a:lnTo>
                  <a:lnTo>
                    <a:pt x="106" y="40"/>
                  </a:lnTo>
                  <a:lnTo>
                    <a:pt x="116" y="35"/>
                  </a:lnTo>
                  <a:lnTo>
                    <a:pt x="114" y="27"/>
                  </a:lnTo>
                  <a:lnTo>
                    <a:pt x="106" y="23"/>
                  </a:lnTo>
                  <a:lnTo>
                    <a:pt x="106" y="18"/>
                  </a:lnTo>
                  <a:lnTo>
                    <a:pt x="111" y="15"/>
                  </a:lnTo>
                  <a:lnTo>
                    <a:pt x="111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3" name="Полилиния 590"/>
            <p:cNvSpPr/>
            <p:nvPr/>
          </p:nvSpPr>
          <p:spPr bwMode="auto">
            <a:xfrm>
              <a:off x="2141886" y="-3260804"/>
              <a:ext cx="36708" cy="32629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7" y="0"/>
                </a:cxn>
                <a:cxn ang="0">
                  <a:pos x="27" y="3"/>
                </a:cxn>
                <a:cxn ang="0">
                  <a:pos x="10" y="24"/>
                </a:cxn>
                <a:cxn ang="0">
                  <a:pos x="0" y="18"/>
                </a:cxn>
                <a:cxn ang="0">
                  <a:pos x="23" y="3"/>
                </a:cxn>
                <a:cxn ang="0">
                  <a:pos x="23" y="3"/>
                </a:cxn>
              </a:cxnLst>
              <a:rect l="0" t="0" r="r" b="b"/>
              <a:pathLst>
                <a:path w="27" h="24">
                  <a:moveTo>
                    <a:pt x="23" y="3"/>
                  </a:moveTo>
                  <a:lnTo>
                    <a:pt x="27" y="0"/>
                  </a:lnTo>
                  <a:lnTo>
                    <a:pt x="27" y="3"/>
                  </a:lnTo>
                  <a:lnTo>
                    <a:pt x="10" y="24"/>
                  </a:lnTo>
                  <a:lnTo>
                    <a:pt x="0" y="18"/>
                  </a:lnTo>
                  <a:lnTo>
                    <a:pt x="23" y="3"/>
                  </a:lnTo>
                  <a:lnTo>
                    <a:pt x="2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4" name="Полилиния 591"/>
            <p:cNvSpPr/>
            <p:nvPr/>
          </p:nvSpPr>
          <p:spPr bwMode="auto">
            <a:xfrm>
              <a:off x="2090223" y="-3347815"/>
              <a:ext cx="145473" cy="104686"/>
            </a:xfrm>
            <a:custGeom>
              <a:avLst/>
              <a:gdLst/>
              <a:ahLst/>
              <a:cxnLst>
                <a:cxn ang="0">
                  <a:pos x="46" y="26"/>
                </a:cxn>
                <a:cxn ang="0">
                  <a:pos x="67" y="10"/>
                </a:cxn>
                <a:cxn ang="0">
                  <a:pos x="78" y="8"/>
                </a:cxn>
                <a:cxn ang="0">
                  <a:pos x="77" y="15"/>
                </a:cxn>
                <a:cxn ang="0">
                  <a:pos x="80" y="10"/>
                </a:cxn>
                <a:cxn ang="0">
                  <a:pos x="88" y="11"/>
                </a:cxn>
                <a:cxn ang="0">
                  <a:pos x="91" y="8"/>
                </a:cxn>
                <a:cxn ang="0">
                  <a:pos x="88" y="5"/>
                </a:cxn>
                <a:cxn ang="0">
                  <a:pos x="98" y="0"/>
                </a:cxn>
                <a:cxn ang="0">
                  <a:pos x="107" y="13"/>
                </a:cxn>
                <a:cxn ang="0">
                  <a:pos x="93" y="19"/>
                </a:cxn>
                <a:cxn ang="0">
                  <a:pos x="96" y="27"/>
                </a:cxn>
                <a:cxn ang="0">
                  <a:pos x="91" y="31"/>
                </a:cxn>
                <a:cxn ang="0">
                  <a:pos x="93" y="39"/>
                </a:cxn>
                <a:cxn ang="0">
                  <a:pos x="78" y="47"/>
                </a:cxn>
                <a:cxn ang="0">
                  <a:pos x="73" y="56"/>
                </a:cxn>
                <a:cxn ang="0">
                  <a:pos x="67" y="58"/>
                </a:cxn>
                <a:cxn ang="0">
                  <a:pos x="65" y="50"/>
                </a:cxn>
                <a:cxn ang="0">
                  <a:pos x="72" y="34"/>
                </a:cxn>
                <a:cxn ang="0">
                  <a:pos x="65" y="35"/>
                </a:cxn>
                <a:cxn ang="0">
                  <a:pos x="62" y="40"/>
                </a:cxn>
                <a:cxn ang="0">
                  <a:pos x="62" y="47"/>
                </a:cxn>
                <a:cxn ang="0">
                  <a:pos x="53" y="48"/>
                </a:cxn>
                <a:cxn ang="0">
                  <a:pos x="56" y="55"/>
                </a:cxn>
                <a:cxn ang="0">
                  <a:pos x="51" y="58"/>
                </a:cxn>
                <a:cxn ang="0">
                  <a:pos x="48" y="64"/>
                </a:cxn>
                <a:cxn ang="0">
                  <a:pos x="46" y="64"/>
                </a:cxn>
                <a:cxn ang="0">
                  <a:pos x="46" y="53"/>
                </a:cxn>
                <a:cxn ang="0">
                  <a:pos x="43" y="55"/>
                </a:cxn>
                <a:cxn ang="0">
                  <a:pos x="41" y="61"/>
                </a:cxn>
                <a:cxn ang="0">
                  <a:pos x="40" y="63"/>
                </a:cxn>
                <a:cxn ang="0">
                  <a:pos x="37" y="64"/>
                </a:cxn>
                <a:cxn ang="0">
                  <a:pos x="40" y="71"/>
                </a:cxn>
                <a:cxn ang="0">
                  <a:pos x="33" y="74"/>
                </a:cxn>
                <a:cxn ang="0">
                  <a:pos x="30" y="72"/>
                </a:cxn>
                <a:cxn ang="0">
                  <a:pos x="29" y="77"/>
                </a:cxn>
                <a:cxn ang="0">
                  <a:pos x="29" y="69"/>
                </a:cxn>
                <a:cxn ang="0">
                  <a:pos x="25" y="66"/>
                </a:cxn>
                <a:cxn ang="0">
                  <a:pos x="27" y="59"/>
                </a:cxn>
                <a:cxn ang="0">
                  <a:pos x="24" y="61"/>
                </a:cxn>
                <a:cxn ang="0">
                  <a:pos x="19" y="72"/>
                </a:cxn>
                <a:cxn ang="0">
                  <a:pos x="13" y="67"/>
                </a:cxn>
                <a:cxn ang="0">
                  <a:pos x="14" y="63"/>
                </a:cxn>
                <a:cxn ang="0">
                  <a:pos x="3" y="72"/>
                </a:cxn>
                <a:cxn ang="0">
                  <a:pos x="1" y="71"/>
                </a:cxn>
                <a:cxn ang="0">
                  <a:pos x="6" y="63"/>
                </a:cxn>
                <a:cxn ang="0">
                  <a:pos x="0" y="64"/>
                </a:cxn>
                <a:cxn ang="0">
                  <a:pos x="1" y="61"/>
                </a:cxn>
                <a:cxn ang="0">
                  <a:pos x="11" y="51"/>
                </a:cxn>
                <a:cxn ang="0">
                  <a:pos x="21" y="51"/>
                </a:cxn>
                <a:cxn ang="0">
                  <a:pos x="27" y="43"/>
                </a:cxn>
                <a:cxn ang="0">
                  <a:pos x="29" y="40"/>
                </a:cxn>
                <a:cxn ang="0">
                  <a:pos x="41" y="32"/>
                </a:cxn>
                <a:cxn ang="0">
                  <a:pos x="46" y="26"/>
                </a:cxn>
                <a:cxn ang="0">
                  <a:pos x="46" y="26"/>
                </a:cxn>
              </a:cxnLst>
              <a:rect l="0" t="0" r="r" b="b"/>
              <a:pathLst>
                <a:path w="107" h="77">
                  <a:moveTo>
                    <a:pt x="46" y="26"/>
                  </a:moveTo>
                  <a:lnTo>
                    <a:pt x="67" y="10"/>
                  </a:lnTo>
                  <a:lnTo>
                    <a:pt x="78" y="8"/>
                  </a:lnTo>
                  <a:lnTo>
                    <a:pt x="77" y="15"/>
                  </a:lnTo>
                  <a:lnTo>
                    <a:pt x="80" y="10"/>
                  </a:lnTo>
                  <a:lnTo>
                    <a:pt x="88" y="11"/>
                  </a:lnTo>
                  <a:lnTo>
                    <a:pt x="91" y="8"/>
                  </a:lnTo>
                  <a:lnTo>
                    <a:pt x="88" y="5"/>
                  </a:lnTo>
                  <a:lnTo>
                    <a:pt x="98" y="0"/>
                  </a:lnTo>
                  <a:lnTo>
                    <a:pt x="107" y="13"/>
                  </a:lnTo>
                  <a:lnTo>
                    <a:pt x="93" y="19"/>
                  </a:lnTo>
                  <a:lnTo>
                    <a:pt x="96" y="27"/>
                  </a:lnTo>
                  <a:lnTo>
                    <a:pt x="91" y="31"/>
                  </a:lnTo>
                  <a:lnTo>
                    <a:pt x="93" y="39"/>
                  </a:lnTo>
                  <a:lnTo>
                    <a:pt x="78" y="47"/>
                  </a:lnTo>
                  <a:lnTo>
                    <a:pt x="73" y="56"/>
                  </a:lnTo>
                  <a:lnTo>
                    <a:pt x="67" y="58"/>
                  </a:lnTo>
                  <a:lnTo>
                    <a:pt x="65" y="50"/>
                  </a:lnTo>
                  <a:lnTo>
                    <a:pt x="72" y="34"/>
                  </a:lnTo>
                  <a:lnTo>
                    <a:pt x="65" y="35"/>
                  </a:lnTo>
                  <a:lnTo>
                    <a:pt x="62" y="40"/>
                  </a:lnTo>
                  <a:lnTo>
                    <a:pt x="62" y="47"/>
                  </a:lnTo>
                  <a:lnTo>
                    <a:pt x="53" y="48"/>
                  </a:lnTo>
                  <a:lnTo>
                    <a:pt x="56" y="55"/>
                  </a:lnTo>
                  <a:lnTo>
                    <a:pt x="51" y="58"/>
                  </a:lnTo>
                  <a:lnTo>
                    <a:pt x="48" y="64"/>
                  </a:lnTo>
                  <a:lnTo>
                    <a:pt x="46" y="64"/>
                  </a:lnTo>
                  <a:lnTo>
                    <a:pt x="46" y="53"/>
                  </a:lnTo>
                  <a:lnTo>
                    <a:pt x="43" y="55"/>
                  </a:lnTo>
                  <a:lnTo>
                    <a:pt x="41" y="61"/>
                  </a:lnTo>
                  <a:lnTo>
                    <a:pt x="40" y="63"/>
                  </a:lnTo>
                  <a:lnTo>
                    <a:pt x="37" y="64"/>
                  </a:lnTo>
                  <a:lnTo>
                    <a:pt x="40" y="71"/>
                  </a:lnTo>
                  <a:lnTo>
                    <a:pt x="33" y="74"/>
                  </a:lnTo>
                  <a:lnTo>
                    <a:pt x="30" y="72"/>
                  </a:lnTo>
                  <a:lnTo>
                    <a:pt x="29" y="77"/>
                  </a:lnTo>
                  <a:lnTo>
                    <a:pt x="29" y="69"/>
                  </a:lnTo>
                  <a:lnTo>
                    <a:pt x="25" y="66"/>
                  </a:lnTo>
                  <a:lnTo>
                    <a:pt x="27" y="59"/>
                  </a:lnTo>
                  <a:lnTo>
                    <a:pt x="24" y="61"/>
                  </a:lnTo>
                  <a:lnTo>
                    <a:pt x="19" y="72"/>
                  </a:lnTo>
                  <a:lnTo>
                    <a:pt x="13" y="67"/>
                  </a:lnTo>
                  <a:lnTo>
                    <a:pt x="14" y="63"/>
                  </a:lnTo>
                  <a:lnTo>
                    <a:pt x="3" y="72"/>
                  </a:lnTo>
                  <a:lnTo>
                    <a:pt x="1" y="71"/>
                  </a:lnTo>
                  <a:lnTo>
                    <a:pt x="6" y="63"/>
                  </a:lnTo>
                  <a:lnTo>
                    <a:pt x="0" y="64"/>
                  </a:lnTo>
                  <a:lnTo>
                    <a:pt x="1" y="61"/>
                  </a:lnTo>
                  <a:lnTo>
                    <a:pt x="11" y="51"/>
                  </a:lnTo>
                  <a:lnTo>
                    <a:pt x="21" y="51"/>
                  </a:lnTo>
                  <a:lnTo>
                    <a:pt x="27" y="43"/>
                  </a:lnTo>
                  <a:lnTo>
                    <a:pt x="29" y="40"/>
                  </a:lnTo>
                  <a:lnTo>
                    <a:pt x="41" y="32"/>
                  </a:lnTo>
                  <a:lnTo>
                    <a:pt x="46" y="26"/>
                  </a:lnTo>
                  <a:lnTo>
                    <a:pt x="46" y="2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5" name="Полилиния 592"/>
            <p:cNvSpPr/>
            <p:nvPr/>
          </p:nvSpPr>
          <p:spPr bwMode="auto">
            <a:xfrm>
              <a:off x="2238414" y="-3305669"/>
              <a:ext cx="21753" cy="815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3"/>
                </a:cxn>
                <a:cxn ang="0">
                  <a:pos x="14" y="6"/>
                </a:cxn>
                <a:cxn ang="0">
                  <a:pos x="0" y="3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6" h="6">
                  <a:moveTo>
                    <a:pt x="11" y="0"/>
                  </a:moveTo>
                  <a:lnTo>
                    <a:pt x="16" y="3"/>
                  </a:lnTo>
                  <a:lnTo>
                    <a:pt x="14" y="6"/>
                  </a:lnTo>
                  <a:lnTo>
                    <a:pt x="0" y="3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6" name="Полилиния 593"/>
            <p:cNvSpPr/>
            <p:nvPr/>
          </p:nvSpPr>
          <p:spPr bwMode="auto">
            <a:xfrm>
              <a:off x="2277842" y="-3384523"/>
              <a:ext cx="66619" cy="50304"/>
            </a:xfrm>
            <a:custGeom>
              <a:avLst/>
              <a:gdLst/>
              <a:ahLst/>
              <a:cxnLst>
                <a:cxn ang="0">
                  <a:pos x="22" y="5"/>
                </a:cxn>
                <a:cxn ang="0">
                  <a:pos x="45" y="0"/>
                </a:cxn>
                <a:cxn ang="0">
                  <a:pos x="49" y="5"/>
                </a:cxn>
                <a:cxn ang="0">
                  <a:pos x="48" y="9"/>
                </a:cxn>
                <a:cxn ang="0">
                  <a:pos x="25" y="16"/>
                </a:cxn>
                <a:cxn ang="0">
                  <a:pos x="27" y="16"/>
                </a:cxn>
                <a:cxn ang="0">
                  <a:pos x="25" y="19"/>
                </a:cxn>
                <a:cxn ang="0">
                  <a:pos x="40" y="16"/>
                </a:cxn>
                <a:cxn ang="0">
                  <a:pos x="40" y="22"/>
                </a:cxn>
                <a:cxn ang="0">
                  <a:pos x="35" y="29"/>
                </a:cxn>
                <a:cxn ang="0">
                  <a:pos x="11" y="37"/>
                </a:cxn>
                <a:cxn ang="0">
                  <a:pos x="0" y="29"/>
                </a:cxn>
                <a:cxn ang="0">
                  <a:pos x="1" y="24"/>
                </a:cxn>
                <a:cxn ang="0">
                  <a:pos x="1" y="16"/>
                </a:cxn>
                <a:cxn ang="0">
                  <a:pos x="4" y="11"/>
                </a:cxn>
                <a:cxn ang="0">
                  <a:pos x="22" y="5"/>
                </a:cxn>
                <a:cxn ang="0">
                  <a:pos x="22" y="5"/>
                </a:cxn>
              </a:cxnLst>
              <a:rect l="0" t="0" r="r" b="b"/>
              <a:pathLst>
                <a:path w="49" h="37">
                  <a:moveTo>
                    <a:pt x="22" y="5"/>
                  </a:moveTo>
                  <a:lnTo>
                    <a:pt x="45" y="0"/>
                  </a:lnTo>
                  <a:lnTo>
                    <a:pt x="49" y="5"/>
                  </a:lnTo>
                  <a:lnTo>
                    <a:pt x="48" y="9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5" y="19"/>
                  </a:lnTo>
                  <a:lnTo>
                    <a:pt x="40" y="16"/>
                  </a:lnTo>
                  <a:lnTo>
                    <a:pt x="40" y="22"/>
                  </a:lnTo>
                  <a:lnTo>
                    <a:pt x="35" y="29"/>
                  </a:lnTo>
                  <a:lnTo>
                    <a:pt x="11" y="37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1" y="16"/>
                  </a:lnTo>
                  <a:lnTo>
                    <a:pt x="4" y="11"/>
                  </a:lnTo>
                  <a:lnTo>
                    <a:pt x="22" y="5"/>
                  </a:lnTo>
                  <a:lnTo>
                    <a:pt x="22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7" name="Полилиния 594"/>
            <p:cNvSpPr/>
            <p:nvPr/>
          </p:nvSpPr>
          <p:spPr bwMode="auto">
            <a:xfrm>
              <a:off x="2257448" y="-3380445"/>
              <a:ext cx="17675" cy="2447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8" y="0"/>
                </a:cxn>
                <a:cxn ang="0">
                  <a:pos x="13" y="13"/>
                </a:cxn>
                <a:cxn ang="0">
                  <a:pos x="5" y="18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3" h="18">
                  <a:moveTo>
                    <a:pt x="0" y="6"/>
                  </a:moveTo>
                  <a:lnTo>
                    <a:pt x="8" y="0"/>
                  </a:lnTo>
                  <a:lnTo>
                    <a:pt x="13" y="13"/>
                  </a:lnTo>
                  <a:lnTo>
                    <a:pt x="5" y="18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8" name="Полилиния 595"/>
            <p:cNvSpPr/>
            <p:nvPr/>
          </p:nvSpPr>
          <p:spPr bwMode="auto">
            <a:xfrm>
              <a:off x="2290077" y="-3426670"/>
              <a:ext cx="70697" cy="32629"/>
            </a:xfrm>
            <a:custGeom>
              <a:avLst/>
              <a:gdLst/>
              <a:ahLst/>
              <a:cxnLst>
                <a:cxn ang="0">
                  <a:pos x="45" y="5"/>
                </a:cxn>
                <a:cxn ang="0">
                  <a:pos x="52" y="12"/>
                </a:cxn>
                <a:cxn ang="0">
                  <a:pos x="50" y="18"/>
                </a:cxn>
                <a:cxn ang="0">
                  <a:pos x="47" y="21"/>
                </a:cxn>
                <a:cxn ang="0">
                  <a:pos x="32" y="23"/>
                </a:cxn>
                <a:cxn ang="0">
                  <a:pos x="26" y="16"/>
                </a:cxn>
                <a:cxn ang="0">
                  <a:pos x="26" y="21"/>
                </a:cxn>
                <a:cxn ang="0">
                  <a:pos x="24" y="23"/>
                </a:cxn>
                <a:cxn ang="0">
                  <a:pos x="15" y="18"/>
                </a:cxn>
                <a:cxn ang="0">
                  <a:pos x="7" y="24"/>
                </a:cxn>
                <a:cxn ang="0">
                  <a:pos x="0" y="21"/>
                </a:cxn>
                <a:cxn ang="0">
                  <a:pos x="8" y="13"/>
                </a:cxn>
                <a:cxn ang="0">
                  <a:pos x="37" y="0"/>
                </a:cxn>
                <a:cxn ang="0">
                  <a:pos x="45" y="5"/>
                </a:cxn>
                <a:cxn ang="0">
                  <a:pos x="45" y="5"/>
                </a:cxn>
              </a:cxnLst>
              <a:rect l="0" t="0" r="r" b="b"/>
              <a:pathLst>
                <a:path w="52" h="24">
                  <a:moveTo>
                    <a:pt x="45" y="5"/>
                  </a:moveTo>
                  <a:lnTo>
                    <a:pt x="52" y="12"/>
                  </a:lnTo>
                  <a:lnTo>
                    <a:pt x="50" y="18"/>
                  </a:lnTo>
                  <a:lnTo>
                    <a:pt x="47" y="21"/>
                  </a:lnTo>
                  <a:lnTo>
                    <a:pt x="32" y="23"/>
                  </a:lnTo>
                  <a:lnTo>
                    <a:pt x="26" y="16"/>
                  </a:lnTo>
                  <a:lnTo>
                    <a:pt x="26" y="21"/>
                  </a:lnTo>
                  <a:lnTo>
                    <a:pt x="24" y="23"/>
                  </a:lnTo>
                  <a:lnTo>
                    <a:pt x="15" y="18"/>
                  </a:lnTo>
                  <a:lnTo>
                    <a:pt x="7" y="24"/>
                  </a:lnTo>
                  <a:lnTo>
                    <a:pt x="0" y="21"/>
                  </a:lnTo>
                  <a:lnTo>
                    <a:pt x="8" y="13"/>
                  </a:lnTo>
                  <a:lnTo>
                    <a:pt x="37" y="0"/>
                  </a:lnTo>
                  <a:lnTo>
                    <a:pt x="45" y="5"/>
                  </a:lnTo>
                  <a:lnTo>
                    <a:pt x="4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9" name="Полилиния 596"/>
            <p:cNvSpPr/>
            <p:nvPr/>
          </p:nvSpPr>
          <p:spPr bwMode="auto">
            <a:xfrm>
              <a:off x="2549753" y="-3528636"/>
              <a:ext cx="24472" cy="3534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8" y="3"/>
                </a:cxn>
                <a:cxn ang="0">
                  <a:pos x="14" y="16"/>
                </a:cxn>
                <a:cxn ang="0">
                  <a:pos x="11" y="26"/>
                </a:cxn>
                <a:cxn ang="0">
                  <a:pos x="6" y="14"/>
                </a:cxn>
                <a:cxn ang="0">
                  <a:pos x="0" y="13"/>
                </a:cxn>
                <a:cxn ang="0">
                  <a:pos x="3" y="5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8" h="26">
                  <a:moveTo>
                    <a:pt x="8" y="0"/>
                  </a:moveTo>
                  <a:lnTo>
                    <a:pt x="18" y="3"/>
                  </a:lnTo>
                  <a:lnTo>
                    <a:pt x="14" y="16"/>
                  </a:lnTo>
                  <a:lnTo>
                    <a:pt x="11" y="26"/>
                  </a:lnTo>
                  <a:lnTo>
                    <a:pt x="6" y="14"/>
                  </a:lnTo>
                  <a:lnTo>
                    <a:pt x="0" y="13"/>
                  </a:lnTo>
                  <a:lnTo>
                    <a:pt x="3" y="5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0" name="Полилиния 597"/>
            <p:cNvSpPr/>
            <p:nvPr/>
          </p:nvSpPr>
          <p:spPr bwMode="auto">
            <a:xfrm>
              <a:off x="2606854" y="-3636042"/>
              <a:ext cx="171304" cy="251518"/>
            </a:xfrm>
            <a:custGeom>
              <a:avLst/>
              <a:gdLst/>
              <a:ahLst/>
              <a:cxnLst>
                <a:cxn ang="0">
                  <a:pos x="40" y="52"/>
                </a:cxn>
                <a:cxn ang="0">
                  <a:pos x="27" y="36"/>
                </a:cxn>
                <a:cxn ang="0">
                  <a:pos x="30" y="31"/>
                </a:cxn>
                <a:cxn ang="0">
                  <a:pos x="35" y="21"/>
                </a:cxn>
                <a:cxn ang="0">
                  <a:pos x="43" y="16"/>
                </a:cxn>
                <a:cxn ang="0">
                  <a:pos x="40" y="10"/>
                </a:cxn>
                <a:cxn ang="0">
                  <a:pos x="40" y="0"/>
                </a:cxn>
                <a:cxn ang="0">
                  <a:pos x="72" y="15"/>
                </a:cxn>
                <a:cxn ang="0">
                  <a:pos x="77" y="47"/>
                </a:cxn>
                <a:cxn ang="0">
                  <a:pos x="77" y="49"/>
                </a:cxn>
                <a:cxn ang="0">
                  <a:pos x="93" y="58"/>
                </a:cxn>
                <a:cxn ang="0">
                  <a:pos x="91" y="65"/>
                </a:cxn>
                <a:cxn ang="0">
                  <a:pos x="93" y="77"/>
                </a:cxn>
                <a:cxn ang="0">
                  <a:pos x="96" y="68"/>
                </a:cxn>
                <a:cxn ang="0">
                  <a:pos x="109" y="61"/>
                </a:cxn>
                <a:cxn ang="0">
                  <a:pos x="101" y="77"/>
                </a:cxn>
                <a:cxn ang="0">
                  <a:pos x="109" y="85"/>
                </a:cxn>
                <a:cxn ang="0">
                  <a:pos x="98" y="106"/>
                </a:cxn>
                <a:cxn ang="0">
                  <a:pos x="114" y="106"/>
                </a:cxn>
                <a:cxn ang="0">
                  <a:pos x="120" y="105"/>
                </a:cxn>
                <a:cxn ang="0">
                  <a:pos x="125" y="124"/>
                </a:cxn>
                <a:cxn ang="0">
                  <a:pos x="102" y="140"/>
                </a:cxn>
                <a:cxn ang="0">
                  <a:pos x="96" y="135"/>
                </a:cxn>
                <a:cxn ang="0">
                  <a:pos x="85" y="158"/>
                </a:cxn>
                <a:cxn ang="0">
                  <a:pos x="85" y="135"/>
                </a:cxn>
                <a:cxn ang="0">
                  <a:pos x="78" y="158"/>
                </a:cxn>
                <a:cxn ang="0">
                  <a:pos x="78" y="167"/>
                </a:cxn>
                <a:cxn ang="0">
                  <a:pos x="70" y="166"/>
                </a:cxn>
                <a:cxn ang="0">
                  <a:pos x="67" y="183"/>
                </a:cxn>
                <a:cxn ang="0">
                  <a:pos x="54" y="164"/>
                </a:cxn>
                <a:cxn ang="0">
                  <a:pos x="53" y="177"/>
                </a:cxn>
                <a:cxn ang="0">
                  <a:pos x="49" y="180"/>
                </a:cxn>
                <a:cxn ang="0">
                  <a:pos x="29" y="182"/>
                </a:cxn>
                <a:cxn ang="0">
                  <a:pos x="27" y="175"/>
                </a:cxn>
                <a:cxn ang="0">
                  <a:pos x="21" y="167"/>
                </a:cxn>
                <a:cxn ang="0">
                  <a:pos x="21" y="161"/>
                </a:cxn>
                <a:cxn ang="0">
                  <a:pos x="17" y="150"/>
                </a:cxn>
                <a:cxn ang="0">
                  <a:pos x="29" y="132"/>
                </a:cxn>
                <a:cxn ang="0">
                  <a:pos x="38" y="124"/>
                </a:cxn>
                <a:cxn ang="0">
                  <a:pos x="40" y="119"/>
                </a:cxn>
                <a:cxn ang="0">
                  <a:pos x="30" y="122"/>
                </a:cxn>
                <a:cxn ang="0">
                  <a:pos x="33" y="114"/>
                </a:cxn>
                <a:cxn ang="0">
                  <a:pos x="21" y="124"/>
                </a:cxn>
                <a:cxn ang="0">
                  <a:pos x="19" y="116"/>
                </a:cxn>
                <a:cxn ang="0">
                  <a:pos x="9" y="117"/>
                </a:cxn>
                <a:cxn ang="0">
                  <a:pos x="6" y="109"/>
                </a:cxn>
                <a:cxn ang="0">
                  <a:pos x="25" y="101"/>
                </a:cxn>
                <a:cxn ang="0">
                  <a:pos x="5" y="101"/>
                </a:cxn>
                <a:cxn ang="0">
                  <a:pos x="1" y="84"/>
                </a:cxn>
                <a:cxn ang="0">
                  <a:pos x="3" y="74"/>
                </a:cxn>
                <a:cxn ang="0">
                  <a:pos x="24" y="79"/>
                </a:cxn>
                <a:cxn ang="0">
                  <a:pos x="27" y="71"/>
                </a:cxn>
                <a:cxn ang="0">
                  <a:pos x="14" y="74"/>
                </a:cxn>
                <a:cxn ang="0">
                  <a:pos x="5" y="63"/>
                </a:cxn>
                <a:cxn ang="0">
                  <a:pos x="22" y="63"/>
                </a:cxn>
                <a:cxn ang="0">
                  <a:pos x="14" y="55"/>
                </a:cxn>
                <a:cxn ang="0">
                  <a:pos x="21" y="49"/>
                </a:cxn>
              </a:cxnLst>
              <a:rect l="0" t="0" r="r" b="b"/>
              <a:pathLst>
                <a:path w="126" h="185">
                  <a:moveTo>
                    <a:pt x="21" y="49"/>
                  </a:moveTo>
                  <a:lnTo>
                    <a:pt x="40" y="52"/>
                  </a:lnTo>
                  <a:lnTo>
                    <a:pt x="33" y="44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30" y="31"/>
                  </a:lnTo>
                  <a:lnTo>
                    <a:pt x="29" y="26"/>
                  </a:lnTo>
                  <a:lnTo>
                    <a:pt x="35" y="21"/>
                  </a:lnTo>
                  <a:lnTo>
                    <a:pt x="40" y="26"/>
                  </a:lnTo>
                  <a:lnTo>
                    <a:pt x="43" y="16"/>
                  </a:lnTo>
                  <a:lnTo>
                    <a:pt x="59" y="13"/>
                  </a:lnTo>
                  <a:lnTo>
                    <a:pt x="40" y="10"/>
                  </a:lnTo>
                  <a:lnTo>
                    <a:pt x="38" y="4"/>
                  </a:lnTo>
                  <a:lnTo>
                    <a:pt x="40" y="0"/>
                  </a:lnTo>
                  <a:lnTo>
                    <a:pt x="67" y="4"/>
                  </a:lnTo>
                  <a:lnTo>
                    <a:pt x="72" y="15"/>
                  </a:lnTo>
                  <a:lnTo>
                    <a:pt x="70" y="20"/>
                  </a:lnTo>
                  <a:lnTo>
                    <a:pt x="77" y="47"/>
                  </a:lnTo>
                  <a:lnTo>
                    <a:pt x="74" y="53"/>
                  </a:lnTo>
                  <a:lnTo>
                    <a:pt x="77" y="49"/>
                  </a:lnTo>
                  <a:lnTo>
                    <a:pt x="93" y="53"/>
                  </a:lnTo>
                  <a:lnTo>
                    <a:pt x="93" y="58"/>
                  </a:lnTo>
                  <a:lnTo>
                    <a:pt x="91" y="60"/>
                  </a:lnTo>
                  <a:lnTo>
                    <a:pt x="91" y="65"/>
                  </a:lnTo>
                  <a:lnTo>
                    <a:pt x="90" y="71"/>
                  </a:lnTo>
                  <a:lnTo>
                    <a:pt x="93" y="77"/>
                  </a:lnTo>
                  <a:lnTo>
                    <a:pt x="99" y="76"/>
                  </a:lnTo>
                  <a:lnTo>
                    <a:pt x="96" y="68"/>
                  </a:lnTo>
                  <a:lnTo>
                    <a:pt x="99" y="58"/>
                  </a:lnTo>
                  <a:lnTo>
                    <a:pt x="109" y="61"/>
                  </a:lnTo>
                  <a:lnTo>
                    <a:pt x="107" y="73"/>
                  </a:lnTo>
                  <a:lnTo>
                    <a:pt x="101" y="77"/>
                  </a:lnTo>
                  <a:lnTo>
                    <a:pt x="109" y="79"/>
                  </a:lnTo>
                  <a:lnTo>
                    <a:pt x="109" y="85"/>
                  </a:lnTo>
                  <a:lnTo>
                    <a:pt x="109" y="89"/>
                  </a:lnTo>
                  <a:lnTo>
                    <a:pt x="98" y="106"/>
                  </a:lnTo>
                  <a:lnTo>
                    <a:pt x="109" y="100"/>
                  </a:lnTo>
                  <a:lnTo>
                    <a:pt x="114" y="106"/>
                  </a:lnTo>
                  <a:lnTo>
                    <a:pt x="114" y="111"/>
                  </a:lnTo>
                  <a:lnTo>
                    <a:pt x="120" y="105"/>
                  </a:lnTo>
                  <a:lnTo>
                    <a:pt x="126" y="119"/>
                  </a:lnTo>
                  <a:lnTo>
                    <a:pt x="125" y="124"/>
                  </a:lnTo>
                  <a:lnTo>
                    <a:pt x="102" y="137"/>
                  </a:lnTo>
                  <a:lnTo>
                    <a:pt x="102" y="140"/>
                  </a:lnTo>
                  <a:lnTo>
                    <a:pt x="98" y="143"/>
                  </a:lnTo>
                  <a:lnTo>
                    <a:pt x="96" y="135"/>
                  </a:lnTo>
                  <a:lnTo>
                    <a:pt x="94" y="146"/>
                  </a:lnTo>
                  <a:lnTo>
                    <a:pt x="85" y="158"/>
                  </a:lnTo>
                  <a:lnTo>
                    <a:pt x="82" y="153"/>
                  </a:lnTo>
                  <a:lnTo>
                    <a:pt x="85" y="135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62"/>
                  </a:lnTo>
                  <a:lnTo>
                    <a:pt x="78" y="167"/>
                  </a:lnTo>
                  <a:lnTo>
                    <a:pt x="72" y="159"/>
                  </a:lnTo>
                  <a:lnTo>
                    <a:pt x="70" y="166"/>
                  </a:lnTo>
                  <a:lnTo>
                    <a:pt x="72" y="172"/>
                  </a:lnTo>
                  <a:lnTo>
                    <a:pt x="67" y="183"/>
                  </a:lnTo>
                  <a:lnTo>
                    <a:pt x="56" y="161"/>
                  </a:lnTo>
                  <a:lnTo>
                    <a:pt x="54" y="164"/>
                  </a:lnTo>
                  <a:lnTo>
                    <a:pt x="59" y="185"/>
                  </a:lnTo>
                  <a:lnTo>
                    <a:pt x="53" y="177"/>
                  </a:lnTo>
                  <a:lnTo>
                    <a:pt x="46" y="177"/>
                  </a:lnTo>
                  <a:lnTo>
                    <a:pt x="49" y="180"/>
                  </a:lnTo>
                  <a:lnTo>
                    <a:pt x="49" y="185"/>
                  </a:lnTo>
                  <a:lnTo>
                    <a:pt x="29" y="182"/>
                  </a:lnTo>
                  <a:lnTo>
                    <a:pt x="25" y="177"/>
                  </a:lnTo>
                  <a:lnTo>
                    <a:pt x="27" y="175"/>
                  </a:lnTo>
                  <a:lnTo>
                    <a:pt x="24" y="175"/>
                  </a:lnTo>
                  <a:lnTo>
                    <a:pt x="21" y="167"/>
                  </a:lnTo>
                  <a:lnTo>
                    <a:pt x="37" y="164"/>
                  </a:lnTo>
                  <a:lnTo>
                    <a:pt x="21" y="161"/>
                  </a:lnTo>
                  <a:lnTo>
                    <a:pt x="19" y="153"/>
                  </a:lnTo>
                  <a:lnTo>
                    <a:pt x="17" y="150"/>
                  </a:lnTo>
                  <a:lnTo>
                    <a:pt x="16" y="140"/>
                  </a:lnTo>
                  <a:lnTo>
                    <a:pt x="29" y="132"/>
                  </a:lnTo>
                  <a:lnTo>
                    <a:pt x="41" y="127"/>
                  </a:lnTo>
                  <a:lnTo>
                    <a:pt x="38" y="124"/>
                  </a:lnTo>
                  <a:lnTo>
                    <a:pt x="43" y="121"/>
                  </a:lnTo>
                  <a:lnTo>
                    <a:pt x="40" y="119"/>
                  </a:lnTo>
                  <a:lnTo>
                    <a:pt x="41" y="116"/>
                  </a:lnTo>
                  <a:lnTo>
                    <a:pt x="30" y="122"/>
                  </a:lnTo>
                  <a:lnTo>
                    <a:pt x="30" y="121"/>
                  </a:lnTo>
                  <a:lnTo>
                    <a:pt x="33" y="114"/>
                  </a:lnTo>
                  <a:lnTo>
                    <a:pt x="24" y="125"/>
                  </a:lnTo>
                  <a:lnTo>
                    <a:pt x="21" y="124"/>
                  </a:lnTo>
                  <a:lnTo>
                    <a:pt x="25" y="117"/>
                  </a:lnTo>
                  <a:lnTo>
                    <a:pt x="19" y="116"/>
                  </a:lnTo>
                  <a:lnTo>
                    <a:pt x="9" y="125"/>
                  </a:lnTo>
                  <a:lnTo>
                    <a:pt x="9" y="117"/>
                  </a:lnTo>
                  <a:lnTo>
                    <a:pt x="3" y="116"/>
                  </a:lnTo>
                  <a:lnTo>
                    <a:pt x="6" y="109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19" y="106"/>
                  </a:lnTo>
                  <a:lnTo>
                    <a:pt x="5" y="101"/>
                  </a:lnTo>
                  <a:lnTo>
                    <a:pt x="0" y="90"/>
                  </a:lnTo>
                  <a:lnTo>
                    <a:pt x="1" y="84"/>
                  </a:lnTo>
                  <a:lnTo>
                    <a:pt x="3" y="81"/>
                  </a:lnTo>
                  <a:lnTo>
                    <a:pt x="3" y="74"/>
                  </a:lnTo>
                  <a:lnTo>
                    <a:pt x="25" y="85"/>
                  </a:lnTo>
                  <a:lnTo>
                    <a:pt x="24" y="79"/>
                  </a:lnTo>
                  <a:lnTo>
                    <a:pt x="33" y="74"/>
                  </a:lnTo>
                  <a:lnTo>
                    <a:pt x="27" y="71"/>
                  </a:lnTo>
                  <a:lnTo>
                    <a:pt x="19" y="79"/>
                  </a:lnTo>
                  <a:lnTo>
                    <a:pt x="14" y="74"/>
                  </a:lnTo>
                  <a:lnTo>
                    <a:pt x="6" y="69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22" y="63"/>
                  </a:lnTo>
                  <a:lnTo>
                    <a:pt x="13" y="57"/>
                  </a:lnTo>
                  <a:lnTo>
                    <a:pt x="14" y="55"/>
                  </a:lnTo>
                  <a:lnTo>
                    <a:pt x="14" y="49"/>
                  </a:lnTo>
                  <a:lnTo>
                    <a:pt x="21" y="49"/>
                  </a:lnTo>
                  <a:lnTo>
                    <a:pt x="21" y="4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1" name="Полилиния 598"/>
            <p:cNvSpPr/>
            <p:nvPr/>
          </p:nvSpPr>
          <p:spPr bwMode="auto">
            <a:xfrm>
              <a:off x="2567427" y="-3365489"/>
              <a:ext cx="50304" cy="24472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32" y="3"/>
                </a:cxn>
                <a:cxn ang="0">
                  <a:pos x="37" y="8"/>
                </a:cxn>
                <a:cxn ang="0">
                  <a:pos x="32" y="10"/>
                </a:cxn>
                <a:cxn ang="0">
                  <a:pos x="32" y="16"/>
                </a:cxn>
                <a:cxn ang="0">
                  <a:pos x="30" y="18"/>
                </a:cxn>
                <a:cxn ang="0">
                  <a:pos x="11" y="18"/>
                </a:cxn>
                <a:cxn ang="0">
                  <a:pos x="1" y="15"/>
                </a:cxn>
                <a:cxn ang="0">
                  <a:pos x="0" y="8"/>
                </a:cxn>
                <a:cxn ang="0">
                  <a:pos x="9" y="0"/>
                </a:cxn>
                <a:cxn ang="0">
                  <a:pos x="14" y="2"/>
                </a:cxn>
                <a:cxn ang="0">
                  <a:pos x="14" y="2"/>
                </a:cxn>
              </a:cxnLst>
              <a:rect l="0" t="0" r="r" b="b"/>
              <a:pathLst>
                <a:path w="37" h="18">
                  <a:moveTo>
                    <a:pt x="14" y="2"/>
                  </a:moveTo>
                  <a:lnTo>
                    <a:pt x="32" y="3"/>
                  </a:lnTo>
                  <a:lnTo>
                    <a:pt x="37" y="8"/>
                  </a:lnTo>
                  <a:lnTo>
                    <a:pt x="32" y="10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11" y="18"/>
                  </a:lnTo>
                  <a:lnTo>
                    <a:pt x="1" y="15"/>
                  </a:lnTo>
                  <a:lnTo>
                    <a:pt x="0" y="8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2" name="Полилиния 599"/>
            <p:cNvSpPr/>
            <p:nvPr/>
          </p:nvSpPr>
          <p:spPr bwMode="auto">
            <a:xfrm>
              <a:off x="2538877" y="-3316545"/>
              <a:ext cx="277350" cy="14275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12"/>
                </a:cxn>
                <a:cxn ang="0">
                  <a:pos x="19" y="30"/>
                </a:cxn>
                <a:cxn ang="0">
                  <a:pos x="34" y="35"/>
                </a:cxn>
                <a:cxn ang="0">
                  <a:pos x="45" y="46"/>
                </a:cxn>
                <a:cxn ang="0">
                  <a:pos x="50" y="62"/>
                </a:cxn>
                <a:cxn ang="0">
                  <a:pos x="39" y="76"/>
                </a:cxn>
                <a:cxn ang="0">
                  <a:pos x="40" y="93"/>
                </a:cxn>
                <a:cxn ang="0">
                  <a:pos x="50" y="99"/>
                </a:cxn>
                <a:cxn ang="0">
                  <a:pos x="53" y="96"/>
                </a:cxn>
                <a:cxn ang="0">
                  <a:pos x="61" y="99"/>
                </a:cxn>
                <a:cxn ang="0">
                  <a:pos x="75" y="99"/>
                </a:cxn>
                <a:cxn ang="0">
                  <a:pos x="77" y="91"/>
                </a:cxn>
                <a:cxn ang="0">
                  <a:pos x="83" y="93"/>
                </a:cxn>
                <a:cxn ang="0">
                  <a:pos x="85" y="105"/>
                </a:cxn>
                <a:cxn ang="0">
                  <a:pos x="107" y="104"/>
                </a:cxn>
                <a:cxn ang="0">
                  <a:pos x="112" y="101"/>
                </a:cxn>
                <a:cxn ang="0">
                  <a:pos x="122" y="97"/>
                </a:cxn>
                <a:cxn ang="0">
                  <a:pos x="130" y="96"/>
                </a:cxn>
                <a:cxn ang="0">
                  <a:pos x="152" y="94"/>
                </a:cxn>
                <a:cxn ang="0">
                  <a:pos x="156" y="91"/>
                </a:cxn>
                <a:cxn ang="0">
                  <a:pos x="160" y="101"/>
                </a:cxn>
                <a:cxn ang="0">
                  <a:pos x="191" y="94"/>
                </a:cxn>
                <a:cxn ang="0">
                  <a:pos x="189" y="81"/>
                </a:cxn>
                <a:cxn ang="0">
                  <a:pos x="202" y="62"/>
                </a:cxn>
                <a:cxn ang="0">
                  <a:pos x="197" y="59"/>
                </a:cxn>
                <a:cxn ang="0">
                  <a:pos x="173" y="49"/>
                </a:cxn>
                <a:cxn ang="0">
                  <a:pos x="143" y="59"/>
                </a:cxn>
                <a:cxn ang="0">
                  <a:pos x="133" y="64"/>
                </a:cxn>
                <a:cxn ang="0">
                  <a:pos x="128" y="70"/>
                </a:cxn>
                <a:cxn ang="0">
                  <a:pos x="106" y="60"/>
                </a:cxn>
                <a:cxn ang="0">
                  <a:pos x="93" y="67"/>
                </a:cxn>
                <a:cxn ang="0">
                  <a:pos x="88" y="60"/>
                </a:cxn>
                <a:cxn ang="0">
                  <a:pos x="85" y="64"/>
                </a:cxn>
                <a:cxn ang="0">
                  <a:pos x="83" y="52"/>
                </a:cxn>
                <a:cxn ang="0">
                  <a:pos x="77" y="46"/>
                </a:cxn>
                <a:cxn ang="0">
                  <a:pos x="74" y="44"/>
                </a:cxn>
                <a:cxn ang="0">
                  <a:pos x="72" y="41"/>
                </a:cxn>
                <a:cxn ang="0">
                  <a:pos x="90" y="32"/>
                </a:cxn>
                <a:cxn ang="0">
                  <a:pos x="66" y="14"/>
                </a:cxn>
                <a:cxn ang="0">
                  <a:pos x="42" y="19"/>
                </a:cxn>
                <a:cxn ang="0">
                  <a:pos x="42" y="3"/>
                </a:cxn>
                <a:cxn ang="0">
                  <a:pos x="29" y="0"/>
                </a:cxn>
              </a:cxnLst>
              <a:rect l="0" t="0" r="r" b="b"/>
              <a:pathLst>
                <a:path w="204" h="105">
                  <a:moveTo>
                    <a:pt x="29" y="0"/>
                  </a:moveTo>
                  <a:lnTo>
                    <a:pt x="10" y="0"/>
                  </a:lnTo>
                  <a:lnTo>
                    <a:pt x="3" y="4"/>
                  </a:lnTo>
                  <a:lnTo>
                    <a:pt x="10" y="11"/>
                  </a:lnTo>
                  <a:lnTo>
                    <a:pt x="3" y="9"/>
                  </a:lnTo>
                  <a:lnTo>
                    <a:pt x="0" y="12"/>
                  </a:lnTo>
                  <a:lnTo>
                    <a:pt x="11" y="19"/>
                  </a:lnTo>
                  <a:lnTo>
                    <a:pt x="13" y="28"/>
                  </a:lnTo>
                  <a:lnTo>
                    <a:pt x="19" y="30"/>
                  </a:lnTo>
                  <a:lnTo>
                    <a:pt x="19" y="35"/>
                  </a:lnTo>
                  <a:lnTo>
                    <a:pt x="21" y="32"/>
                  </a:lnTo>
                  <a:lnTo>
                    <a:pt x="34" y="35"/>
                  </a:lnTo>
                  <a:lnTo>
                    <a:pt x="43" y="30"/>
                  </a:lnTo>
                  <a:lnTo>
                    <a:pt x="45" y="40"/>
                  </a:lnTo>
                  <a:lnTo>
                    <a:pt x="45" y="46"/>
                  </a:lnTo>
                  <a:lnTo>
                    <a:pt x="48" y="52"/>
                  </a:lnTo>
                  <a:lnTo>
                    <a:pt x="48" y="60"/>
                  </a:lnTo>
                  <a:lnTo>
                    <a:pt x="50" y="62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39" y="76"/>
                  </a:lnTo>
                  <a:lnTo>
                    <a:pt x="47" y="81"/>
                  </a:lnTo>
                  <a:lnTo>
                    <a:pt x="42" y="86"/>
                  </a:lnTo>
                  <a:lnTo>
                    <a:pt x="40" y="93"/>
                  </a:lnTo>
                  <a:lnTo>
                    <a:pt x="45" y="97"/>
                  </a:lnTo>
                  <a:lnTo>
                    <a:pt x="45" y="99"/>
                  </a:lnTo>
                  <a:lnTo>
                    <a:pt x="50" y="99"/>
                  </a:lnTo>
                  <a:lnTo>
                    <a:pt x="51" y="96"/>
                  </a:lnTo>
                  <a:lnTo>
                    <a:pt x="56" y="91"/>
                  </a:lnTo>
                  <a:lnTo>
                    <a:pt x="53" y="96"/>
                  </a:lnTo>
                  <a:lnTo>
                    <a:pt x="56" y="99"/>
                  </a:lnTo>
                  <a:lnTo>
                    <a:pt x="58" y="94"/>
                  </a:lnTo>
                  <a:lnTo>
                    <a:pt x="61" y="99"/>
                  </a:lnTo>
                  <a:lnTo>
                    <a:pt x="59" y="101"/>
                  </a:lnTo>
                  <a:lnTo>
                    <a:pt x="69" y="104"/>
                  </a:lnTo>
                  <a:lnTo>
                    <a:pt x="75" y="99"/>
                  </a:lnTo>
                  <a:lnTo>
                    <a:pt x="74" y="94"/>
                  </a:lnTo>
                  <a:lnTo>
                    <a:pt x="77" y="94"/>
                  </a:lnTo>
                  <a:lnTo>
                    <a:pt x="77" y="91"/>
                  </a:lnTo>
                  <a:lnTo>
                    <a:pt x="79" y="97"/>
                  </a:lnTo>
                  <a:lnTo>
                    <a:pt x="83" y="91"/>
                  </a:lnTo>
                  <a:lnTo>
                    <a:pt x="83" y="93"/>
                  </a:lnTo>
                  <a:lnTo>
                    <a:pt x="85" y="94"/>
                  </a:lnTo>
                  <a:lnTo>
                    <a:pt x="82" y="104"/>
                  </a:lnTo>
                  <a:lnTo>
                    <a:pt x="85" y="105"/>
                  </a:lnTo>
                  <a:lnTo>
                    <a:pt x="95" y="105"/>
                  </a:lnTo>
                  <a:lnTo>
                    <a:pt x="106" y="105"/>
                  </a:lnTo>
                  <a:lnTo>
                    <a:pt x="107" y="104"/>
                  </a:lnTo>
                  <a:lnTo>
                    <a:pt x="106" y="101"/>
                  </a:lnTo>
                  <a:lnTo>
                    <a:pt x="109" y="104"/>
                  </a:lnTo>
                  <a:lnTo>
                    <a:pt x="112" y="101"/>
                  </a:lnTo>
                  <a:lnTo>
                    <a:pt x="114" y="105"/>
                  </a:lnTo>
                  <a:lnTo>
                    <a:pt x="122" y="102"/>
                  </a:lnTo>
                  <a:lnTo>
                    <a:pt x="122" y="97"/>
                  </a:lnTo>
                  <a:lnTo>
                    <a:pt x="125" y="104"/>
                  </a:lnTo>
                  <a:lnTo>
                    <a:pt x="128" y="101"/>
                  </a:lnTo>
                  <a:lnTo>
                    <a:pt x="130" y="96"/>
                  </a:lnTo>
                  <a:lnTo>
                    <a:pt x="130" y="102"/>
                  </a:lnTo>
                  <a:lnTo>
                    <a:pt x="148" y="101"/>
                  </a:lnTo>
                  <a:lnTo>
                    <a:pt x="152" y="94"/>
                  </a:lnTo>
                  <a:lnTo>
                    <a:pt x="146" y="88"/>
                  </a:lnTo>
                  <a:lnTo>
                    <a:pt x="149" y="88"/>
                  </a:lnTo>
                  <a:lnTo>
                    <a:pt x="156" y="91"/>
                  </a:lnTo>
                  <a:lnTo>
                    <a:pt x="154" y="99"/>
                  </a:lnTo>
                  <a:lnTo>
                    <a:pt x="157" y="104"/>
                  </a:lnTo>
                  <a:lnTo>
                    <a:pt x="160" y="101"/>
                  </a:lnTo>
                  <a:lnTo>
                    <a:pt x="168" y="105"/>
                  </a:lnTo>
                  <a:lnTo>
                    <a:pt x="191" y="101"/>
                  </a:lnTo>
                  <a:lnTo>
                    <a:pt x="191" y="94"/>
                  </a:lnTo>
                  <a:lnTo>
                    <a:pt x="191" y="91"/>
                  </a:lnTo>
                  <a:lnTo>
                    <a:pt x="188" y="86"/>
                  </a:lnTo>
                  <a:lnTo>
                    <a:pt x="189" y="81"/>
                  </a:lnTo>
                  <a:lnTo>
                    <a:pt x="202" y="72"/>
                  </a:lnTo>
                  <a:lnTo>
                    <a:pt x="204" y="65"/>
                  </a:lnTo>
                  <a:lnTo>
                    <a:pt x="202" y="62"/>
                  </a:lnTo>
                  <a:lnTo>
                    <a:pt x="194" y="62"/>
                  </a:lnTo>
                  <a:lnTo>
                    <a:pt x="197" y="60"/>
                  </a:lnTo>
                  <a:lnTo>
                    <a:pt x="197" y="59"/>
                  </a:lnTo>
                  <a:lnTo>
                    <a:pt x="186" y="56"/>
                  </a:lnTo>
                  <a:lnTo>
                    <a:pt x="186" y="51"/>
                  </a:lnTo>
                  <a:lnTo>
                    <a:pt x="173" y="49"/>
                  </a:lnTo>
                  <a:lnTo>
                    <a:pt x="164" y="54"/>
                  </a:lnTo>
                  <a:lnTo>
                    <a:pt x="154" y="51"/>
                  </a:lnTo>
                  <a:lnTo>
                    <a:pt x="143" y="59"/>
                  </a:lnTo>
                  <a:lnTo>
                    <a:pt x="136" y="59"/>
                  </a:lnTo>
                  <a:lnTo>
                    <a:pt x="135" y="60"/>
                  </a:lnTo>
                  <a:lnTo>
                    <a:pt x="133" y="64"/>
                  </a:lnTo>
                  <a:lnTo>
                    <a:pt x="130" y="60"/>
                  </a:lnTo>
                  <a:lnTo>
                    <a:pt x="122" y="64"/>
                  </a:lnTo>
                  <a:lnTo>
                    <a:pt x="128" y="70"/>
                  </a:lnTo>
                  <a:lnTo>
                    <a:pt x="112" y="72"/>
                  </a:lnTo>
                  <a:lnTo>
                    <a:pt x="117" y="68"/>
                  </a:lnTo>
                  <a:lnTo>
                    <a:pt x="106" y="60"/>
                  </a:lnTo>
                  <a:lnTo>
                    <a:pt x="101" y="67"/>
                  </a:lnTo>
                  <a:lnTo>
                    <a:pt x="101" y="62"/>
                  </a:lnTo>
                  <a:lnTo>
                    <a:pt x="93" y="67"/>
                  </a:lnTo>
                  <a:lnTo>
                    <a:pt x="95" y="64"/>
                  </a:lnTo>
                  <a:lnTo>
                    <a:pt x="90" y="59"/>
                  </a:lnTo>
                  <a:lnTo>
                    <a:pt x="88" y="60"/>
                  </a:lnTo>
                  <a:lnTo>
                    <a:pt x="87" y="67"/>
                  </a:lnTo>
                  <a:lnTo>
                    <a:pt x="85" y="70"/>
                  </a:lnTo>
                  <a:lnTo>
                    <a:pt x="85" y="64"/>
                  </a:lnTo>
                  <a:lnTo>
                    <a:pt x="82" y="60"/>
                  </a:lnTo>
                  <a:lnTo>
                    <a:pt x="85" y="54"/>
                  </a:lnTo>
                  <a:lnTo>
                    <a:pt x="83" y="52"/>
                  </a:lnTo>
                  <a:lnTo>
                    <a:pt x="77" y="52"/>
                  </a:lnTo>
                  <a:lnTo>
                    <a:pt x="80" y="51"/>
                  </a:lnTo>
                  <a:lnTo>
                    <a:pt x="77" y="46"/>
                  </a:lnTo>
                  <a:lnTo>
                    <a:pt x="59" y="54"/>
                  </a:lnTo>
                  <a:lnTo>
                    <a:pt x="63" y="46"/>
                  </a:lnTo>
                  <a:lnTo>
                    <a:pt x="74" y="44"/>
                  </a:lnTo>
                  <a:lnTo>
                    <a:pt x="59" y="38"/>
                  </a:lnTo>
                  <a:lnTo>
                    <a:pt x="63" y="35"/>
                  </a:lnTo>
                  <a:lnTo>
                    <a:pt x="72" y="41"/>
                  </a:lnTo>
                  <a:lnTo>
                    <a:pt x="85" y="40"/>
                  </a:lnTo>
                  <a:lnTo>
                    <a:pt x="88" y="36"/>
                  </a:lnTo>
                  <a:lnTo>
                    <a:pt x="90" y="32"/>
                  </a:lnTo>
                  <a:lnTo>
                    <a:pt x="77" y="25"/>
                  </a:lnTo>
                  <a:lnTo>
                    <a:pt x="77" y="20"/>
                  </a:lnTo>
                  <a:lnTo>
                    <a:pt x="66" y="14"/>
                  </a:lnTo>
                  <a:lnTo>
                    <a:pt x="47" y="19"/>
                  </a:lnTo>
                  <a:lnTo>
                    <a:pt x="37" y="27"/>
                  </a:lnTo>
                  <a:lnTo>
                    <a:pt x="42" y="19"/>
                  </a:lnTo>
                  <a:lnTo>
                    <a:pt x="45" y="12"/>
                  </a:lnTo>
                  <a:lnTo>
                    <a:pt x="45" y="9"/>
                  </a:lnTo>
                  <a:lnTo>
                    <a:pt x="42" y="3"/>
                  </a:lnTo>
                  <a:lnTo>
                    <a:pt x="35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3" name="Полилиния 600"/>
            <p:cNvSpPr/>
            <p:nvPr/>
          </p:nvSpPr>
          <p:spPr bwMode="auto">
            <a:xfrm>
              <a:off x="2817585" y="-3262163"/>
              <a:ext cx="13596" cy="14956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8" y="6"/>
                </a:cxn>
                <a:cxn ang="0">
                  <a:pos x="10" y="11"/>
                </a:cxn>
                <a:cxn ang="0">
                  <a:pos x="0" y="11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0" h="11">
                  <a:moveTo>
                    <a:pt x="10" y="1"/>
                  </a:moveTo>
                  <a:lnTo>
                    <a:pt x="8" y="6"/>
                  </a:lnTo>
                  <a:lnTo>
                    <a:pt x="10" y="11"/>
                  </a:lnTo>
                  <a:lnTo>
                    <a:pt x="0" y="11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4" name="Полилиния 601"/>
            <p:cNvSpPr/>
            <p:nvPr/>
          </p:nvSpPr>
          <p:spPr bwMode="auto">
            <a:xfrm>
              <a:off x="2798551" y="-3206422"/>
              <a:ext cx="17675" cy="13596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3" y="5"/>
                </a:cxn>
                <a:cxn ang="0">
                  <a:pos x="11" y="0"/>
                </a:cxn>
                <a:cxn ang="0">
                  <a:pos x="0" y="5"/>
                </a:cxn>
                <a:cxn ang="0">
                  <a:pos x="3" y="10"/>
                </a:cxn>
                <a:cxn ang="0">
                  <a:pos x="9" y="8"/>
                </a:cxn>
                <a:cxn ang="0">
                  <a:pos x="9" y="8"/>
                </a:cxn>
              </a:cxnLst>
              <a:rect l="0" t="0" r="r" b="b"/>
              <a:pathLst>
                <a:path w="13" h="10">
                  <a:moveTo>
                    <a:pt x="9" y="8"/>
                  </a:moveTo>
                  <a:lnTo>
                    <a:pt x="13" y="5"/>
                  </a:lnTo>
                  <a:lnTo>
                    <a:pt x="11" y="0"/>
                  </a:lnTo>
                  <a:lnTo>
                    <a:pt x="0" y="5"/>
                  </a:lnTo>
                  <a:lnTo>
                    <a:pt x="3" y="10"/>
                  </a:lnTo>
                  <a:lnTo>
                    <a:pt x="9" y="8"/>
                  </a:lnTo>
                  <a:lnTo>
                    <a:pt x="9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5" name="Полилиния 602"/>
            <p:cNvSpPr/>
            <p:nvPr/>
          </p:nvSpPr>
          <p:spPr bwMode="auto">
            <a:xfrm>
              <a:off x="2525281" y="-3239051"/>
              <a:ext cx="50304" cy="57101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37" y="18"/>
                </a:cxn>
                <a:cxn ang="0">
                  <a:pos x="37" y="19"/>
                </a:cxn>
                <a:cxn ang="0">
                  <a:pos x="32" y="39"/>
                </a:cxn>
                <a:cxn ang="0">
                  <a:pos x="18" y="42"/>
                </a:cxn>
                <a:cxn ang="0">
                  <a:pos x="13" y="34"/>
                </a:cxn>
                <a:cxn ang="0">
                  <a:pos x="5" y="32"/>
                </a:cxn>
                <a:cxn ang="0">
                  <a:pos x="4" y="29"/>
                </a:cxn>
                <a:cxn ang="0">
                  <a:pos x="5" y="26"/>
                </a:cxn>
                <a:cxn ang="0">
                  <a:pos x="2" y="29"/>
                </a:cxn>
                <a:cxn ang="0">
                  <a:pos x="0" y="26"/>
                </a:cxn>
                <a:cxn ang="0">
                  <a:pos x="0" y="19"/>
                </a:cxn>
                <a:cxn ang="0">
                  <a:pos x="7" y="15"/>
                </a:cxn>
                <a:cxn ang="0">
                  <a:pos x="10" y="15"/>
                </a:cxn>
                <a:cxn ang="0">
                  <a:pos x="8" y="13"/>
                </a:cxn>
                <a:cxn ang="0">
                  <a:pos x="8" y="10"/>
                </a:cxn>
                <a:cxn ang="0">
                  <a:pos x="13" y="8"/>
                </a:cxn>
                <a:cxn ang="0">
                  <a:pos x="13" y="5"/>
                </a:cxn>
                <a:cxn ang="0">
                  <a:pos x="20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7" h="42">
                  <a:moveTo>
                    <a:pt x="24" y="2"/>
                  </a:moveTo>
                  <a:lnTo>
                    <a:pt x="37" y="18"/>
                  </a:lnTo>
                  <a:lnTo>
                    <a:pt x="37" y="19"/>
                  </a:lnTo>
                  <a:lnTo>
                    <a:pt x="32" y="39"/>
                  </a:lnTo>
                  <a:lnTo>
                    <a:pt x="18" y="42"/>
                  </a:lnTo>
                  <a:lnTo>
                    <a:pt x="13" y="34"/>
                  </a:lnTo>
                  <a:lnTo>
                    <a:pt x="5" y="32"/>
                  </a:lnTo>
                  <a:lnTo>
                    <a:pt x="4" y="29"/>
                  </a:lnTo>
                  <a:lnTo>
                    <a:pt x="5" y="26"/>
                  </a:lnTo>
                  <a:lnTo>
                    <a:pt x="2" y="29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7" y="15"/>
                  </a:lnTo>
                  <a:lnTo>
                    <a:pt x="10" y="15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6" name="Полилиния 603"/>
            <p:cNvSpPr/>
            <p:nvPr/>
          </p:nvSpPr>
          <p:spPr bwMode="auto">
            <a:xfrm>
              <a:off x="2510325" y="-3157477"/>
              <a:ext cx="107405" cy="101967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40" y="0"/>
                </a:cxn>
                <a:cxn ang="0">
                  <a:pos x="51" y="3"/>
                </a:cxn>
                <a:cxn ang="0">
                  <a:pos x="53" y="8"/>
                </a:cxn>
                <a:cxn ang="0">
                  <a:pos x="63" y="4"/>
                </a:cxn>
                <a:cxn ang="0">
                  <a:pos x="79" y="9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66" y="25"/>
                </a:cxn>
                <a:cxn ang="0">
                  <a:pos x="61" y="32"/>
                </a:cxn>
                <a:cxn ang="0">
                  <a:pos x="56" y="33"/>
                </a:cxn>
                <a:cxn ang="0">
                  <a:pos x="58" y="33"/>
                </a:cxn>
                <a:cxn ang="0">
                  <a:pos x="56" y="38"/>
                </a:cxn>
                <a:cxn ang="0">
                  <a:pos x="45" y="51"/>
                </a:cxn>
                <a:cxn ang="0">
                  <a:pos x="32" y="48"/>
                </a:cxn>
                <a:cxn ang="0">
                  <a:pos x="16" y="49"/>
                </a:cxn>
                <a:cxn ang="0">
                  <a:pos x="23" y="53"/>
                </a:cxn>
                <a:cxn ang="0">
                  <a:pos x="26" y="59"/>
                </a:cxn>
                <a:cxn ang="0">
                  <a:pos x="15" y="72"/>
                </a:cxn>
                <a:cxn ang="0">
                  <a:pos x="3" y="75"/>
                </a:cxn>
                <a:cxn ang="0">
                  <a:pos x="0" y="73"/>
                </a:cxn>
                <a:cxn ang="0">
                  <a:pos x="5" y="70"/>
                </a:cxn>
                <a:cxn ang="0">
                  <a:pos x="2" y="69"/>
                </a:cxn>
                <a:cxn ang="0">
                  <a:pos x="3" y="61"/>
                </a:cxn>
                <a:cxn ang="0">
                  <a:pos x="8" y="56"/>
                </a:cxn>
                <a:cxn ang="0">
                  <a:pos x="3" y="57"/>
                </a:cxn>
                <a:cxn ang="0">
                  <a:pos x="0" y="51"/>
                </a:cxn>
                <a:cxn ang="0">
                  <a:pos x="2" y="44"/>
                </a:cxn>
                <a:cxn ang="0">
                  <a:pos x="5" y="36"/>
                </a:cxn>
                <a:cxn ang="0">
                  <a:pos x="8" y="16"/>
                </a:cxn>
                <a:cxn ang="0">
                  <a:pos x="11" y="12"/>
                </a:cxn>
                <a:cxn ang="0">
                  <a:pos x="15" y="9"/>
                </a:cxn>
                <a:cxn ang="0">
                  <a:pos x="15" y="4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79" h="75">
                  <a:moveTo>
                    <a:pt x="19" y="3"/>
                  </a:moveTo>
                  <a:lnTo>
                    <a:pt x="40" y="0"/>
                  </a:lnTo>
                  <a:lnTo>
                    <a:pt x="51" y="3"/>
                  </a:lnTo>
                  <a:lnTo>
                    <a:pt x="53" y="8"/>
                  </a:lnTo>
                  <a:lnTo>
                    <a:pt x="63" y="4"/>
                  </a:lnTo>
                  <a:lnTo>
                    <a:pt x="79" y="9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66" y="25"/>
                  </a:lnTo>
                  <a:lnTo>
                    <a:pt x="61" y="32"/>
                  </a:lnTo>
                  <a:lnTo>
                    <a:pt x="56" y="33"/>
                  </a:lnTo>
                  <a:lnTo>
                    <a:pt x="58" y="33"/>
                  </a:lnTo>
                  <a:lnTo>
                    <a:pt x="56" y="38"/>
                  </a:lnTo>
                  <a:lnTo>
                    <a:pt x="45" y="51"/>
                  </a:lnTo>
                  <a:lnTo>
                    <a:pt x="32" y="48"/>
                  </a:lnTo>
                  <a:lnTo>
                    <a:pt x="16" y="49"/>
                  </a:lnTo>
                  <a:lnTo>
                    <a:pt x="23" y="53"/>
                  </a:lnTo>
                  <a:lnTo>
                    <a:pt x="26" y="59"/>
                  </a:lnTo>
                  <a:lnTo>
                    <a:pt x="15" y="72"/>
                  </a:lnTo>
                  <a:lnTo>
                    <a:pt x="3" y="75"/>
                  </a:lnTo>
                  <a:lnTo>
                    <a:pt x="0" y="73"/>
                  </a:lnTo>
                  <a:lnTo>
                    <a:pt x="5" y="70"/>
                  </a:lnTo>
                  <a:lnTo>
                    <a:pt x="2" y="69"/>
                  </a:lnTo>
                  <a:lnTo>
                    <a:pt x="3" y="61"/>
                  </a:lnTo>
                  <a:lnTo>
                    <a:pt x="8" y="56"/>
                  </a:lnTo>
                  <a:lnTo>
                    <a:pt x="3" y="57"/>
                  </a:lnTo>
                  <a:lnTo>
                    <a:pt x="0" y="51"/>
                  </a:lnTo>
                  <a:lnTo>
                    <a:pt x="2" y="44"/>
                  </a:lnTo>
                  <a:lnTo>
                    <a:pt x="5" y="36"/>
                  </a:lnTo>
                  <a:lnTo>
                    <a:pt x="8" y="16"/>
                  </a:lnTo>
                  <a:lnTo>
                    <a:pt x="11" y="12"/>
                  </a:lnTo>
                  <a:lnTo>
                    <a:pt x="15" y="9"/>
                  </a:lnTo>
                  <a:lnTo>
                    <a:pt x="15" y="4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7" name="Полилиния 604"/>
            <p:cNvSpPr/>
            <p:nvPr/>
          </p:nvSpPr>
          <p:spPr bwMode="auto">
            <a:xfrm>
              <a:off x="2619090" y="-2907319"/>
              <a:ext cx="9517" cy="19034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5" y="13"/>
                </a:cxn>
                <a:cxn ang="0">
                  <a:pos x="4" y="14"/>
                </a:cxn>
                <a:cxn ang="0">
                  <a:pos x="0" y="1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7" h="14">
                  <a:moveTo>
                    <a:pt x="7" y="2"/>
                  </a:moveTo>
                  <a:lnTo>
                    <a:pt x="5" y="13"/>
                  </a:lnTo>
                  <a:lnTo>
                    <a:pt x="4" y="14"/>
                  </a:lnTo>
                  <a:lnTo>
                    <a:pt x="0" y="1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8" name="Полилиния 605"/>
            <p:cNvSpPr/>
            <p:nvPr/>
          </p:nvSpPr>
          <p:spPr bwMode="auto">
            <a:xfrm>
              <a:off x="2585101" y="-2821666"/>
              <a:ext cx="127798" cy="87012"/>
            </a:xfrm>
            <a:custGeom>
              <a:avLst/>
              <a:gdLst/>
              <a:ahLst/>
              <a:cxnLst>
                <a:cxn ang="0">
                  <a:pos x="29" y="3"/>
                </a:cxn>
                <a:cxn ang="0">
                  <a:pos x="33" y="0"/>
                </a:cxn>
                <a:cxn ang="0">
                  <a:pos x="33" y="3"/>
                </a:cxn>
                <a:cxn ang="0">
                  <a:pos x="35" y="1"/>
                </a:cxn>
                <a:cxn ang="0">
                  <a:pos x="38" y="8"/>
                </a:cxn>
                <a:cxn ang="0">
                  <a:pos x="37" y="9"/>
                </a:cxn>
                <a:cxn ang="0">
                  <a:pos x="37" y="16"/>
                </a:cxn>
                <a:cxn ang="0">
                  <a:pos x="38" y="16"/>
                </a:cxn>
                <a:cxn ang="0">
                  <a:pos x="43" y="11"/>
                </a:cxn>
                <a:cxn ang="0">
                  <a:pos x="45" y="11"/>
                </a:cxn>
                <a:cxn ang="0">
                  <a:pos x="49" y="14"/>
                </a:cxn>
                <a:cxn ang="0">
                  <a:pos x="48" y="16"/>
                </a:cxn>
                <a:cxn ang="0">
                  <a:pos x="57" y="19"/>
                </a:cxn>
                <a:cxn ang="0">
                  <a:pos x="64" y="27"/>
                </a:cxn>
                <a:cxn ang="0">
                  <a:pos x="73" y="30"/>
                </a:cxn>
                <a:cxn ang="0">
                  <a:pos x="77" y="41"/>
                </a:cxn>
                <a:cxn ang="0">
                  <a:pos x="75" y="43"/>
                </a:cxn>
                <a:cxn ang="0">
                  <a:pos x="81" y="44"/>
                </a:cxn>
                <a:cxn ang="0">
                  <a:pos x="85" y="41"/>
                </a:cxn>
                <a:cxn ang="0">
                  <a:pos x="90" y="44"/>
                </a:cxn>
                <a:cxn ang="0">
                  <a:pos x="90" y="48"/>
                </a:cxn>
                <a:cxn ang="0">
                  <a:pos x="94" y="49"/>
                </a:cxn>
                <a:cxn ang="0">
                  <a:pos x="80" y="57"/>
                </a:cxn>
                <a:cxn ang="0">
                  <a:pos x="69" y="51"/>
                </a:cxn>
                <a:cxn ang="0">
                  <a:pos x="64" y="52"/>
                </a:cxn>
                <a:cxn ang="0">
                  <a:pos x="65" y="46"/>
                </a:cxn>
                <a:cxn ang="0">
                  <a:pos x="56" y="44"/>
                </a:cxn>
                <a:cxn ang="0">
                  <a:pos x="59" y="41"/>
                </a:cxn>
                <a:cxn ang="0">
                  <a:pos x="49" y="43"/>
                </a:cxn>
                <a:cxn ang="0">
                  <a:pos x="48" y="51"/>
                </a:cxn>
                <a:cxn ang="0">
                  <a:pos x="38" y="54"/>
                </a:cxn>
                <a:cxn ang="0">
                  <a:pos x="30" y="62"/>
                </a:cxn>
                <a:cxn ang="0">
                  <a:pos x="22" y="64"/>
                </a:cxn>
                <a:cxn ang="0">
                  <a:pos x="21" y="64"/>
                </a:cxn>
                <a:cxn ang="0">
                  <a:pos x="19" y="60"/>
                </a:cxn>
                <a:cxn ang="0">
                  <a:pos x="21" y="48"/>
                </a:cxn>
                <a:cxn ang="0">
                  <a:pos x="17" y="52"/>
                </a:cxn>
                <a:cxn ang="0">
                  <a:pos x="0" y="56"/>
                </a:cxn>
                <a:cxn ang="0">
                  <a:pos x="0" y="52"/>
                </a:cxn>
                <a:cxn ang="0">
                  <a:pos x="3" y="48"/>
                </a:cxn>
                <a:cxn ang="0">
                  <a:pos x="14" y="41"/>
                </a:cxn>
                <a:cxn ang="0">
                  <a:pos x="14" y="32"/>
                </a:cxn>
                <a:cxn ang="0">
                  <a:pos x="21" y="20"/>
                </a:cxn>
                <a:cxn ang="0">
                  <a:pos x="22" y="11"/>
                </a:cxn>
                <a:cxn ang="0">
                  <a:pos x="29" y="3"/>
                </a:cxn>
                <a:cxn ang="0">
                  <a:pos x="29" y="3"/>
                </a:cxn>
              </a:cxnLst>
              <a:rect l="0" t="0" r="r" b="b"/>
              <a:pathLst>
                <a:path w="94" h="64">
                  <a:moveTo>
                    <a:pt x="29" y="3"/>
                  </a:moveTo>
                  <a:lnTo>
                    <a:pt x="33" y="0"/>
                  </a:lnTo>
                  <a:lnTo>
                    <a:pt x="33" y="3"/>
                  </a:lnTo>
                  <a:lnTo>
                    <a:pt x="35" y="1"/>
                  </a:lnTo>
                  <a:lnTo>
                    <a:pt x="38" y="8"/>
                  </a:lnTo>
                  <a:lnTo>
                    <a:pt x="37" y="9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43" y="11"/>
                  </a:lnTo>
                  <a:lnTo>
                    <a:pt x="45" y="11"/>
                  </a:lnTo>
                  <a:lnTo>
                    <a:pt x="49" y="14"/>
                  </a:lnTo>
                  <a:lnTo>
                    <a:pt x="48" y="16"/>
                  </a:lnTo>
                  <a:lnTo>
                    <a:pt x="57" y="19"/>
                  </a:lnTo>
                  <a:lnTo>
                    <a:pt x="64" y="27"/>
                  </a:lnTo>
                  <a:lnTo>
                    <a:pt x="73" y="30"/>
                  </a:lnTo>
                  <a:lnTo>
                    <a:pt x="77" y="41"/>
                  </a:lnTo>
                  <a:lnTo>
                    <a:pt x="75" y="43"/>
                  </a:lnTo>
                  <a:lnTo>
                    <a:pt x="81" y="44"/>
                  </a:lnTo>
                  <a:lnTo>
                    <a:pt x="85" y="41"/>
                  </a:lnTo>
                  <a:lnTo>
                    <a:pt x="90" y="44"/>
                  </a:lnTo>
                  <a:lnTo>
                    <a:pt x="90" y="48"/>
                  </a:lnTo>
                  <a:lnTo>
                    <a:pt x="94" y="49"/>
                  </a:lnTo>
                  <a:lnTo>
                    <a:pt x="80" y="57"/>
                  </a:lnTo>
                  <a:lnTo>
                    <a:pt x="69" y="51"/>
                  </a:lnTo>
                  <a:lnTo>
                    <a:pt x="64" y="52"/>
                  </a:lnTo>
                  <a:lnTo>
                    <a:pt x="65" y="46"/>
                  </a:lnTo>
                  <a:lnTo>
                    <a:pt x="56" y="44"/>
                  </a:lnTo>
                  <a:lnTo>
                    <a:pt x="59" y="41"/>
                  </a:lnTo>
                  <a:lnTo>
                    <a:pt x="49" y="43"/>
                  </a:lnTo>
                  <a:lnTo>
                    <a:pt x="48" y="51"/>
                  </a:lnTo>
                  <a:lnTo>
                    <a:pt x="38" y="54"/>
                  </a:lnTo>
                  <a:lnTo>
                    <a:pt x="30" y="62"/>
                  </a:lnTo>
                  <a:lnTo>
                    <a:pt x="22" y="64"/>
                  </a:lnTo>
                  <a:lnTo>
                    <a:pt x="21" y="64"/>
                  </a:lnTo>
                  <a:lnTo>
                    <a:pt x="19" y="60"/>
                  </a:lnTo>
                  <a:lnTo>
                    <a:pt x="21" y="48"/>
                  </a:lnTo>
                  <a:lnTo>
                    <a:pt x="17" y="52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14" y="41"/>
                  </a:lnTo>
                  <a:lnTo>
                    <a:pt x="14" y="32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9" y="3"/>
                  </a:lnTo>
                  <a:lnTo>
                    <a:pt x="29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9" name="Полилиния 606"/>
            <p:cNvSpPr/>
            <p:nvPr/>
          </p:nvSpPr>
          <p:spPr bwMode="auto">
            <a:xfrm>
              <a:off x="2650360" y="-2828465"/>
              <a:ext cx="17675" cy="1495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3" y="11"/>
                </a:cxn>
                <a:cxn ang="0">
                  <a:pos x="8" y="11"/>
                </a:cxn>
                <a:cxn ang="0">
                  <a:pos x="5" y="8"/>
                </a:cxn>
                <a:cxn ang="0">
                  <a:pos x="0" y="0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13" h="11">
                  <a:moveTo>
                    <a:pt x="8" y="3"/>
                  </a:moveTo>
                  <a:lnTo>
                    <a:pt x="13" y="11"/>
                  </a:lnTo>
                  <a:lnTo>
                    <a:pt x="8" y="11"/>
                  </a:lnTo>
                  <a:lnTo>
                    <a:pt x="5" y="8"/>
                  </a:lnTo>
                  <a:lnTo>
                    <a:pt x="0" y="0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0" name="Полилиния 608"/>
            <p:cNvSpPr/>
            <p:nvPr/>
          </p:nvSpPr>
          <p:spPr bwMode="auto">
            <a:xfrm>
              <a:off x="2791754" y="-2907319"/>
              <a:ext cx="42147" cy="3670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9" y="2"/>
                </a:cxn>
                <a:cxn ang="0">
                  <a:pos x="31" y="8"/>
                </a:cxn>
                <a:cxn ang="0">
                  <a:pos x="27" y="21"/>
                </a:cxn>
                <a:cxn ang="0">
                  <a:pos x="19" y="27"/>
                </a:cxn>
                <a:cxn ang="0">
                  <a:pos x="2" y="27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10" y="2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31" h="27">
                  <a:moveTo>
                    <a:pt x="16" y="0"/>
                  </a:moveTo>
                  <a:lnTo>
                    <a:pt x="29" y="2"/>
                  </a:lnTo>
                  <a:lnTo>
                    <a:pt x="31" y="8"/>
                  </a:lnTo>
                  <a:lnTo>
                    <a:pt x="27" y="21"/>
                  </a:lnTo>
                  <a:lnTo>
                    <a:pt x="19" y="27"/>
                  </a:lnTo>
                  <a:lnTo>
                    <a:pt x="2" y="27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1" name="Полилиния 609"/>
            <p:cNvSpPr/>
            <p:nvPr/>
          </p:nvSpPr>
          <p:spPr bwMode="auto">
            <a:xfrm>
              <a:off x="2839338" y="-2903240"/>
              <a:ext cx="20394" cy="1495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15" y="10"/>
                </a:cxn>
                <a:cxn ang="0">
                  <a:pos x="4" y="11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5" h="11">
                  <a:moveTo>
                    <a:pt x="0" y="5"/>
                  </a:moveTo>
                  <a:lnTo>
                    <a:pt x="7" y="0"/>
                  </a:lnTo>
                  <a:lnTo>
                    <a:pt x="13" y="5"/>
                  </a:lnTo>
                  <a:lnTo>
                    <a:pt x="15" y="10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2" name="Полилиния 610"/>
            <p:cNvSpPr/>
            <p:nvPr/>
          </p:nvSpPr>
          <p:spPr bwMode="auto">
            <a:xfrm>
              <a:off x="2761844" y="-2946746"/>
              <a:ext cx="23113" cy="17675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9" y="10"/>
                </a:cxn>
                <a:cxn ang="0">
                  <a:pos x="0" y="13"/>
                </a:cxn>
                <a:cxn ang="0">
                  <a:pos x="4" y="8"/>
                </a:cxn>
                <a:cxn ang="0">
                  <a:pos x="11" y="2"/>
                </a:cxn>
                <a:cxn ang="0">
                  <a:pos x="16" y="3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3"/>
                </a:cxn>
                <a:cxn ang="0">
                  <a:pos x="14" y="3"/>
                </a:cxn>
              </a:cxnLst>
              <a:rect l="0" t="0" r="r" b="b"/>
              <a:pathLst>
                <a:path w="17" h="13">
                  <a:moveTo>
                    <a:pt x="14" y="3"/>
                  </a:moveTo>
                  <a:lnTo>
                    <a:pt x="9" y="10"/>
                  </a:lnTo>
                  <a:lnTo>
                    <a:pt x="0" y="13"/>
                  </a:lnTo>
                  <a:lnTo>
                    <a:pt x="4" y="8"/>
                  </a:lnTo>
                  <a:lnTo>
                    <a:pt x="11" y="2"/>
                  </a:lnTo>
                  <a:lnTo>
                    <a:pt x="16" y="3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3" name="Полилиния 611"/>
            <p:cNvSpPr/>
            <p:nvPr/>
          </p:nvSpPr>
          <p:spPr bwMode="auto">
            <a:xfrm>
              <a:off x="2750967" y="-2964420"/>
              <a:ext cx="16315" cy="1359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2" y="2"/>
                </a:cxn>
                <a:cxn ang="0">
                  <a:pos x="6" y="7"/>
                </a:cxn>
                <a:cxn ang="0">
                  <a:pos x="4" y="5"/>
                </a:cxn>
                <a:cxn ang="0">
                  <a:pos x="3" y="1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12" y="2"/>
                  </a:lnTo>
                  <a:lnTo>
                    <a:pt x="6" y="7"/>
                  </a:lnTo>
                  <a:lnTo>
                    <a:pt x="4" y="5"/>
                  </a:lnTo>
                  <a:lnTo>
                    <a:pt x="3" y="1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4" name="Полилиния 612"/>
            <p:cNvSpPr/>
            <p:nvPr/>
          </p:nvSpPr>
          <p:spPr bwMode="auto">
            <a:xfrm>
              <a:off x="2741450" y="-2744172"/>
              <a:ext cx="17675" cy="1087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3" y="5"/>
                </a:cxn>
                <a:cxn ang="0">
                  <a:pos x="8" y="8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3" h="8">
                  <a:moveTo>
                    <a:pt x="0" y="2"/>
                  </a:moveTo>
                  <a:lnTo>
                    <a:pt x="11" y="0"/>
                  </a:lnTo>
                  <a:lnTo>
                    <a:pt x="13" y="5"/>
                  </a:lnTo>
                  <a:lnTo>
                    <a:pt x="8" y="8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5" name="Полилиния 613"/>
            <p:cNvSpPr/>
            <p:nvPr/>
          </p:nvSpPr>
          <p:spPr bwMode="auto">
            <a:xfrm>
              <a:off x="2763203" y="-2752329"/>
              <a:ext cx="13596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"/>
                </a:cxn>
                <a:cxn ang="0">
                  <a:pos x="10" y="8"/>
                </a:cxn>
                <a:cxn ang="0">
                  <a:pos x="3" y="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lnTo>
                    <a:pt x="8" y="3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6" name="Полилиния 614"/>
            <p:cNvSpPr/>
            <p:nvPr/>
          </p:nvSpPr>
          <p:spPr bwMode="auto">
            <a:xfrm>
              <a:off x="2661237" y="-3820941"/>
              <a:ext cx="546542" cy="556059"/>
            </a:xfrm>
            <a:custGeom>
              <a:avLst/>
              <a:gdLst/>
              <a:ahLst/>
              <a:cxnLst>
                <a:cxn ang="0">
                  <a:pos x="59" y="398"/>
                </a:cxn>
                <a:cxn ang="0">
                  <a:pos x="80" y="398"/>
                </a:cxn>
                <a:cxn ang="0">
                  <a:pos x="94" y="395"/>
                </a:cxn>
                <a:cxn ang="0">
                  <a:pos x="131" y="391"/>
                </a:cxn>
                <a:cxn ang="0">
                  <a:pos x="128" y="374"/>
                </a:cxn>
                <a:cxn ang="0">
                  <a:pos x="122" y="363"/>
                </a:cxn>
                <a:cxn ang="0">
                  <a:pos x="107" y="351"/>
                </a:cxn>
                <a:cxn ang="0">
                  <a:pos x="154" y="337"/>
                </a:cxn>
                <a:cxn ang="0">
                  <a:pos x="195" y="308"/>
                </a:cxn>
                <a:cxn ang="0">
                  <a:pos x="187" y="279"/>
                </a:cxn>
                <a:cxn ang="0">
                  <a:pos x="170" y="265"/>
                </a:cxn>
                <a:cxn ang="0">
                  <a:pos x="211" y="261"/>
                </a:cxn>
                <a:cxn ang="0">
                  <a:pos x="205" y="253"/>
                </a:cxn>
                <a:cxn ang="0">
                  <a:pos x="229" y="231"/>
                </a:cxn>
                <a:cxn ang="0">
                  <a:pos x="264" y="213"/>
                </a:cxn>
                <a:cxn ang="0">
                  <a:pos x="269" y="199"/>
                </a:cxn>
                <a:cxn ang="0">
                  <a:pos x="341" y="122"/>
                </a:cxn>
                <a:cxn ang="0">
                  <a:pos x="301" y="119"/>
                </a:cxn>
                <a:cxn ang="0">
                  <a:pos x="401" y="53"/>
                </a:cxn>
                <a:cxn ang="0">
                  <a:pos x="378" y="19"/>
                </a:cxn>
                <a:cxn ang="0">
                  <a:pos x="353" y="21"/>
                </a:cxn>
                <a:cxn ang="0">
                  <a:pos x="279" y="0"/>
                </a:cxn>
                <a:cxn ang="0">
                  <a:pos x="236" y="45"/>
                </a:cxn>
                <a:cxn ang="0">
                  <a:pos x="179" y="19"/>
                </a:cxn>
                <a:cxn ang="0">
                  <a:pos x="159" y="53"/>
                </a:cxn>
                <a:cxn ang="0">
                  <a:pos x="139" y="72"/>
                </a:cxn>
                <a:cxn ang="0">
                  <a:pos x="110" y="58"/>
                </a:cxn>
                <a:cxn ang="0">
                  <a:pos x="117" y="92"/>
                </a:cxn>
                <a:cxn ang="0">
                  <a:pos x="94" y="93"/>
                </a:cxn>
                <a:cxn ang="0">
                  <a:pos x="66" y="104"/>
                </a:cxn>
                <a:cxn ang="0">
                  <a:pos x="66" y="117"/>
                </a:cxn>
                <a:cxn ang="0">
                  <a:pos x="67" y="141"/>
                </a:cxn>
                <a:cxn ang="0">
                  <a:pos x="54" y="165"/>
                </a:cxn>
                <a:cxn ang="0">
                  <a:pos x="85" y="186"/>
                </a:cxn>
                <a:cxn ang="0">
                  <a:pos x="112" y="178"/>
                </a:cxn>
                <a:cxn ang="0">
                  <a:pos x="138" y="172"/>
                </a:cxn>
                <a:cxn ang="0">
                  <a:pos x="167" y="160"/>
                </a:cxn>
                <a:cxn ang="0">
                  <a:pos x="179" y="146"/>
                </a:cxn>
                <a:cxn ang="0">
                  <a:pos x="160" y="180"/>
                </a:cxn>
                <a:cxn ang="0">
                  <a:pos x="149" y="237"/>
                </a:cxn>
                <a:cxn ang="0">
                  <a:pos x="78" y="202"/>
                </a:cxn>
                <a:cxn ang="0">
                  <a:pos x="88" y="237"/>
                </a:cxn>
                <a:cxn ang="0">
                  <a:pos x="85" y="271"/>
                </a:cxn>
                <a:cxn ang="0">
                  <a:pos x="107" y="292"/>
                </a:cxn>
                <a:cxn ang="0">
                  <a:pos x="53" y="297"/>
                </a:cxn>
                <a:cxn ang="0">
                  <a:pos x="58" y="318"/>
                </a:cxn>
                <a:cxn ang="0">
                  <a:pos x="80" y="308"/>
                </a:cxn>
                <a:cxn ang="0">
                  <a:pos x="64" y="334"/>
                </a:cxn>
                <a:cxn ang="0">
                  <a:pos x="85" y="346"/>
                </a:cxn>
                <a:cxn ang="0">
                  <a:pos x="70" y="353"/>
                </a:cxn>
                <a:cxn ang="0">
                  <a:pos x="25" y="343"/>
                </a:cxn>
                <a:cxn ang="0">
                  <a:pos x="35" y="364"/>
                </a:cxn>
                <a:cxn ang="0">
                  <a:pos x="8" y="398"/>
                </a:cxn>
                <a:cxn ang="0">
                  <a:pos x="21" y="399"/>
                </a:cxn>
                <a:cxn ang="0">
                  <a:pos x="34" y="399"/>
                </a:cxn>
              </a:cxnLst>
              <a:rect l="0" t="0" r="r" b="b"/>
              <a:pathLst>
                <a:path w="402" h="409">
                  <a:moveTo>
                    <a:pt x="34" y="399"/>
                  </a:moveTo>
                  <a:lnTo>
                    <a:pt x="48" y="406"/>
                  </a:lnTo>
                  <a:lnTo>
                    <a:pt x="59" y="404"/>
                  </a:lnTo>
                  <a:lnTo>
                    <a:pt x="54" y="396"/>
                  </a:lnTo>
                  <a:lnTo>
                    <a:pt x="54" y="391"/>
                  </a:lnTo>
                  <a:lnTo>
                    <a:pt x="59" y="398"/>
                  </a:lnTo>
                  <a:lnTo>
                    <a:pt x="64" y="395"/>
                  </a:lnTo>
                  <a:lnTo>
                    <a:pt x="66" y="388"/>
                  </a:lnTo>
                  <a:lnTo>
                    <a:pt x="74" y="398"/>
                  </a:lnTo>
                  <a:lnTo>
                    <a:pt x="77" y="396"/>
                  </a:lnTo>
                  <a:lnTo>
                    <a:pt x="78" y="391"/>
                  </a:lnTo>
                  <a:lnTo>
                    <a:pt x="80" y="398"/>
                  </a:lnTo>
                  <a:lnTo>
                    <a:pt x="82" y="399"/>
                  </a:lnTo>
                  <a:lnTo>
                    <a:pt x="88" y="398"/>
                  </a:lnTo>
                  <a:lnTo>
                    <a:pt x="91" y="393"/>
                  </a:lnTo>
                  <a:lnTo>
                    <a:pt x="88" y="387"/>
                  </a:lnTo>
                  <a:lnTo>
                    <a:pt x="93" y="388"/>
                  </a:lnTo>
                  <a:lnTo>
                    <a:pt x="94" y="395"/>
                  </a:lnTo>
                  <a:lnTo>
                    <a:pt x="104" y="395"/>
                  </a:lnTo>
                  <a:lnTo>
                    <a:pt x="106" y="399"/>
                  </a:lnTo>
                  <a:lnTo>
                    <a:pt x="101" y="406"/>
                  </a:lnTo>
                  <a:lnTo>
                    <a:pt x="102" y="409"/>
                  </a:lnTo>
                  <a:lnTo>
                    <a:pt x="120" y="403"/>
                  </a:lnTo>
                  <a:lnTo>
                    <a:pt x="131" y="391"/>
                  </a:lnTo>
                  <a:lnTo>
                    <a:pt x="131" y="396"/>
                  </a:lnTo>
                  <a:lnTo>
                    <a:pt x="143" y="390"/>
                  </a:lnTo>
                  <a:lnTo>
                    <a:pt x="146" y="382"/>
                  </a:lnTo>
                  <a:lnTo>
                    <a:pt x="144" y="372"/>
                  </a:lnTo>
                  <a:lnTo>
                    <a:pt x="135" y="380"/>
                  </a:lnTo>
                  <a:lnTo>
                    <a:pt x="128" y="374"/>
                  </a:lnTo>
                  <a:lnTo>
                    <a:pt x="131" y="372"/>
                  </a:lnTo>
                  <a:lnTo>
                    <a:pt x="136" y="367"/>
                  </a:lnTo>
                  <a:lnTo>
                    <a:pt x="131" y="363"/>
                  </a:lnTo>
                  <a:lnTo>
                    <a:pt x="120" y="369"/>
                  </a:lnTo>
                  <a:lnTo>
                    <a:pt x="118" y="369"/>
                  </a:lnTo>
                  <a:lnTo>
                    <a:pt x="122" y="363"/>
                  </a:lnTo>
                  <a:lnTo>
                    <a:pt x="112" y="361"/>
                  </a:lnTo>
                  <a:lnTo>
                    <a:pt x="101" y="369"/>
                  </a:lnTo>
                  <a:lnTo>
                    <a:pt x="99" y="361"/>
                  </a:lnTo>
                  <a:lnTo>
                    <a:pt x="110" y="359"/>
                  </a:lnTo>
                  <a:lnTo>
                    <a:pt x="107" y="356"/>
                  </a:lnTo>
                  <a:lnTo>
                    <a:pt x="107" y="351"/>
                  </a:lnTo>
                  <a:lnTo>
                    <a:pt x="118" y="359"/>
                  </a:lnTo>
                  <a:lnTo>
                    <a:pt x="147" y="356"/>
                  </a:lnTo>
                  <a:lnTo>
                    <a:pt x="152" y="346"/>
                  </a:lnTo>
                  <a:lnTo>
                    <a:pt x="157" y="343"/>
                  </a:lnTo>
                  <a:lnTo>
                    <a:pt x="154" y="340"/>
                  </a:lnTo>
                  <a:lnTo>
                    <a:pt x="154" y="337"/>
                  </a:lnTo>
                  <a:lnTo>
                    <a:pt x="152" y="334"/>
                  </a:lnTo>
                  <a:lnTo>
                    <a:pt x="152" y="327"/>
                  </a:lnTo>
                  <a:lnTo>
                    <a:pt x="181" y="327"/>
                  </a:lnTo>
                  <a:lnTo>
                    <a:pt x="187" y="319"/>
                  </a:lnTo>
                  <a:lnTo>
                    <a:pt x="187" y="316"/>
                  </a:lnTo>
                  <a:lnTo>
                    <a:pt x="195" y="308"/>
                  </a:lnTo>
                  <a:lnTo>
                    <a:pt x="181" y="300"/>
                  </a:lnTo>
                  <a:lnTo>
                    <a:pt x="203" y="295"/>
                  </a:lnTo>
                  <a:lnTo>
                    <a:pt x="202" y="294"/>
                  </a:lnTo>
                  <a:lnTo>
                    <a:pt x="203" y="282"/>
                  </a:lnTo>
                  <a:lnTo>
                    <a:pt x="202" y="281"/>
                  </a:lnTo>
                  <a:lnTo>
                    <a:pt x="187" y="279"/>
                  </a:lnTo>
                  <a:lnTo>
                    <a:pt x="192" y="276"/>
                  </a:lnTo>
                  <a:lnTo>
                    <a:pt x="192" y="273"/>
                  </a:lnTo>
                  <a:lnTo>
                    <a:pt x="168" y="278"/>
                  </a:lnTo>
                  <a:lnTo>
                    <a:pt x="171" y="273"/>
                  </a:lnTo>
                  <a:lnTo>
                    <a:pt x="170" y="271"/>
                  </a:lnTo>
                  <a:lnTo>
                    <a:pt x="170" y="265"/>
                  </a:lnTo>
                  <a:lnTo>
                    <a:pt x="189" y="263"/>
                  </a:lnTo>
                  <a:lnTo>
                    <a:pt x="194" y="271"/>
                  </a:lnTo>
                  <a:lnTo>
                    <a:pt x="207" y="273"/>
                  </a:lnTo>
                  <a:lnTo>
                    <a:pt x="210" y="268"/>
                  </a:lnTo>
                  <a:lnTo>
                    <a:pt x="208" y="265"/>
                  </a:lnTo>
                  <a:lnTo>
                    <a:pt x="211" y="261"/>
                  </a:lnTo>
                  <a:lnTo>
                    <a:pt x="178" y="260"/>
                  </a:lnTo>
                  <a:lnTo>
                    <a:pt x="181" y="257"/>
                  </a:lnTo>
                  <a:lnTo>
                    <a:pt x="179" y="250"/>
                  </a:lnTo>
                  <a:lnTo>
                    <a:pt x="181" y="250"/>
                  </a:lnTo>
                  <a:lnTo>
                    <a:pt x="183" y="245"/>
                  </a:lnTo>
                  <a:lnTo>
                    <a:pt x="205" y="253"/>
                  </a:lnTo>
                  <a:lnTo>
                    <a:pt x="207" y="252"/>
                  </a:lnTo>
                  <a:lnTo>
                    <a:pt x="207" y="249"/>
                  </a:lnTo>
                  <a:lnTo>
                    <a:pt x="224" y="245"/>
                  </a:lnTo>
                  <a:lnTo>
                    <a:pt x="226" y="242"/>
                  </a:lnTo>
                  <a:lnTo>
                    <a:pt x="226" y="234"/>
                  </a:lnTo>
                  <a:lnTo>
                    <a:pt x="229" y="231"/>
                  </a:lnTo>
                  <a:lnTo>
                    <a:pt x="229" y="236"/>
                  </a:lnTo>
                  <a:lnTo>
                    <a:pt x="231" y="237"/>
                  </a:lnTo>
                  <a:lnTo>
                    <a:pt x="245" y="237"/>
                  </a:lnTo>
                  <a:lnTo>
                    <a:pt x="256" y="228"/>
                  </a:lnTo>
                  <a:lnTo>
                    <a:pt x="252" y="225"/>
                  </a:lnTo>
                  <a:lnTo>
                    <a:pt x="264" y="213"/>
                  </a:lnTo>
                  <a:lnTo>
                    <a:pt x="242" y="217"/>
                  </a:lnTo>
                  <a:lnTo>
                    <a:pt x="247" y="212"/>
                  </a:lnTo>
                  <a:lnTo>
                    <a:pt x="271" y="209"/>
                  </a:lnTo>
                  <a:lnTo>
                    <a:pt x="268" y="197"/>
                  </a:lnTo>
                  <a:lnTo>
                    <a:pt x="269" y="193"/>
                  </a:lnTo>
                  <a:lnTo>
                    <a:pt x="269" y="199"/>
                  </a:lnTo>
                  <a:lnTo>
                    <a:pt x="280" y="197"/>
                  </a:lnTo>
                  <a:lnTo>
                    <a:pt x="287" y="183"/>
                  </a:lnTo>
                  <a:lnTo>
                    <a:pt x="296" y="173"/>
                  </a:lnTo>
                  <a:lnTo>
                    <a:pt x="353" y="127"/>
                  </a:lnTo>
                  <a:lnTo>
                    <a:pt x="354" y="119"/>
                  </a:lnTo>
                  <a:lnTo>
                    <a:pt x="341" y="122"/>
                  </a:lnTo>
                  <a:lnTo>
                    <a:pt x="282" y="152"/>
                  </a:lnTo>
                  <a:lnTo>
                    <a:pt x="284" y="148"/>
                  </a:lnTo>
                  <a:lnTo>
                    <a:pt x="284" y="146"/>
                  </a:lnTo>
                  <a:lnTo>
                    <a:pt x="325" y="122"/>
                  </a:lnTo>
                  <a:lnTo>
                    <a:pt x="300" y="124"/>
                  </a:lnTo>
                  <a:lnTo>
                    <a:pt x="301" y="119"/>
                  </a:lnTo>
                  <a:lnTo>
                    <a:pt x="306" y="117"/>
                  </a:lnTo>
                  <a:lnTo>
                    <a:pt x="308" y="117"/>
                  </a:lnTo>
                  <a:lnTo>
                    <a:pt x="362" y="104"/>
                  </a:lnTo>
                  <a:lnTo>
                    <a:pt x="401" y="71"/>
                  </a:lnTo>
                  <a:lnTo>
                    <a:pt x="402" y="59"/>
                  </a:lnTo>
                  <a:lnTo>
                    <a:pt x="401" y="53"/>
                  </a:lnTo>
                  <a:lnTo>
                    <a:pt x="391" y="48"/>
                  </a:lnTo>
                  <a:lnTo>
                    <a:pt x="378" y="55"/>
                  </a:lnTo>
                  <a:lnTo>
                    <a:pt x="383" y="43"/>
                  </a:lnTo>
                  <a:lnTo>
                    <a:pt x="375" y="29"/>
                  </a:lnTo>
                  <a:lnTo>
                    <a:pt x="378" y="27"/>
                  </a:lnTo>
                  <a:lnTo>
                    <a:pt x="378" y="19"/>
                  </a:lnTo>
                  <a:lnTo>
                    <a:pt x="369" y="26"/>
                  </a:lnTo>
                  <a:lnTo>
                    <a:pt x="365" y="15"/>
                  </a:lnTo>
                  <a:lnTo>
                    <a:pt x="356" y="24"/>
                  </a:lnTo>
                  <a:lnTo>
                    <a:pt x="359" y="27"/>
                  </a:lnTo>
                  <a:lnTo>
                    <a:pt x="357" y="31"/>
                  </a:lnTo>
                  <a:lnTo>
                    <a:pt x="353" y="21"/>
                  </a:lnTo>
                  <a:lnTo>
                    <a:pt x="314" y="40"/>
                  </a:lnTo>
                  <a:lnTo>
                    <a:pt x="346" y="13"/>
                  </a:lnTo>
                  <a:lnTo>
                    <a:pt x="314" y="11"/>
                  </a:lnTo>
                  <a:lnTo>
                    <a:pt x="305" y="0"/>
                  </a:lnTo>
                  <a:lnTo>
                    <a:pt x="285" y="10"/>
                  </a:lnTo>
                  <a:lnTo>
                    <a:pt x="279" y="0"/>
                  </a:lnTo>
                  <a:lnTo>
                    <a:pt x="269" y="2"/>
                  </a:lnTo>
                  <a:lnTo>
                    <a:pt x="260" y="15"/>
                  </a:lnTo>
                  <a:lnTo>
                    <a:pt x="263" y="31"/>
                  </a:lnTo>
                  <a:lnTo>
                    <a:pt x="252" y="8"/>
                  </a:lnTo>
                  <a:lnTo>
                    <a:pt x="216" y="10"/>
                  </a:lnTo>
                  <a:lnTo>
                    <a:pt x="236" y="45"/>
                  </a:lnTo>
                  <a:lnTo>
                    <a:pt x="224" y="56"/>
                  </a:lnTo>
                  <a:lnTo>
                    <a:pt x="228" y="48"/>
                  </a:lnTo>
                  <a:lnTo>
                    <a:pt x="226" y="43"/>
                  </a:lnTo>
                  <a:lnTo>
                    <a:pt x="218" y="21"/>
                  </a:lnTo>
                  <a:lnTo>
                    <a:pt x="186" y="15"/>
                  </a:lnTo>
                  <a:lnTo>
                    <a:pt x="179" y="19"/>
                  </a:lnTo>
                  <a:lnTo>
                    <a:pt x="189" y="35"/>
                  </a:lnTo>
                  <a:lnTo>
                    <a:pt x="165" y="29"/>
                  </a:lnTo>
                  <a:lnTo>
                    <a:pt x="173" y="51"/>
                  </a:lnTo>
                  <a:lnTo>
                    <a:pt x="155" y="40"/>
                  </a:lnTo>
                  <a:lnTo>
                    <a:pt x="151" y="47"/>
                  </a:lnTo>
                  <a:lnTo>
                    <a:pt x="159" y="53"/>
                  </a:lnTo>
                  <a:lnTo>
                    <a:pt x="146" y="58"/>
                  </a:lnTo>
                  <a:lnTo>
                    <a:pt x="146" y="66"/>
                  </a:lnTo>
                  <a:lnTo>
                    <a:pt x="165" y="80"/>
                  </a:lnTo>
                  <a:lnTo>
                    <a:pt x="163" y="83"/>
                  </a:lnTo>
                  <a:lnTo>
                    <a:pt x="144" y="69"/>
                  </a:lnTo>
                  <a:lnTo>
                    <a:pt x="139" y="72"/>
                  </a:lnTo>
                  <a:lnTo>
                    <a:pt x="144" y="82"/>
                  </a:lnTo>
                  <a:lnTo>
                    <a:pt x="136" y="82"/>
                  </a:lnTo>
                  <a:lnTo>
                    <a:pt x="138" y="77"/>
                  </a:lnTo>
                  <a:lnTo>
                    <a:pt x="136" y="66"/>
                  </a:lnTo>
                  <a:lnTo>
                    <a:pt x="118" y="55"/>
                  </a:lnTo>
                  <a:lnTo>
                    <a:pt x="110" y="58"/>
                  </a:lnTo>
                  <a:lnTo>
                    <a:pt x="114" y="66"/>
                  </a:lnTo>
                  <a:lnTo>
                    <a:pt x="112" y="69"/>
                  </a:lnTo>
                  <a:lnTo>
                    <a:pt x="98" y="77"/>
                  </a:lnTo>
                  <a:lnTo>
                    <a:pt x="120" y="87"/>
                  </a:lnTo>
                  <a:lnTo>
                    <a:pt x="117" y="88"/>
                  </a:lnTo>
                  <a:lnTo>
                    <a:pt x="117" y="92"/>
                  </a:lnTo>
                  <a:lnTo>
                    <a:pt x="110" y="88"/>
                  </a:lnTo>
                  <a:lnTo>
                    <a:pt x="110" y="95"/>
                  </a:lnTo>
                  <a:lnTo>
                    <a:pt x="102" y="85"/>
                  </a:lnTo>
                  <a:lnTo>
                    <a:pt x="96" y="85"/>
                  </a:lnTo>
                  <a:lnTo>
                    <a:pt x="94" y="90"/>
                  </a:lnTo>
                  <a:lnTo>
                    <a:pt x="94" y="93"/>
                  </a:lnTo>
                  <a:lnTo>
                    <a:pt x="93" y="85"/>
                  </a:lnTo>
                  <a:lnTo>
                    <a:pt x="82" y="82"/>
                  </a:lnTo>
                  <a:lnTo>
                    <a:pt x="69" y="92"/>
                  </a:lnTo>
                  <a:lnTo>
                    <a:pt x="70" y="100"/>
                  </a:lnTo>
                  <a:lnTo>
                    <a:pt x="67" y="95"/>
                  </a:lnTo>
                  <a:lnTo>
                    <a:pt x="66" y="104"/>
                  </a:lnTo>
                  <a:lnTo>
                    <a:pt x="61" y="95"/>
                  </a:lnTo>
                  <a:lnTo>
                    <a:pt x="40" y="108"/>
                  </a:lnTo>
                  <a:lnTo>
                    <a:pt x="35" y="116"/>
                  </a:lnTo>
                  <a:lnTo>
                    <a:pt x="42" y="122"/>
                  </a:lnTo>
                  <a:lnTo>
                    <a:pt x="59" y="112"/>
                  </a:lnTo>
                  <a:lnTo>
                    <a:pt x="66" y="117"/>
                  </a:lnTo>
                  <a:lnTo>
                    <a:pt x="48" y="130"/>
                  </a:lnTo>
                  <a:lnTo>
                    <a:pt x="51" y="135"/>
                  </a:lnTo>
                  <a:lnTo>
                    <a:pt x="80" y="119"/>
                  </a:lnTo>
                  <a:lnTo>
                    <a:pt x="78" y="124"/>
                  </a:lnTo>
                  <a:lnTo>
                    <a:pt x="56" y="136"/>
                  </a:lnTo>
                  <a:lnTo>
                    <a:pt x="67" y="141"/>
                  </a:lnTo>
                  <a:lnTo>
                    <a:pt x="53" y="144"/>
                  </a:lnTo>
                  <a:lnTo>
                    <a:pt x="51" y="152"/>
                  </a:lnTo>
                  <a:lnTo>
                    <a:pt x="54" y="157"/>
                  </a:lnTo>
                  <a:lnTo>
                    <a:pt x="82" y="156"/>
                  </a:lnTo>
                  <a:lnTo>
                    <a:pt x="90" y="159"/>
                  </a:lnTo>
                  <a:lnTo>
                    <a:pt x="54" y="165"/>
                  </a:lnTo>
                  <a:lnTo>
                    <a:pt x="77" y="185"/>
                  </a:lnTo>
                  <a:lnTo>
                    <a:pt x="90" y="167"/>
                  </a:lnTo>
                  <a:lnTo>
                    <a:pt x="102" y="156"/>
                  </a:lnTo>
                  <a:lnTo>
                    <a:pt x="101" y="160"/>
                  </a:lnTo>
                  <a:lnTo>
                    <a:pt x="86" y="180"/>
                  </a:lnTo>
                  <a:lnTo>
                    <a:pt x="85" y="186"/>
                  </a:lnTo>
                  <a:lnTo>
                    <a:pt x="90" y="188"/>
                  </a:lnTo>
                  <a:lnTo>
                    <a:pt x="99" y="183"/>
                  </a:lnTo>
                  <a:lnTo>
                    <a:pt x="96" y="189"/>
                  </a:lnTo>
                  <a:lnTo>
                    <a:pt x="109" y="191"/>
                  </a:lnTo>
                  <a:lnTo>
                    <a:pt x="112" y="185"/>
                  </a:lnTo>
                  <a:lnTo>
                    <a:pt x="112" y="178"/>
                  </a:lnTo>
                  <a:lnTo>
                    <a:pt x="120" y="172"/>
                  </a:lnTo>
                  <a:lnTo>
                    <a:pt x="115" y="181"/>
                  </a:lnTo>
                  <a:lnTo>
                    <a:pt x="120" y="181"/>
                  </a:lnTo>
                  <a:lnTo>
                    <a:pt x="139" y="164"/>
                  </a:lnTo>
                  <a:lnTo>
                    <a:pt x="138" y="167"/>
                  </a:lnTo>
                  <a:lnTo>
                    <a:pt x="138" y="172"/>
                  </a:lnTo>
                  <a:lnTo>
                    <a:pt x="141" y="170"/>
                  </a:lnTo>
                  <a:lnTo>
                    <a:pt x="118" y="185"/>
                  </a:lnTo>
                  <a:lnTo>
                    <a:pt x="120" y="191"/>
                  </a:lnTo>
                  <a:lnTo>
                    <a:pt x="163" y="168"/>
                  </a:lnTo>
                  <a:lnTo>
                    <a:pt x="168" y="162"/>
                  </a:lnTo>
                  <a:lnTo>
                    <a:pt x="167" y="160"/>
                  </a:lnTo>
                  <a:lnTo>
                    <a:pt x="170" y="152"/>
                  </a:lnTo>
                  <a:lnTo>
                    <a:pt x="167" y="144"/>
                  </a:lnTo>
                  <a:lnTo>
                    <a:pt x="173" y="151"/>
                  </a:lnTo>
                  <a:lnTo>
                    <a:pt x="183" y="136"/>
                  </a:lnTo>
                  <a:lnTo>
                    <a:pt x="200" y="125"/>
                  </a:lnTo>
                  <a:lnTo>
                    <a:pt x="179" y="146"/>
                  </a:lnTo>
                  <a:lnTo>
                    <a:pt x="171" y="159"/>
                  </a:lnTo>
                  <a:lnTo>
                    <a:pt x="171" y="165"/>
                  </a:lnTo>
                  <a:lnTo>
                    <a:pt x="205" y="164"/>
                  </a:lnTo>
                  <a:lnTo>
                    <a:pt x="205" y="168"/>
                  </a:lnTo>
                  <a:lnTo>
                    <a:pt x="186" y="168"/>
                  </a:lnTo>
                  <a:lnTo>
                    <a:pt x="160" y="180"/>
                  </a:lnTo>
                  <a:lnTo>
                    <a:pt x="117" y="199"/>
                  </a:lnTo>
                  <a:lnTo>
                    <a:pt x="125" y="218"/>
                  </a:lnTo>
                  <a:lnTo>
                    <a:pt x="133" y="223"/>
                  </a:lnTo>
                  <a:lnTo>
                    <a:pt x="130" y="225"/>
                  </a:lnTo>
                  <a:lnTo>
                    <a:pt x="131" y="236"/>
                  </a:lnTo>
                  <a:lnTo>
                    <a:pt x="149" y="237"/>
                  </a:lnTo>
                  <a:lnTo>
                    <a:pt x="138" y="245"/>
                  </a:lnTo>
                  <a:lnTo>
                    <a:pt x="127" y="244"/>
                  </a:lnTo>
                  <a:lnTo>
                    <a:pt x="125" y="229"/>
                  </a:lnTo>
                  <a:lnTo>
                    <a:pt x="107" y="204"/>
                  </a:lnTo>
                  <a:lnTo>
                    <a:pt x="82" y="199"/>
                  </a:lnTo>
                  <a:lnTo>
                    <a:pt x="78" y="202"/>
                  </a:lnTo>
                  <a:lnTo>
                    <a:pt x="75" y="210"/>
                  </a:lnTo>
                  <a:lnTo>
                    <a:pt x="75" y="217"/>
                  </a:lnTo>
                  <a:lnTo>
                    <a:pt x="77" y="220"/>
                  </a:lnTo>
                  <a:lnTo>
                    <a:pt x="75" y="220"/>
                  </a:lnTo>
                  <a:lnTo>
                    <a:pt x="74" y="228"/>
                  </a:lnTo>
                  <a:lnTo>
                    <a:pt x="88" y="237"/>
                  </a:lnTo>
                  <a:lnTo>
                    <a:pt x="93" y="252"/>
                  </a:lnTo>
                  <a:lnTo>
                    <a:pt x="91" y="265"/>
                  </a:lnTo>
                  <a:lnTo>
                    <a:pt x="98" y="261"/>
                  </a:lnTo>
                  <a:lnTo>
                    <a:pt x="94" y="266"/>
                  </a:lnTo>
                  <a:lnTo>
                    <a:pt x="88" y="268"/>
                  </a:lnTo>
                  <a:lnTo>
                    <a:pt x="85" y="271"/>
                  </a:lnTo>
                  <a:lnTo>
                    <a:pt x="85" y="274"/>
                  </a:lnTo>
                  <a:lnTo>
                    <a:pt x="107" y="281"/>
                  </a:lnTo>
                  <a:lnTo>
                    <a:pt x="123" y="276"/>
                  </a:lnTo>
                  <a:lnTo>
                    <a:pt x="117" y="286"/>
                  </a:lnTo>
                  <a:lnTo>
                    <a:pt x="112" y="290"/>
                  </a:lnTo>
                  <a:lnTo>
                    <a:pt x="107" y="292"/>
                  </a:lnTo>
                  <a:lnTo>
                    <a:pt x="109" y="298"/>
                  </a:lnTo>
                  <a:lnTo>
                    <a:pt x="93" y="282"/>
                  </a:lnTo>
                  <a:lnTo>
                    <a:pt x="78" y="279"/>
                  </a:lnTo>
                  <a:lnTo>
                    <a:pt x="58" y="287"/>
                  </a:lnTo>
                  <a:lnTo>
                    <a:pt x="51" y="297"/>
                  </a:lnTo>
                  <a:lnTo>
                    <a:pt x="53" y="297"/>
                  </a:lnTo>
                  <a:lnTo>
                    <a:pt x="43" y="306"/>
                  </a:lnTo>
                  <a:lnTo>
                    <a:pt x="43" y="316"/>
                  </a:lnTo>
                  <a:lnTo>
                    <a:pt x="42" y="319"/>
                  </a:lnTo>
                  <a:lnTo>
                    <a:pt x="54" y="319"/>
                  </a:lnTo>
                  <a:lnTo>
                    <a:pt x="64" y="308"/>
                  </a:lnTo>
                  <a:lnTo>
                    <a:pt x="58" y="318"/>
                  </a:lnTo>
                  <a:lnTo>
                    <a:pt x="58" y="321"/>
                  </a:lnTo>
                  <a:lnTo>
                    <a:pt x="66" y="321"/>
                  </a:lnTo>
                  <a:lnTo>
                    <a:pt x="72" y="314"/>
                  </a:lnTo>
                  <a:lnTo>
                    <a:pt x="82" y="297"/>
                  </a:lnTo>
                  <a:lnTo>
                    <a:pt x="77" y="306"/>
                  </a:lnTo>
                  <a:lnTo>
                    <a:pt x="80" y="308"/>
                  </a:lnTo>
                  <a:lnTo>
                    <a:pt x="74" y="316"/>
                  </a:lnTo>
                  <a:lnTo>
                    <a:pt x="72" y="319"/>
                  </a:lnTo>
                  <a:lnTo>
                    <a:pt x="69" y="322"/>
                  </a:lnTo>
                  <a:lnTo>
                    <a:pt x="72" y="324"/>
                  </a:lnTo>
                  <a:lnTo>
                    <a:pt x="61" y="329"/>
                  </a:lnTo>
                  <a:lnTo>
                    <a:pt x="64" y="334"/>
                  </a:lnTo>
                  <a:lnTo>
                    <a:pt x="67" y="334"/>
                  </a:lnTo>
                  <a:lnTo>
                    <a:pt x="64" y="338"/>
                  </a:lnTo>
                  <a:lnTo>
                    <a:pt x="67" y="343"/>
                  </a:lnTo>
                  <a:lnTo>
                    <a:pt x="72" y="337"/>
                  </a:lnTo>
                  <a:lnTo>
                    <a:pt x="69" y="348"/>
                  </a:lnTo>
                  <a:lnTo>
                    <a:pt x="85" y="346"/>
                  </a:lnTo>
                  <a:lnTo>
                    <a:pt x="99" y="324"/>
                  </a:lnTo>
                  <a:lnTo>
                    <a:pt x="102" y="322"/>
                  </a:lnTo>
                  <a:lnTo>
                    <a:pt x="91" y="342"/>
                  </a:lnTo>
                  <a:lnTo>
                    <a:pt x="82" y="350"/>
                  </a:lnTo>
                  <a:lnTo>
                    <a:pt x="83" y="354"/>
                  </a:lnTo>
                  <a:lnTo>
                    <a:pt x="70" y="353"/>
                  </a:lnTo>
                  <a:lnTo>
                    <a:pt x="70" y="358"/>
                  </a:lnTo>
                  <a:lnTo>
                    <a:pt x="56" y="351"/>
                  </a:lnTo>
                  <a:lnTo>
                    <a:pt x="56" y="345"/>
                  </a:lnTo>
                  <a:lnTo>
                    <a:pt x="51" y="332"/>
                  </a:lnTo>
                  <a:lnTo>
                    <a:pt x="27" y="335"/>
                  </a:lnTo>
                  <a:lnTo>
                    <a:pt x="25" y="343"/>
                  </a:lnTo>
                  <a:lnTo>
                    <a:pt x="32" y="350"/>
                  </a:lnTo>
                  <a:lnTo>
                    <a:pt x="30" y="356"/>
                  </a:lnTo>
                  <a:lnTo>
                    <a:pt x="40" y="356"/>
                  </a:lnTo>
                  <a:lnTo>
                    <a:pt x="35" y="359"/>
                  </a:lnTo>
                  <a:lnTo>
                    <a:pt x="38" y="361"/>
                  </a:lnTo>
                  <a:lnTo>
                    <a:pt x="35" y="364"/>
                  </a:lnTo>
                  <a:lnTo>
                    <a:pt x="17" y="371"/>
                  </a:lnTo>
                  <a:lnTo>
                    <a:pt x="3" y="383"/>
                  </a:lnTo>
                  <a:lnTo>
                    <a:pt x="0" y="391"/>
                  </a:lnTo>
                  <a:lnTo>
                    <a:pt x="1" y="398"/>
                  </a:lnTo>
                  <a:lnTo>
                    <a:pt x="9" y="391"/>
                  </a:lnTo>
                  <a:lnTo>
                    <a:pt x="8" y="398"/>
                  </a:lnTo>
                  <a:lnTo>
                    <a:pt x="11" y="393"/>
                  </a:lnTo>
                  <a:lnTo>
                    <a:pt x="11" y="383"/>
                  </a:lnTo>
                  <a:lnTo>
                    <a:pt x="14" y="382"/>
                  </a:lnTo>
                  <a:lnTo>
                    <a:pt x="11" y="398"/>
                  </a:lnTo>
                  <a:lnTo>
                    <a:pt x="16" y="401"/>
                  </a:lnTo>
                  <a:lnTo>
                    <a:pt x="21" y="399"/>
                  </a:lnTo>
                  <a:lnTo>
                    <a:pt x="22" y="393"/>
                  </a:lnTo>
                  <a:lnTo>
                    <a:pt x="30" y="401"/>
                  </a:lnTo>
                  <a:lnTo>
                    <a:pt x="35" y="395"/>
                  </a:lnTo>
                  <a:lnTo>
                    <a:pt x="35" y="390"/>
                  </a:lnTo>
                  <a:lnTo>
                    <a:pt x="37" y="395"/>
                  </a:lnTo>
                  <a:lnTo>
                    <a:pt x="34" y="399"/>
                  </a:lnTo>
                  <a:lnTo>
                    <a:pt x="34" y="39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7" name="Полилиния 615"/>
            <p:cNvSpPr/>
            <p:nvPr/>
          </p:nvSpPr>
          <p:spPr bwMode="auto">
            <a:xfrm>
              <a:off x="2772720" y="-3135725"/>
              <a:ext cx="80214" cy="47585"/>
            </a:xfrm>
            <a:custGeom>
              <a:avLst/>
              <a:gdLst/>
              <a:ahLst/>
              <a:cxnLst>
                <a:cxn ang="0">
                  <a:pos x="28" y="3"/>
                </a:cxn>
                <a:cxn ang="0">
                  <a:pos x="36" y="1"/>
                </a:cxn>
                <a:cxn ang="0">
                  <a:pos x="48" y="8"/>
                </a:cxn>
                <a:cxn ang="0">
                  <a:pos x="59" y="28"/>
                </a:cxn>
                <a:cxn ang="0">
                  <a:pos x="53" y="30"/>
                </a:cxn>
                <a:cxn ang="0">
                  <a:pos x="32" y="28"/>
                </a:cxn>
                <a:cxn ang="0">
                  <a:pos x="16" y="35"/>
                </a:cxn>
                <a:cxn ang="0">
                  <a:pos x="8" y="30"/>
                </a:cxn>
                <a:cxn ang="0">
                  <a:pos x="9" y="17"/>
                </a:cxn>
                <a:cxn ang="0">
                  <a:pos x="0" y="12"/>
                </a:cxn>
                <a:cxn ang="0">
                  <a:pos x="4" y="3"/>
                </a:cxn>
                <a:cxn ang="0">
                  <a:pos x="9" y="0"/>
                </a:cxn>
                <a:cxn ang="0">
                  <a:pos x="28" y="3"/>
                </a:cxn>
                <a:cxn ang="0">
                  <a:pos x="28" y="3"/>
                </a:cxn>
              </a:cxnLst>
              <a:rect l="0" t="0" r="r" b="b"/>
              <a:pathLst>
                <a:path w="59" h="35">
                  <a:moveTo>
                    <a:pt x="28" y="3"/>
                  </a:moveTo>
                  <a:lnTo>
                    <a:pt x="36" y="1"/>
                  </a:lnTo>
                  <a:lnTo>
                    <a:pt x="48" y="8"/>
                  </a:lnTo>
                  <a:lnTo>
                    <a:pt x="59" y="28"/>
                  </a:lnTo>
                  <a:lnTo>
                    <a:pt x="53" y="30"/>
                  </a:lnTo>
                  <a:lnTo>
                    <a:pt x="32" y="28"/>
                  </a:lnTo>
                  <a:lnTo>
                    <a:pt x="16" y="35"/>
                  </a:lnTo>
                  <a:lnTo>
                    <a:pt x="8" y="30"/>
                  </a:lnTo>
                  <a:lnTo>
                    <a:pt x="9" y="17"/>
                  </a:lnTo>
                  <a:lnTo>
                    <a:pt x="0" y="12"/>
                  </a:lnTo>
                  <a:lnTo>
                    <a:pt x="4" y="3"/>
                  </a:lnTo>
                  <a:lnTo>
                    <a:pt x="9" y="0"/>
                  </a:lnTo>
                  <a:lnTo>
                    <a:pt x="28" y="3"/>
                  </a:lnTo>
                  <a:lnTo>
                    <a:pt x="28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8" name="Полилиния 616"/>
            <p:cNvSpPr/>
            <p:nvPr/>
          </p:nvSpPr>
          <p:spPr bwMode="auto">
            <a:xfrm>
              <a:off x="2635405" y="-2729217"/>
              <a:ext cx="38068" cy="27191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1" y="5"/>
                </a:cxn>
                <a:cxn ang="0">
                  <a:pos x="0" y="20"/>
                </a:cxn>
                <a:cxn ang="0">
                  <a:pos x="9" y="18"/>
                </a:cxn>
                <a:cxn ang="0">
                  <a:pos x="16" y="15"/>
                </a:cxn>
                <a:cxn ang="0">
                  <a:pos x="17" y="10"/>
                </a:cxn>
                <a:cxn ang="0">
                  <a:pos x="25" y="7"/>
                </a:cxn>
                <a:cxn ang="0">
                  <a:pos x="28" y="2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28" h="20">
                  <a:moveTo>
                    <a:pt x="22" y="0"/>
                  </a:moveTo>
                  <a:lnTo>
                    <a:pt x="11" y="5"/>
                  </a:lnTo>
                  <a:lnTo>
                    <a:pt x="0" y="20"/>
                  </a:lnTo>
                  <a:lnTo>
                    <a:pt x="9" y="18"/>
                  </a:lnTo>
                  <a:lnTo>
                    <a:pt x="16" y="15"/>
                  </a:lnTo>
                  <a:lnTo>
                    <a:pt x="17" y="10"/>
                  </a:lnTo>
                  <a:lnTo>
                    <a:pt x="25" y="7"/>
                  </a:lnTo>
                  <a:lnTo>
                    <a:pt x="28" y="2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9" name="Полилиния 617"/>
            <p:cNvSpPr/>
            <p:nvPr/>
          </p:nvSpPr>
          <p:spPr bwMode="auto">
            <a:xfrm>
              <a:off x="2697944" y="-2711543"/>
              <a:ext cx="21753" cy="24472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3" y="4"/>
                </a:cxn>
                <a:cxn ang="0">
                  <a:pos x="0" y="13"/>
                </a:cxn>
                <a:cxn ang="0">
                  <a:pos x="7" y="18"/>
                </a:cxn>
                <a:cxn ang="0">
                  <a:pos x="16" y="2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6" h="18">
                  <a:moveTo>
                    <a:pt x="7" y="0"/>
                  </a:moveTo>
                  <a:lnTo>
                    <a:pt x="3" y="4"/>
                  </a:lnTo>
                  <a:lnTo>
                    <a:pt x="0" y="13"/>
                  </a:lnTo>
                  <a:lnTo>
                    <a:pt x="7" y="18"/>
                  </a:lnTo>
                  <a:lnTo>
                    <a:pt x="16" y="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0" name="Полилиния 618"/>
            <p:cNvSpPr/>
            <p:nvPr/>
          </p:nvSpPr>
          <p:spPr bwMode="auto">
            <a:xfrm>
              <a:off x="2915473" y="-2661239"/>
              <a:ext cx="9517" cy="951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7"/>
                </a:cxn>
                <a:cxn ang="0">
                  <a:pos x="7" y="3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7" h="7">
                  <a:moveTo>
                    <a:pt x="2" y="2"/>
                  </a:moveTo>
                  <a:lnTo>
                    <a:pt x="0" y="7"/>
                  </a:lnTo>
                  <a:lnTo>
                    <a:pt x="7" y="3"/>
                  </a:lnTo>
                  <a:lnTo>
                    <a:pt x="7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1" name="Полилиния 619"/>
            <p:cNvSpPr/>
            <p:nvPr/>
          </p:nvSpPr>
          <p:spPr bwMode="auto">
            <a:xfrm>
              <a:off x="2972575" y="-2693868"/>
              <a:ext cx="14956" cy="1087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3"/>
                </a:cxn>
                <a:cxn ang="0">
                  <a:pos x="10" y="8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1" h="8">
                  <a:moveTo>
                    <a:pt x="7" y="0"/>
                  </a:moveTo>
                  <a:lnTo>
                    <a:pt x="11" y="3"/>
                  </a:lnTo>
                  <a:lnTo>
                    <a:pt x="10" y="8"/>
                  </a:lnTo>
                  <a:lnTo>
                    <a:pt x="0" y="3"/>
                  </a:lnTo>
                  <a:lnTo>
                    <a:pt x="0" y="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2" name="Полилиния 620"/>
            <p:cNvSpPr/>
            <p:nvPr/>
          </p:nvSpPr>
          <p:spPr bwMode="auto">
            <a:xfrm>
              <a:off x="2593259" y="-3142522"/>
              <a:ext cx="479924" cy="444576"/>
            </a:xfrm>
            <a:custGeom>
              <a:avLst/>
              <a:gdLst/>
              <a:ahLst/>
              <a:cxnLst>
                <a:cxn ang="0">
                  <a:pos x="23" y="29"/>
                </a:cxn>
                <a:cxn ang="0">
                  <a:pos x="8" y="58"/>
                </a:cxn>
                <a:cxn ang="0">
                  <a:pos x="2" y="85"/>
                </a:cxn>
                <a:cxn ang="0">
                  <a:pos x="13" y="112"/>
                </a:cxn>
                <a:cxn ang="0">
                  <a:pos x="43" y="125"/>
                </a:cxn>
                <a:cxn ang="0">
                  <a:pos x="101" y="126"/>
                </a:cxn>
                <a:cxn ang="0">
                  <a:pos x="122" y="125"/>
                </a:cxn>
                <a:cxn ang="0">
                  <a:pos x="148" y="120"/>
                </a:cxn>
                <a:cxn ang="0">
                  <a:pos x="173" y="146"/>
                </a:cxn>
                <a:cxn ang="0">
                  <a:pos x="175" y="155"/>
                </a:cxn>
                <a:cxn ang="0">
                  <a:pos x="191" y="162"/>
                </a:cxn>
                <a:cxn ang="0">
                  <a:pos x="209" y="199"/>
                </a:cxn>
                <a:cxn ang="0">
                  <a:pos x="185" y="242"/>
                </a:cxn>
                <a:cxn ang="0">
                  <a:pos x="160" y="252"/>
                </a:cxn>
                <a:cxn ang="0">
                  <a:pos x="122" y="260"/>
                </a:cxn>
                <a:cxn ang="0">
                  <a:pos x="152" y="266"/>
                </a:cxn>
                <a:cxn ang="0">
                  <a:pos x="164" y="264"/>
                </a:cxn>
                <a:cxn ang="0">
                  <a:pos x="175" y="264"/>
                </a:cxn>
                <a:cxn ang="0">
                  <a:pos x="196" y="284"/>
                </a:cxn>
                <a:cxn ang="0">
                  <a:pos x="197" y="290"/>
                </a:cxn>
                <a:cxn ang="0">
                  <a:pos x="225" y="308"/>
                </a:cxn>
                <a:cxn ang="0">
                  <a:pos x="237" y="314"/>
                </a:cxn>
                <a:cxn ang="0">
                  <a:pos x="268" y="327"/>
                </a:cxn>
                <a:cxn ang="0">
                  <a:pos x="253" y="301"/>
                </a:cxn>
                <a:cxn ang="0">
                  <a:pos x="255" y="290"/>
                </a:cxn>
                <a:cxn ang="0">
                  <a:pos x="279" y="304"/>
                </a:cxn>
                <a:cxn ang="0">
                  <a:pos x="294" y="312"/>
                </a:cxn>
                <a:cxn ang="0">
                  <a:pos x="292" y="296"/>
                </a:cxn>
                <a:cxn ang="0">
                  <a:pos x="292" y="276"/>
                </a:cxn>
                <a:cxn ang="0">
                  <a:pos x="292" y="263"/>
                </a:cxn>
                <a:cxn ang="0">
                  <a:pos x="274" y="261"/>
                </a:cxn>
                <a:cxn ang="0">
                  <a:pos x="270" y="245"/>
                </a:cxn>
                <a:cxn ang="0">
                  <a:pos x="263" y="226"/>
                </a:cxn>
                <a:cxn ang="0">
                  <a:pos x="273" y="221"/>
                </a:cxn>
                <a:cxn ang="0">
                  <a:pos x="290" y="229"/>
                </a:cxn>
                <a:cxn ang="0">
                  <a:pos x="305" y="245"/>
                </a:cxn>
                <a:cxn ang="0">
                  <a:pos x="314" y="253"/>
                </a:cxn>
                <a:cxn ang="0">
                  <a:pos x="334" y="239"/>
                </a:cxn>
                <a:cxn ang="0">
                  <a:pos x="340" y="224"/>
                </a:cxn>
                <a:cxn ang="0">
                  <a:pos x="329" y="210"/>
                </a:cxn>
                <a:cxn ang="0">
                  <a:pos x="308" y="184"/>
                </a:cxn>
                <a:cxn ang="0">
                  <a:pos x="287" y="175"/>
                </a:cxn>
                <a:cxn ang="0">
                  <a:pos x="270" y="147"/>
                </a:cxn>
                <a:cxn ang="0">
                  <a:pos x="290" y="141"/>
                </a:cxn>
                <a:cxn ang="0">
                  <a:pos x="289" y="133"/>
                </a:cxn>
                <a:cxn ang="0">
                  <a:pos x="278" y="120"/>
                </a:cxn>
                <a:cxn ang="0">
                  <a:pos x="273" y="110"/>
                </a:cxn>
                <a:cxn ang="0">
                  <a:pos x="245" y="106"/>
                </a:cxn>
                <a:cxn ang="0">
                  <a:pos x="247" y="86"/>
                </a:cxn>
                <a:cxn ang="0">
                  <a:pos x="213" y="82"/>
                </a:cxn>
                <a:cxn ang="0">
                  <a:pos x="202" y="72"/>
                </a:cxn>
                <a:cxn ang="0">
                  <a:pos x="201" y="53"/>
                </a:cxn>
                <a:cxn ang="0">
                  <a:pos x="156" y="48"/>
                </a:cxn>
                <a:cxn ang="0">
                  <a:pos x="133" y="56"/>
                </a:cxn>
                <a:cxn ang="0">
                  <a:pos x="135" y="38"/>
                </a:cxn>
                <a:cxn ang="0">
                  <a:pos x="127" y="5"/>
                </a:cxn>
                <a:cxn ang="0">
                  <a:pos x="95" y="14"/>
                </a:cxn>
                <a:cxn ang="0">
                  <a:pos x="80" y="24"/>
                </a:cxn>
                <a:cxn ang="0">
                  <a:pos x="66" y="50"/>
                </a:cxn>
                <a:cxn ang="0">
                  <a:pos x="67" y="85"/>
                </a:cxn>
                <a:cxn ang="0">
                  <a:pos x="42" y="94"/>
                </a:cxn>
                <a:cxn ang="0">
                  <a:pos x="51" y="62"/>
                </a:cxn>
                <a:cxn ang="0">
                  <a:pos x="84" y="5"/>
                </a:cxn>
              </a:cxnLst>
              <a:rect l="0" t="0" r="r" b="b"/>
              <a:pathLst>
                <a:path w="353" h="327">
                  <a:moveTo>
                    <a:pt x="82" y="3"/>
                  </a:moveTo>
                  <a:lnTo>
                    <a:pt x="66" y="0"/>
                  </a:lnTo>
                  <a:lnTo>
                    <a:pt x="51" y="5"/>
                  </a:lnTo>
                  <a:lnTo>
                    <a:pt x="34" y="14"/>
                  </a:lnTo>
                  <a:lnTo>
                    <a:pt x="24" y="25"/>
                  </a:lnTo>
                  <a:lnTo>
                    <a:pt x="23" y="29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19" y="37"/>
                  </a:lnTo>
                  <a:lnTo>
                    <a:pt x="16" y="38"/>
                  </a:lnTo>
                  <a:lnTo>
                    <a:pt x="8" y="51"/>
                  </a:lnTo>
                  <a:lnTo>
                    <a:pt x="8" y="58"/>
                  </a:lnTo>
                  <a:lnTo>
                    <a:pt x="11" y="58"/>
                  </a:lnTo>
                  <a:lnTo>
                    <a:pt x="3" y="64"/>
                  </a:lnTo>
                  <a:lnTo>
                    <a:pt x="5" y="70"/>
                  </a:lnTo>
                  <a:lnTo>
                    <a:pt x="2" y="75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26" y="88"/>
                  </a:lnTo>
                  <a:lnTo>
                    <a:pt x="35" y="96"/>
                  </a:lnTo>
                  <a:lnTo>
                    <a:pt x="21" y="98"/>
                  </a:lnTo>
                  <a:lnTo>
                    <a:pt x="7" y="93"/>
                  </a:lnTo>
                  <a:lnTo>
                    <a:pt x="5" y="99"/>
                  </a:lnTo>
                  <a:lnTo>
                    <a:pt x="13" y="112"/>
                  </a:lnTo>
                  <a:lnTo>
                    <a:pt x="18" y="115"/>
                  </a:lnTo>
                  <a:lnTo>
                    <a:pt x="32" y="117"/>
                  </a:lnTo>
                  <a:lnTo>
                    <a:pt x="37" y="115"/>
                  </a:lnTo>
                  <a:lnTo>
                    <a:pt x="39" y="112"/>
                  </a:lnTo>
                  <a:lnTo>
                    <a:pt x="39" y="117"/>
                  </a:lnTo>
                  <a:lnTo>
                    <a:pt x="43" y="125"/>
                  </a:lnTo>
                  <a:lnTo>
                    <a:pt x="53" y="126"/>
                  </a:lnTo>
                  <a:lnTo>
                    <a:pt x="53" y="123"/>
                  </a:lnTo>
                  <a:lnTo>
                    <a:pt x="75" y="128"/>
                  </a:lnTo>
                  <a:lnTo>
                    <a:pt x="82" y="125"/>
                  </a:lnTo>
                  <a:lnTo>
                    <a:pt x="96" y="131"/>
                  </a:lnTo>
                  <a:lnTo>
                    <a:pt x="101" y="126"/>
                  </a:lnTo>
                  <a:lnTo>
                    <a:pt x="108" y="133"/>
                  </a:lnTo>
                  <a:lnTo>
                    <a:pt x="109" y="133"/>
                  </a:lnTo>
                  <a:lnTo>
                    <a:pt x="109" y="130"/>
                  </a:lnTo>
                  <a:lnTo>
                    <a:pt x="100" y="123"/>
                  </a:lnTo>
                  <a:lnTo>
                    <a:pt x="101" y="122"/>
                  </a:lnTo>
                  <a:lnTo>
                    <a:pt x="122" y="125"/>
                  </a:lnTo>
                  <a:lnTo>
                    <a:pt x="125" y="130"/>
                  </a:lnTo>
                  <a:lnTo>
                    <a:pt x="136" y="128"/>
                  </a:lnTo>
                  <a:lnTo>
                    <a:pt x="140" y="126"/>
                  </a:lnTo>
                  <a:lnTo>
                    <a:pt x="136" y="115"/>
                  </a:lnTo>
                  <a:lnTo>
                    <a:pt x="140" y="114"/>
                  </a:lnTo>
                  <a:lnTo>
                    <a:pt x="148" y="120"/>
                  </a:lnTo>
                  <a:lnTo>
                    <a:pt x="154" y="118"/>
                  </a:lnTo>
                  <a:lnTo>
                    <a:pt x="152" y="130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59" y="136"/>
                  </a:lnTo>
                  <a:lnTo>
                    <a:pt x="173" y="146"/>
                  </a:lnTo>
                  <a:lnTo>
                    <a:pt x="175" y="151"/>
                  </a:lnTo>
                  <a:lnTo>
                    <a:pt x="168" y="154"/>
                  </a:lnTo>
                  <a:lnTo>
                    <a:pt x="160" y="152"/>
                  </a:lnTo>
                  <a:lnTo>
                    <a:pt x="160" y="157"/>
                  </a:lnTo>
                  <a:lnTo>
                    <a:pt x="159" y="163"/>
                  </a:lnTo>
                  <a:lnTo>
                    <a:pt x="175" y="155"/>
                  </a:lnTo>
                  <a:lnTo>
                    <a:pt x="185" y="155"/>
                  </a:lnTo>
                  <a:lnTo>
                    <a:pt x="185" y="155"/>
                  </a:lnTo>
                  <a:lnTo>
                    <a:pt x="183" y="159"/>
                  </a:lnTo>
                  <a:lnTo>
                    <a:pt x="191" y="167"/>
                  </a:lnTo>
                  <a:lnTo>
                    <a:pt x="193" y="165"/>
                  </a:lnTo>
                  <a:lnTo>
                    <a:pt x="191" y="162"/>
                  </a:lnTo>
                  <a:lnTo>
                    <a:pt x="196" y="162"/>
                  </a:lnTo>
                  <a:lnTo>
                    <a:pt x="194" y="170"/>
                  </a:lnTo>
                  <a:lnTo>
                    <a:pt x="196" y="171"/>
                  </a:lnTo>
                  <a:lnTo>
                    <a:pt x="202" y="173"/>
                  </a:lnTo>
                  <a:lnTo>
                    <a:pt x="205" y="178"/>
                  </a:lnTo>
                  <a:lnTo>
                    <a:pt x="209" y="199"/>
                  </a:lnTo>
                  <a:lnTo>
                    <a:pt x="210" y="200"/>
                  </a:lnTo>
                  <a:lnTo>
                    <a:pt x="199" y="208"/>
                  </a:lnTo>
                  <a:lnTo>
                    <a:pt x="199" y="215"/>
                  </a:lnTo>
                  <a:lnTo>
                    <a:pt x="194" y="216"/>
                  </a:lnTo>
                  <a:lnTo>
                    <a:pt x="177" y="229"/>
                  </a:lnTo>
                  <a:lnTo>
                    <a:pt x="185" y="242"/>
                  </a:lnTo>
                  <a:lnTo>
                    <a:pt x="185" y="247"/>
                  </a:lnTo>
                  <a:lnTo>
                    <a:pt x="177" y="244"/>
                  </a:lnTo>
                  <a:lnTo>
                    <a:pt x="168" y="248"/>
                  </a:lnTo>
                  <a:lnTo>
                    <a:pt x="164" y="248"/>
                  </a:lnTo>
                  <a:lnTo>
                    <a:pt x="162" y="250"/>
                  </a:lnTo>
                  <a:lnTo>
                    <a:pt x="160" y="252"/>
                  </a:lnTo>
                  <a:lnTo>
                    <a:pt x="133" y="247"/>
                  </a:lnTo>
                  <a:lnTo>
                    <a:pt x="135" y="248"/>
                  </a:lnTo>
                  <a:lnTo>
                    <a:pt x="132" y="248"/>
                  </a:lnTo>
                  <a:lnTo>
                    <a:pt x="132" y="253"/>
                  </a:lnTo>
                  <a:lnTo>
                    <a:pt x="124" y="256"/>
                  </a:lnTo>
                  <a:lnTo>
                    <a:pt x="122" y="260"/>
                  </a:lnTo>
                  <a:lnTo>
                    <a:pt x="120" y="266"/>
                  </a:lnTo>
                  <a:lnTo>
                    <a:pt x="124" y="271"/>
                  </a:lnTo>
                  <a:lnTo>
                    <a:pt x="136" y="276"/>
                  </a:lnTo>
                  <a:lnTo>
                    <a:pt x="149" y="271"/>
                  </a:lnTo>
                  <a:lnTo>
                    <a:pt x="149" y="268"/>
                  </a:lnTo>
                  <a:lnTo>
                    <a:pt x="152" y="266"/>
                  </a:lnTo>
                  <a:lnTo>
                    <a:pt x="156" y="266"/>
                  </a:lnTo>
                  <a:lnTo>
                    <a:pt x="157" y="269"/>
                  </a:lnTo>
                  <a:lnTo>
                    <a:pt x="165" y="271"/>
                  </a:lnTo>
                  <a:lnTo>
                    <a:pt x="165" y="269"/>
                  </a:lnTo>
                  <a:lnTo>
                    <a:pt x="168" y="269"/>
                  </a:lnTo>
                  <a:lnTo>
                    <a:pt x="164" y="264"/>
                  </a:lnTo>
                  <a:lnTo>
                    <a:pt x="164" y="261"/>
                  </a:lnTo>
                  <a:lnTo>
                    <a:pt x="168" y="260"/>
                  </a:lnTo>
                  <a:lnTo>
                    <a:pt x="167" y="264"/>
                  </a:lnTo>
                  <a:lnTo>
                    <a:pt x="170" y="263"/>
                  </a:lnTo>
                  <a:lnTo>
                    <a:pt x="172" y="266"/>
                  </a:lnTo>
                  <a:lnTo>
                    <a:pt x="175" y="264"/>
                  </a:lnTo>
                  <a:lnTo>
                    <a:pt x="178" y="268"/>
                  </a:lnTo>
                  <a:lnTo>
                    <a:pt x="183" y="266"/>
                  </a:lnTo>
                  <a:lnTo>
                    <a:pt x="183" y="274"/>
                  </a:lnTo>
                  <a:lnTo>
                    <a:pt x="186" y="276"/>
                  </a:lnTo>
                  <a:lnTo>
                    <a:pt x="186" y="282"/>
                  </a:lnTo>
                  <a:lnTo>
                    <a:pt x="196" y="284"/>
                  </a:lnTo>
                  <a:lnTo>
                    <a:pt x="197" y="288"/>
                  </a:lnTo>
                  <a:lnTo>
                    <a:pt x="201" y="284"/>
                  </a:lnTo>
                  <a:lnTo>
                    <a:pt x="205" y="288"/>
                  </a:lnTo>
                  <a:lnTo>
                    <a:pt x="207" y="288"/>
                  </a:lnTo>
                  <a:lnTo>
                    <a:pt x="199" y="293"/>
                  </a:lnTo>
                  <a:lnTo>
                    <a:pt x="197" y="290"/>
                  </a:lnTo>
                  <a:lnTo>
                    <a:pt x="201" y="300"/>
                  </a:lnTo>
                  <a:lnTo>
                    <a:pt x="205" y="303"/>
                  </a:lnTo>
                  <a:lnTo>
                    <a:pt x="218" y="308"/>
                  </a:lnTo>
                  <a:lnTo>
                    <a:pt x="223" y="304"/>
                  </a:lnTo>
                  <a:lnTo>
                    <a:pt x="223" y="308"/>
                  </a:lnTo>
                  <a:lnTo>
                    <a:pt x="225" y="308"/>
                  </a:lnTo>
                  <a:lnTo>
                    <a:pt x="229" y="306"/>
                  </a:lnTo>
                  <a:lnTo>
                    <a:pt x="229" y="311"/>
                  </a:lnTo>
                  <a:lnTo>
                    <a:pt x="233" y="311"/>
                  </a:lnTo>
                  <a:lnTo>
                    <a:pt x="234" y="316"/>
                  </a:lnTo>
                  <a:lnTo>
                    <a:pt x="236" y="316"/>
                  </a:lnTo>
                  <a:lnTo>
                    <a:pt x="237" y="314"/>
                  </a:lnTo>
                  <a:lnTo>
                    <a:pt x="237" y="316"/>
                  </a:lnTo>
                  <a:lnTo>
                    <a:pt x="241" y="319"/>
                  </a:lnTo>
                  <a:lnTo>
                    <a:pt x="252" y="321"/>
                  </a:lnTo>
                  <a:lnTo>
                    <a:pt x="257" y="324"/>
                  </a:lnTo>
                  <a:lnTo>
                    <a:pt x="263" y="322"/>
                  </a:lnTo>
                  <a:lnTo>
                    <a:pt x="268" y="327"/>
                  </a:lnTo>
                  <a:lnTo>
                    <a:pt x="273" y="327"/>
                  </a:lnTo>
                  <a:lnTo>
                    <a:pt x="271" y="324"/>
                  </a:lnTo>
                  <a:lnTo>
                    <a:pt x="273" y="317"/>
                  </a:lnTo>
                  <a:lnTo>
                    <a:pt x="255" y="303"/>
                  </a:lnTo>
                  <a:lnTo>
                    <a:pt x="255" y="300"/>
                  </a:lnTo>
                  <a:lnTo>
                    <a:pt x="253" y="301"/>
                  </a:lnTo>
                  <a:lnTo>
                    <a:pt x="244" y="290"/>
                  </a:lnTo>
                  <a:lnTo>
                    <a:pt x="241" y="287"/>
                  </a:lnTo>
                  <a:lnTo>
                    <a:pt x="244" y="285"/>
                  </a:lnTo>
                  <a:lnTo>
                    <a:pt x="252" y="292"/>
                  </a:lnTo>
                  <a:lnTo>
                    <a:pt x="255" y="292"/>
                  </a:lnTo>
                  <a:lnTo>
                    <a:pt x="255" y="290"/>
                  </a:lnTo>
                  <a:lnTo>
                    <a:pt x="257" y="290"/>
                  </a:lnTo>
                  <a:lnTo>
                    <a:pt x="261" y="296"/>
                  </a:lnTo>
                  <a:lnTo>
                    <a:pt x="266" y="298"/>
                  </a:lnTo>
                  <a:lnTo>
                    <a:pt x="268" y="301"/>
                  </a:lnTo>
                  <a:lnTo>
                    <a:pt x="276" y="301"/>
                  </a:lnTo>
                  <a:lnTo>
                    <a:pt x="279" y="304"/>
                  </a:lnTo>
                  <a:lnTo>
                    <a:pt x="286" y="303"/>
                  </a:lnTo>
                  <a:lnTo>
                    <a:pt x="287" y="306"/>
                  </a:lnTo>
                  <a:lnTo>
                    <a:pt x="289" y="306"/>
                  </a:lnTo>
                  <a:lnTo>
                    <a:pt x="287" y="309"/>
                  </a:lnTo>
                  <a:lnTo>
                    <a:pt x="290" y="312"/>
                  </a:lnTo>
                  <a:lnTo>
                    <a:pt x="294" y="312"/>
                  </a:lnTo>
                  <a:lnTo>
                    <a:pt x="290" y="304"/>
                  </a:lnTo>
                  <a:lnTo>
                    <a:pt x="298" y="306"/>
                  </a:lnTo>
                  <a:lnTo>
                    <a:pt x="298" y="303"/>
                  </a:lnTo>
                  <a:lnTo>
                    <a:pt x="297" y="301"/>
                  </a:lnTo>
                  <a:lnTo>
                    <a:pt x="294" y="303"/>
                  </a:lnTo>
                  <a:lnTo>
                    <a:pt x="292" y="296"/>
                  </a:lnTo>
                  <a:lnTo>
                    <a:pt x="294" y="292"/>
                  </a:lnTo>
                  <a:lnTo>
                    <a:pt x="298" y="296"/>
                  </a:lnTo>
                  <a:lnTo>
                    <a:pt x="298" y="293"/>
                  </a:lnTo>
                  <a:lnTo>
                    <a:pt x="302" y="287"/>
                  </a:lnTo>
                  <a:lnTo>
                    <a:pt x="300" y="279"/>
                  </a:lnTo>
                  <a:lnTo>
                    <a:pt x="292" y="276"/>
                  </a:lnTo>
                  <a:lnTo>
                    <a:pt x="292" y="272"/>
                  </a:lnTo>
                  <a:lnTo>
                    <a:pt x="295" y="272"/>
                  </a:lnTo>
                  <a:lnTo>
                    <a:pt x="297" y="269"/>
                  </a:lnTo>
                  <a:lnTo>
                    <a:pt x="297" y="266"/>
                  </a:lnTo>
                  <a:lnTo>
                    <a:pt x="294" y="268"/>
                  </a:lnTo>
                  <a:lnTo>
                    <a:pt x="292" y="263"/>
                  </a:lnTo>
                  <a:lnTo>
                    <a:pt x="289" y="266"/>
                  </a:lnTo>
                  <a:lnTo>
                    <a:pt x="289" y="260"/>
                  </a:lnTo>
                  <a:lnTo>
                    <a:pt x="279" y="261"/>
                  </a:lnTo>
                  <a:lnTo>
                    <a:pt x="284" y="258"/>
                  </a:lnTo>
                  <a:lnTo>
                    <a:pt x="276" y="258"/>
                  </a:lnTo>
                  <a:lnTo>
                    <a:pt x="274" y="261"/>
                  </a:lnTo>
                  <a:lnTo>
                    <a:pt x="273" y="252"/>
                  </a:lnTo>
                  <a:lnTo>
                    <a:pt x="270" y="252"/>
                  </a:lnTo>
                  <a:lnTo>
                    <a:pt x="271" y="248"/>
                  </a:lnTo>
                  <a:lnTo>
                    <a:pt x="270" y="247"/>
                  </a:lnTo>
                  <a:lnTo>
                    <a:pt x="271" y="247"/>
                  </a:lnTo>
                  <a:lnTo>
                    <a:pt x="270" y="245"/>
                  </a:lnTo>
                  <a:lnTo>
                    <a:pt x="271" y="242"/>
                  </a:lnTo>
                  <a:lnTo>
                    <a:pt x="261" y="242"/>
                  </a:lnTo>
                  <a:lnTo>
                    <a:pt x="263" y="236"/>
                  </a:lnTo>
                  <a:lnTo>
                    <a:pt x="273" y="234"/>
                  </a:lnTo>
                  <a:lnTo>
                    <a:pt x="270" y="228"/>
                  </a:lnTo>
                  <a:lnTo>
                    <a:pt x="263" y="226"/>
                  </a:lnTo>
                  <a:lnTo>
                    <a:pt x="261" y="223"/>
                  </a:lnTo>
                  <a:lnTo>
                    <a:pt x="266" y="223"/>
                  </a:lnTo>
                  <a:lnTo>
                    <a:pt x="265" y="221"/>
                  </a:lnTo>
                  <a:lnTo>
                    <a:pt x="268" y="221"/>
                  </a:lnTo>
                  <a:lnTo>
                    <a:pt x="274" y="224"/>
                  </a:lnTo>
                  <a:lnTo>
                    <a:pt x="273" y="221"/>
                  </a:lnTo>
                  <a:lnTo>
                    <a:pt x="274" y="221"/>
                  </a:lnTo>
                  <a:lnTo>
                    <a:pt x="271" y="219"/>
                  </a:lnTo>
                  <a:lnTo>
                    <a:pt x="274" y="216"/>
                  </a:lnTo>
                  <a:lnTo>
                    <a:pt x="279" y="219"/>
                  </a:lnTo>
                  <a:lnTo>
                    <a:pt x="278" y="224"/>
                  </a:lnTo>
                  <a:lnTo>
                    <a:pt x="290" y="229"/>
                  </a:lnTo>
                  <a:lnTo>
                    <a:pt x="290" y="234"/>
                  </a:lnTo>
                  <a:lnTo>
                    <a:pt x="298" y="232"/>
                  </a:lnTo>
                  <a:lnTo>
                    <a:pt x="297" y="236"/>
                  </a:lnTo>
                  <a:lnTo>
                    <a:pt x="297" y="240"/>
                  </a:lnTo>
                  <a:lnTo>
                    <a:pt x="302" y="247"/>
                  </a:lnTo>
                  <a:lnTo>
                    <a:pt x="305" y="245"/>
                  </a:lnTo>
                  <a:lnTo>
                    <a:pt x="305" y="247"/>
                  </a:lnTo>
                  <a:lnTo>
                    <a:pt x="303" y="250"/>
                  </a:lnTo>
                  <a:lnTo>
                    <a:pt x="305" y="252"/>
                  </a:lnTo>
                  <a:lnTo>
                    <a:pt x="310" y="250"/>
                  </a:lnTo>
                  <a:lnTo>
                    <a:pt x="311" y="255"/>
                  </a:lnTo>
                  <a:lnTo>
                    <a:pt x="314" y="253"/>
                  </a:lnTo>
                  <a:lnTo>
                    <a:pt x="318" y="258"/>
                  </a:lnTo>
                  <a:lnTo>
                    <a:pt x="321" y="250"/>
                  </a:lnTo>
                  <a:lnTo>
                    <a:pt x="324" y="248"/>
                  </a:lnTo>
                  <a:lnTo>
                    <a:pt x="322" y="239"/>
                  </a:lnTo>
                  <a:lnTo>
                    <a:pt x="330" y="242"/>
                  </a:lnTo>
                  <a:lnTo>
                    <a:pt x="334" y="239"/>
                  </a:lnTo>
                  <a:lnTo>
                    <a:pt x="337" y="237"/>
                  </a:lnTo>
                  <a:lnTo>
                    <a:pt x="337" y="232"/>
                  </a:lnTo>
                  <a:lnTo>
                    <a:pt x="342" y="232"/>
                  </a:lnTo>
                  <a:lnTo>
                    <a:pt x="340" y="229"/>
                  </a:lnTo>
                  <a:lnTo>
                    <a:pt x="335" y="229"/>
                  </a:lnTo>
                  <a:lnTo>
                    <a:pt x="340" y="224"/>
                  </a:lnTo>
                  <a:lnTo>
                    <a:pt x="348" y="226"/>
                  </a:lnTo>
                  <a:lnTo>
                    <a:pt x="350" y="224"/>
                  </a:lnTo>
                  <a:lnTo>
                    <a:pt x="346" y="223"/>
                  </a:lnTo>
                  <a:lnTo>
                    <a:pt x="353" y="216"/>
                  </a:lnTo>
                  <a:lnTo>
                    <a:pt x="343" y="207"/>
                  </a:lnTo>
                  <a:lnTo>
                    <a:pt x="329" y="210"/>
                  </a:lnTo>
                  <a:lnTo>
                    <a:pt x="334" y="199"/>
                  </a:lnTo>
                  <a:lnTo>
                    <a:pt x="318" y="202"/>
                  </a:lnTo>
                  <a:lnTo>
                    <a:pt x="318" y="199"/>
                  </a:lnTo>
                  <a:lnTo>
                    <a:pt x="322" y="195"/>
                  </a:lnTo>
                  <a:lnTo>
                    <a:pt x="316" y="186"/>
                  </a:lnTo>
                  <a:lnTo>
                    <a:pt x="308" y="184"/>
                  </a:lnTo>
                  <a:lnTo>
                    <a:pt x="311" y="179"/>
                  </a:lnTo>
                  <a:lnTo>
                    <a:pt x="297" y="183"/>
                  </a:lnTo>
                  <a:lnTo>
                    <a:pt x="294" y="181"/>
                  </a:lnTo>
                  <a:lnTo>
                    <a:pt x="297" y="178"/>
                  </a:lnTo>
                  <a:lnTo>
                    <a:pt x="295" y="175"/>
                  </a:lnTo>
                  <a:lnTo>
                    <a:pt x="287" y="175"/>
                  </a:lnTo>
                  <a:lnTo>
                    <a:pt x="290" y="170"/>
                  </a:lnTo>
                  <a:lnTo>
                    <a:pt x="270" y="163"/>
                  </a:lnTo>
                  <a:lnTo>
                    <a:pt x="278" y="162"/>
                  </a:lnTo>
                  <a:lnTo>
                    <a:pt x="273" y="155"/>
                  </a:lnTo>
                  <a:lnTo>
                    <a:pt x="279" y="154"/>
                  </a:lnTo>
                  <a:lnTo>
                    <a:pt x="270" y="147"/>
                  </a:lnTo>
                  <a:lnTo>
                    <a:pt x="276" y="147"/>
                  </a:lnTo>
                  <a:lnTo>
                    <a:pt x="276" y="144"/>
                  </a:lnTo>
                  <a:lnTo>
                    <a:pt x="284" y="149"/>
                  </a:lnTo>
                  <a:lnTo>
                    <a:pt x="295" y="149"/>
                  </a:lnTo>
                  <a:lnTo>
                    <a:pt x="297" y="146"/>
                  </a:lnTo>
                  <a:lnTo>
                    <a:pt x="290" y="141"/>
                  </a:lnTo>
                  <a:lnTo>
                    <a:pt x="276" y="139"/>
                  </a:lnTo>
                  <a:lnTo>
                    <a:pt x="274" y="141"/>
                  </a:lnTo>
                  <a:lnTo>
                    <a:pt x="270" y="136"/>
                  </a:lnTo>
                  <a:lnTo>
                    <a:pt x="266" y="138"/>
                  </a:lnTo>
                  <a:lnTo>
                    <a:pt x="281" y="131"/>
                  </a:lnTo>
                  <a:lnTo>
                    <a:pt x="289" y="133"/>
                  </a:lnTo>
                  <a:lnTo>
                    <a:pt x="292" y="130"/>
                  </a:lnTo>
                  <a:lnTo>
                    <a:pt x="290" y="126"/>
                  </a:lnTo>
                  <a:lnTo>
                    <a:pt x="284" y="117"/>
                  </a:lnTo>
                  <a:lnTo>
                    <a:pt x="279" y="115"/>
                  </a:lnTo>
                  <a:lnTo>
                    <a:pt x="278" y="118"/>
                  </a:lnTo>
                  <a:lnTo>
                    <a:pt x="278" y="120"/>
                  </a:lnTo>
                  <a:lnTo>
                    <a:pt x="271" y="126"/>
                  </a:lnTo>
                  <a:lnTo>
                    <a:pt x="266" y="125"/>
                  </a:lnTo>
                  <a:lnTo>
                    <a:pt x="273" y="118"/>
                  </a:lnTo>
                  <a:lnTo>
                    <a:pt x="260" y="120"/>
                  </a:lnTo>
                  <a:lnTo>
                    <a:pt x="271" y="115"/>
                  </a:lnTo>
                  <a:lnTo>
                    <a:pt x="273" y="110"/>
                  </a:lnTo>
                  <a:lnTo>
                    <a:pt x="276" y="114"/>
                  </a:lnTo>
                  <a:lnTo>
                    <a:pt x="278" y="107"/>
                  </a:lnTo>
                  <a:lnTo>
                    <a:pt x="263" y="101"/>
                  </a:lnTo>
                  <a:lnTo>
                    <a:pt x="250" y="109"/>
                  </a:lnTo>
                  <a:lnTo>
                    <a:pt x="260" y="99"/>
                  </a:lnTo>
                  <a:lnTo>
                    <a:pt x="245" y="106"/>
                  </a:lnTo>
                  <a:lnTo>
                    <a:pt x="252" y="96"/>
                  </a:lnTo>
                  <a:lnTo>
                    <a:pt x="250" y="93"/>
                  </a:lnTo>
                  <a:lnTo>
                    <a:pt x="241" y="96"/>
                  </a:lnTo>
                  <a:lnTo>
                    <a:pt x="233" y="93"/>
                  </a:lnTo>
                  <a:lnTo>
                    <a:pt x="244" y="90"/>
                  </a:lnTo>
                  <a:lnTo>
                    <a:pt x="247" y="86"/>
                  </a:lnTo>
                  <a:lnTo>
                    <a:pt x="244" y="78"/>
                  </a:lnTo>
                  <a:lnTo>
                    <a:pt x="229" y="72"/>
                  </a:lnTo>
                  <a:lnTo>
                    <a:pt x="225" y="78"/>
                  </a:lnTo>
                  <a:lnTo>
                    <a:pt x="218" y="77"/>
                  </a:lnTo>
                  <a:lnTo>
                    <a:pt x="218" y="85"/>
                  </a:lnTo>
                  <a:lnTo>
                    <a:pt x="213" y="82"/>
                  </a:lnTo>
                  <a:lnTo>
                    <a:pt x="215" y="77"/>
                  </a:lnTo>
                  <a:lnTo>
                    <a:pt x="209" y="80"/>
                  </a:lnTo>
                  <a:lnTo>
                    <a:pt x="217" y="69"/>
                  </a:lnTo>
                  <a:lnTo>
                    <a:pt x="207" y="70"/>
                  </a:lnTo>
                  <a:lnTo>
                    <a:pt x="201" y="75"/>
                  </a:lnTo>
                  <a:lnTo>
                    <a:pt x="202" y="72"/>
                  </a:lnTo>
                  <a:lnTo>
                    <a:pt x="207" y="67"/>
                  </a:lnTo>
                  <a:lnTo>
                    <a:pt x="209" y="66"/>
                  </a:lnTo>
                  <a:lnTo>
                    <a:pt x="209" y="61"/>
                  </a:lnTo>
                  <a:lnTo>
                    <a:pt x="197" y="59"/>
                  </a:lnTo>
                  <a:lnTo>
                    <a:pt x="201" y="56"/>
                  </a:lnTo>
                  <a:lnTo>
                    <a:pt x="201" y="53"/>
                  </a:lnTo>
                  <a:lnTo>
                    <a:pt x="197" y="48"/>
                  </a:lnTo>
                  <a:lnTo>
                    <a:pt x="199" y="45"/>
                  </a:lnTo>
                  <a:lnTo>
                    <a:pt x="194" y="43"/>
                  </a:lnTo>
                  <a:lnTo>
                    <a:pt x="170" y="38"/>
                  </a:lnTo>
                  <a:lnTo>
                    <a:pt x="156" y="45"/>
                  </a:lnTo>
                  <a:lnTo>
                    <a:pt x="156" y="48"/>
                  </a:lnTo>
                  <a:lnTo>
                    <a:pt x="159" y="51"/>
                  </a:lnTo>
                  <a:lnTo>
                    <a:pt x="149" y="54"/>
                  </a:lnTo>
                  <a:lnTo>
                    <a:pt x="144" y="51"/>
                  </a:lnTo>
                  <a:lnTo>
                    <a:pt x="140" y="53"/>
                  </a:lnTo>
                  <a:lnTo>
                    <a:pt x="140" y="46"/>
                  </a:lnTo>
                  <a:lnTo>
                    <a:pt x="133" y="56"/>
                  </a:lnTo>
                  <a:lnTo>
                    <a:pt x="132" y="56"/>
                  </a:lnTo>
                  <a:lnTo>
                    <a:pt x="122" y="66"/>
                  </a:lnTo>
                  <a:lnTo>
                    <a:pt x="122" y="62"/>
                  </a:lnTo>
                  <a:lnTo>
                    <a:pt x="127" y="59"/>
                  </a:lnTo>
                  <a:lnTo>
                    <a:pt x="124" y="58"/>
                  </a:lnTo>
                  <a:lnTo>
                    <a:pt x="135" y="38"/>
                  </a:lnTo>
                  <a:lnTo>
                    <a:pt x="130" y="32"/>
                  </a:lnTo>
                  <a:lnTo>
                    <a:pt x="133" y="27"/>
                  </a:lnTo>
                  <a:lnTo>
                    <a:pt x="125" y="21"/>
                  </a:lnTo>
                  <a:lnTo>
                    <a:pt x="128" y="17"/>
                  </a:lnTo>
                  <a:lnTo>
                    <a:pt x="128" y="8"/>
                  </a:lnTo>
                  <a:lnTo>
                    <a:pt x="127" y="5"/>
                  </a:lnTo>
                  <a:lnTo>
                    <a:pt x="111" y="5"/>
                  </a:lnTo>
                  <a:lnTo>
                    <a:pt x="100" y="9"/>
                  </a:lnTo>
                  <a:lnTo>
                    <a:pt x="95" y="13"/>
                  </a:lnTo>
                  <a:lnTo>
                    <a:pt x="98" y="16"/>
                  </a:lnTo>
                  <a:lnTo>
                    <a:pt x="96" y="19"/>
                  </a:lnTo>
                  <a:lnTo>
                    <a:pt x="95" y="14"/>
                  </a:lnTo>
                  <a:lnTo>
                    <a:pt x="87" y="14"/>
                  </a:lnTo>
                  <a:lnTo>
                    <a:pt x="85" y="17"/>
                  </a:lnTo>
                  <a:lnTo>
                    <a:pt x="87" y="22"/>
                  </a:lnTo>
                  <a:lnTo>
                    <a:pt x="79" y="17"/>
                  </a:lnTo>
                  <a:lnTo>
                    <a:pt x="77" y="21"/>
                  </a:lnTo>
                  <a:lnTo>
                    <a:pt x="80" y="24"/>
                  </a:lnTo>
                  <a:lnTo>
                    <a:pt x="71" y="27"/>
                  </a:lnTo>
                  <a:lnTo>
                    <a:pt x="77" y="33"/>
                  </a:lnTo>
                  <a:lnTo>
                    <a:pt x="67" y="33"/>
                  </a:lnTo>
                  <a:lnTo>
                    <a:pt x="66" y="45"/>
                  </a:lnTo>
                  <a:lnTo>
                    <a:pt x="66" y="46"/>
                  </a:lnTo>
                  <a:lnTo>
                    <a:pt x="66" y="50"/>
                  </a:lnTo>
                  <a:lnTo>
                    <a:pt x="75" y="51"/>
                  </a:lnTo>
                  <a:lnTo>
                    <a:pt x="58" y="64"/>
                  </a:lnTo>
                  <a:lnTo>
                    <a:pt x="63" y="74"/>
                  </a:lnTo>
                  <a:lnTo>
                    <a:pt x="71" y="75"/>
                  </a:lnTo>
                  <a:lnTo>
                    <a:pt x="71" y="77"/>
                  </a:lnTo>
                  <a:lnTo>
                    <a:pt x="67" y="85"/>
                  </a:lnTo>
                  <a:lnTo>
                    <a:pt x="66" y="93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4" y="91"/>
                  </a:lnTo>
                  <a:lnTo>
                    <a:pt x="64" y="90"/>
                  </a:lnTo>
                  <a:lnTo>
                    <a:pt x="42" y="94"/>
                  </a:lnTo>
                  <a:lnTo>
                    <a:pt x="51" y="90"/>
                  </a:lnTo>
                  <a:lnTo>
                    <a:pt x="66" y="86"/>
                  </a:lnTo>
                  <a:lnTo>
                    <a:pt x="64" y="82"/>
                  </a:lnTo>
                  <a:lnTo>
                    <a:pt x="61" y="80"/>
                  </a:lnTo>
                  <a:lnTo>
                    <a:pt x="51" y="67"/>
                  </a:lnTo>
                  <a:lnTo>
                    <a:pt x="51" y="62"/>
                  </a:lnTo>
                  <a:lnTo>
                    <a:pt x="56" y="51"/>
                  </a:lnTo>
                  <a:lnTo>
                    <a:pt x="53" y="43"/>
                  </a:lnTo>
                  <a:lnTo>
                    <a:pt x="55" y="37"/>
                  </a:lnTo>
                  <a:lnTo>
                    <a:pt x="61" y="29"/>
                  </a:lnTo>
                  <a:lnTo>
                    <a:pt x="63" y="24"/>
                  </a:lnTo>
                  <a:lnTo>
                    <a:pt x="84" y="5"/>
                  </a:lnTo>
                  <a:lnTo>
                    <a:pt x="82" y="3"/>
                  </a:lnTo>
                  <a:lnTo>
                    <a:pt x="8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3" name="Полилиния 621"/>
            <p:cNvSpPr/>
            <p:nvPr/>
          </p:nvSpPr>
          <p:spPr bwMode="auto">
            <a:xfrm>
              <a:off x="2877406" y="-2723778"/>
              <a:ext cx="10876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"/>
                </a:cxn>
                <a:cxn ang="0">
                  <a:pos x="4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lnTo>
                    <a:pt x="8" y="3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4" name="Полилиния 622"/>
            <p:cNvSpPr/>
            <p:nvPr/>
          </p:nvSpPr>
          <p:spPr bwMode="auto">
            <a:xfrm>
              <a:off x="1806075" y="-2084787"/>
              <a:ext cx="407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1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5" name="Полилиния 623"/>
            <p:cNvSpPr/>
            <p:nvPr/>
          </p:nvSpPr>
          <p:spPr bwMode="auto">
            <a:xfrm>
              <a:off x="899251" y="-1914842"/>
              <a:ext cx="10876" cy="54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8" h="4">
                  <a:moveTo>
                    <a:pt x="3" y="0"/>
                  </a:moveTo>
                  <a:lnTo>
                    <a:pt x="8" y="0"/>
                  </a:lnTo>
                  <a:lnTo>
                    <a:pt x="8" y="1"/>
                  </a:lnTo>
                  <a:lnTo>
                    <a:pt x="3" y="4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6" name="Полилиния 624"/>
            <p:cNvSpPr/>
            <p:nvPr/>
          </p:nvSpPr>
          <p:spPr bwMode="auto">
            <a:xfrm>
              <a:off x="930520" y="-1906685"/>
              <a:ext cx="8157" cy="407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6" y="3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lnTo>
                    <a:pt x="1" y="0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7" name="Полилиния 625"/>
            <p:cNvSpPr/>
            <p:nvPr/>
          </p:nvSpPr>
          <p:spPr bwMode="auto">
            <a:xfrm>
              <a:off x="945476" y="-1899887"/>
              <a:ext cx="10876" cy="136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8" h="1">
                  <a:moveTo>
                    <a:pt x="1" y="0"/>
                  </a:moveTo>
                  <a:lnTo>
                    <a:pt x="0" y="1"/>
                  </a:lnTo>
                  <a:lnTo>
                    <a:pt x="8" y="0"/>
                  </a:lnTo>
                  <a:lnTo>
                    <a:pt x="8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8" name="Полилиния 626"/>
            <p:cNvSpPr/>
            <p:nvPr/>
          </p:nvSpPr>
          <p:spPr bwMode="auto">
            <a:xfrm>
              <a:off x="957711" y="-1895809"/>
              <a:ext cx="10876" cy="40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5" y="0"/>
                </a:cxn>
                <a:cxn ang="0">
                  <a:pos x="8" y="3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8" h="3">
                  <a:moveTo>
                    <a:pt x="4" y="0"/>
                  </a:moveTo>
                  <a:lnTo>
                    <a:pt x="5" y="0"/>
                  </a:lnTo>
                  <a:lnTo>
                    <a:pt x="8" y="3"/>
                  </a:lnTo>
                  <a:lnTo>
                    <a:pt x="4" y="3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9" name="Полилиния 627"/>
            <p:cNvSpPr/>
            <p:nvPr/>
          </p:nvSpPr>
          <p:spPr bwMode="auto">
            <a:xfrm>
              <a:off x="964510" y="-1884932"/>
              <a:ext cx="21753" cy="1767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2"/>
                </a:cxn>
                <a:cxn ang="0">
                  <a:pos x="16" y="6"/>
                </a:cxn>
                <a:cxn ang="0">
                  <a:pos x="15" y="10"/>
                </a:cxn>
                <a:cxn ang="0">
                  <a:pos x="8" y="10"/>
                </a:cxn>
                <a:cxn ang="0">
                  <a:pos x="2" y="13"/>
                </a:cxn>
                <a:cxn ang="0">
                  <a:pos x="0" y="13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6" h="13">
                  <a:moveTo>
                    <a:pt x="3" y="0"/>
                  </a:moveTo>
                  <a:lnTo>
                    <a:pt x="13" y="2"/>
                  </a:lnTo>
                  <a:lnTo>
                    <a:pt x="16" y="6"/>
                  </a:lnTo>
                  <a:lnTo>
                    <a:pt x="15" y="10"/>
                  </a:lnTo>
                  <a:lnTo>
                    <a:pt x="8" y="10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0" name="Полилиния 628"/>
            <p:cNvSpPr/>
            <p:nvPr/>
          </p:nvSpPr>
          <p:spPr bwMode="auto">
            <a:xfrm>
              <a:off x="949554" y="-1895809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1" name="Полилиния 629"/>
            <p:cNvSpPr/>
            <p:nvPr/>
          </p:nvSpPr>
          <p:spPr bwMode="auto">
            <a:xfrm>
              <a:off x="1791120" y="-2024966"/>
              <a:ext cx="271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2" y="0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2" name="Полилиния 630"/>
            <p:cNvSpPr/>
            <p:nvPr/>
          </p:nvSpPr>
          <p:spPr bwMode="auto">
            <a:xfrm>
              <a:off x="2238414" y="-1610302"/>
              <a:ext cx="12236" cy="1767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3"/>
                </a:cxn>
                <a:cxn ang="0">
                  <a:pos x="8" y="7"/>
                </a:cxn>
                <a:cxn ang="0">
                  <a:pos x="9" y="10"/>
                </a:cxn>
                <a:cxn ang="0">
                  <a:pos x="6" y="11"/>
                </a:cxn>
                <a:cxn ang="0">
                  <a:pos x="3" y="13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5" y="7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9" h="13">
                  <a:moveTo>
                    <a:pt x="5" y="0"/>
                  </a:moveTo>
                  <a:lnTo>
                    <a:pt x="5" y="3"/>
                  </a:lnTo>
                  <a:lnTo>
                    <a:pt x="8" y="7"/>
                  </a:lnTo>
                  <a:lnTo>
                    <a:pt x="9" y="10"/>
                  </a:lnTo>
                  <a:lnTo>
                    <a:pt x="6" y="11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5" y="7"/>
                  </a:lnTo>
                  <a:lnTo>
                    <a:pt x="0" y="2"/>
                  </a:lnTo>
                  <a:lnTo>
                    <a:pt x="1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3" name="Полилиния 631"/>
            <p:cNvSpPr/>
            <p:nvPr/>
          </p:nvSpPr>
          <p:spPr bwMode="auto">
            <a:xfrm>
              <a:off x="2253370" y="-1606223"/>
              <a:ext cx="6798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4" name="Полилиния 632"/>
            <p:cNvSpPr/>
            <p:nvPr/>
          </p:nvSpPr>
          <p:spPr bwMode="auto">
            <a:xfrm>
              <a:off x="2260167" y="-1600784"/>
              <a:ext cx="6798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3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5" name="Полилиния 633"/>
            <p:cNvSpPr/>
            <p:nvPr/>
          </p:nvSpPr>
          <p:spPr bwMode="auto">
            <a:xfrm>
              <a:off x="2279201" y="-1599425"/>
              <a:ext cx="4079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6" name="Полилиния 634"/>
            <p:cNvSpPr/>
            <p:nvPr/>
          </p:nvSpPr>
          <p:spPr bwMode="auto">
            <a:xfrm>
              <a:off x="892453" y="-1364221"/>
              <a:ext cx="6798" cy="679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5" y="4"/>
                </a:cxn>
                <a:cxn ang="0">
                  <a:pos x="4" y="5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lnTo>
                    <a:pt x="5" y="4"/>
                  </a:lnTo>
                  <a:lnTo>
                    <a:pt x="4" y="5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7" name="Полилиния 635"/>
            <p:cNvSpPr/>
            <p:nvPr/>
          </p:nvSpPr>
          <p:spPr bwMode="auto">
            <a:xfrm>
              <a:off x="853026" y="-1375098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8" name="Полилиния 636"/>
            <p:cNvSpPr/>
            <p:nvPr/>
          </p:nvSpPr>
          <p:spPr bwMode="auto">
            <a:xfrm>
              <a:off x="982183" y="-1365581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9" name="Полилиния 637"/>
            <p:cNvSpPr/>
            <p:nvPr/>
          </p:nvSpPr>
          <p:spPr bwMode="auto">
            <a:xfrm>
              <a:off x="978105" y="-1407727"/>
              <a:ext cx="4079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0" name="Полилиния 638"/>
            <p:cNvSpPr/>
            <p:nvPr/>
          </p:nvSpPr>
          <p:spPr bwMode="auto">
            <a:xfrm>
              <a:off x="986263" y="-1409087"/>
              <a:ext cx="407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0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1" name="Полилиния 639"/>
            <p:cNvSpPr/>
            <p:nvPr/>
          </p:nvSpPr>
          <p:spPr bwMode="auto">
            <a:xfrm>
              <a:off x="1108623" y="-1387334"/>
              <a:ext cx="2719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2" name="Полилиния 640"/>
            <p:cNvSpPr/>
            <p:nvPr/>
          </p:nvSpPr>
          <p:spPr bwMode="auto">
            <a:xfrm>
              <a:off x="1067836" y="-1304401"/>
              <a:ext cx="1360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3" name="Полилиния 641"/>
            <p:cNvSpPr/>
            <p:nvPr/>
          </p:nvSpPr>
          <p:spPr bwMode="auto">
            <a:xfrm>
              <a:off x="1082791" y="-1332952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4" name="Полилиния 642"/>
            <p:cNvSpPr/>
            <p:nvPr/>
          </p:nvSpPr>
          <p:spPr bwMode="auto">
            <a:xfrm>
              <a:off x="979464" y="-1331592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5" name="Полилиния 643"/>
            <p:cNvSpPr/>
            <p:nvPr/>
          </p:nvSpPr>
          <p:spPr bwMode="auto">
            <a:xfrm>
              <a:off x="1180679" y="-1307120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6" name="Полилиния 644"/>
            <p:cNvSpPr/>
            <p:nvPr/>
          </p:nvSpPr>
          <p:spPr bwMode="auto">
            <a:xfrm>
              <a:off x="1139892" y="-1282648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7" name="Полилиния 645"/>
            <p:cNvSpPr/>
            <p:nvPr/>
          </p:nvSpPr>
          <p:spPr bwMode="auto">
            <a:xfrm>
              <a:off x="1407725" y="-1260895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8" name="Полилиния 646"/>
            <p:cNvSpPr/>
            <p:nvPr/>
          </p:nvSpPr>
          <p:spPr bwMode="auto">
            <a:xfrm>
              <a:off x="1744895" y="-1224187"/>
              <a:ext cx="2719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9" name="Полилиния 647"/>
            <p:cNvSpPr/>
            <p:nvPr/>
          </p:nvSpPr>
          <p:spPr bwMode="auto">
            <a:xfrm>
              <a:off x="887014" y="-1364221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0" name="Полилиния 648"/>
            <p:cNvSpPr/>
            <p:nvPr/>
          </p:nvSpPr>
          <p:spPr bwMode="auto">
            <a:xfrm>
              <a:off x="831273" y="-1634774"/>
              <a:ext cx="9517" cy="679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5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lnTo>
                    <a:pt x="7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1" name="Полилиния 649"/>
            <p:cNvSpPr/>
            <p:nvPr/>
          </p:nvSpPr>
          <p:spPr bwMode="auto">
            <a:xfrm>
              <a:off x="685800" y="-1463469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2" name="Полилиния 650"/>
            <p:cNvSpPr/>
            <p:nvPr/>
          </p:nvSpPr>
          <p:spPr bwMode="auto">
            <a:xfrm>
              <a:off x="760576" y="-1483862"/>
              <a:ext cx="1360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3" name="Полилиния 651"/>
            <p:cNvSpPr/>
            <p:nvPr/>
          </p:nvSpPr>
          <p:spPr bwMode="auto">
            <a:xfrm>
              <a:off x="1150768" y="-1487941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1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4" name="Полилиния 652"/>
            <p:cNvSpPr/>
            <p:nvPr/>
          </p:nvSpPr>
          <p:spPr bwMode="auto">
            <a:xfrm>
              <a:off x="1169802" y="-1474346"/>
              <a:ext cx="679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5" name="Полилиния 653"/>
            <p:cNvSpPr/>
            <p:nvPr/>
          </p:nvSpPr>
          <p:spPr bwMode="auto">
            <a:xfrm>
              <a:off x="2889642" y="-2079348"/>
              <a:ext cx="4079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6" name="Полилиния 654"/>
            <p:cNvSpPr/>
            <p:nvPr/>
          </p:nvSpPr>
          <p:spPr bwMode="auto">
            <a:xfrm>
              <a:off x="2585101" y="-1992337"/>
              <a:ext cx="21753" cy="543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6" y="4"/>
                </a:cxn>
                <a:cxn ang="0">
                  <a:pos x="13" y="2"/>
                </a:cxn>
                <a:cxn ang="0">
                  <a:pos x="5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lnTo>
                    <a:pt x="16" y="4"/>
                  </a:lnTo>
                  <a:lnTo>
                    <a:pt x="13" y="2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7" name="Полилиния 655"/>
            <p:cNvSpPr/>
            <p:nvPr/>
          </p:nvSpPr>
          <p:spPr bwMode="auto">
            <a:xfrm>
              <a:off x="2615012" y="-1986898"/>
              <a:ext cx="6798" cy="1087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8">
                  <a:moveTo>
                    <a:pt x="5" y="3"/>
                  </a:moveTo>
                  <a:lnTo>
                    <a:pt x="2" y="8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8" name="Полилиния 656"/>
            <p:cNvSpPr/>
            <p:nvPr/>
          </p:nvSpPr>
          <p:spPr bwMode="auto">
            <a:xfrm>
              <a:off x="2608214" y="-1965146"/>
              <a:ext cx="6798" cy="1360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0" y="1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9" name="Полилиния 657"/>
            <p:cNvSpPr/>
            <p:nvPr/>
          </p:nvSpPr>
          <p:spPr bwMode="auto">
            <a:xfrm>
              <a:off x="2591899" y="-1965146"/>
              <a:ext cx="10876" cy="12236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8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8" h="9">
                  <a:moveTo>
                    <a:pt x="4" y="1"/>
                  </a:moveTo>
                  <a:lnTo>
                    <a:pt x="8" y="5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5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0" name="Полилиния 658"/>
            <p:cNvSpPr/>
            <p:nvPr/>
          </p:nvSpPr>
          <p:spPr bwMode="auto">
            <a:xfrm>
              <a:off x="2600056" y="-1952910"/>
              <a:ext cx="4079" cy="54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1" name="Полилиния 659"/>
            <p:cNvSpPr/>
            <p:nvPr/>
          </p:nvSpPr>
          <p:spPr bwMode="auto">
            <a:xfrm>
              <a:off x="2600056" y="-1950191"/>
              <a:ext cx="407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3" y="0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2" name="Полилиния 660"/>
            <p:cNvSpPr/>
            <p:nvPr/>
          </p:nvSpPr>
          <p:spPr bwMode="auto">
            <a:xfrm>
              <a:off x="2632686" y="-1965146"/>
              <a:ext cx="4079" cy="679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3" name="Полилиния 661"/>
            <p:cNvSpPr/>
            <p:nvPr/>
          </p:nvSpPr>
          <p:spPr bwMode="auto">
            <a:xfrm>
              <a:off x="2643562" y="-1958348"/>
              <a:ext cx="8157" cy="8157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6" h="6">
                  <a:moveTo>
                    <a:pt x="5" y="4"/>
                  </a:moveTo>
                  <a:lnTo>
                    <a:pt x="6" y="6"/>
                  </a:lnTo>
                  <a:lnTo>
                    <a:pt x="3" y="6"/>
                  </a:lnTo>
                  <a:lnTo>
                    <a:pt x="5" y="4"/>
                  </a:lnTo>
                  <a:lnTo>
                    <a:pt x="0" y="0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4" name="Полилиния 662"/>
            <p:cNvSpPr/>
            <p:nvPr/>
          </p:nvSpPr>
          <p:spPr bwMode="auto">
            <a:xfrm>
              <a:off x="2668034" y="-1950191"/>
              <a:ext cx="4079" cy="271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5" name="Полилиния 663"/>
            <p:cNvSpPr/>
            <p:nvPr/>
          </p:nvSpPr>
          <p:spPr bwMode="auto">
            <a:xfrm>
              <a:off x="2651719" y="-1942034"/>
              <a:ext cx="5438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7"/>
                </a:cxn>
                <a:cxn ang="0">
                  <a:pos x="2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4" y="7"/>
                  </a:lnTo>
                  <a:lnTo>
                    <a:pt x="2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6" name="Полилиния 664"/>
            <p:cNvSpPr/>
            <p:nvPr/>
          </p:nvSpPr>
          <p:spPr bwMode="auto">
            <a:xfrm>
              <a:off x="2668034" y="-1931157"/>
              <a:ext cx="8157" cy="951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0"/>
                </a:cxn>
                <a:cxn ang="0">
                  <a:pos x="6" y="2"/>
                </a:cxn>
                <a:cxn ang="0">
                  <a:pos x="6" y="4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4" y="4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6" h="7">
                  <a:moveTo>
                    <a:pt x="4" y="2"/>
                  </a:moveTo>
                  <a:lnTo>
                    <a:pt x="0" y="0"/>
                  </a:lnTo>
                  <a:lnTo>
                    <a:pt x="6" y="2"/>
                  </a:lnTo>
                  <a:lnTo>
                    <a:pt x="6" y="4"/>
                  </a:lnTo>
                  <a:lnTo>
                    <a:pt x="1" y="7"/>
                  </a:lnTo>
                  <a:lnTo>
                    <a:pt x="1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7" name="Полилиния 665"/>
            <p:cNvSpPr/>
            <p:nvPr/>
          </p:nvSpPr>
          <p:spPr bwMode="auto">
            <a:xfrm>
              <a:off x="2693866" y="-1924359"/>
              <a:ext cx="6798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8" name="Полилиния 666"/>
            <p:cNvSpPr/>
            <p:nvPr/>
          </p:nvSpPr>
          <p:spPr bwMode="auto">
            <a:xfrm>
              <a:off x="2707462" y="-1920281"/>
              <a:ext cx="16315" cy="543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4" y="0"/>
                </a:cxn>
                <a:cxn ang="0">
                  <a:pos x="12" y="4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12" h="4">
                  <a:moveTo>
                    <a:pt x="3" y="2"/>
                  </a:moveTo>
                  <a:lnTo>
                    <a:pt x="4" y="0"/>
                  </a:lnTo>
                  <a:lnTo>
                    <a:pt x="12" y="4"/>
                  </a:lnTo>
                  <a:lnTo>
                    <a:pt x="4" y="2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9" name="Полилиния 667"/>
            <p:cNvSpPr/>
            <p:nvPr/>
          </p:nvSpPr>
          <p:spPr bwMode="auto">
            <a:xfrm>
              <a:off x="2678910" y="-1909404"/>
              <a:ext cx="12236" cy="679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4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6" y="2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9" h="5">
                  <a:moveTo>
                    <a:pt x="9" y="0"/>
                  </a:moveTo>
                  <a:lnTo>
                    <a:pt x="8" y="4"/>
                  </a:lnTo>
                  <a:lnTo>
                    <a:pt x="0" y="5"/>
                  </a:lnTo>
                  <a:lnTo>
                    <a:pt x="0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0" name="Полилиния 668"/>
            <p:cNvSpPr/>
            <p:nvPr/>
          </p:nvSpPr>
          <p:spPr bwMode="auto">
            <a:xfrm>
              <a:off x="2447786" y="-1935235"/>
              <a:ext cx="214810" cy="47585"/>
            </a:xfrm>
            <a:custGeom>
              <a:avLst/>
              <a:gdLst/>
              <a:ahLst/>
              <a:cxnLst>
                <a:cxn ang="0">
                  <a:pos x="115" y="16"/>
                </a:cxn>
                <a:cxn ang="0">
                  <a:pos x="123" y="19"/>
                </a:cxn>
                <a:cxn ang="0">
                  <a:pos x="131" y="21"/>
                </a:cxn>
                <a:cxn ang="0">
                  <a:pos x="138" y="21"/>
                </a:cxn>
                <a:cxn ang="0">
                  <a:pos x="138" y="26"/>
                </a:cxn>
                <a:cxn ang="0">
                  <a:pos x="149" y="26"/>
                </a:cxn>
                <a:cxn ang="0">
                  <a:pos x="155" y="31"/>
                </a:cxn>
                <a:cxn ang="0">
                  <a:pos x="158" y="31"/>
                </a:cxn>
                <a:cxn ang="0">
                  <a:pos x="158" y="32"/>
                </a:cxn>
                <a:cxn ang="0">
                  <a:pos x="141" y="35"/>
                </a:cxn>
                <a:cxn ang="0">
                  <a:pos x="118" y="34"/>
                </a:cxn>
                <a:cxn ang="0">
                  <a:pos x="106" y="35"/>
                </a:cxn>
                <a:cxn ang="0">
                  <a:pos x="104" y="35"/>
                </a:cxn>
                <a:cxn ang="0">
                  <a:pos x="115" y="31"/>
                </a:cxn>
                <a:cxn ang="0">
                  <a:pos x="117" y="29"/>
                </a:cxn>
                <a:cxn ang="0">
                  <a:pos x="101" y="27"/>
                </a:cxn>
                <a:cxn ang="0">
                  <a:pos x="96" y="23"/>
                </a:cxn>
                <a:cxn ang="0">
                  <a:pos x="93" y="18"/>
                </a:cxn>
                <a:cxn ang="0">
                  <a:pos x="75" y="16"/>
                </a:cxn>
                <a:cxn ang="0">
                  <a:pos x="65" y="13"/>
                </a:cxn>
                <a:cxn ang="0">
                  <a:pos x="45" y="11"/>
                </a:cxn>
                <a:cxn ang="0">
                  <a:pos x="43" y="8"/>
                </a:cxn>
                <a:cxn ang="0">
                  <a:pos x="49" y="7"/>
                </a:cxn>
                <a:cxn ang="0">
                  <a:pos x="46" y="7"/>
                </a:cxn>
                <a:cxn ang="0">
                  <a:pos x="33" y="5"/>
                </a:cxn>
                <a:cxn ang="0">
                  <a:pos x="27" y="10"/>
                </a:cxn>
                <a:cxn ang="0">
                  <a:pos x="16" y="11"/>
                </a:cxn>
                <a:cxn ang="0">
                  <a:pos x="6" y="16"/>
                </a:cxn>
                <a:cxn ang="0">
                  <a:pos x="0" y="15"/>
                </a:cxn>
                <a:cxn ang="0">
                  <a:pos x="8" y="13"/>
                </a:cxn>
                <a:cxn ang="0">
                  <a:pos x="9" y="7"/>
                </a:cxn>
                <a:cxn ang="0">
                  <a:pos x="19" y="3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75" y="2"/>
                </a:cxn>
                <a:cxn ang="0">
                  <a:pos x="83" y="8"/>
                </a:cxn>
                <a:cxn ang="0">
                  <a:pos x="96" y="8"/>
                </a:cxn>
                <a:cxn ang="0">
                  <a:pos x="96" y="10"/>
                </a:cxn>
                <a:cxn ang="0">
                  <a:pos x="102" y="11"/>
                </a:cxn>
                <a:cxn ang="0">
                  <a:pos x="106" y="13"/>
                </a:cxn>
                <a:cxn ang="0">
                  <a:pos x="115" y="16"/>
                </a:cxn>
                <a:cxn ang="0">
                  <a:pos x="115" y="16"/>
                </a:cxn>
              </a:cxnLst>
              <a:rect l="0" t="0" r="r" b="b"/>
              <a:pathLst>
                <a:path w="158" h="35">
                  <a:moveTo>
                    <a:pt x="115" y="16"/>
                  </a:moveTo>
                  <a:lnTo>
                    <a:pt x="123" y="19"/>
                  </a:lnTo>
                  <a:lnTo>
                    <a:pt x="131" y="21"/>
                  </a:lnTo>
                  <a:lnTo>
                    <a:pt x="138" y="21"/>
                  </a:lnTo>
                  <a:lnTo>
                    <a:pt x="138" y="26"/>
                  </a:lnTo>
                  <a:lnTo>
                    <a:pt x="149" y="26"/>
                  </a:lnTo>
                  <a:lnTo>
                    <a:pt x="155" y="31"/>
                  </a:lnTo>
                  <a:lnTo>
                    <a:pt x="158" y="31"/>
                  </a:lnTo>
                  <a:lnTo>
                    <a:pt x="158" y="32"/>
                  </a:lnTo>
                  <a:lnTo>
                    <a:pt x="141" y="35"/>
                  </a:lnTo>
                  <a:lnTo>
                    <a:pt x="118" y="34"/>
                  </a:lnTo>
                  <a:lnTo>
                    <a:pt x="106" y="35"/>
                  </a:lnTo>
                  <a:lnTo>
                    <a:pt x="104" y="35"/>
                  </a:lnTo>
                  <a:lnTo>
                    <a:pt x="115" y="31"/>
                  </a:lnTo>
                  <a:lnTo>
                    <a:pt x="117" y="29"/>
                  </a:lnTo>
                  <a:lnTo>
                    <a:pt x="101" y="27"/>
                  </a:lnTo>
                  <a:lnTo>
                    <a:pt x="96" y="23"/>
                  </a:lnTo>
                  <a:lnTo>
                    <a:pt x="93" y="18"/>
                  </a:lnTo>
                  <a:lnTo>
                    <a:pt x="75" y="16"/>
                  </a:lnTo>
                  <a:lnTo>
                    <a:pt x="65" y="13"/>
                  </a:lnTo>
                  <a:lnTo>
                    <a:pt x="45" y="11"/>
                  </a:lnTo>
                  <a:lnTo>
                    <a:pt x="43" y="8"/>
                  </a:lnTo>
                  <a:lnTo>
                    <a:pt x="49" y="7"/>
                  </a:lnTo>
                  <a:lnTo>
                    <a:pt x="46" y="7"/>
                  </a:lnTo>
                  <a:lnTo>
                    <a:pt x="33" y="5"/>
                  </a:lnTo>
                  <a:lnTo>
                    <a:pt x="27" y="10"/>
                  </a:lnTo>
                  <a:lnTo>
                    <a:pt x="16" y="11"/>
                  </a:lnTo>
                  <a:lnTo>
                    <a:pt x="6" y="16"/>
                  </a:lnTo>
                  <a:lnTo>
                    <a:pt x="0" y="15"/>
                  </a:lnTo>
                  <a:lnTo>
                    <a:pt x="8" y="13"/>
                  </a:lnTo>
                  <a:lnTo>
                    <a:pt x="9" y="7"/>
                  </a:lnTo>
                  <a:lnTo>
                    <a:pt x="19" y="3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75" y="2"/>
                  </a:lnTo>
                  <a:lnTo>
                    <a:pt x="83" y="8"/>
                  </a:lnTo>
                  <a:lnTo>
                    <a:pt x="96" y="8"/>
                  </a:lnTo>
                  <a:lnTo>
                    <a:pt x="96" y="10"/>
                  </a:lnTo>
                  <a:lnTo>
                    <a:pt x="102" y="11"/>
                  </a:lnTo>
                  <a:lnTo>
                    <a:pt x="106" y="13"/>
                  </a:lnTo>
                  <a:lnTo>
                    <a:pt x="115" y="16"/>
                  </a:lnTo>
                  <a:lnTo>
                    <a:pt x="115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1" name="Полилиния 669"/>
            <p:cNvSpPr/>
            <p:nvPr/>
          </p:nvSpPr>
          <p:spPr bwMode="auto">
            <a:xfrm>
              <a:off x="2481775" y="-1914842"/>
              <a:ext cx="10876" cy="407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8" y="3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lnTo>
                    <a:pt x="8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2" name="Полилиния 670"/>
            <p:cNvSpPr/>
            <p:nvPr/>
          </p:nvSpPr>
          <p:spPr bwMode="auto">
            <a:xfrm>
              <a:off x="2578303" y="-1925719"/>
              <a:ext cx="19034" cy="8157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4" y="4"/>
                </a:cxn>
                <a:cxn ang="0">
                  <a:pos x="14" y="6"/>
                </a:cxn>
                <a:cxn ang="0">
                  <a:pos x="11" y="6"/>
                </a:cxn>
                <a:cxn ang="0">
                  <a:pos x="6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4" h="6">
                  <a:moveTo>
                    <a:pt x="10" y="3"/>
                  </a:moveTo>
                  <a:lnTo>
                    <a:pt x="14" y="4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6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3" name="Полилиния 671"/>
            <p:cNvSpPr/>
            <p:nvPr/>
          </p:nvSpPr>
          <p:spPr bwMode="auto">
            <a:xfrm>
              <a:off x="2574225" y="-1867257"/>
              <a:ext cx="40787" cy="1087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4" y="3"/>
                </a:cxn>
                <a:cxn ang="0">
                  <a:pos x="29" y="3"/>
                </a:cxn>
                <a:cxn ang="0">
                  <a:pos x="30" y="6"/>
                </a:cxn>
                <a:cxn ang="0">
                  <a:pos x="24" y="6"/>
                </a:cxn>
                <a:cxn ang="0">
                  <a:pos x="17" y="6"/>
                </a:cxn>
                <a:cxn ang="0">
                  <a:pos x="17" y="8"/>
                </a:cxn>
                <a:cxn ang="0">
                  <a:pos x="8" y="6"/>
                </a:cxn>
                <a:cxn ang="0">
                  <a:pos x="0" y="1"/>
                </a:cxn>
                <a:cxn ang="0">
                  <a:pos x="8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0" h="8">
                  <a:moveTo>
                    <a:pt x="19" y="0"/>
                  </a:moveTo>
                  <a:lnTo>
                    <a:pt x="24" y="3"/>
                  </a:lnTo>
                  <a:lnTo>
                    <a:pt x="29" y="3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8" y="6"/>
                  </a:lnTo>
                  <a:lnTo>
                    <a:pt x="0" y="1"/>
                  </a:lnTo>
                  <a:lnTo>
                    <a:pt x="8" y="0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4" name="Полилиния 672"/>
            <p:cNvSpPr/>
            <p:nvPr/>
          </p:nvSpPr>
          <p:spPr bwMode="auto">
            <a:xfrm>
              <a:off x="2680270" y="-1874056"/>
              <a:ext cx="9517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lnTo>
                    <a:pt x="7" y="0"/>
                  </a:lnTo>
                  <a:lnTo>
                    <a:pt x="7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5" name="Полилиния 673"/>
            <p:cNvSpPr/>
            <p:nvPr/>
          </p:nvSpPr>
          <p:spPr bwMode="auto">
            <a:xfrm>
              <a:off x="2691147" y="-1891729"/>
              <a:ext cx="407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6" name="Полилиния 674"/>
            <p:cNvSpPr/>
            <p:nvPr/>
          </p:nvSpPr>
          <p:spPr bwMode="auto">
            <a:xfrm>
              <a:off x="2805350" y="-1867257"/>
              <a:ext cx="29910" cy="679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2" y="3"/>
                </a:cxn>
                <a:cxn ang="0">
                  <a:pos x="19" y="5"/>
                </a:cxn>
                <a:cxn ang="0">
                  <a:pos x="12" y="5"/>
                </a:cxn>
                <a:cxn ang="0">
                  <a:pos x="1" y="5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22" h="5">
                  <a:moveTo>
                    <a:pt x="21" y="0"/>
                  </a:moveTo>
                  <a:lnTo>
                    <a:pt x="22" y="3"/>
                  </a:lnTo>
                  <a:lnTo>
                    <a:pt x="19" y="5"/>
                  </a:lnTo>
                  <a:lnTo>
                    <a:pt x="12" y="5"/>
                  </a:lnTo>
                  <a:lnTo>
                    <a:pt x="1" y="5"/>
                  </a:lnTo>
                  <a:lnTo>
                    <a:pt x="0" y="1"/>
                  </a:lnTo>
                  <a:lnTo>
                    <a:pt x="1" y="0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7" name="Полилиния 675"/>
            <p:cNvSpPr/>
            <p:nvPr/>
          </p:nvSpPr>
          <p:spPr bwMode="auto">
            <a:xfrm>
              <a:off x="2850215" y="-1867257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8" name="Полилиния 676"/>
            <p:cNvSpPr/>
            <p:nvPr/>
          </p:nvSpPr>
          <p:spPr bwMode="auto">
            <a:xfrm>
              <a:off x="2852934" y="-1856381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9" name="Полилиния 677"/>
            <p:cNvSpPr/>
            <p:nvPr/>
          </p:nvSpPr>
          <p:spPr bwMode="auto">
            <a:xfrm>
              <a:off x="2752327" y="-1780246"/>
              <a:ext cx="407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0" name="Полилиния 678"/>
            <p:cNvSpPr/>
            <p:nvPr/>
          </p:nvSpPr>
          <p:spPr bwMode="auto">
            <a:xfrm>
              <a:off x="2767282" y="-1780246"/>
              <a:ext cx="271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1" name="Полилиния 679"/>
            <p:cNvSpPr/>
            <p:nvPr/>
          </p:nvSpPr>
          <p:spPr bwMode="auto">
            <a:xfrm>
              <a:off x="2848856" y="-1765291"/>
              <a:ext cx="12236" cy="407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9" y="3"/>
                </a:cxn>
                <a:cxn ang="0">
                  <a:pos x="5" y="3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3"/>
                  </a:lnTo>
                  <a:lnTo>
                    <a:pt x="5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2" name="Полилиния 680"/>
            <p:cNvSpPr/>
            <p:nvPr/>
          </p:nvSpPr>
          <p:spPr bwMode="auto">
            <a:xfrm>
              <a:off x="2907316" y="-1777527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3" name="Полилиния 681"/>
            <p:cNvSpPr/>
            <p:nvPr/>
          </p:nvSpPr>
          <p:spPr bwMode="auto">
            <a:xfrm>
              <a:off x="2922272" y="-1793841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4" name="Полилиния 682"/>
            <p:cNvSpPr/>
            <p:nvPr/>
          </p:nvSpPr>
          <p:spPr bwMode="auto">
            <a:xfrm>
              <a:off x="2924991" y="-1804718"/>
              <a:ext cx="1360" cy="54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4"/>
                </a:cxn>
                <a:cxn ang="0">
                  <a:pos x="1" y="4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5" name="Полилиния 683"/>
            <p:cNvSpPr/>
            <p:nvPr/>
          </p:nvSpPr>
          <p:spPr bwMode="auto">
            <a:xfrm>
              <a:off x="2924991" y="-1816954"/>
              <a:ext cx="4079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1" y="1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6" name="Полилиния 684"/>
            <p:cNvSpPr/>
            <p:nvPr/>
          </p:nvSpPr>
          <p:spPr bwMode="auto">
            <a:xfrm>
              <a:off x="2920912" y="-1826471"/>
              <a:ext cx="4079" cy="54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7" name="Полилиния 685"/>
            <p:cNvSpPr/>
            <p:nvPr/>
          </p:nvSpPr>
          <p:spPr bwMode="auto">
            <a:xfrm>
              <a:off x="2914114" y="-1838707"/>
              <a:ext cx="10876" cy="679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5"/>
                </a:cxn>
                <a:cxn ang="0">
                  <a:pos x="1" y="5"/>
                </a:cxn>
                <a:cxn ang="0">
                  <a:pos x="3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8" name="Полилиния 686"/>
            <p:cNvSpPr/>
            <p:nvPr/>
          </p:nvSpPr>
          <p:spPr bwMode="auto">
            <a:xfrm>
              <a:off x="2915473" y="-1848224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9" name="Полилиния 687"/>
            <p:cNvSpPr/>
            <p:nvPr/>
          </p:nvSpPr>
          <p:spPr bwMode="auto">
            <a:xfrm>
              <a:off x="2893720" y="-1852303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0" name="Полилиния 688"/>
            <p:cNvSpPr/>
            <p:nvPr/>
          </p:nvSpPr>
          <p:spPr bwMode="auto">
            <a:xfrm>
              <a:off x="2924991" y="-1766650"/>
              <a:ext cx="6798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1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0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1" name="Полилиния 689"/>
            <p:cNvSpPr/>
            <p:nvPr/>
          </p:nvSpPr>
          <p:spPr bwMode="auto">
            <a:xfrm>
              <a:off x="2899159" y="-1758493"/>
              <a:ext cx="21753" cy="1087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4" y="3"/>
                </a:cxn>
                <a:cxn ang="0">
                  <a:pos x="14" y="6"/>
                </a:cxn>
                <a:cxn ang="0">
                  <a:pos x="11" y="6"/>
                </a:cxn>
                <a:cxn ang="0">
                  <a:pos x="0" y="8"/>
                </a:cxn>
                <a:cxn ang="0">
                  <a:pos x="6" y="5"/>
                </a:cxn>
                <a:cxn ang="0">
                  <a:pos x="8" y="2"/>
                </a:cxn>
                <a:cxn ang="0">
                  <a:pos x="4" y="0"/>
                </a:cxn>
                <a:cxn ang="0">
                  <a:pos x="14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8">
                  <a:moveTo>
                    <a:pt x="16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0" y="8"/>
                  </a:lnTo>
                  <a:lnTo>
                    <a:pt x="6" y="5"/>
                  </a:lnTo>
                  <a:lnTo>
                    <a:pt x="8" y="2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2" name="Полилиния 690"/>
            <p:cNvSpPr/>
            <p:nvPr/>
          </p:nvSpPr>
          <p:spPr bwMode="auto">
            <a:xfrm>
              <a:off x="1849581" y="-2011370"/>
              <a:ext cx="2719" cy="4079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3" name="Полилиния 691"/>
            <p:cNvSpPr/>
            <p:nvPr/>
          </p:nvSpPr>
          <p:spPr bwMode="auto">
            <a:xfrm>
              <a:off x="1891727" y="-2030404"/>
              <a:ext cx="6798" cy="8157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3" y="6"/>
                </a:cxn>
                <a:cxn ang="0">
                  <a:pos x="0" y="0"/>
                </a:cxn>
                <a:cxn ang="0">
                  <a:pos x="5" y="6"/>
                </a:cxn>
                <a:cxn ang="0">
                  <a:pos x="5" y="6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3" y="6"/>
                  </a:lnTo>
                  <a:lnTo>
                    <a:pt x="0" y="0"/>
                  </a:lnTo>
                  <a:lnTo>
                    <a:pt x="5" y="6"/>
                  </a:lnTo>
                  <a:lnTo>
                    <a:pt x="5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4" name="Полилиния 692"/>
            <p:cNvSpPr/>
            <p:nvPr/>
          </p:nvSpPr>
          <p:spPr bwMode="auto">
            <a:xfrm>
              <a:off x="1910761" y="-2024966"/>
              <a:ext cx="407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5" name="Полилиния 693"/>
            <p:cNvSpPr/>
            <p:nvPr/>
          </p:nvSpPr>
          <p:spPr bwMode="auto">
            <a:xfrm>
              <a:off x="2200346" y="-1965146"/>
              <a:ext cx="543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6" name="Полилиния 694"/>
            <p:cNvSpPr/>
            <p:nvPr/>
          </p:nvSpPr>
          <p:spPr bwMode="auto">
            <a:xfrm>
              <a:off x="2469539" y="-1714987"/>
              <a:ext cx="4079" cy="407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7" name="Полилиния 695"/>
            <p:cNvSpPr/>
            <p:nvPr/>
          </p:nvSpPr>
          <p:spPr bwMode="auto">
            <a:xfrm>
              <a:off x="2398842" y="-1898528"/>
              <a:ext cx="6798" cy="54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8" name="Полилиния 696"/>
            <p:cNvSpPr/>
            <p:nvPr/>
          </p:nvSpPr>
          <p:spPr bwMode="auto">
            <a:xfrm>
              <a:off x="3127564" y="-1617099"/>
              <a:ext cx="13596" cy="679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8" y="5"/>
                </a:cxn>
                <a:cxn ang="0">
                  <a:pos x="10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0" y="2"/>
                  </a:lnTo>
                  <a:lnTo>
                    <a:pt x="2" y="3"/>
                  </a:lnTo>
                  <a:lnTo>
                    <a:pt x="8" y="5"/>
                  </a:lnTo>
                  <a:lnTo>
                    <a:pt x="10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9" name="Полилиния 697"/>
            <p:cNvSpPr/>
            <p:nvPr/>
          </p:nvSpPr>
          <p:spPr bwMode="auto">
            <a:xfrm>
              <a:off x="3141160" y="-1610302"/>
              <a:ext cx="5438" cy="2719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0" name="Полилиния 698"/>
            <p:cNvSpPr/>
            <p:nvPr/>
          </p:nvSpPr>
          <p:spPr bwMode="auto">
            <a:xfrm>
              <a:off x="3120767" y="-1607582"/>
              <a:ext cx="46225" cy="21753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6"/>
                </a:cxn>
                <a:cxn ang="0">
                  <a:pos x="24" y="14"/>
                </a:cxn>
                <a:cxn ang="0">
                  <a:pos x="11" y="16"/>
                </a:cxn>
                <a:cxn ang="0">
                  <a:pos x="3" y="16"/>
                </a:cxn>
                <a:cxn ang="0">
                  <a:pos x="0" y="14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19" y="1"/>
                </a:cxn>
                <a:cxn ang="0">
                  <a:pos x="29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34" h="16">
                  <a:moveTo>
                    <a:pt x="34" y="1"/>
                  </a:moveTo>
                  <a:lnTo>
                    <a:pt x="34" y="6"/>
                  </a:lnTo>
                  <a:lnTo>
                    <a:pt x="24" y="14"/>
                  </a:lnTo>
                  <a:lnTo>
                    <a:pt x="11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3"/>
                  </a:lnTo>
                  <a:lnTo>
                    <a:pt x="5" y="0"/>
                  </a:lnTo>
                  <a:lnTo>
                    <a:pt x="19" y="1"/>
                  </a:lnTo>
                  <a:lnTo>
                    <a:pt x="29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1" name="Полилиния 699"/>
            <p:cNvSpPr/>
            <p:nvPr/>
          </p:nvSpPr>
          <p:spPr bwMode="auto">
            <a:xfrm>
              <a:off x="3109890" y="-1610302"/>
              <a:ext cx="13596" cy="9517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3" y="7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10" y="0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0" h="7">
                  <a:moveTo>
                    <a:pt x="10" y="3"/>
                  </a:moveTo>
                  <a:lnTo>
                    <a:pt x="3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3" y="2"/>
                  </a:lnTo>
                  <a:lnTo>
                    <a:pt x="10" y="0"/>
                  </a:lnTo>
                  <a:lnTo>
                    <a:pt x="7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2" name="Полилиния 700"/>
            <p:cNvSpPr/>
            <p:nvPr/>
          </p:nvSpPr>
          <p:spPr bwMode="auto">
            <a:xfrm>
              <a:off x="3124845" y="-1610302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3" name="Полилиния 701"/>
            <p:cNvSpPr/>
            <p:nvPr/>
          </p:nvSpPr>
          <p:spPr bwMode="auto">
            <a:xfrm>
              <a:off x="2589180" y="-704837"/>
              <a:ext cx="28551" cy="8157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9" y="1"/>
                </a:cxn>
                <a:cxn ang="0">
                  <a:pos x="21" y="4"/>
                </a:cxn>
                <a:cxn ang="0">
                  <a:pos x="18" y="6"/>
                </a:cxn>
                <a:cxn ang="0">
                  <a:pos x="13" y="4"/>
                </a:cxn>
                <a:cxn ang="0">
                  <a:pos x="10" y="6"/>
                </a:cxn>
                <a:cxn ang="0">
                  <a:pos x="3" y="4"/>
                </a:cxn>
                <a:cxn ang="0">
                  <a:pos x="3" y="1"/>
                </a:cxn>
                <a:cxn ang="0">
                  <a:pos x="3" y="1"/>
                </a:cxn>
              </a:cxnLst>
              <a:rect l="0" t="0" r="r" b="b"/>
              <a:pathLst>
                <a:path w="21" h="6">
                  <a:moveTo>
                    <a:pt x="3" y="1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9" y="1"/>
                  </a:lnTo>
                  <a:lnTo>
                    <a:pt x="21" y="4"/>
                  </a:lnTo>
                  <a:lnTo>
                    <a:pt x="18" y="6"/>
                  </a:lnTo>
                  <a:lnTo>
                    <a:pt x="13" y="4"/>
                  </a:lnTo>
                  <a:lnTo>
                    <a:pt x="10" y="6"/>
                  </a:lnTo>
                  <a:lnTo>
                    <a:pt x="3" y="4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4" name="Полилиния 702"/>
            <p:cNvSpPr/>
            <p:nvPr/>
          </p:nvSpPr>
          <p:spPr bwMode="auto">
            <a:xfrm>
              <a:off x="2678910" y="-710275"/>
              <a:ext cx="21753" cy="543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16" y="0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16" h="4">
                  <a:moveTo>
                    <a:pt x="3" y="2"/>
                  </a:moveTo>
                  <a:lnTo>
                    <a:pt x="16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5" name="Полилиния 703"/>
            <p:cNvSpPr/>
            <p:nvPr/>
          </p:nvSpPr>
          <p:spPr bwMode="auto">
            <a:xfrm>
              <a:off x="2776799" y="-786410"/>
              <a:ext cx="43506" cy="2039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2" y="2"/>
                </a:cxn>
                <a:cxn ang="0">
                  <a:pos x="29" y="3"/>
                </a:cxn>
                <a:cxn ang="0">
                  <a:pos x="19" y="10"/>
                </a:cxn>
                <a:cxn ang="0">
                  <a:pos x="13" y="10"/>
                </a:cxn>
                <a:cxn ang="0">
                  <a:pos x="13" y="11"/>
                </a:cxn>
                <a:cxn ang="0">
                  <a:pos x="6" y="15"/>
                </a:cxn>
                <a:cxn ang="0">
                  <a:pos x="0" y="11"/>
                </a:cxn>
                <a:cxn ang="0">
                  <a:pos x="8" y="10"/>
                </a:cxn>
                <a:cxn ang="0">
                  <a:pos x="9" y="7"/>
                </a:cxn>
                <a:cxn ang="0">
                  <a:pos x="16" y="5"/>
                </a:cxn>
                <a:cxn ang="0">
                  <a:pos x="9" y="2"/>
                </a:cxn>
                <a:cxn ang="0">
                  <a:pos x="11" y="2"/>
                </a:cxn>
                <a:cxn ang="0">
                  <a:pos x="8" y="0"/>
                </a:cxn>
                <a:cxn ang="0">
                  <a:pos x="16" y="2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32" h="15">
                  <a:moveTo>
                    <a:pt x="29" y="0"/>
                  </a:moveTo>
                  <a:lnTo>
                    <a:pt x="32" y="2"/>
                  </a:lnTo>
                  <a:lnTo>
                    <a:pt x="29" y="3"/>
                  </a:lnTo>
                  <a:lnTo>
                    <a:pt x="19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6" y="15"/>
                  </a:lnTo>
                  <a:lnTo>
                    <a:pt x="0" y="11"/>
                  </a:lnTo>
                  <a:lnTo>
                    <a:pt x="8" y="10"/>
                  </a:lnTo>
                  <a:lnTo>
                    <a:pt x="9" y="7"/>
                  </a:lnTo>
                  <a:lnTo>
                    <a:pt x="16" y="5"/>
                  </a:lnTo>
                  <a:lnTo>
                    <a:pt x="9" y="2"/>
                  </a:lnTo>
                  <a:lnTo>
                    <a:pt x="11" y="2"/>
                  </a:lnTo>
                  <a:lnTo>
                    <a:pt x="8" y="0"/>
                  </a:lnTo>
                  <a:lnTo>
                    <a:pt x="16" y="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6" name="Полилиния 704"/>
            <p:cNvSpPr/>
            <p:nvPr/>
          </p:nvSpPr>
          <p:spPr bwMode="auto">
            <a:xfrm>
              <a:off x="2806709" y="-787769"/>
              <a:ext cx="46225" cy="23113"/>
            </a:xfrm>
            <a:custGeom>
              <a:avLst/>
              <a:gdLst/>
              <a:ahLst/>
              <a:cxnLst>
                <a:cxn ang="0">
                  <a:pos x="32" y="8"/>
                </a:cxn>
                <a:cxn ang="0">
                  <a:pos x="24" y="9"/>
                </a:cxn>
                <a:cxn ang="0">
                  <a:pos x="15" y="9"/>
                </a:cxn>
                <a:cxn ang="0">
                  <a:pos x="18" y="12"/>
                </a:cxn>
                <a:cxn ang="0">
                  <a:pos x="11" y="11"/>
                </a:cxn>
                <a:cxn ang="0">
                  <a:pos x="10" y="14"/>
                </a:cxn>
                <a:cxn ang="0">
                  <a:pos x="11" y="16"/>
                </a:cxn>
                <a:cxn ang="0">
                  <a:pos x="7" y="14"/>
                </a:cxn>
                <a:cxn ang="0">
                  <a:pos x="5" y="17"/>
                </a:cxn>
                <a:cxn ang="0">
                  <a:pos x="0" y="12"/>
                </a:cxn>
                <a:cxn ang="0">
                  <a:pos x="2" y="9"/>
                </a:cxn>
                <a:cxn ang="0">
                  <a:pos x="8" y="6"/>
                </a:cxn>
                <a:cxn ang="0">
                  <a:pos x="13" y="8"/>
                </a:cxn>
                <a:cxn ang="0">
                  <a:pos x="11" y="1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6" y="3"/>
                </a:cxn>
                <a:cxn ang="0">
                  <a:pos x="32" y="1"/>
                </a:cxn>
                <a:cxn ang="0">
                  <a:pos x="34" y="6"/>
                </a:cxn>
                <a:cxn ang="0">
                  <a:pos x="32" y="8"/>
                </a:cxn>
                <a:cxn ang="0">
                  <a:pos x="32" y="8"/>
                </a:cxn>
              </a:cxnLst>
              <a:rect l="0" t="0" r="r" b="b"/>
              <a:pathLst>
                <a:path w="34" h="17">
                  <a:moveTo>
                    <a:pt x="32" y="8"/>
                  </a:moveTo>
                  <a:lnTo>
                    <a:pt x="24" y="9"/>
                  </a:lnTo>
                  <a:lnTo>
                    <a:pt x="15" y="9"/>
                  </a:lnTo>
                  <a:lnTo>
                    <a:pt x="18" y="12"/>
                  </a:lnTo>
                  <a:lnTo>
                    <a:pt x="11" y="11"/>
                  </a:lnTo>
                  <a:lnTo>
                    <a:pt x="10" y="14"/>
                  </a:lnTo>
                  <a:lnTo>
                    <a:pt x="11" y="16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0" y="12"/>
                  </a:lnTo>
                  <a:lnTo>
                    <a:pt x="2" y="9"/>
                  </a:lnTo>
                  <a:lnTo>
                    <a:pt x="8" y="6"/>
                  </a:lnTo>
                  <a:lnTo>
                    <a:pt x="13" y="8"/>
                  </a:lnTo>
                  <a:lnTo>
                    <a:pt x="11" y="1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6" y="3"/>
                  </a:lnTo>
                  <a:lnTo>
                    <a:pt x="32" y="1"/>
                  </a:lnTo>
                  <a:lnTo>
                    <a:pt x="34" y="6"/>
                  </a:lnTo>
                  <a:lnTo>
                    <a:pt x="32" y="8"/>
                  </a:lnTo>
                  <a:lnTo>
                    <a:pt x="32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7" name="Полилиния 705"/>
            <p:cNvSpPr/>
            <p:nvPr/>
          </p:nvSpPr>
          <p:spPr bwMode="auto">
            <a:xfrm>
              <a:off x="2488573" y="-979467"/>
              <a:ext cx="25832" cy="3262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3" y="1"/>
                </a:cxn>
                <a:cxn ang="0">
                  <a:pos x="16" y="1"/>
                </a:cxn>
                <a:cxn ang="0">
                  <a:pos x="19" y="9"/>
                </a:cxn>
                <a:cxn ang="0">
                  <a:pos x="11" y="12"/>
                </a:cxn>
                <a:cxn ang="0">
                  <a:pos x="15" y="16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1" y="20"/>
                </a:cxn>
                <a:cxn ang="0">
                  <a:pos x="10" y="24"/>
                </a:cxn>
                <a:cxn ang="0">
                  <a:pos x="0" y="22"/>
                </a:cxn>
                <a:cxn ang="0">
                  <a:pos x="0" y="20"/>
                </a:cxn>
                <a:cxn ang="0">
                  <a:pos x="5" y="14"/>
                </a:cxn>
                <a:cxn ang="0">
                  <a:pos x="8" y="3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9" h="24">
                  <a:moveTo>
                    <a:pt x="11" y="0"/>
                  </a:moveTo>
                  <a:lnTo>
                    <a:pt x="13" y="1"/>
                  </a:lnTo>
                  <a:lnTo>
                    <a:pt x="16" y="1"/>
                  </a:lnTo>
                  <a:lnTo>
                    <a:pt x="19" y="9"/>
                  </a:lnTo>
                  <a:lnTo>
                    <a:pt x="11" y="12"/>
                  </a:lnTo>
                  <a:lnTo>
                    <a:pt x="15" y="16"/>
                  </a:lnTo>
                  <a:lnTo>
                    <a:pt x="11" y="16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5" y="14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8" name="Полилиния 706"/>
            <p:cNvSpPr/>
            <p:nvPr/>
          </p:nvSpPr>
          <p:spPr bwMode="auto">
            <a:xfrm>
              <a:off x="2503528" y="-930523"/>
              <a:ext cx="17675" cy="1087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2"/>
                </a:cxn>
                <a:cxn ang="0">
                  <a:pos x="12" y="7"/>
                </a:cxn>
                <a:cxn ang="0">
                  <a:pos x="4" y="8"/>
                </a:cxn>
                <a:cxn ang="0">
                  <a:pos x="0" y="4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3" h="8">
                  <a:moveTo>
                    <a:pt x="8" y="0"/>
                  </a:moveTo>
                  <a:lnTo>
                    <a:pt x="13" y="2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9" name="Полилиния 707"/>
            <p:cNvSpPr/>
            <p:nvPr/>
          </p:nvSpPr>
          <p:spPr bwMode="auto">
            <a:xfrm>
              <a:off x="2484494" y="-925085"/>
              <a:ext cx="8157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lnTo>
                    <a:pt x="6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0" name="Полилиния 708"/>
            <p:cNvSpPr/>
            <p:nvPr/>
          </p:nvSpPr>
          <p:spPr bwMode="auto">
            <a:xfrm>
              <a:off x="2481775" y="-919647"/>
              <a:ext cx="9517" cy="2719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7" h="2">
                  <a:moveTo>
                    <a:pt x="2" y="2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1" name="Полилиния 709"/>
            <p:cNvSpPr/>
            <p:nvPr/>
          </p:nvSpPr>
          <p:spPr bwMode="auto">
            <a:xfrm>
              <a:off x="2487213" y="-916928"/>
              <a:ext cx="815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6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2" name="Полилиния 710"/>
            <p:cNvSpPr/>
            <p:nvPr/>
          </p:nvSpPr>
          <p:spPr bwMode="auto">
            <a:xfrm>
              <a:off x="2487213" y="-914208"/>
              <a:ext cx="543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3" name="Полилиния 711"/>
            <p:cNvSpPr/>
            <p:nvPr/>
          </p:nvSpPr>
          <p:spPr bwMode="auto">
            <a:xfrm>
              <a:off x="2491292" y="-903332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4" name="Полилиния 712"/>
            <p:cNvSpPr/>
            <p:nvPr/>
          </p:nvSpPr>
          <p:spPr bwMode="auto">
            <a:xfrm>
              <a:off x="2466820" y="-866624"/>
              <a:ext cx="6798" cy="4079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5" name="Полилиния 713"/>
            <p:cNvSpPr/>
            <p:nvPr/>
          </p:nvSpPr>
          <p:spPr bwMode="auto">
            <a:xfrm>
              <a:off x="2449146" y="-863904"/>
              <a:ext cx="9517" cy="136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1"/>
                </a:cxn>
                <a:cxn ang="0">
                  <a:pos x="0" y="1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lnTo>
                    <a:pt x="5" y="1"/>
                  </a:lnTo>
                  <a:lnTo>
                    <a:pt x="0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6" name="Полилиния 714"/>
            <p:cNvSpPr/>
            <p:nvPr/>
          </p:nvSpPr>
          <p:spPr bwMode="auto">
            <a:xfrm>
              <a:off x="2451865" y="-855747"/>
              <a:ext cx="815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6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7" name="Полилиния 715"/>
            <p:cNvSpPr/>
            <p:nvPr/>
          </p:nvSpPr>
          <p:spPr bwMode="auto">
            <a:xfrm>
              <a:off x="2445067" y="-858466"/>
              <a:ext cx="6798" cy="1087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8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8">
                  <a:moveTo>
                    <a:pt x="0" y="2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8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8" name="Полилиния 716"/>
            <p:cNvSpPr/>
            <p:nvPr/>
          </p:nvSpPr>
          <p:spPr bwMode="auto">
            <a:xfrm>
              <a:off x="2455943" y="-848950"/>
              <a:ext cx="951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5" y="0"/>
                  </a:lnTo>
                  <a:lnTo>
                    <a:pt x="7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9" name="Полилиния 717"/>
            <p:cNvSpPr/>
            <p:nvPr/>
          </p:nvSpPr>
          <p:spPr bwMode="auto">
            <a:xfrm>
              <a:off x="2442348" y="-848950"/>
              <a:ext cx="5438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4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0" name="Полилиния 718"/>
            <p:cNvSpPr/>
            <p:nvPr/>
          </p:nvSpPr>
          <p:spPr bwMode="auto">
            <a:xfrm>
              <a:off x="2445067" y="-844871"/>
              <a:ext cx="20394" cy="28551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5" y="5"/>
                </a:cxn>
                <a:cxn ang="0">
                  <a:pos x="13" y="18"/>
                </a:cxn>
                <a:cxn ang="0">
                  <a:pos x="10" y="21"/>
                </a:cxn>
                <a:cxn ang="0">
                  <a:pos x="6" y="21"/>
                </a:cxn>
                <a:cxn ang="0">
                  <a:pos x="5" y="19"/>
                </a:cxn>
                <a:cxn ang="0">
                  <a:pos x="6" y="13"/>
                </a:cxn>
                <a:cxn ang="0">
                  <a:pos x="0" y="10"/>
                </a:cxn>
                <a:cxn ang="0">
                  <a:pos x="5" y="10"/>
                </a:cxn>
                <a:cxn ang="0">
                  <a:pos x="5" y="8"/>
                </a:cxn>
                <a:cxn ang="0">
                  <a:pos x="2" y="6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5" h="21">
                  <a:moveTo>
                    <a:pt x="5" y="5"/>
                  </a:moveTo>
                  <a:lnTo>
                    <a:pt x="6" y="2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3" y="18"/>
                  </a:lnTo>
                  <a:lnTo>
                    <a:pt x="10" y="21"/>
                  </a:lnTo>
                  <a:lnTo>
                    <a:pt x="6" y="21"/>
                  </a:lnTo>
                  <a:lnTo>
                    <a:pt x="5" y="19"/>
                  </a:lnTo>
                  <a:lnTo>
                    <a:pt x="6" y="13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2" y="6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1" name="Полилиния 719"/>
            <p:cNvSpPr/>
            <p:nvPr/>
          </p:nvSpPr>
          <p:spPr bwMode="auto">
            <a:xfrm>
              <a:off x="2436909" y="-825837"/>
              <a:ext cx="5438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4" y="4"/>
                </a:cxn>
                <a:cxn ang="0">
                  <a:pos x="1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lnTo>
                    <a:pt x="3" y="0"/>
                  </a:lnTo>
                  <a:lnTo>
                    <a:pt x="4" y="4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2" name="Полилиния 720"/>
            <p:cNvSpPr/>
            <p:nvPr/>
          </p:nvSpPr>
          <p:spPr bwMode="auto">
            <a:xfrm>
              <a:off x="2438269" y="-812241"/>
              <a:ext cx="13596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7" y="5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7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3" name="Полилиния 721"/>
            <p:cNvSpPr/>
            <p:nvPr/>
          </p:nvSpPr>
          <p:spPr bwMode="auto">
            <a:xfrm>
              <a:off x="2453224" y="-808163"/>
              <a:ext cx="12236" cy="9517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2" y="5"/>
                </a:cxn>
                <a:cxn ang="0">
                  <a:pos x="0" y="0"/>
                </a:cxn>
                <a:cxn ang="0">
                  <a:pos x="7" y="3"/>
                </a:cxn>
                <a:cxn ang="0">
                  <a:pos x="9" y="7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9" h="7">
                  <a:moveTo>
                    <a:pt x="4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7" y="3"/>
                  </a:lnTo>
                  <a:lnTo>
                    <a:pt x="9" y="7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4" name="Полилиния 722"/>
            <p:cNvSpPr/>
            <p:nvPr/>
          </p:nvSpPr>
          <p:spPr bwMode="auto">
            <a:xfrm>
              <a:off x="2449146" y="-804084"/>
              <a:ext cx="9517" cy="13596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" y="10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7" y="7"/>
                </a:cxn>
              </a:cxnLst>
              <a:rect l="0" t="0" r="r" b="b"/>
              <a:pathLst>
                <a:path w="7" h="10">
                  <a:moveTo>
                    <a:pt x="7" y="7"/>
                  </a:moveTo>
                  <a:lnTo>
                    <a:pt x="5" y="10"/>
                  </a:lnTo>
                  <a:lnTo>
                    <a:pt x="2" y="8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5" name="Полилиния 723"/>
            <p:cNvSpPr/>
            <p:nvPr/>
          </p:nvSpPr>
          <p:spPr bwMode="auto">
            <a:xfrm>
              <a:off x="2445067" y="-790488"/>
              <a:ext cx="8157" cy="407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" y="0"/>
                </a:cxn>
                <a:cxn ang="0">
                  <a:pos x="6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5" y="0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6" name="Полилиния 724"/>
            <p:cNvSpPr/>
            <p:nvPr/>
          </p:nvSpPr>
          <p:spPr bwMode="auto">
            <a:xfrm>
              <a:off x="2440988" y="-779612"/>
              <a:ext cx="4079" cy="8157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1" y="6"/>
                </a:cxn>
                <a:cxn ang="0">
                  <a:pos x="1" y="6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0" y="6"/>
                  </a:lnTo>
                  <a:lnTo>
                    <a:pt x="0" y="5"/>
                  </a:lnTo>
                  <a:lnTo>
                    <a:pt x="3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1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7" name="Полилиния 725"/>
            <p:cNvSpPr/>
            <p:nvPr/>
          </p:nvSpPr>
          <p:spPr bwMode="auto">
            <a:xfrm>
              <a:off x="2462741" y="-782331"/>
              <a:ext cx="4079" cy="679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5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3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8" name="Полилиния 726"/>
            <p:cNvSpPr/>
            <p:nvPr/>
          </p:nvSpPr>
          <p:spPr bwMode="auto">
            <a:xfrm>
              <a:off x="2469539" y="-786410"/>
              <a:ext cx="4079" cy="679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9" name="Полилиния 727"/>
            <p:cNvSpPr/>
            <p:nvPr/>
          </p:nvSpPr>
          <p:spPr bwMode="auto">
            <a:xfrm>
              <a:off x="2470899" y="-772815"/>
              <a:ext cx="50304" cy="35348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10" y="1"/>
                </a:cxn>
                <a:cxn ang="0">
                  <a:pos x="12" y="5"/>
                </a:cxn>
                <a:cxn ang="0">
                  <a:pos x="16" y="0"/>
                </a:cxn>
                <a:cxn ang="0">
                  <a:pos x="18" y="1"/>
                </a:cxn>
                <a:cxn ang="0">
                  <a:pos x="18" y="5"/>
                </a:cxn>
                <a:cxn ang="0">
                  <a:pos x="12" y="11"/>
                </a:cxn>
                <a:cxn ang="0">
                  <a:pos x="20" y="14"/>
                </a:cxn>
                <a:cxn ang="0">
                  <a:pos x="28" y="11"/>
                </a:cxn>
                <a:cxn ang="0">
                  <a:pos x="36" y="11"/>
                </a:cxn>
                <a:cxn ang="0">
                  <a:pos x="37" y="14"/>
                </a:cxn>
                <a:cxn ang="0">
                  <a:pos x="18" y="21"/>
                </a:cxn>
                <a:cxn ang="0">
                  <a:pos x="18" y="26"/>
                </a:cxn>
                <a:cxn ang="0">
                  <a:pos x="15" y="24"/>
                </a:cxn>
                <a:cxn ang="0">
                  <a:pos x="7" y="19"/>
                </a:cxn>
                <a:cxn ang="0">
                  <a:pos x="15" y="19"/>
                </a:cxn>
                <a:cxn ang="0">
                  <a:pos x="12" y="16"/>
                </a:cxn>
                <a:cxn ang="0">
                  <a:pos x="10" y="17"/>
                </a:cxn>
                <a:cxn ang="0">
                  <a:pos x="5" y="17"/>
                </a:cxn>
                <a:cxn ang="0">
                  <a:pos x="5" y="16"/>
                </a:cxn>
                <a:cxn ang="0">
                  <a:pos x="0" y="1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37" h="26">
                  <a:moveTo>
                    <a:pt x="2" y="3"/>
                  </a:moveTo>
                  <a:lnTo>
                    <a:pt x="10" y="1"/>
                  </a:lnTo>
                  <a:lnTo>
                    <a:pt x="12" y="5"/>
                  </a:lnTo>
                  <a:lnTo>
                    <a:pt x="16" y="0"/>
                  </a:lnTo>
                  <a:lnTo>
                    <a:pt x="18" y="1"/>
                  </a:lnTo>
                  <a:lnTo>
                    <a:pt x="18" y="5"/>
                  </a:lnTo>
                  <a:lnTo>
                    <a:pt x="12" y="11"/>
                  </a:lnTo>
                  <a:lnTo>
                    <a:pt x="20" y="14"/>
                  </a:lnTo>
                  <a:lnTo>
                    <a:pt x="28" y="11"/>
                  </a:lnTo>
                  <a:lnTo>
                    <a:pt x="36" y="11"/>
                  </a:lnTo>
                  <a:lnTo>
                    <a:pt x="37" y="14"/>
                  </a:lnTo>
                  <a:lnTo>
                    <a:pt x="18" y="21"/>
                  </a:lnTo>
                  <a:lnTo>
                    <a:pt x="18" y="26"/>
                  </a:lnTo>
                  <a:lnTo>
                    <a:pt x="15" y="24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2" y="16"/>
                  </a:lnTo>
                  <a:lnTo>
                    <a:pt x="10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0" y="1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0" name="Полилиния 728"/>
            <p:cNvSpPr/>
            <p:nvPr/>
          </p:nvSpPr>
          <p:spPr bwMode="auto">
            <a:xfrm>
              <a:off x="2462741" y="-761938"/>
              <a:ext cx="6798" cy="407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1" name="Полилиния 729"/>
            <p:cNvSpPr/>
            <p:nvPr/>
          </p:nvSpPr>
          <p:spPr bwMode="auto">
            <a:xfrm>
              <a:off x="2445067" y="-755140"/>
              <a:ext cx="35348" cy="122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" y="9"/>
                </a:cxn>
                <a:cxn ang="0">
                  <a:pos x="19" y="9"/>
                </a:cxn>
                <a:cxn ang="0">
                  <a:pos x="13" y="8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lnTo>
                    <a:pt x="26" y="9"/>
                  </a:lnTo>
                  <a:lnTo>
                    <a:pt x="19" y="9"/>
                  </a:lnTo>
                  <a:lnTo>
                    <a:pt x="13" y="8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2" name="Полилиния 730"/>
            <p:cNvSpPr/>
            <p:nvPr/>
          </p:nvSpPr>
          <p:spPr bwMode="auto">
            <a:xfrm>
              <a:off x="2447786" y="-779612"/>
              <a:ext cx="1360" cy="815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5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6">
                  <a:moveTo>
                    <a:pt x="1" y="0"/>
                  </a:moveTo>
                  <a:lnTo>
                    <a:pt x="1" y="5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3" name="Полилиния 731"/>
            <p:cNvSpPr/>
            <p:nvPr/>
          </p:nvSpPr>
          <p:spPr bwMode="auto">
            <a:xfrm>
              <a:off x="2465460" y="-740185"/>
              <a:ext cx="33989" cy="1495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9" y="2"/>
                </a:cxn>
                <a:cxn ang="0">
                  <a:pos x="16" y="0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25" y="5"/>
                </a:cxn>
                <a:cxn ang="0">
                  <a:pos x="25" y="6"/>
                </a:cxn>
                <a:cxn ang="0">
                  <a:pos x="22" y="6"/>
                </a:cxn>
                <a:cxn ang="0">
                  <a:pos x="20" y="11"/>
                </a:cxn>
                <a:cxn ang="0">
                  <a:pos x="17" y="10"/>
                </a:cxn>
                <a:cxn ang="0">
                  <a:pos x="17" y="11"/>
                </a:cxn>
                <a:cxn ang="0">
                  <a:pos x="12" y="11"/>
                </a:cxn>
                <a:cxn ang="0">
                  <a:pos x="14" y="11"/>
                </a:cxn>
                <a:cxn ang="0">
                  <a:pos x="6" y="10"/>
                </a:cxn>
                <a:cxn ang="0">
                  <a:pos x="6" y="6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25" h="11">
                  <a:moveTo>
                    <a:pt x="1" y="0"/>
                  </a:moveTo>
                  <a:lnTo>
                    <a:pt x="9" y="2"/>
                  </a:lnTo>
                  <a:lnTo>
                    <a:pt x="16" y="0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2" y="6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7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6" y="10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4" name="Полилиния 732"/>
            <p:cNvSpPr/>
            <p:nvPr/>
          </p:nvSpPr>
          <p:spPr bwMode="auto">
            <a:xfrm>
              <a:off x="2499449" y="-732028"/>
              <a:ext cx="25832" cy="1359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5"/>
                </a:cxn>
                <a:cxn ang="0">
                  <a:pos x="11" y="4"/>
                </a:cxn>
                <a:cxn ang="0">
                  <a:pos x="15" y="4"/>
                </a:cxn>
                <a:cxn ang="0">
                  <a:pos x="16" y="7"/>
                </a:cxn>
                <a:cxn ang="0">
                  <a:pos x="19" y="7"/>
                </a:cxn>
                <a:cxn ang="0">
                  <a:pos x="19" y="8"/>
                </a:cxn>
                <a:cxn ang="0">
                  <a:pos x="16" y="10"/>
                </a:cxn>
                <a:cxn ang="0">
                  <a:pos x="8" y="7"/>
                </a:cxn>
                <a:cxn ang="0">
                  <a:pos x="7" y="8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9" h="10">
                  <a:moveTo>
                    <a:pt x="5" y="0"/>
                  </a:moveTo>
                  <a:lnTo>
                    <a:pt x="8" y="5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6" y="10"/>
                  </a:lnTo>
                  <a:lnTo>
                    <a:pt x="8" y="7"/>
                  </a:lnTo>
                  <a:lnTo>
                    <a:pt x="7" y="8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5" name="Полилиния 733"/>
            <p:cNvSpPr/>
            <p:nvPr/>
          </p:nvSpPr>
          <p:spPr bwMode="auto">
            <a:xfrm>
              <a:off x="2532078" y="-736106"/>
              <a:ext cx="10876" cy="1495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8"/>
                </a:cxn>
                <a:cxn ang="0">
                  <a:pos x="3" y="7"/>
                </a:cxn>
                <a:cxn ang="0">
                  <a:pos x="3" y="8"/>
                </a:cxn>
                <a:cxn ang="0">
                  <a:pos x="8" y="11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3" y="3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8" h="11">
                  <a:moveTo>
                    <a:pt x="5" y="0"/>
                  </a:moveTo>
                  <a:lnTo>
                    <a:pt x="8" y="8"/>
                  </a:lnTo>
                  <a:lnTo>
                    <a:pt x="3" y="7"/>
                  </a:lnTo>
                  <a:lnTo>
                    <a:pt x="3" y="8"/>
                  </a:lnTo>
                  <a:lnTo>
                    <a:pt x="8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6" name="Полилиния 734"/>
            <p:cNvSpPr/>
            <p:nvPr/>
          </p:nvSpPr>
          <p:spPr bwMode="auto">
            <a:xfrm>
              <a:off x="2523921" y="-703477"/>
              <a:ext cx="6798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7" name="Полилиния 735"/>
            <p:cNvSpPr/>
            <p:nvPr/>
          </p:nvSpPr>
          <p:spPr bwMode="auto">
            <a:xfrm>
              <a:off x="2532078" y="-700758"/>
              <a:ext cx="6798" cy="4079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8" name="Полилиния 736"/>
            <p:cNvSpPr/>
            <p:nvPr/>
          </p:nvSpPr>
          <p:spPr bwMode="auto">
            <a:xfrm>
              <a:off x="2552472" y="-704837"/>
              <a:ext cx="14956" cy="4079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1" y="1"/>
                </a:cxn>
                <a:cxn ang="0">
                  <a:pos x="11" y="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11" y="1"/>
                  </a:lnTo>
                  <a:lnTo>
                    <a:pt x="1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9" name="Полилиния 737"/>
            <p:cNvSpPr/>
            <p:nvPr/>
          </p:nvSpPr>
          <p:spPr bwMode="auto">
            <a:xfrm>
              <a:off x="2547034" y="-703477"/>
              <a:ext cx="48944" cy="1767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8" y="0"/>
                </a:cxn>
                <a:cxn ang="0">
                  <a:pos x="31" y="2"/>
                </a:cxn>
                <a:cxn ang="0">
                  <a:pos x="31" y="3"/>
                </a:cxn>
                <a:cxn ang="0">
                  <a:pos x="33" y="5"/>
                </a:cxn>
                <a:cxn ang="0">
                  <a:pos x="33" y="8"/>
                </a:cxn>
                <a:cxn ang="0">
                  <a:pos x="36" y="13"/>
                </a:cxn>
                <a:cxn ang="0">
                  <a:pos x="28" y="8"/>
                </a:cxn>
                <a:cxn ang="0">
                  <a:pos x="23" y="8"/>
                </a:cxn>
                <a:cxn ang="0">
                  <a:pos x="16" y="5"/>
                </a:cxn>
                <a:cxn ang="0">
                  <a:pos x="12" y="5"/>
                </a:cxn>
                <a:cxn ang="0">
                  <a:pos x="16" y="10"/>
                </a:cxn>
                <a:cxn ang="0">
                  <a:pos x="10" y="10"/>
                </a:cxn>
                <a:cxn ang="0">
                  <a:pos x="5" y="7"/>
                </a:cxn>
                <a:cxn ang="0">
                  <a:pos x="12" y="3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36" h="13">
                  <a:moveTo>
                    <a:pt x="0" y="3"/>
                  </a:moveTo>
                  <a:lnTo>
                    <a:pt x="28" y="0"/>
                  </a:lnTo>
                  <a:lnTo>
                    <a:pt x="31" y="2"/>
                  </a:lnTo>
                  <a:lnTo>
                    <a:pt x="31" y="3"/>
                  </a:lnTo>
                  <a:lnTo>
                    <a:pt x="33" y="5"/>
                  </a:lnTo>
                  <a:lnTo>
                    <a:pt x="33" y="8"/>
                  </a:lnTo>
                  <a:lnTo>
                    <a:pt x="36" y="13"/>
                  </a:lnTo>
                  <a:lnTo>
                    <a:pt x="28" y="8"/>
                  </a:lnTo>
                  <a:lnTo>
                    <a:pt x="23" y="8"/>
                  </a:lnTo>
                  <a:lnTo>
                    <a:pt x="16" y="5"/>
                  </a:lnTo>
                  <a:lnTo>
                    <a:pt x="12" y="5"/>
                  </a:lnTo>
                  <a:lnTo>
                    <a:pt x="16" y="10"/>
                  </a:lnTo>
                  <a:lnTo>
                    <a:pt x="10" y="10"/>
                  </a:lnTo>
                  <a:lnTo>
                    <a:pt x="5" y="7"/>
                  </a:lnTo>
                  <a:lnTo>
                    <a:pt x="12" y="3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0" name="Полилиния 738"/>
            <p:cNvSpPr/>
            <p:nvPr/>
          </p:nvSpPr>
          <p:spPr bwMode="auto">
            <a:xfrm>
              <a:off x="4533346" y="-2271046"/>
              <a:ext cx="28551" cy="10876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7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5" y="2"/>
                </a:cxn>
                <a:cxn ang="0">
                  <a:pos x="8" y="3"/>
                </a:cxn>
                <a:cxn ang="0">
                  <a:pos x="13" y="3"/>
                </a:cxn>
                <a:cxn ang="0">
                  <a:pos x="21" y="8"/>
                </a:cxn>
                <a:cxn ang="0">
                  <a:pos x="21" y="8"/>
                </a:cxn>
                <a:cxn ang="0">
                  <a:pos x="21" y="7"/>
                </a:cxn>
                <a:cxn ang="0">
                  <a:pos x="20" y="7"/>
                </a:cxn>
                <a:cxn ang="0">
                  <a:pos x="20" y="5"/>
                </a:cxn>
                <a:cxn ang="0">
                  <a:pos x="18" y="5"/>
                </a:cxn>
                <a:cxn ang="0">
                  <a:pos x="16" y="3"/>
                </a:cxn>
                <a:cxn ang="0">
                  <a:pos x="13" y="3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21" h="8">
                  <a:moveTo>
                    <a:pt x="8" y="2"/>
                  </a:moveTo>
                  <a:lnTo>
                    <a:pt x="7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5" y="2"/>
                  </a:lnTo>
                  <a:lnTo>
                    <a:pt x="8" y="3"/>
                  </a:lnTo>
                  <a:lnTo>
                    <a:pt x="13" y="3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1" name="Полилиния 739"/>
            <p:cNvSpPr/>
            <p:nvPr/>
          </p:nvSpPr>
          <p:spPr bwMode="auto">
            <a:xfrm>
              <a:off x="2730574" y="-2228900"/>
              <a:ext cx="42147" cy="10876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7" y="0"/>
                </a:cxn>
                <a:cxn ang="0">
                  <a:pos x="21" y="1"/>
                </a:cxn>
                <a:cxn ang="0">
                  <a:pos x="5" y="5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2" y="8"/>
                </a:cxn>
                <a:cxn ang="0">
                  <a:pos x="26" y="3"/>
                </a:cxn>
                <a:cxn ang="0">
                  <a:pos x="31" y="1"/>
                </a:cxn>
                <a:cxn ang="0">
                  <a:pos x="31" y="1"/>
                </a:cxn>
                <a:cxn ang="0">
                  <a:pos x="27" y="1"/>
                </a:cxn>
                <a:cxn ang="0">
                  <a:pos x="23" y="1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31" h="8">
                  <a:moveTo>
                    <a:pt x="26" y="0"/>
                  </a:moveTo>
                  <a:lnTo>
                    <a:pt x="27" y="0"/>
                  </a:lnTo>
                  <a:lnTo>
                    <a:pt x="21" y="1"/>
                  </a:lnTo>
                  <a:lnTo>
                    <a:pt x="5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26" y="3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27" y="1"/>
                  </a:lnTo>
                  <a:lnTo>
                    <a:pt x="23" y="1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2" name="Полилиния 740"/>
            <p:cNvSpPr/>
            <p:nvPr/>
          </p:nvSpPr>
          <p:spPr bwMode="auto">
            <a:xfrm>
              <a:off x="2619090" y="-2473620"/>
              <a:ext cx="24472" cy="10876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8" y="0"/>
                </a:cxn>
                <a:cxn ang="0">
                  <a:pos x="15" y="2"/>
                </a:cxn>
                <a:cxn ang="0">
                  <a:pos x="18" y="8"/>
                </a:cxn>
                <a:cxn ang="0">
                  <a:pos x="13" y="8"/>
                </a:cxn>
                <a:cxn ang="0">
                  <a:pos x="8" y="5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18" h="8">
                  <a:moveTo>
                    <a:pt x="2" y="2"/>
                  </a:moveTo>
                  <a:lnTo>
                    <a:pt x="8" y="0"/>
                  </a:lnTo>
                  <a:lnTo>
                    <a:pt x="15" y="2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3" name="Полилиния 741"/>
            <p:cNvSpPr/>
            <p:nvPr/>
          </p:nvSpPr>
          <p:spPr bwMode="auto">
            <a:xfrm>
              <a:off x="2948103" y="-2404283"/>
              <a:ext cx="50304" cy="2039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6" y="5"/>
                </a:cxn>
                <a:cxn ang="0">
                  <a:pos x="29" y="8"/>
                </a:cxn>
                <a:cxn ang="0">
                  <a:pos x="34" y="10"/>
                </a:cxn>
                <a:cxn ang="0">
                  <a:pos x="37" y="13"/>
                </a:cxn>
                <a:cxn ang="0">
                  <a:pos x="29" y="15"/>
                </a:cxn>
                <a:cxn ang="0">
                  <a:pos x="13" y="10"/>
                </a:cxn>
                <a:cxn ang="0">
                  <a:pos x="10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37" h="15">
                  <a:moveTo>
                    <a:pt x="7" y="0"/>
                  </a:moveTo>
                  <a:lnTo>
                    <a:pt x="26" y="5"/>
                  </a:lnTo>
                  <a:lnTo>
                    <a:pt x="29" y="8"/>
                  </a:lnTo>
                  <a:lnTo>
                    <a:pt x="34" y="10"/>
                  </a:lnTo>
                  <a:lnTo>
                    <a:pt x="37" y="13"/>
                  </a:lnTo>
                  <a:lnTo>
                    <a:pt x="29" y="15"/>
                  </a:lnTo>
                  <a:lnTo>
                    <a:pt x="13" y="10"/>
                  </a:lnTo>
                  <a:lnTo>
                    <a:pt x="10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4" name="Полилиния 742"/>
            <p:cNvSpPr/>
            <p:nvPr/>
          </p:nvSpPr>
          <p:spPr bwMode="auto">
            <a:xfrm>
              <a:off x="2939945" y="-2343102"/>
              <a:ext cx="43506" cy="21753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5" y="4"/>
                </a:cxn>
                <a:cxn ang="0">
                  <a:pos x="8" y="8"/>
                </a:cxn>
                <a:cxn ang="0">
                  <a:pos x="13" y="8"/>
                </a:cxn>
                <a:cxn ang="0">
                  <a:pos x="19" y="10"/>
                </a:cxn>
                <a:cxn ang="0">
                  <a:pos x="32" y="8"/>
                </a:cxn>
                <a:cxn ang="0">
                  <a:pos x="32" y="10"/>
                </a:cxn>
                <a:cxn ang="0">
                  <a:pos x="26" y="12"/>
                </a:cxn>
                <a:cxn ang="0">
                  <a:pos x="26" y="15"/>
                </a:cxn>
                <a:cxn ang="0">
                  <a:pos x="23" y="16"/>
                </a:cxn>
                <a:cxn ang="0">
                  <a:pos x="19" y="15"/>
                </a:cxn>
                <a:cxn ang="0">
                  <a:pos x="18" y="12"/>
                </a:cxn>
                <a:cxn ang="0">
                  <a:pos x="15" y="13"/>
                </a:cxn>
                <a:cxn ang="0">
                  <a:pos x="5" y="10"/>
                </a:cxn>
                <a:cxn ang="0">
                  <a:pos x="3" y="8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6" y="0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32" h="16">
                  <a:moveTo>
                    <a:pt x="6" y="2"/>
                  </a:moveTo>
                  <a:lnTo>
                    <a:pt x="5" y="4"/>
                  </a:lnTo>
                  <a:lnTo>
                    <a:pt x="8" y="8"/>
                  </a:lnTo>
                  <a:lnTo>
                    <a:pt x="13" y="8"/>
                  </a:lnTo>
                  <a:lnTo>
                    <a:pt x="19" y="10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26" y="12"/>
                  </a:lnTo>
                  <a:lnTo>
                    <a:pt x="26" y="15"/>
                  </a:lnTo>
                  <a:lnTo>
                    <a:pt x="23" y="16"/>
                  </a:lnTo>
                  <a:lnTo>
                    <a:pt x="19" y="15"/>
                  </a:lnTo>
                  <a:lnTo>
                    <a:pt x="18" y="12"/>
                  </a:lnTo>
                  <a:lnTo>
                    <a:pt x="15" y="13"/>
                  </a:lnTo>
                  <a:lnTo>
                    <a:pt x="5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5" name="Полилиния 743"/>
            <p:cNvSpPr/>
            <p:nvPr/>
          </p:nvSpPr>
          <p:spPr bwMode="auto">
            <a:xfrm>
              <a:off x="2994328" y="-2343102"/>
              <a:ext cx="32629" cy="2855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3" y="2"/>
                </a:cxn>
                <a:cxn ang="0">
                  <a:pos x="2" y="13"/>
                </a:cxn>
                <a:cxn ang="0">
                  <a:pos x="0" y="18"/>
                </a:cxn>
                <a:cxn ang="0">
                  <a:pos x="2" y="21"/>
                </a:cxn>
                <a:cxn ang="0">
                  <a:pos x="13" y="21"/>
                </a:cxn>
                <a:cxn ang="0">
                  <a:pos x="24" y="16"/>
                </a:cxn>
                <a:cxn ang="0">
                  <a:pos x="23" y="15"/>
                </a:cxn>
                <a:cxn ang="0">
                  <a:pos x="23" y="12"/>
                </a:cxn>
                <a:cxn ang="0">
                  <a:pos x="21" y="12"/>
                </a:cxn>
                <a:cxn ang="0">
                  <a:pos x="18" y="13"/>
                </a:cxn>
                <a:cxn ang="0">
                  <a:pos x="18" y="12"/>
                </a:cxn>
                <a:cxn ang="0">
                  <a:pos x="11" y="13"/>
                </a:cxn>
                <a:cxn ang="0">
                  <a:pos x="15" y="12"/>
                </a:cxn>
                <a:cxn ang="0">
                  <a:pos x="13" y="10"/>
                </a:cxn>
                <a:cxn ang="0">
                  <a:pos x="18" y="4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4" h="21">
                  <a:moveTo>
                    <a:pt x="15" y="0"/>
                  </a:moveTo>
                  <a:lnTo>
                    <a:pt x="15" y="0"/>
                  </a:lnTo>
                  <a:lnTo>
                    <a:pt x="13" y="2"/>
                  </a:lnTo>
                  <a:lnTo>
                    <a:pt x="2" y="13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13" y="21"/>
                  </a:lnTo>
                  <a:lnTo>
                    <a:pt x="24" y="16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18" y="13"/>
                  </a:lnTo>
                  <a:lnTo>
                    <a:pt x="18" y="12"/>
                  </a:lnTo>
                  <a:lnTo>
                    <a:pt x="11" y="13"/>
                  </a:lnTo>
                  <a:lnTo>
                    <a:pt x="15" y="12"/>
                  </a:lnTo>
                  <a:lnTo>
                    <a:pt x="13" y="10"/>
                  </a:lnTo>
                  <a:lnTo>
                    <a:pt x="18" y="4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6" name="Полилиния 744"/>
            <p:cNvSpPr/>
            <p:nvPr/>
          </p:nvSpPr>
          <p:spPr bwMode="auto">
            <a:xfrm>
              <a:off x="3040553" y="-2440990"/>
              <a:ext cx="127798" cy="107405"/>
            </a:xfrm>
            <a:custGeom>
              <a:avLst/>
              <a:gdLst/>
              <a:ahLst/>
              <a:cxnLst>
                <a:cxn ang="0">
                  <a:pos x="86" y="37"/>
                </a:cxn>
                <a:cxn ang="0">
                  <a:pos x="75" y="35"/>
                </a:cxn>
                <a:cxn ang="0">
                  <a:pos x="61" y="39"/>
                </a:cxn>
                <a:cxn ang="0">
                  <a:pos x="59" y="35"/>
                </a:cxn>
                <a:cxn ang="0">
                  <a:pos x="53" y="32"/>
                </a:cxn>
                <a:cxn ang="0">
                  <a:pos x="59" y="27"/>
                </a:cxn>
                <a:cxn ang="0">
                  <a:pos x="51" y="24"/>
                </a:cxn>
                <a:cxn ang="0">
                  <a:pos x="42" y="32"/>
                </a:cxn>
                <a:cxn ang="0">
                  <a:pos x="42" y="26"/>
                </a:cxn>
                <a:cxn ang="0">
                  <a:pos x="51" y="13"/>
                </a:cxn>
                <a:cxn ang="0">
                  <a:pos x="56" y="13"/>
                </a:cxn>
                <a:cxn ang="0">
                  <a:pos x="56" y="7"/>
                </a:cxn>
                <a:cxn ang="0">
                  <a:pos x="59" y="5"/>
                </a:cxn>
                <a:cxn ang="0">
                  <a:pos x="62" y="0"/>
                </a:cxn>
                <a:cxn ang="0">
                  <a:pos x="46" y="5"/>
                </a:cxn>
                <a:cxn ang="0">
                  <a:pos x="40" y="10"/>
                </a:cxn>
                <a:cxn ang="0">
                  <a:pos x="34" y="16"/>
                </a:cxn>
                <a:cxn ang="0">
                  <a:pos x="32" y="23"/>
                </a:cxn>
                <a:cxn ang="0">
                  <a:pos x="29" y="26"/>
                </a:cxn>
                <a:cxn ang="0">
                  <a:pos x="26" y="34"/>
                </a:cxn>
                <a:cxn ang="0">
                  <a:pos x="19" y="39"/>
                </a:cxn>
                <a:cxn ang="0">
                  <a:pos x="21" y="42"/>
                </a:cxn>
                <a:cxn ang="0">
                  <a:pos x="13" y="48"/>
                </a:cxn>
                <a:cxn ang="0">
                  <a:pos x="9" y="47"/>
                </a:cxn>
                <a:cxn ang="0">
                  <a:pos x="13" y="50"/>
                </a:cxn>
                <a:cxn ang="0">
                  <a:pos x="0" y="59"/>
                </a:cxn>
                <a:cxn ang="0">
                  <a:pos x="1" y="64"/>
                </a:cxn>
                <a:cxn ang="0">
                  <a:pos x="17" y="63"/>
                </a:cxn>
                <a:cxn ang="0">
                  <a:pos x="45" y="63"/>
                </a:cxn>
                <a:cxn ang="0">
                  <a:pos x="50" y="63"/>
                </a:cxn>
                <a:cxn ang="0">
                  <a:pos x="54" y="66"/>
                </a:cxn>
                <a:cxn ang="0">
                  <a:pos x="64" y="64"/>
                </a:cxn>
                <a:cxn ang="0">
                  <a:pos x="54" y="71"/>
                </a:cxn>
                <a:cxn ang="0">
                  <a:pos x="48" y="74"/>
                </a:cxn>
                <a:cxn ang="0">
                  <a:pos x="58" y="72"/>
                </a:cxn>
                <a:cxn ang="0">
                  <a:pos x="69" y="66"/>
                </a:cxn>
                <a:cxn ang="0">
                  <a:pos x="75" y="58"/>
                </a:cxn>
                <a:cxn ang="0">
                  <a:pos x="74" y="74"/>
                </a:cxn>
                <a:cxn ang="0">
                  <a:pos x="82" y="69"/>
                </a:cxn>
                <a:cxn ang="0">
                  <a:pos x="80" y="77"/>
                </a:cxn>
                <a:cxn ang="0">
                  <a:pos x="85" y="77"/>
                </a:cxn>
                <a:cxn ang="0">
                  <a:pos x="94" y="66"/>
                </a:cxn>
                <a:cxn ang="0">
                  <a:pos x="93" y="61"/>
                </a:cxn>
                <a:cxn ang="0">
                  <a:pos x="88" y="64"/>
                </a:cxn>
                <a:cxn ang="0">
                  <a:pos x="93" y="55"/>
                </a:cxn>
                <a:cxn ang="0">
                  <a:pos x="83" y="63"/>
                </a:cxn>
                <a:cxn ang="0">
                  <a:pos x="80" y="61"/>
                </a:cxn>
                <a:cxn ang="0">
                  <a:pos x="78" y="55"/>
                </a:cxn>
                <a:cxn ang="0">
                  <a:pos x="91" y="47"/>
                </a:cxn>
                <a:cxn ang="0">
                  <a:pos x="77" y="50"/>
                </a:cxn>
                <a:cxn ang="0">
                  <a:pos x="78" y="45"/>
                </a:cxn>
                <a:cxn ang="0">
                  <a:pos x="86" y="39"/>
                </a:cxn>
              </a:cxnLst>
              <a:rect l="0" t="0" r="r" b="b"/>
              <a:pathLst>
                <a:path w="94" h="79">
                  <a:moveTo>
                    <a:pt x="86" y="39"/>
                  </a:moveTo>
                  <a:lnTo>
                    <a:pt x="86" y="37"/>
                  </a:lnTo>
                  <a:lnTo>
                    <a:pt x="80" y="35"/>
                  </a:lnTo>
                  <a:lnTo>
                    <a:pt x="75" y="35"/>
                  </a:lnTo>
                  <a:lnTo>
                    <a:pt x="74" y="34"/>
                  </a:lnTo>
                  <a:lnTo>
                    <a:pt x="61" y="39"/>
                  </a:lnTo>
                  <a:lnTo>
                    <a:pt x="64" y="34"/>
                  </a:lnTo>
                  <a:lnTo>
                    <a:pt x="59" y="35"/>
                  </a:lnTo>
                  <a:lnTo>
                    <a:pt x="53" y="35"/>
                  </a:lnTo>
                  <a:lnTo>
                    <a:pt x="53" y="32"/>
                  </a:lnTo>
                  <a:lnTo>
                    <a:pt x="51" y="32"/>
                  </a:lnTo>
                  <a:lnTo>
                    <a:pt x="59" y="27"/>
                  </a:lnTo>
                  <a:lnTo>
                    <a:pt x="51" y="27"/>
                  </a:lnTo>
                  <a:lnTo>
                    <a:pt x="51" y="24"/>
                  </a:lnTo>
                  <a:lnTo>
                    <a:pt x="50" y="24"/>
                  </a:lnTo>
                  <a:lnTo>
                    <a:pt x="42" y="32"/>
                  </a:lnTo>
                  <a:lnTo>
                    <a:pt x="40" y="31"/>
                  </a:lnTo>
                  <a:lnTo>
                    <a:pt x="42" y="26"/>
                  </a:lnTo>
                  <a:lnTo>
                    <a:pt x="51" y="18"/>
                  </a:lnTo>
                  <a:lnTo>
                    <a:pt x="51" y="13"/>
                  </a:lnTo>
                  <a:lnTo>
                    <a:pt x="53" y="13"/>
                  </a:lnTo>
                  <a:lnTo>
                    <a:pt x="56" y="13"/>
                  </a:lnTo>
                  <a:lnTo>
                    <a:pt x="58" y="8"/>
                  </a:lnTo>
                  <a:lnTo>
                    <a:pt x="56" y="7"/>
                  </a:lnTo>
                  <a:lnTo>
                    <a:pt x="56" y="5"/>
                  </a:lnTo>
                  <a:lnTo>
                    <a:pt x="59" y="5"/>
                  </a:lnTo>
                  <a:lnTo>
                    <a:pt x="62" y="2"/>
                  </a:lnTo>
                  <a:lnTo>
                    <a:pt x="62" y="0"/>
                  </a:lnTo>
                  <a:lnTo>
                    <a:pt x="53" y="3"/>
                  </a:lnTo>
                  <a:lnTo>
                    <a:pt x="46" y="5"/>
                  </a:lnTo>
                  <a:lnTo>
                    <a:pt x="43" y="8"/>
                  </a:lnTo>
                  <a:lnTo>
                    <a:pt x="40" y="10"/>
                  </a:lnTo>
                  <a:lnTo>
                    <a:pt x="40" y="13"/>
                  </a:lnTo>
                  <a:lnTo>
                    <a:pt x="34" y="16"/>
                  </a:lnTo>
                  <a:lnTo>
                    <a:pt x="37" y="18"/>
                  </a:lnTo>
                  <a:lnTo>
                    <a:pt x="32" y="23"/>
                  </a:lnTo>
                  <a:lnTo>
                    <a:pt x="34" y="24"/>
                  </a:lnTo>
                  <a:lnTo>
                    <a:pt x="29" y="26"/>
                  </a:lnTo>
                  <a:lnTo>
                    <a:pt x="26" y="31"/>
                  </a:lnTo>
                  <a:lnTo>
                    <a:pt x="26" y="34"/>
                  </a:lnTo>
                  <a:lnTo>
                    <a:pt x="21" y="37"/>
                  </a:lnTo>
                  <a:lnTo>
                    <a:pt x="19" y="39"/>
                  </a:lnTo>
                  <a:lnTo>
                    <a:pt x="22" y="39"/>
                  </a:lnTo>
                  <a:lnTo>
                    <a:pt x="21" y="42"/>
                  </a:lnTo>
                  <a:lnTo>
                    <a:pt x="16" y="42"/>
                  </a:lnTo>
                  <a:lnTo>
                    <a:pt x="13" y="48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5" y="50"/>
                  </a:lnTo>
                  <a:lnTo>
                    <a:pt x="13" y="50"/>
                  </a:lnTo>
                  <a:lnTo>
                    <a:pt x="14" y="51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5" y="64"/>
                  </a:lnTo>
                  <a:lnTo>
                    <a:pt x="17" y="63"/>
                  </a:lnTo>
                  <a:lnTo>
                    <a:pt x="37" y="64"/>
                  </a:lnTo>
                  <a:lnTo>
                    <a:pt x="45" y="63"/>
                  </a:lnTo>
                  <a:lnTo>
                    <a:pt x="51" y="59"/>
                  </a:lnTo>
                  <a:lnTo>
                    <a:pt x="50" y="63"/>
                  </a:lnTo>
                  <a:lnTo>
                    <a:pt x="45" y="66"/>
                  </a:lnTo>
                  <a:lnTo>
                    <a:pt x="54" y="66"/>
                  </a:lnTo>
                  <a:lnTo>
                    <a:pt x="58" y="63"/>
                  </a:lnTo>
                  <a:lnTo>
                    <a:pt x="64" y="64"/>
                  </a:lnTo>
                  <a:lnTo>
                    <a:pt x="58" y="67"/>
                  </a:lnTo>
                  <a:lnTo>
                    <a:pt x="54" y="71"/>
                  </a:lnTo>
                  <a:lnTo>
                    <a:pt x="48" y="72"/>
                  </a:lnTo>
                  <a:lnTo>
                    <a:pt x="48" y="74"/>
                  </a:lnTo>
                  <a:lnTo>
                    <a:pt x="51" y="74"/>
                  </a:lnTo>
                  <a:lnTo>
                    <a:pt x="58" y="72"/>
                  </a:lnTo>
                  <a:lnTo>
                    <a:pt x="64" y="67"/>
                  </a:lnTo>
                  <a:lnTo>
                    <a:pt x="69" y="66"/>
                  </a:lnTo>
                  <a:lnTo>
                    <a:pt x="74" y="58"/>
                  </a:lnTo>
                  <a:lnTo>
                    <a:pt x="75" y="58"/>
                  </a:lnTo>
                  <a:lnTo>
                    <a:pt x="77" y="67"/>
                  </a:lnTo>
                  <a:lnTo>
                    <a:pt x="74" y="74"/>
                  </a:lnTo>
                  <a:lnTo>
                    <a:pt x="75" y="76"/>
                  </a:lnTo>
                  <a:lnTo>
                    <a:pt x="82" y="69"/>
                  </a:lnTo>
                  <a:lnTo>
                    <a:pt x="82" y="71"/>
                  </a:lnTo>
                  <a:lnTo>
                    <a:pt x="80" y="77"/>
                  </a:lnTo>
                  <a:lnTo>
                    <a:pt x="82" y="79"/>
                  </a:lnTo>
                  <a:lnTo>
                    <a:pt x="85" y="77"/>
                  </a:lnTo>
                  <a:lnTo>
                    <a:pt x="88" y="77"/>
                  </a:lnTo>
                  <a:lnTo>
                    <a:pt x="94" y="66"/>
                  </a:lnTo>
                  <a:lnTo>
                    <a:pt x="94" y="61"/>
                  </a:lnTo>
                  <a:lnTo>
                    <a:pt x="93" y="61"/>
                  </a:lnTo>
                  <a:lnTo>
                    <a:pt x="90" y="66"/>
                  </a:lnTo>
                  <a:lnTo>
                    <a:pt x="88" y="64"/>
                  </a:lnTo>
                  <a:lnTo>
                    <a:pt x="88" y="61"/>
                  </a:lnTo>
                  <a:lnTo>
                    <a:pt x="93" y="55"/>
                  </a:lnTo>
                  <a:lnTo>
                    <a:pt x="88" y="58"/>
                  </a:lnTo>
                  <a:lnTo>
                    <a:pt x="83" y="63"/>
                  </a:lnTo>
                  <a:lnTo>
                    <a:pt x="82" y="63"/>
                  </a:lnTo>
                  <a:lnTo>
                    <a:pt x="80" y="61"/>
                  </a:lnTo>
                  <a:lnTo>
                    <a:pt x="82" y="56"/>
                  </a:lnTo>
                  <a:lnTo>
                    <a:pt x="78" y="55"/>
                  </a:lnTo>
                  <a:lnTo>
                    <a:pt x="90" y="50"/>
                  </a:lnTo>
                  <a:lnTo>
                    <a:pt x="91" y="47"/>
                  </a:lnTo>
                  <a:lnTo>
                    <a:pt x="83" y="50"/>
                  </a:lnTo>
                  <a:lnTo>
                    <a:pt x="77" y="50"/>
                  </a:lnTo>
                  <a:lnTo>
                    <a:pt x="82" y="47"/>
                  </a:lnTo>
                  <a:lnTo>
                    <a:pt x="78" y="45"/>
                  </a:lnTo>
                  <a:lnTo>
                    <a:pt x="86" y="39"/>
                  </a:lnTo>
                  <a:lnTo>
                    <a:pt x="86" y="3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7" name="Полилиния 745"/>
            <p:cNvSpPr/>
            <p:nvPr/>
          </p:nvSpPr>
          <p:spPr bwMode="auto">
            <a:xfrm>
              <a:off x="2676191" y="-2140529"/>
              <a:ext cx="6798" cy="16315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3" y="12"/>
                </a:cxn>
                <a:cxn ang="0">
                  <a:pos x="5" y="7"/>
                </a:cxn>
                <a:cxn ang="0">
                  <a:pos x="3" y="0"/>
                </a:cxn>
                <a:cxn ang="0">
                  <a:pos x="5" y="7"/>
                </a:cxn>
                <a:cxn ang="0">
                  <a:pos x="3" y="10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3" y="12"/>
                  </a:lnTo>
                  <a:lnTo>
                    <a:pt x="5" y="7"/>
                  </a:lnTo>
                  <a:lnTo>
                    <a:pt x="3" y="0"/>
                  </a:lnTo>
                  <a:lnTo>
                    <a:pt x="5" y="7"/>
                  </a:lnTo>
                  <a:lnTo>
                    <a:pt x="3" y="1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8" name="Полилиния 746"/>
            <p:cNvSpPr/>
            <p:nvPr/>
          </p:nvSpPr>
          <p:spPr bwMode="auto">
            <a:xfrm>
              <a:off x="2545674" y="-1965146"/>
              <a:ext cx="6798" cy="407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9" name="Полилиния 747"/>
            <p:cNvSpPr/>
            <p:nvPr/>
          </p:nvSpPr>
          <p:spPr bwMode="auto">
            <a:xfrm>
              <a:off x="2538877" y="-1961067"/>
              <a:ext cx="4079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0" name="Полилиния 748"/>
            <p:cNvSpPr/>
            <p:nvPr/>
          </p:nvSpPr>
          <p:spPr bwMode="auto">
            <a:xfrm>
              <a:off x="2519843" y="-1958348"/>
              <a:ext cx="10876" cy="1360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0" y="1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0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1" name="Полилиния 749"/>
            <p:cNvSpPr/>
            <p:nvPr/>
          </p:nvSpPr>
          <p:spPr bwMode="auto">
            <a:xfrm>
              <a:off x="1784322" y="-2102461"/>
              <a:ext cx="679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2" name="Полилиния 750"/>
            <p:cNvSpPr/>
            <p:nvPr/>
          </p:nvSpPr>
          <p:spPr bwMode="auto">
            <a:xfrm>
              <a:off x="2794473" y="-2235698"/>
              <a:ext cx="8157" cy="40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3"/>
                </a:cxn>
                <a:cxn ang="0">
                  <a:pos x="6" y="1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lnTo>
                    <a:pt x="4" y="3"/>
                  </a:lnTo>
                  <a:lnTo>
                    <a:pt x="6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3" name="Полилиния 751"/>
            <p:cNvSpPr/>
            <p:nvPr/>
          </p:nvSpPr>
          <p:spPr bwMode="auto">
            <a:xfrm>
              <a:off x="2805350" y="-2234338"/>
              <a:ext cx="5438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4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4" name="Полилиния 752"/>
            <p:cNvSpPr/>
            <p:nvPr/>
          </p:nvSpPr>
          <p:spPr bwMode="auto">
            <a:xfrm>
              <a:off x="2839338" y="-2286001"/>
              <a:ext cx="5438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5" name="Полилиния 753"/>
            <p:cNvSpPr/>
            <p:nvPr/>
          </p:nvSpPr>
          <p:spPr bwMode="auto">
            <a:xfrm>
              <a:off x="2844776" y="-2288720"/>
              <a:ext cx="1360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6" name="Полилиния 754"/>
            <p:cNvSpPr/>
            <p:nvPr/>
          </p:nvSpPr>
          <p:spPr bwMode="auto">
            <a:xfrm>
              <a:off x="2846136" y="-2283282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7" name="Полилиния 755"/>
            <p:cNvSpPr/>
            <p:nvPr/>
          </p:nvSpPr>
          <p:spPr bwMode="auto">
            <a:xfrm>
              <a:off x="2881485" y="-2299597"/>
              <a:ext cx="4079" cy="54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8" name="Полилиния 756"/>
            <p:cNvSpPr/>
            <p:nvPr/>
          </p:nvSpPr>
          <p:spPr bwMode="auto">
            <a:xfrm>
              <a:off x="2218021" y="-2011370"/>
              <a:ext cx="16315" cy="8157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2" y="0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12" h="6">
                  <a:moveTo>
                    <a:pt x="4" y="3"/>
                  </a:moveTo>
                  <a:lnTo>
                    <a:pt x="12" y="0"/>
                  </a:lnTo>
                  <a:lnTo>
                    <a:pt x="2" y="6"/>
                  </a:lnTo>
                  <a:lnTo>
                    <a:pt x="0" y="5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9" name="Полилиния 757"/>
            <p:cNvSpPr/>
            <p:nvPr/>
          </p:nvSpPr>
          <p:spPr bwMode="auto">
            <a:xfrm>
              <a:off x="1769367" y="-2957622"/>
              <a:ext cx="28551" cy="28551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5" y="11"/>
                </a:cxn>
                <a:cxn ang="0">
                  <a:pos x="3" y="8"/>
                </a:cxn>
                <a:cxn ang="0">
                  <a:pos x="10" y="8"/>
                </a:cxn>
                <a:cxn ang="0">
                  <a:pos x="10" y="7"/>
                </a:cxn>
                <a:cxn ang="0">
                  <a:pos x="13" y="3"/>
                </a:cxn>
                <a:cxn ang="0">
                  <a:pos x="13" y="0"/>
                </a:cxn>
                <a:cxn ang="0">
                  <a:pos x="14" y="0"/>
                </a:cxn>
                <a:cxn ang="0">
                  <a:pos x="14" y="7"/>
                </a:cxn>
                <a:cxn ang="0">
                  <a:pos x="21" y="5"/>
                </a:cxn>
                <a:cxn ang="0">
                  <a:pos x="18" y="10"/>
                </a:cxn>
                <a:cxn ang="0">
                  <a:pos x="3" y="21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0" y="16"/>
                </a:cxn>
                <a:cxn ang="0">
                  <a:pos x="0" y="10"/>
                </a:cxn>
                <a:cxn ang="0">
                  <a:pos x="3" y="11"/>
                </a:cxn>
                <a:cxn ang="0">
                  <a:pos x="3" y="11"/>
                </a:cxn>
              </a:cxnLst>
              <a:rect l="0" t="0" r="r" b="b"/>
              <a:pathLst>
                <a:path w="21" h="21">
                  <a:moveTo>
                    <a:pt x="3" y="11"/>
                  </a:moveTo>
                  <a:lnTo>
                    <a:pt x="5" y="11"/>
                  </a:lnTo>
                  <a:lnTo>
                    <a:pt x="3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3" y="3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21" y="5"/>
                  </a:lnTo>
                  <a:lnTo>
                    <a:pt x="18" y="10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0" name="Полилиния 758"/>
            <p:cNvSpPr/>
            <p:nvPr/>
          </p:nvSpPr>
          <p:spPr bwMode="auto">
            <a:xfrm>
              <a:off x="1754412" y="-2939948"/>
              <a:ext cx="12236" cy="13596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5"/>
                </a:cxn>
                <a:cxn ang="0">
                  <a:pos x="1" y="8"/>
                </a:cxn>
                <a:cxn ang="0">
                  <a:pos x="9" y="1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9" h="10">
                  <a:moveTo>
                    <a:pt x="1" y="2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9" y="1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1" name="Полилиния 759"/>
            <p:cNvSpPr/>
            <p:nvPr/>
          </p:nvSpPr>
          <p:spPr bwMode="auto">
            <a:xfrm>
              <a:off x="1777525" y="-2102461"/>
              <a:ext cx="5438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4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2" name="Полилиния 760"/>
            <p:cNvSpPr/>
            <p:nvPr/>
          </p:nvSpPr>
          <p:spPr bwMode="auto">
            <a:xfrm>
              <a:off x="1810154" y="-2091585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3" name="Полилиния 761"/>
            <p:cNvSpPr/>
            <p:nvPr/>
          </p:nvSpPr>
          <p:spPr bwMode="auto">
            <a:xfrm>
              <a:off x="2200346" y="-1965146"/>
              <a:ext cx="543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4" name="Полилиния 762"/>
            <p:cNvSpPr/>
            <p:nvPr/>
          </p:nvSpPr>
          <p:spPr bwMode="auto">
            <a:xfrm>
              <a:off x="1697310" y="-2491295"/>
              <a:ext cx="6798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5" name="Полилиния 763"/>
            <p:cNvSpPr/>
            <p:nvPr/>
          </p:nvSpPr>
          <p:spPr bwMode="auto">
            <a:xfrm>
              <a:off x="1697310" y="-2480418"/>
              <a:ext cx="8157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6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5" y="3"/>
                  </a:lnTo>
                  <a:lnTo>
                    <a:pt x="6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6" name="Полилиния 764"/>
            <p:cNvSpPr/>
            <p:nvPr/>
          </p:nvSpPr>
          <p:spPr bwMode="auto">
            <a:xfrm>
              <a:off x="1704109" y="-2484496"/>
              <a:ext cx="10876" cy="1495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8" y="6"/>
                </a:cxn>
                <a:cxn ang="0">
                  <a:pos x="5" y="11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8" h="11">
                  <a:moveTo>
                    <a:pt x="5" y="3"/>
                  </a:moveTo>
                  <a:lnTo>
                    <a:pt x="8" y="6"/>
                  </a:lnTo>
                  <a:lnTo>
                    <a:pt x="5" y="11"/>
                  </a:ln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7" name="Полилиния 765"/>
            <p:cNvSpPr/>
            <p:nvPr/>
          </p:nvSpPr>
          <p:spPr bwMode="auto">
            <a:xfrm>
              <a:off x="1714985" y="-2462743"/>
              <a:ext cx="1360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1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8" name="Полилиния 766"/>
            <p:cNvSpPr/>
            <p:nvPr/>
          </p:nvSpPr>
          <p:spPr bwMode="auto">
            <a:xfrm>
              <a:off x="1716344" y="-2419238"/>
              <a:ext cx="82933" cy="54382"/>
            </a:xfrm>
            <a:custGeom>
              <a:avLst/>
              <a:gdLst/>
              <a:ahLst/>
              <a:cxnLst>
                <a:cxn ang="0">
                  <a:pos x="10" y="8"/>
                </a:cxn>
                <a:cxn ang="0">
                  <a:pos x="12" y="5"/>
                </a:cxn>
                <a:cxn ang="0">
                  <a:pos x="5" y="3"/>
                </a:cxn>
                <a:cxn ang="0">
                  <a:pos x="4" y="7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37" y="10"/>
                </a:cxn>
                <a:cxn ang="0">
                  <a:pos x="44" y="19"/>
                </a:cxn>
                <a:cxn ang="0">
                  <a:pos x="44" y="23"/>
                </a:cxn>
                <a:cxn ang="0">
                  <a:pos x="57" y="29"/>
                </a:cxn>
                <a:cxn ang="0">
                  <a:pos x="58" y="35"/>
                </a:cxn>
                <a:cxn ang="0">
                  <a:pos x="60" y="35"/>
                </a:cxn>
                <a:cxn ang="0">
                  <a:pos x="61" y="37"/>
                </a:cxn>
                <a:cxn ang="0">
                  <a:pos x="55" y="40"/>
                </a:cxn>
                <a:cxn ang="0">
                  <a:pos x="41" y="35"/>
                </a:cxn>
                <a:cxn ang="0">
                  <a:pos x="44" y="32"/>
                </a:cxn>
                <a:cxn ang="0">
                  <a:pos x="39" y="34"/>
                </a:cxn>
                <a:cxn ang="0">
                  <a:pos x="37" y="32"/>
                </a:cxn>
                <a:cxn ang="0">
                  <a:pos x="41" y="31"/>
                </a:cxn>
                <a:cxn ang="0">
                  <a:pos x="31" y="31"/>
                </a:cxn>
                <a:cxn ang="0">
                  <a:pos x="29" y="29"/>
                </a:cxn>
                <a:cxn ang="0">
                  <a:pos x="33" y="29"/>
                </a:cxn>
                <a:cxn ang="0">
                  <a:pos x="31" y="26"/>
                </a:cxn>
                <a:cxn ang="0">
                  <a:pos x="21" y="24"/>
                </a:cxn>
                <a:cxn ang="0">
                  <a:pos x="20" y="21"/>
                </a:cxn>
                <a:cxn ang="0">
                  <a:pos x="28" y="19"/>
                </a:cxn>
                <a:cxn ang="0">
                  <a:pos x="23" y="19"/>
                </a:cxn>
                <a:cxn ang="0">
                  <a:pos x="23" y="18"/>
                </a:cxn>
                <a:cxn ang="0">
                  <a:pos x="21" y="19"/>
                </a:cxn>
                <a:cxn ang="0">
                  <a:pos x="17" y="16"/>
                </a:cxn>
                <a:cxn ang="0">
                  <a:pos x="15" y="16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3" y="11"/>
                </a:cxn>
                <a:cxn ang="0">
                  <a:pos x="12" y="13"/>
                </a:cxn>
                <a:cxn ang="0">
                  <a:pos x="10" y="11"/>
                </a:cxn>
                <a:cxn ang="0">
                  <a:pos x="5" y="13"/>
                </a:cxn>
                <a:cxn ang="0">
                  <a:pos x="5" y="10"/>
                </a:cxn>
                <a:cxn ang="0">
                  <a:pos x="5" y="8"/>
                </a:cxn>
                <a:cxn ang="0">
                  <a:pos x="10" y="8"/>
                </a:cxn>
                <a:cxn ang="0">
                  <a:pos x="10" y="8"/>
                </a:cxn>
              </a:cxnLst>
              <a:rect l="0" t="0" r="r" b="b"/>
              <a:pathLst>
                <a:path w="61" h="40">
                  <a:moveTo>
                    <a:pt x="10" y="8"/>
                  </a:moveTo>
                  <a:lnTo>
                    <a:pt x="12" y="5"/>
                  </a:lnTo>
                  <a:lnTo>
                    <a:pt x="5" y="3"/>
                  </a:lnTo>
                  <a:lnTo>
                    <a:pt x="4" y="7"/>
                  </a:lnTo>
                  <a:lnTo>
                    <a:pt x="0" y="3"/>
                  </a:lnTo>
                  <a:lnTo>
                    <a:pt x="2" y="2"/>
                  </a:lnTo>
                  <a:lnTo>
                    <a:pt x="5" y="0"/>
                  </a:lnTo>
                  <a:lnTo>
                    <a:pt x="37" y="10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57" y="29"/>
                  </a:lnTo>
                  <a:lnTo>
                    <a:pt x="58" y="35"/>
                  </a:lnTo>
                  <a:lnTo>
                    <a:pt x="60" y="35"/>
                  </a:lnTo>
                  <a:lnTo>
                    <a:pt x="61" y="37"/>
                  </a:lnTo>
                  <a:lnTo>
                    <a:pt x="55" y="40"/>
                  </a:lnTo>
                  <a:lnTo>
                    <a:pt x="41" y="35"/>
                  </a:lnTo>
                  <a:lnTo>
                    <a:pt x="44" y="32"/>
                  </a:lnTo>
                  <a:lnTo>
                    <a:pt x="39" y="34"/>
                  </a:lnTo>
                  <a:lnTo>
                    <a:pt x="37" y="32"/>
                  </a:lnTo>
                  <a:lnTo>
                    <a:pt x="41" y="31"/>
                  </a:lnTo>
                  <a:lnTo>
                    <a:pt x="31" y="31"/>
                  </a:lnTo>
                  <a:lnTo>
                    <a:pt x="29" y="29"/>
                  </a:lnTo>
                  <a:lnTo>
                    <a:pt x="33" y="29"/>
                  </a:lnTo>
                  <a:lnTo>
                    <a:pt x="31" y="26"/>
                  </a:lnTo>
                  <a:lnTo>
                    <a:pt x="21" y="24"/>
                  </a:lnTo>
                  <a:lnTo>
                    <a:pt x="20" y="21"/>
                  </a:lnTo>
                  <a:lnTo>
                    <a:pt x="28" y="19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1" y="19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3" y="16"/>
                  </a:lnTo>
                  <a:lnTo>
                    <a:pt x="15" y="13"/>
                  </a:lnTo>
                  <a:lnTo>
                    <a:pt x="13" y="11"/>
                  </a:lnTo>
                  <a:lnTo>
                    <a:pt x="12" y="13"/>
                  </a:lnTo>
                  <a:lnTo>
                    <a:pt x="10" y="11"/>
                  </a:lnTo>
                  <a:lnTo>
                    <a:pt x="5" y="13"/>
                  </a:lnTo>
                  <a:lnTo>
                    <a:pt x="5" y="10"/>
                  </a:lnTo>
                  <a:lnTo>
                    <a:pt x="5" y="8"/>
                  </a:lnTo>
                  <a:lnTo>
                    <a:pt x="10" y="8"/>
                  </a:lnTo>
                  <a:lnTo>
                    <a:pt x="10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9" name="Полилиния 767"/>
            <p:cNvSpPr/>
            <p:nvPr/>
          </p:nvSpPr>
          <p:spPr bwMode="auto">
            <a:xfrm>
              <a:off x="1244578" y="-2850218"/>
              <a:ext cx="5438" cy="54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3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0" name="Полилиния 768"/>
            <p:cNvSpPr/>
            <p:nvPr/>
          </p:nvSpPr>
          <p:spPr bwMode="auto">
            <a:xfrm>
              <a:off x="1629333" y="-2574227"/>
              <a:ext cx="13596" cy="326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8" y="18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4" y="18"/>
                </a:cxn>
                <a:cxn ang="0">
                  <a:pos x="8" y="13"/>
                </a:cxn>
                <a:cxn ang="0">
                  <a:pos x="4" y="16"/>
                </a:cxn>
                <a:cxn ang="0">
                  <a:pos x="2" y="13"/>
                </a:cxn>
                <a:cxn ang="0">
                  <a:pos x="4" y="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0" h="24">
                  <a:moveTo>
                    <a:pt x="10" y="5"/>
                  </a:moveTo>
                  <a:lnTo>
                    <a:pt x="8" y="18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4" y="18"/>
                  </a:lnTo>
                  <a:lnTo>
                    <a:pt x="8" y="13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4" y="8"/>
                  </a:lnTo>
                  <a:lnTo>
                    <a:pt x="0" y="4"/>
                  </a:lnTo>
                  <a:lnTo>
                    <a:pt x="4" y="0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1" name="Полилиния 769"/>
            <p:cNvSpPr/>
            <p:nvPr/>
          </p:nvSpPr>
          <p:spPr bwMode="auto">
            <a:xfrm>
              <a:off x="1647007" y="-2589183"/>
              <a:ext cx="20394" cy="25832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1" y="0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1" y="2"/>
                </a:cxn>
                <a:cxn ang="0">
                  <a:pos x="10" y="5"/>
                </a:cxn>
                <a:cxn ang="0">
                  <a:pos x="13" y="11"/>
                </a:cxn>
                <a:cxn ang="0">
                  <a:pos x="10" y="13"/>
                </a:cxn>
                <a:cxn ang="0">
                  <a:pos x="11" y="15"/>
                </a:cxn>
                <a:cxn ang="0">
                  <a:pos x="8" y="15"/>
                </a:cxn>
                <a:cxn ang="0">
                  <a:pos x="7" y="18"/>
                </a:cxn>
                <a:cxn ang="0">
                  <a:pos x="7" y="16"/>
                </a:cxn>
                <a:cxn ang="0">
                  <a:pos x="2" y="19"/>
                </a:cxn>
                <a:cxn ang="0">
                  <a:pos x="0" y="19"/>
                </a:cxn>
                <a:cxn ang="0">
                  <a:pos x="2" y="15"/>
                </a:cxn>
                <a:cxn ang="0">
                  <a:pos x="5" y="15"/>
                </a:cxn>
                <a:cxn ang="0">
                  <a:pos x="3" y="13"/>
                </a:cxn>
                <a:cxn ang="0">
                  <a:pos x="7" y="10"/>
                </a:cxn>
                <a:cxn ang="0">
                  <a:pos x="3" y="10"/>
                </a:cxn>
                <a:cxn ang="0">
                  <a:pos x="3" y="10"/>
                </a:cxn>
              </a:cxnLst>
              <a:rect l="0" t="0" r="r" b="b"/>
              <a:pathLst>
                <a:path w="15" h="19">
                  <a:moveTo>
                    <a:pt x="3" y="10"/>
                  </a:moveTo>
                  <a:lnTo>
                    <a:pt x="3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1" y="2"/>
                  </a:lnTo>
                  <a:lnTo>
                    <a:pt x="10" y="5"/>
                  </a:lnTo>
                  <a:lnTo>
                    <a:pt x="13" y="11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7" y="10"/>
                  </a:lnTo>
                  <a:lnTo>
                    <a:pt x="3" y="10"/>
                  </a:lnTo>
                  <a:lnTo>
                    <a:pt x="3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2" name="Полилиния 770"/>
            <p:cNvSpPr/>
            <p:nvPr/>
          </p:nvSpPr>
          <p:spPr bwMode="auto">
            <a:xfrm>
              <a:off x="1647007" y="-2557912"/>
              <a:ext cx="10876" cy="1903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8" y="4"/>
                </a:cxn>
                <a:cxn ang="0">
                  <a:pos x="7" y="4"/>
                </a:cxn>
                <a:cxn ang="0">
                  <a:pos x="3" y="14"/>
                </a:cxn>
                <a:cxn ang="0">
                  <a:pos x="3" y="12"/>
                </a:cxn>
                <a:cxn ang="0">
                  <a:pos x="0" y="11"/>
                </a:cxn>
                <a:cxn ang="0">
                  <a:pos x="2" y="9"/>
                </a:cxn>
                <a:cxn ang="0">
                  <a:pos x="5" y="6"/>
                </a:cxn>
                <a:cxn ang="0">
                  <a:pos x="2" y="6"/>
                </a:cxn>
                <a:cxn ang="0">
                  <a:pos x="3" y="4"/>
                </a:cxn>
                <a:cxn ang="0">
                  <a:pos x="3" y="4"/>
                </a:cxn>
              </a:cxnLst>
              <a:rect l="0" t="0" r="r" b="b"/>
              <a:pathLst>
                <a:path w="8" h="14">
                  <a:moveTo>
                    <a:pt x="3" y="4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5" y="0"/>
                  </a:lnTo>
                  <a:lnTo>
                    <a:pt x="7" y="3"/>
                  </a:lnTo>
                  <a:lnTo>
                    <a:pt x="8" y="1"/>
                  </a:lnTo>
                  <a:lnTo>
                    <a:pt x="8" y="4"/>
                  </a:lnTo>
                  <a:lnTo>
                    <a:pt x="7" y="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6"/>
                  </a:lnTo>
                  <a:lnTo>
                    <a:pt x="2" y="6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3" name="Полилиния 771"/>
            <p:cNvSpPr/>
            <p:nvPr/>
          </p:nvSpPr>
          <p:spPr bwMode="auto">
            <a:xfrm>
              <a:off x="1657884" y="-2563351"/>
              <a:ext cx="17675" cy="1631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11" y="8"/>
                </a:cxn>
                <a:cxn ang="0">
                  <a:pos x="8" y="5"/>
                </a:cxn>
                <a:cxn ang="0">
                  <a:pos x="8" y="12"/>
                </a:cxn>
                <a:cxn ang="0">
                  <a:pos x="3" y="12"/>
                </a:cxn>
                <a:cxn ang="0">
                  <a:pos x="3" y="5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3" h="12">
                  <a:moveTo>
                    <a:pt x="0" y="2"/>
                  </a:moveTo>
                  <a:lnTo>
                    <a:pt x="2" y="0"/>
                  </a:lnTo>
                  <a:lnTo>
                    <a:pt x="13" y="2"/>
                  </a:lnTo>
                  <a:lnTo>
                    <a:pt x="11" y="8"/>
                  </a:lnTo>
                  <a:lnTo>
                    <a:pt x="8" y="5"/>
                  </a:lnTo>
                  <a:lnTo>
                    <a:pt x="8" y="12"/>
                  </a:lnTo>
                  <a:lnTo>
                    <a:pt x="3" y="12"/>
                  </a:lnTo>
                  <a:lnTo>
                    <a:pt x="3" y="5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4" name="Полилиния 772"/>
            <p:cNvSpPr/>
            <p:nvPr/>
          </p:nvSpPr>
          <p:spPr bwMode="auto">
            <a:xfrm>
              <a:off x="1675557" y="-2556553"/>
              <a:ext cx="4079" cy="679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3" y="5"/>
                  </a:lnTo>
                  <a:lnTo>
                    <a:pt x="0" y="5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5" name="Полилиния 773"/>
            <p:cNvSpPr/>
            <p:nvPr/>
          </p:nvSpPr>
          <p:spPr bwMode="auto">
            <a:xfrm>
              <a:off x="1671479" y="-2545677"/>
              <a:ext cx="6798" cy="271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6" name="Полилиния 774"/>
            <p:cNvSpPr/>
            <p:nvPr/>
          </p:nvSpPr>
          <p:spPr bwMode="auto">
            <a:xfrm>
              <a:off x="1621175" y="-2593261"/>
              <a:ext cx="25832" cy="24472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6"/>
                </a:cxn>
                <a:cxn ang="0">
                  <a:pos x="16" y="6"/>
                </a:cxn>
                <a:cxn ang="0">
                  <a:pos x="18" y="10"/>
                </a:cxn>
                <a:cxn ang="0">
                  <a:pos x="18" y="11"/>
                </a:cxn>
                <a:cxn ang="0">
                  <a:pos x="16" y="16"/>
                </a:cxn>
                <a:cxn ang="0">
                  <a:pos x="8" y="10"/>
                </a:cxn>
                <a:cxn ang="0">
                  <a:pos x="8" y="16"/>
                </a:cxn>
                <a:cxn ang="0">
                  <a:pos x="5" y="18"/>
                </a:cxn>
                <a:cxn ang="0">
                  <a:pos x="2" y="16"/>
                </a:cxn>
                <a:cxn ang="0">
                  <a:pos x="3" y="14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3" y="6"/>
                </a:cxn>
                <a:cxn ang="0">
                  <a:pos x="2" y="3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10" y="0"/>
                </a:cxn>
                <a:cxn ang="0">
                  <a:pos x="13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19" h="18">
                  <a:moveTo>
                    <a:pt x="19" y="5"/>
                  </a:moveTo>
                  <a:lnTo>
                    <a:pt x="19" y="6"/>
                  </a:lnTo>
                  <a:lnTo>
                    <a:pt x="16" y="6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16" y="16"/>
                  </a:lnTo>
                  <a:lnTo>
                    <a:pt x="8" y="10"/>
                  </a:lnTo>
                  <a:lnTo>
                    <a:pt x="8" y="16"/>
                  </a:lnTo>
                  <a:lnTo>
                    <a:pt x="5" y="18"/>
                  </a:lnTo>
                  <a:lnTo>
                    <a:pt x="2" y="16"/>
                  </a:lnTo>
                  <a:lnTo>
                    <a:pt x="3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3" y="6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3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7" name="Полилиния 775"/>
            <p:cNvSpPr/>
            <p:nvPr/>
          </p:nvSpPr>
          <p:spPr bwMode="auto">
            <a:xfrm>
              <a:off x="1653805" y="-2542958"/>
              <a:ext cx="25832" cy="39428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6" y="9"/>
                </a:cxn>
                <a:cxn ang="0">
                  <a:pos x="14" y="11"/>
                </a:cxn>
                <a:cxn ang="0">
                  <a:pos x="19" y="14"/>
                </a:cxn>
                <a:cxn ang="0">
                  <a:pos x="14" y="13"/>
                </a:cxn>
                <a:cxn ang="0">
                  <a:pos x="14" y="16"/>
                </a:cxn>
                <a:cxn ang="0">
                  <a:pos x="19" y="19"/>
                </a:cxn>
                <a:cxn ang="0">
                  <a:pos x="16" y="24"/>
                </a:cxn>
                <a:cxn ang="0">
                  <a:pos x="18" y="24"/>
                </a:cxn>
                <a:cxn ang="0">
                  <a:pos x="16" y="29"/>
                </a:cxn>
                <a:cxn ang="0">
                  <a:pos x="13" y="29"/>
                </a:cxn>
                <a:cxn ang="0">
                  <a:pos x="13" y="22"/>
                </a:cxn>
                <a:cxn ang="0">
                  <a:pos x="11" y="24"/>
                </a:cxn>
                <a:cxn ang="0">
                  <a:pos x="11" y="19"/>
                </a:cxn>
                <a:cxn ang="0">
                  <a:pos x="3" y="17"/>
                </a:cxn>
                <a:cxn ang="0">
                  <a:pos x="8" y="16"/>
                </a:cxn>
                <a:cxn ang="0">
                  <a:pos x="8" y="14"/>
                </a:cxn>
                <a:cxn ang="0">
                  <a:pos x="8" y="13"/>
                </a:cxn>
                <a:cxn ang="0">
                  <a:pos x="3" y="11"/>
                </a:cxn>
                <a:cxn ang="0">
                  <a:pos x="6" y="9"/>
                </a:cxn>
                <a:cxn ang="0">
                  <a:pos x="8" y="3"/>
                </a:cxn>
                <a:cxn ang="0">
                  <a:pos x="0" y="6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1" y="1"/>
                </a:cxn>
                <a:cxn ang="0">
                  <a:pos x="10" y="5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19" h="29">
                  <a:moveTo>
                    <a:pt x="14" y="5"/>
                  </a:moveTo>
                  <a:lnTo>
                    <a:pt x="16" y="9"/>
                  </a:lnTo>
                  <a:lnTo>
                    <a:pt x="14" y="11"/>
                  </a:lnTo>
                  <a:lnTo>
                    <a:pt x="19" y="14"/>
                  </a:lnTo>
                  <a:lnTo>
                    <a:pt x="14" y="13"/>
                  </a:lnTo>
                  <a:lnTo>
                    <a:pt x="14" y="16"/>
                  </a:lnTo>
                  <a:lnTo>
                    <a:pt x="19" y="19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6" y="29"/>
                  </a:lnTo>
                  <a:lnTo>
                    <a:pt x="13" y="29"/>
                  </a:lnTo>
                  <a:lnTo>
                    <a:pt x="13" y="22"/>
                  </a:lnTo>
                  <a:lnTo>
                    <a:pt x="11" y="24"/>
                  </a:lnTo>
                  <a:lnTo>
                    <a:pt x="11" y="19"/>
                  </a:lnTo>
                  <a:lnTo>
                    <a:pt x="3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3" y="11"/>
                  </a:lnTo>
                  <a:lnTo>
                    <a:pt x="6" y="9"/>
                  </a:lnTo>
                  <a:lnTo>
                    <a:pt x="8" y="3"/>
                  </a:lnTo>
                  <a:lnTo>
                    <a:pt x="0" y="6"/>
                  </a:lnTo>
                  <a:lnTo>
                    <a:pt x="5" y="1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0" y="5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8" name="Полилиния 776"/>
            <p:cNvSpPr/>
            <p:nvPr/>
          </p:nvSpPr>
          <p:spPr bwMode="auto">
            <a:xfrm>
              <a:off x="1686434" y="-2534800"/>
              <a:ext cx="17675" cy="20394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6" y="10"/>
                </a:cxn>
                <a:cxn ang="0">
                  <a:pos x="6" y="13"/>
                </a:cxn>
                <a:cxn ang="0">
                  <a:pos x="11" y="15"/>
                </a:cxn>
                <a:cxn ang="0">
                  <a:pos x="11" y="10"/>
                </a:cxn>
                <a:cxn ang="0">
                  <a:pos x="13" y="7"/>
                </a:cxn>
                <a:cxn ang="0">
                  <a:pos x="11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0" y="10"/>
                </a:cxn>
                <a:cxn ang="0">
                  <a:pos x="2" y="11"/>
                </a:cxn>
                <a:cxn ang="0">
                  <a:pos x="5" y="8"/>
                </a:cxn>
                <a:cxn ang="0">
                  <a:pos x="6" y="10"/>
                </a:cxn>
                <a:cxn ang="0">
                  <a:pos x="8" y="7"/>
                </a:cxn>
                <a:cxn ang="0">
                  <a:pos x="6" y="10"/>
                </a:cxn>
                <a:cxn ang="0">
                  <a:pos x="5" y="11"/>
                </a:cxn>
                <a:cxn ang="0">
                  <a:pos x="5" y="11"/>
                </a:cxn>
              </a:cxnLst>
              <a:rect l="0" t="0" r="r" b="b"/>
              <a:pathLst>
                <a:path w="13" h="15">
                  <a:moveTo>
                    <a:pt x="5" y="11"/>
                  </a:moveTo>
                  <a:lnTo>
                    <a:pt x="6" y="10"/>
                  </a:lnTo>
                  <a:lnTo>
                    <a:pt x="6" y="13"/>
                  </a:lnTo>
                  <a:lnTo>
                    <a:pt x="11" y="15"/>
                  </a:lnTo>
                  <a:lnTo>
                    <a:pt x="11" y="10"/>
                  </a:lnTo>
                  <a:lnTo>
                    <a:pt x="13" y="7"/>
                  </a:lnTo>
                  <a:lnTo>
                    <a:pt x="11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0" y="10"/>
                  </a:lnTo>
                  <a:lnTo>
                    <a:pt x="2" y="11"/>
                  </a:lnTo>
                  <a:lnTo>
                    <a:pt x="5" y="8"/>
                  </a:lnTo>
                  <a:lnTo>
                    <a:pt x="6" y="10"/>
                  </a:lnTo>
                  <a:lnTo>
                    <a:pt x="8" y="7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9" name="Полилиния 777"/>
            <p:cNvSpPr/>
            <p:nvPr/>
          </p:nvSpPr>
          <p:spPr bwMode="auto">
            <a:xfrm>
              <a:off x="1656524" y="-2517126"/>
              <a:ext cx="5438" cy="10876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4" y="8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4" h="8">
                  <a:moveTo>
                    <a:pt x="3" y="3"/>
                  </a:moveTo>
                  <a:lnTo>
                    <a:pt x="4" y="8"/>
                  </a:lnTo>
                  <a:lnTo>
                    <a:pt x="1" y="8"/>
                  </a:lnTo>
                  <a:lnTo>
                    <a:pt x="0" y="5"/>
                  </a:lnTo>
                  <a:lnTo>
                    <a:pt x="1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0" name="Полилиния 778"/>
            <p:cNvSpPr/>
            <p:nvPr/>
          </p:nvSpPr>
          <p:spPr bwMode="auto">
            <a:xfrm>
              <a:off x="1689153" y="-2519845"/>
              <a:ext cx="1360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lnTo>
                    <a:pt x="1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1" name="Полилиния 779"/>
            <p:cNvSpPr/>
            <p:nvPr/>
          </p:nvSpPr>
          <p:spPr bwMode="auto">
            <a:xfrm>
              <a:off x="1649726" y="-2491295"/>
              <a:ext cx="25832" cy="21753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9" y="0"/>
                </a:cxn>
                <a:cxn ang="0">
                  <a:pos x="19" y="3"/>
                </a:cxn>
                <a:cxn ang="0">
                  <a:pos x="13" y="13"/>
                </a:cxn>
                <a:cxn ang="0">
                  <a:pos x="11" y="16"/>
                </a:cxn>
                <a:cxn ang="0">
                  <a:pos x="8" y="15"/>
                </a:cxn>
                <a:cxn ang="0">
                  <a:pos x="5" y="16"/>
                </a:cxn>
                <a:cxn ang="0">
                  <a:pos x="5" y="13"/>
                </a:cxn>
                <a:cxn ang="0">
                  <a:pos x="6" y="13"/>
                </a:cxn>
                <a:cxn ang="0">
                  <a:pos x="6" y="11"/>
                </a:cxn>
                <a:cxn ang="0">
                  <a:pos x="1" y="10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8" y="0"/>
                </a:cxn>
                <a:cxn ang="0">
                  <a:pos x="6" y="3"/>
                </a:cxn>
                <a:cxn ang="0">
                  <a:pos x="11" y="0"/>
                </a:cxn>
                <a:cxn ang="0">
                  <a:pos x="11" y="5"/>
                </a:cxn>
                <a:cxn ang="0">
                  <a:pos x="5" y="8"/>
                </a:cxn>
                <a:cxn ang="0">
                  <a:pos x="8" y="10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19" h="16">
                  <a:moveTo>
                    <a:pt x="16" y="2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3" y="13"/>
                  </a:lnTo>
                  <a:lnTo>
                    <a:pt x="11" y="16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1" y="10"/>
                  </a:lnTo>
                  <a:lnTo>
                    <a:pt x="0" y="3"/>
                  </a:lnTo>
                  <a:lnTo>
                    <a:pt x="1" y="0"/>
                  </a:lnTo>
                  <a:lnTo>
                    <a:pt x="8" y="0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5" y="8"/>
                  </a:lnTo>
                  <a:lnTo>
                    <a:pt x="8" y="10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2" name="Полилиния 780"/>
            <p:cNvSpPr/>
            <p:nvPr/>
          </p:nvSpPr>
          <p:spPr bwMode="auto">
            <a:xfrm>
              <a:off x="1656524" y="-2470901"/>
              <a:ext cx="14956" cy="25832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3" y="5"/>
                </a:cxn>
                <a:cxn ang="0">
                  <a:pos x="1" y="6"/>
                </a:cxn>
                <a:cxn ang="0">
                  <a:pos x="0" y="6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9" y="0"/>
                </a:cxn>
                <a:cxn ang="0">
                  <a:pos x="9" y="3"/>
                </a:cxn>
                <a:cxn ang="0">
                  <a:pos x="6" y="3"/>
                </a:cxn>
                <a:cxn ang="0">
                  <a:pos x="9" y="6"/>
                </a:cxn>
                <a:cxn ang="0">
                  <a:pos x="6" y="6"/>
                </a:cxn>
                <a:cxn ang="0">
                  <a:pos x="4" y="9"/>
                </a:cxn>
                <a:cxn ang="0">
                  <a:pos x="9" y="13"/>
                </a:cxn>
                <a:cxn ang="0">
                  <a:pos x="11" y="19"/>
                </a:cxn>
                <a:cxn ang="0">
                  <a:pos x="1" y="9"/>
                </a:cxn>
                <a:cxn ang="0">
                  <a:pos x="1" y="9"/>
                </a:cxn>
              </a:cxnLst>
              <a:rect l="0" t="0" r="r" b="b"/>
              <a:pathLst>
                <a:path w="11" h="19">
                  <a:moveTo>
                    <a:pt x="1" y="9"/>
                  </a:moveTo>
                  <a:lnTo>
                    <a:pt x="3" y="5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5"/>
                  </a:lnTo>
                  <a:lnTo>
                    <a:pt x="0" y="3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4" y="9"/>
                  </a:lnTo>
                  <a:lnTo>
                    <a:pt x="9" y="13"/>
                  </a:lnTo>
                  <a:lnTo>
                    <a:pt x="11" y="19"/>
                  </a:lnTo>
                  <a:lnTo>
                    <a:pt x="1" y="9"/>
                  </a:lnTo>
                  <a:lnTo>
                    <a:pt x="1" y="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3" name="Полилиния 781"/>
            <p:cNvSpPr/>
            <p:nvPr/>
          </p:nvSpPr>
          <p:spPr bwMode="auto">
            <a:xfrm>
              <a:off x="1697310" y="-2491295"/>
              <a:ext cx="6798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4" name="Полилиния 782"/>
            <p:cNvSpPr/>
            <p:nvPr/>
          </p:nvSpPr>
          <p:spPr bwMode="auto">
            <a:xfrm>
              <a:off x="1697310" y="-2480418"/>
              <a:ext cx="8157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6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5" y="3"/>
                  </a:lnTo>
                  <a:lnTo>
                    <a:pt x="6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5" name="Полилиния 783"/>
            <p:cNvSpPr/>
            <p:nvPr/>
          </p:nvSpPr>
          <p:spPr bwMode="auto">
            <a:xfrm>
              <a:off x="1704109" y="-2484496"/>
              <a:ext cx="10876" cy="1495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8" y="6"/>
                </a:cxn>
                <a:cxn ang="0">
                  <a:pos x="5" y="11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8" h="11">
                  <a:moveTo>
                    <a:pt x="5" y="3"/>
                  </a:moveTo>
                  <a:lnTo>
                    <a:pt x="8" y="6"/>
                  </a:lnTo>
                  <a:lnTo>
                    <a:pt x="5" y="11"/>
                  </a:ln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6" name="Полилиния 784"/>
            <p:cNvSpPr/>
            <p:nvPr/>
          </p:nvSpPr>
          <p:spPr bwMode="auto">
            <a:xfrm>
              <a:off x="1714985" y="-2462743"/>
              <a:ext cx="1360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1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7" name="Полилиния 785"/>
            <p:cNvSpPr/>
            <p:nvPr/>
          </p:nvSpPr>
          <p:spPr bwMode="auto">
            <a:xfrm>
              <a:off x="945476" y="-2473620"/>
              <a:ext cx="29910" cy="1767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5"/>
                </a:cxn>
                <a:cxn ang="0">
                  <a:pos x="14" y="3"/>
                </a:cxn>
                <a:cxn ang="0">
                  <a:pos x="16" y="0"/>
                </a:cxn>
                <a:cxn ang="0">
                  <a:pos x="22" y="0"/>
                </a:cxn>
                <a:cxn ang="0">
                  <a:pos x="22" y="3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lnTo>
                    <a:pt x="9" y="5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8" name="Полилиния 786"/>
            <p:cNvSpPr/>
            <p:nvPr/>
          </p:nvSpPr>
          <p:spPr bwMode="auto">
            <a:xfrm>
              <a:off x="978105" y="-2484496"/>
              <a:ext cx="35348" cy="14956"/>
            </a:xfrm>
            <a:custGeom>
              <a:avLst/>
              <a:gdLst/>
              <a:ahLst/>
              <a:cxnLst>
                <a:cxn ang="0">
                  <a:pos x="1" y="11"/>
                </a:cxn>
                <a:cxn ang="0">
                  <a:pos x="0" y="10"/>
                </a:cxn>
                <a:cxn ang="0">
                  <a:pos x="6" y="10"/>
                </a:cxn>
                <a:cxn ang="0">
                  <a:pos x="13" y="5"/>
                </a:cxn>
                <a:cxn ang="0">
                  <a:pos x="16" y="5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9" y="0"/>
                </a:cxn>
                <a:cxn ang="0">
                  <a:pos x="21" y="2"/>
                </a:cxn>
                <a:cxn ang="0">
                  <a:pos x="24" y="0"/>
                </a:cxn>
                <a:cxn ang="0">
                  <a:pos x="26" y="0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14" y="8"/>
                </a:cxn>
                <a:cxn ang="0">
                  <a:pos x="1" y="11"/>
                </a:cxn>
                <a:cxn ang="0">
                  <a:pos x="1" y="11"/>
                </a:cxn>
              </a:cxnLst>
              <a:rect l="0" t="0" r="r" b="b"/>
              <a:pathLst>
                <a:path w="26" h="11">
                  <a:moveTo>
                    <a:pt x="1" y="11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4" y="8"/>
                  </a:lnTo>
                  <a:lnTo>
                    <a:pt x="1" y="11"/>
                  </a:lnTo>
                  <a:lnTo>
                    <a:pt x="1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9" name="Полилиния 787"/>
            <p:cNvSpPr/>
            <p:nvPr/>
          </p:nvSpPr>
          <p:spPr bwMode="auto">
            <a:xfrm>
              <a:off x="1018892" y="-2491295"/>
              <a:ext cx="679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2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5" y="2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0" name="Полилиния 788"/>
            <p:cNvSpPr/>
            <p:nvPr/>
          </p:nvSpPr>
          <p:spPr bwMode="auto">
            <a:xfrm>
              <a:off x="1086870" y="-2498092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1" name="Полилиния 789"/>
            <p:cNvSpPr/>
            <p:nvPr/>
          </p:nvSpPr>
          <p:spPr bwMode="auto">
            <a:xfrm>
              <a:off x="1133095" y="-2519845"/>
              <a:ext cx="4079" cy="679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2" name="Полилиния 790"/>
            <p:cNvSpPr/>
            <p:nvPr/>
          </p:nvSpPr>
          <p:spPr bwMode="auto">
            <a:xfrm>
              <a:off x="1259533" y="-2547036"/>
              <a:ext cx="4079" cy="407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3" name="Полилиния 791"/>
            <p:cNvSpPr/>
            <p:nvPr/>
          </p:nvSpPr>
          <p:spPr bwMode="auto">
            <a:xfrm>
              <a:off x="1267690" y="-2549755"/>
              <a:ext cx="4079" cy="2719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4" name="Полилиния 792"/>
            <p:cNvSpPr/>
            <p:nvPr/>
          </p:nvSpPr>
          <p:spPr bwMode="auto">
            <a:xfrm>
              <a:off x="1267690" y="-2582384"/>
              <a:ext cx="53023" cy="2991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7" y="6"/>
                </a:cxn>
                <a:cxn ang="0">
                  <a:pos x="11" y="5"/>
                </a:cxn>
                <a:cxn ang="0">
                  <a:pos x="13" y="5"/>
                </a:cxn>
                <a:cxn ang="0">
                  <a:pos x="11" y="6"/>
                </a:cxn>
                <a:cxn ang="0">
                  <a:pos x="13" y="10"/>
                </a:cxn>
                <a:cxn ang="0">
                  <a:pos x="15" y="10"/>
                </a:cxn>
                <a:cxn ang="0">
                  <a:pos x="16" y="6"/>
                </a:cxn>
                <a:cxn ang="0">
                  <a:pos x="18" y="6"/>
                </a:cxn>
                <a:cxn ang="0">
                  <a:pos x="16" y="3"/>
                </a:cxn>
                <a:cxn ang="0">
                  <a:pos x="18" y="2"/>
                </a:cxn>
                <a:cxn ang="0">
                  <a:pos x="19" y="0"/>
                </a:cxn>
                <a:cxn ang="0">
                  <a:pos x="19" y="5"/>
                </a:cxn>
                <a:cxn ang="0">
                  <a:pos x="27" y="2"/>
                </a:cxn>
                <a:cxn ang="0">
                  <a:pos x="27" y="0"/>
                </a:cxn>
                <a:cxn ang="0">
                  <a:pos x="31" y="0"/>
                </a:cxn>
                <a:cxn ang="0">
                  <a:pos x="31" y="3"/>
                </a:cxn>
                <a:cxn ang="0">
                  <a:pos x="35" y="0"/>
                </a:cxn>
                <a:cxn ang="0">
                  <a:pos x="34" y="6"/>
                </a:cxn>
                <a:cxn ang="0">
                  <a:pos x="39" y="6"/>
                </a:cxn>
                <a:cxn ang="0">
                  <a:pos x="35" y="10"/>
                </a:cxn>
                <a:cxn ang="0">
                  <a:pos x="27" y="8"/>
                </a:cxn>
                <a:cxn ang="0">
                  <a:pos x="26" y="10"/>
                </a:cxn>
                <a:cxn ang="0">
                  <a:pos x="31" y="10"/>
                </a:cxn>
                <a:cxn ang="0">
                  <a:pos x="31" y="11"/>
                </a:cxn>
                <a:cxn ang="0">
                  <a:pos x="27" y="10"/>
                </a:cxn>
                <a:cxn ang="0">
                  <a:pos x="23" y="11"/>
                </a:cxn>
                <a:cxn ang="0">
                  <a:pos x="24" y="13"/>
                </a:cxn>
                <a:cxn ang="0">
                  <a:pos x="15" y="16"/>
                </a:cxn>
                <a:cxn ang="0">
                  <a:pos x="11" y="21"/>
                </a:cxn>
                <a:cxn ang="0">
                  <a:pos x="7" y="22"/>
                </a:cxn>
                <a:cxn ang="0">
                  <a:pos x="10" y="19"/>
                </a:cxn>
                <a:cxn ang="0">
                  <a:pos x="8" y="18"/>
                </a:cxn>
                <a:cxn ang="0">
                  <a:pos x="10" y="16"/>
                </a:cxn>
                <a:cxn ang="0">
                  <a:pos x="7" y="16"/>
                </a:cxn>
                <a:cxn ang="0">
                  <a:pos x="5" y="19"/>
                </a:cxn>
                <a:cxn ang="0">
                  <a:pos x="3" y="19"/>
                </a:cxn>
                <a:cxn ang="0">
                  <a:pos x="0" y="11"/>
                </a:cxn>
                <a:cxn ang="0">
                  <a:pos x="0" y="11"/>
                </a:cxn>
              </a:cxnLst>
              <a:rect l="0" t="0" r="r" b="b"/>
              <a:pathLst>
                <a:path w="39" h="22">
                  <a:moveTo>
                    <a:pt x="0" y="11"/>
                  </a:moveTo>
                  <a:lnTo>
                    <a:pt x="7" y="6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8" y="2"/>
                  </a:lnTo>
                  <a:lnTo>
                    <a:pt x="19" y="0"/>
                  </a:lnTo>
                  <a:lnTo>
                    <a:pt x="19" y="5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5" y="0"/>
                  </a:lnTo>
                  <a:lnTo>
                    <a:pt x="34" y="6"/>
                  </a:lnTo>
                  <a:lnTo>
                    <a:pt x="39" y="6"/>
                  </a:lnTo>
                  <a:lnTo>
                    <a:pt x="35" y="10"/>
                  </a:lnTo>
                  <a:lnTo>
                    <a:pt x="27" y="8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31" y="11"/>
                  </a:lnTo>
                  <a:lnTo>
                    <a:pt x="27" y="10"/>
                  </a:lnTo>
                  <a:lnTo>
                    <a:pt x="23" y="11"/>
                  </a:lnTo>
                  <a:lnTo>
                    <a:pt x="24" y="13"/>
                  </a:lnTo>
                  <a:lnTo>
                    <a:pt x="15" y="16"/>
                  </a:lnTo>
                  <a:lnTo>
                    <a:pt x="11" y="21"/>
                  </a:lnTo>
                  <a:lnTo>
                    <a:pt x="7" y="22"/>
                  </a:lnTo>
                  <a:lnTo>
                    <a:pt x="10" y="19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5" name="Полилиния 793"/>
            <p:cNvSpPr/>
            <p:nvPr/>
          </p:nvSpPr>
          <p:spPr bwMode="auto">
            <a:xfrm>
              <a:off x="1307118" y="-2595980"/>
              <a:ext cx="21753" cy="10876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11" y="2"/>
                </a:cxn>
                <a:cxn ang="0">
                  <a:pos x="16" y="0"/>
                </a:cxn>
                <a:cxn ang="0">
                  <a:pos x="16" y="5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16" h="8">
                  <a:moveTo>
                    <a:pt x="6" y="4"/>
                  </a:moveTo>
                  <a:lnTo>
                    <a:pt x="5" y="2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1" y="2"/>
                  </a:lnTo>
                  <a:lnTo>
                    <a:pt x="16" y="0"/>
                  </a:lnTo>
                  <a:lnTo>
                    <a:pt x="16" y="5"/>
                  </a:lnTo>
                  <a:lnTo>
                    <a:pt x="3" y="8"/>
                  </a:lnTo>
                  <a:lnTo>
                    <a:pt x="0" y="5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6" name="Полилиния 794"/>
            <p:cNvSpPr/>
            <p:nvPr/>
          </p:nvSpPr>
          <p:spPr bwMode="auto">
            <a:xfrm>
              <a:off x="1322073" y="-2600059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7" name="Полилиния 795"/>
            <p:cNvSpPr/>
            <p:nvPr/>
          </p:nvSpPr>
          <p:spPr bwMode="auto">
            <a:xfrm>
              <a:off x="1422680" y="-2647643"/>
              <a:ext cx="21753" cy="14956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14" y="0"/>
                </a:cxn>
                <a:cxn ang="0">
                  <a:pos x="16" y="1"/>
                </a:cxn>
                <a:cxn ang="0">
                  <a:pos x="6" y="9"/>
                </a:cxn>
                <a:cxn ang="0">
                  <a:pos x="0" y="11"/>
                </a:cxn>
                <a:cxn ang="0">
                  <a:pos x="3" y="8"/>
                </a:cxn>
                <a:cxn ang="0">
                  <a:pos x="3" y="8"/>
                </a:cxn>
              </a:cxnLst>
              <a:rect l="0" t="0" r="r" b="b"/>
              <a:pathLst>
                <a:path w="16" h="11">
                  <a:moveTo>
                    <a:pt x="3" y="8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6" y="9"/>
                  </a:lnTo>
                  <a:lnTo>
                    <a:pt x="0" y="1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8" name="Полилиния 796"/>
            <p:cNvSpPr/>
            <p:nvPr/>
          </p:nvSpPr>
          <p:spPr bwMode="auto">
            <a:xfrm>
              <a:off x="1451231" y="-2651722"/>
              <a:ext cx="10876" cy="543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0"/>
                </a:cxn>
                <a:cxn ang="0">
                  <a:pos x="8" y="1"/>
                </a:cxn>
                <a:cxn ang="0">
                  <a:pos x="1" y="4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8" h="4">
                  <a:moveTo>
                    <a:pt x="0" y="3"/>
                  </a:moveTo>
                  <a:lnTo>
                    <a:pt x="1" y="0"/>
                  </a:lnTo>
                  <a:lnTo>
                    <a:pt x="8" y="1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9" name="Полилиния 797"/>
            <p:cNvSpPr/>
            <p:nvPr/>
          </p:nvSpPr>
          <p:spPr bwMode="auto">
            <a:xfrm>
              <a:off x="1163005" y="-2604137"/>
              <a:ext cx="9517" cy="407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0" name="Полилиния 798"/>
            <p:cNvSpPr/>
            <p:nvPr/>
          </p:nvSpPr>
          <p:spPr bwMode="auto">
            <a:xfrm>
              <a:off x="1061038" y="-2646284"/>
              <a:ext cx="33989" cy="1631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9" y="0"/>
                </a:cxn>
                <a:cxn ang="0">
                  <a:pos x="25" y="2"/>
                </a:cxn>
                <a:cxn ang="0">
                  <a:pos x="24" y="5"/>
                </a:cxn>
                <a:cxn ang="0">
                  <a:pos x="25" y="7"/>
                </a:cxn>
                <a:cxn ang="0">
                  <a:pos x="14" y="12"/>
                </a:cxn>
                <a:cxn ang="0">
                  <a:pos x="3" y="8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5" h="12">
                  <a:moveTo>
                    <a:pt x="0" y="2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4" y="5"/>
                  </a:lnTo>
                  <a:lnTo>
                    <a:pt x="25" y="7"/>
                  </a:lnTo>
                  <a:lnTo>
                    <a:pt x="14" y="12"/>
                  </a:lnTo>
                  <a:lnTo>
                    <a:pt x="3" y="8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1" name="Полилиния 799"/>
            <p:cNvSpPr/>
            <p:nvPr/>
          </p:nvSpPr>
          <p:spPr bwMode="auto">
            <a:xfrm>
              <a:off x="1105904" y="-2658520"/>
              <a:ext cx="20394" cy="1223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9" y="0"/>
                </a:cxn>
                <a:cxn ang="0">
                  <a:pos x="15" y="1"/>
                </a:cxn>
                <a:cxn ang="0">
                  <a:pos x="15" y="5"/>
                </a:cxn>
                <a:cxn ang="0">
                  <a:pos x="7" y="9"/>
                </a:cxn>
                <a:cxn ang="0">
                  <a:pos x="7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5" h="9">
                  <a:moveTo>
                    <a:pt x="0" y="3"/>
                  </a:moveTo>
                  <a:lnTo>
                    <a:pt x="9" y="0"/>
                  </a:lnTo>
                  <a:lnTo>
                    <a:pt x="15" y="1"/>
                  </a:lnTo>
                  <a:lnTo>
                    <a:pt x="15" y="5"/>
                  </a:lnTo>
                  <a:lnTo>
                    <a:pt x="7" y="9"/>
                  </a:lnTo>
                  <a:lnTo>
                    <a:pt x="7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2" name="Полилиния 800"/>
            <p:cNvSpPr/>
            <p:nvPr/>
          </p:nvSpPr>
          <p:spPr bwMode="auto">
            <a:xfrm>
              <a:off x="2568787" y="-2318630"/>
              <a:ext cx="28551" cy="679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0"/>
                </a:cxn>
                <a:cxn ang="0">
                  <a:pos x="8" y="3"/>
                </a:cxn>
                <a:cxn ang="0">
                  <a:pos x="17" y="5"/>
                </a:cxn>
                <a:cxn ang="0">
                  <a:pos x="20" y="3"/>
                </a:cxn>
                <a:cxn ang="0">
                  <a:pos x="21" y="2"/>
                </a:cxn>
                <a:cxn ang="0">
                  <a:pos x="20" y="2"/>
                </a:cxn>
                <a:cxn ang="0">
                  <a:pos x="18" y="5"/>
                </a:cxn>
                <a:cxn ang="0">
                  <a:pos x="18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1" h="5">
                  <a:moveTo>
                    <a:pt x="15" y="0"/>
                  </a:moveTo>
                  <a:lnTo>
                    <a:pt x="0" y="0"/>
                  </a:lnTo>
                  <a:lnTo>
                    <a:pt x="8" y="3"/>
                  </a:lnTo>
                  <a:lnTo>
                    <a:pt x="17" y="5"/>
                  </a:lnTo>
                  <a:lnTo>
                    <a:pt x="20" y="3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18" y="5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3" name="Полилиния 801"/>
            <p:cNvSpPr/>
            <p:nvPr/>
          </p:nvSpPr>
          <p:spPr bwMode="auto">
            <a:xfrm>
              <a:off x="2863810" y="-2438271"/>
              <a:ext cx="13596" cy="10876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10" y="5"/>
                </a:cxn>
                <a:cxn ang="0">
                  <a:pos x="8" y="5"/>
                </a:cxn>
                <a:cxn ang="0">
                  <a:pos x="8" y="1"/>
                </a:cxn>
                <a:cxn ang="0">
                  <a:pos x="10" y="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3" y="1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6" y="8"/>
                </a:cxn>
                <a:cxn ang="0">
                  <a:pos x="6" y="8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lnTo>
                    <a:pt x="10" y="5"/>
                  </a:lnTo>
                  <a:lnTo>
                    <a:pt x="8" y="5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1"/>
                  </a:lnTo>
                  <a:lnTo>
                    <a:pt x="8" y="0"/>
                  </a:lnTo>
                  <a:lnTo>
                    <a:pt x="3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6" y="8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4" name="Полилиния 802"/>
            <p:cNvSpPr/>
            <p:nvPr/>
          </p:nvSpPr>
          <p:spPr bwMode="auto">
            <a:xfrm>
              <a:off x="2122852" y="-2718340"/>
              <a:ext cx="19034" cy="679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0" y="5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4" h="5">
                  <a:moveTo>
                    <a:pt x="8" y="0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0" y="5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5" name="Полилиния 803"/>
            <p:cNvSpPr/>
            <p:nvPr/>
          </p:nvSpPr>
          <p:spPr bwMode="auto">
            <a:xfrm>
              <a:off x="2091582" y="-2695228"/>
              <a:ext cx="20394" cy="543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1"/>
                </a:cxn>
                <a:cxn ang="0">
                  <a:pos x="5" y="1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3" y="1"/>
                </a:cxn>
                <a:cxn ang="0">
                  <a:pos x="12" y="1"/>
                </a:cxn>
                <a:cxn ang="0">
                  <a:pos x="13" y="3"/>
                </a:cxn>
                <a:cxn ang="0">
                  <a:pos x="12" y="3"/>
                </a:cxn>
                <a:cxn ang="0">
                  <a:pos x="10" y="3"/>
                </a:cxn>
                <a:cxn ang="0">
                  <a:pos x="8" y="4"/>
                </a:cxn>
                <a:cxn ang="0">
                  <a:pos x="7" y="4"/>
                </a:cxn>
                <a:cxn ang="0">
                  <a:pos x="5" y="3"/>
                </a:cxn>
                <a:cxn ang="0">
                  <a:pos x="5" y="4"/>
                </a:cxn>
                <a:cxn ang="0">
                  <a:pos x="4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5" h="4">
                  <a:moveTo>
                    <a:pt x="0" y="3"/>
                  </a:moveTo>
                  <a:lnTo>
                    <a:pt x="2" y="1"/>
                  </a:lnTo>
                  <a:lnTo>
                    <a:pt x="5" y="1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8" y="4"/>
                  </a:lnTo>
                  <a:lnTo>
                    <a:pt x="7" y="4"/>
                  </a:lnTo>
                  <a:lnTo>
                    <a:pt x="5" y="3"/>
                  </a:lnTo>
                  <a:lnTo>
                    <a:pt x="5" y="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6" name="Полилиния 804"/>
            <p:cNvSpPr/>
            <p:nvPr/>
          </p:nvSpPr>
          <p:spPr bwMode="auto">
            <a:xfrm>
              <a:off x="2019526" y="-2673475"/>
              <a:ext cx="9517" cy="54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3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4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 h="4">
                  <a:moveTo>
                    <a:pt x="4" y="0"/>
                  </a:moveTo>
                  <a:lnTo>
                    <a:pt x="7" y="3"/>
                  </a:lnTo>
                  <a:lnTo>
                    <a:pt x="7" y="4"/>
                  </a:lnTo>
                  <a:lnTo>
                    <a:pt x="5" y="4"/>
                  </a:lnTo>
                  <a:lnTo>
                    <a:pt x="4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7" name="Полилиния 805"/>
            <p:cNvSpPr/>
            <p:nvPr/>
          </p:nvSpPr>
          <p:spPr bwMode="auto">
            <a:xfrm>
              <a:off x="4291345" y="-2651722"/>
              <a:ext cx="5438" cy="136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4" h="1">
                  <a:moveTo>
                    <a:pt x="2" y="1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8" name="Полилиния 806"/>
            <p:cNvSpPr/>
            <p:nvPr/>
          </p:nvSpPr>
          <p:spPr bwMode="auto">
            <a:xfrm>
              <a:off x="1061038" y="-2733296"/>
              <a:ext cx="17675" cy="1087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2"/>
                </a:cxn>
                <a:cxn ang="0">
                  <a:pos x="11" y="5"/>
                </a:cxn>
                <a:cxn ang="0">
                  <a:pos x="3" y="5"/>
                </a:cxn>
                <a:cxn ang="0">
                  <a:pos x="0" y="8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3" h="8">
                  <a:moveTo>
                    <a:pt x="3" y="0"/>
                  </a:moveTo>
                  <a:lnTo>
                    <a:pt x="13" y="2"/>
                  </a:lnTo>
                  <a:lnTo>
                    <a:pt x="11" y="5"/>
                  </a:lnTo>
                  <a:lnTo>
                    <a:pt x="3" y="5"/>
                  </a:lnTo>
                  <a:lnTo>
                    <a:pt x="0" y="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9" name="Полилиния 807"/>
            <p:cNvSpPr/>
            <p:nvPr/>
          </p:nvSpPr>
          <p:spPr bwMode="auto">
            <a:xfrm>
              <a:off x="2364853" y="-1816954"/>
              <a:ext cx="95169" cy="58461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54" y="5"/>
                </a:cxn>
                <a:cxn ang="0">
                  <a:pos x="49" y="3"/>
                </a:cxn>
                <a:cxn ang="0">
                  <a:pos x="46" y="1"/>
                </a:cxn>
                <a:cxn ang="0">
                  <a:pos x="40" y="8"/>
                </a:cxn>
                <a:cxn ang="0">
                  <a:pos x="38" y="8"/>
                </a:cxn>
                <a:cxn ang="0">
                  <a:pos x="30" y="11"/>
                </a:cxn>
                <a:cxn ang="0">
                  <a:pos x="24" y="9"/>
                </a:cxn>
                <a:cxn ang="0">
                  <a:pos x="21" y="14"/>
                </a:cxn>
                <a:cxn ang="0">
                  <a:pos x="14" y="14"/>
                </a:cxn>
                <a:cxn ang="0">
                  <a:pos x="13" y="17"/>
                </a:cxn>
                <a:cxn ang="0">
                  <a:pos x="8" y="21"/>
                </a:cxn>
                <a:cxn ang="0">
                  <a:pos x="3" y="21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24" y="41"/>
                </a:cxn>
                <a:cxn ang="0">
                  <a:pos x="27" y="40"/>
                </a:cxn>
                <a:cxn ang="0">
                  <a:pos x="25" y="37"/>
                </a:cxn>
                <a:cxn ang="0">
                  <a:pos x="24" y="32"/>
                </a:cxn>
                <a:cxn ang="0">
                  <a:pos x="29" y="32"/>
                </a:cxn>
                <a:cxn ang="0">
                  <a:pos x="37" y="38"/>
                </a:cxn>
                <a:cxn ang="0">
                  <a:pos x="38" y="40"/>
                </a:cxn>
                <a:cxn ang="0">
                  <a:pos x="38" y="41"/>
                </a:cxn>
                <a:cxn ang="0">
                  <a:pos x="41" y="41"/>
                </a:cxn>
                <a:cxn ang="0">
                  <a:pos x="48" y="43"/>
                </a:cxn>
                <a:cxn ang="0">
                  <a:pos x="56" y="41"/>
                </a:cxn>
                <a:cxn ang="0">
                  <a:pos x="54" y="37"/>
                </a:cxn>
                <a:cxn ang="0">
                  <a:pos x="57" y="33"/>
                </a:cxn>
                <a:cxn ang="0">
                  <a:pos x="62" y="16"/>
                </a:cxn>
                <a:cxn ang="0">
                  <a:pos x="69" y="8"/>
                </a:cxn>
                <a:cxn ang="0">
                  <a:pos x="70" y="0"/>
                </a:cxn>
                <a:cxn ang="0">
                  <a:pos x="67" y="0"/>
                </a:cxn>
              </a:cxnLst>
              <a:rect l="0" t="0" r="r" b="b"/>
              <a:pathLst>
                <a:path w="70" h="43">
                  <a:moveTo>
                    <a:pt x="67" y="0"/>
                  </a:moveTo>
                  <a:lnTo>
                    <a:pt x="54" y="5"/>
                  </a:lnTo>
                  <a:lnTo>
                    <a:pt x="49" y="3"/>
                  </a:lnTo>
                  <a:lnTo>
                    <a:pt x="46" y="1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0" y="11"/>
                  </a:lnTo>
                  <a:lnTo>
                    <a:pt x="24" y="9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13" y="17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24" y="41"/>
                  </a:lnTo>
                  <a:lnTo>
                    <a:pt x="27" y="40"/>
                  </a:lnTo>
                  <a:lnTo>
                    <a:pt x="25" y="37"/>
                  </a:lnTo>
                  <a:lnTo>
                    <a:pt x="24" y="32"/>
                  </a:lnTo>
                  <a:lnTo>
                    <a:pt x="29" y="32"/>
                  </a:lnTo>
                  <a:lnTo>
                    <a:pt x="37" y="38"/>
                  </a:lnTo>
                  <a:lnTo>
                    <a:pt x="38" y="40"/>
                  </a:lnTo>
                  <a:lnTo>
                    <a:pt x="38" y="41"/>
                  </a:lnTo>
                  <a:lnTo>
                    <a:pt x="41" y="41"/>
                  </a:lnTo>
                  <a:lnTo>
                    <a:pt x="48" y="43"/>
                  </a:lnTo>
                  <a:lnTo>
                    <a:pt x="56" y="41"/>
                  </a:lnTo>
                  <a:lnTo>
                    <a:pt x="54" y="37"/>
                  </a:lnTo>
                  <a:lnTo>
                    <a:pt x="57" y="33"/>
                  </a:lnTo>
                  <a:lnTo>
                    <a:pt x="62" y="16"/>
                  </a:lnTo>
                  <a:lnTo>
                    <a:pt x="69" y="8"/>
                  </a:lnTo>
                  <a:lnTo>
                    <a:pt x="70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0" name="Полилиния 809"/>
            <p:cNvSpPr/>
            <p:nvPr/>
          </p:nvSpPr>
          <p:spPr bwMode="auto">
            <a:xfrm>
              <a:off x="2447786" y="-1607582"/>
              <a:ext cx="252878" cy="250158"/>
            </a:xfrm>
            <a:custGeom>
              <a:avLst/>
              <a:gdLst/>
              <a:ahLst/>
              <a:cxnLst>
                <a:cxn ang="0">
                  <a:pos x="173" y="166"/>
                </a:cxn>
                <a:cxn ang="0">
                  <a:pos x="162" y="162"/>
                </a:cxn>
                <a:cxn ang="0">
                  <a:pos x="166" y="157"/>
                </a:cxn>
                <a:cxn ang="0">
                  <a:pos x="170" y="158"/>
                </a:cxn>
                <a:cxn ang="0">
                  <a:pos x="174" y="152"/>
                </a:cxn>
                <a:cxn ang="0">
                  <a:pos x="178" y="146"/>
                </a:cxn>
                <a:cxn ang="0">
                  <a:pos x="186" y="123"/>
                </a:cxn>
                <a:cxn ang="0">
                  <a:pos x="165" y="110"/>
                </a:cxn>
                <a:cxn ang="0">
                  <a:pos x="163" y="93"/>
                </a:cxn>
                <a:cxn ang="0">
                  <a:pos x="144" y="99"/>
                </a:cxn>
                <a:cxn ang="0">
                  <a:pos x="133" y="94"/>
                </a:cxn>
                <a:cxn ang="0">
                  <a:pos x="126" y="90"/>
                </a:cxn>
                <a:cxn ang="0">
                  <a:pos x="114" y="75"/>
                </a:cxn>
                <a:cxn ang="0">
                  <a:pos x="128" y="64"/>
                </a:cxn>
                <a:cxn ang="0">
                  <a:pos x="139" y="49"/>
                </a:cxn>
                <a:cxn ang="0">
                  <a:pos x="173" y="41"/>
                </a:cxn>
                <a:cxn ang="0">
                  <a:pos x="181" y="40"/>
                </a:cxn>
                <a:cxn ang="0">
                  <a:pos x="171" y="37"/>
                </a:cxn>
                <a:cxn ang="0">
                  <a:pos x="181" y="27"/>
                </a:cxn>
                <a:cxn ang="0">
                  <a:pos x="168" y="22"/>
                </a:cxn>
                <a:cxn ang="0">
                  <a:pos x="154" y="22"/>
                </a:cxn>
                <a:cxn ang="0">
                  <a:pos x="134" y="24"/>
                </a:cxn>
                <a:cxn ang="0">
                  <a:pos x="134" y="17"/>
                </a:cxn>
                <a:cxn ang="0">
                  <a:pos x="126" y="11"/>
                </a:cxn>
                <a:cxn ang="0">
                  <a:pos x="117" y="5"/>
                </a:cxn>
                <a:cxn ang="0">
                  <a:pos x="104" y="0"/>
                </a:cxn>
                <a:cxn ang="0">
                  <a:pos x="99" y="1"/>
                </a:cxn>
                <a:cxn ang="0">
                  <a:pos x="101" y="8"/>
                </a:cxn>
                <a:cxn ang="0">
                  <a:pos x="78" y="25"/>
                </a:cxn>
                <a:cxn ang="0">
                  <a:pos x="51" y="35"/>
                </a:cxn>
                <a:cxn ang="0">
                  <a:pos x="43" y="38"/>
                </a:cxn>
                <a:cxn ang="0">
                  <a:pos x="35" y="48"/>
                </a:cxn>
                <a:cxn ang="0">
                  <a:pos x="25" y="45"/>
                </a:cxn>
                <a:cxn ang="0">
                  <a:pos x="19" y="43"/>
                </a:cxn>
                <a:cxn ang="0">
                  <a:pos x="13" y="40"/>
                </a:cxn>
                <a:cxn ang="0">
                  <a:pos x="17" y="33"/>
                </a:cxn>
                <a:cxn ang="0">
                  <a:pos x="1" y="53"/>
                </a:cxn>
                <a:cxn ang="0">
                  <a:pos x="0" y="57"/>
                </a:cxn>
                <a:cxn ang="0">
                  <a:pos x="21" y="70"/>
                </a:cxn>
                <a:cxn ang="0">
                  <a:pos x="32" y="83"/>
                </a:cxn>
                <a:cxn ang="0">
                  <a:pos x="43" y="106"/>
                </a:cxn>
                <a:cxn ang="0">
                  <a:pos x="49" y="117"/>
                </a:cxn>
                <a:cxn ang="0">
                  <a:pos x="61" y="133"/>
                </a:cxn>
                <a:cxn ang="0">
                  <a:pos x="59" y="141"/>
                </a:cxn>
                <a:cxn ang="0">
                  <a:pos x="77" y="155"/>
                </a:cxn>
                <a:cxn ang="0">
                  <a:pos x="120" y="170"/>
                </a:cxn>
                <a:cxn ang="0">
                  <a:pos x="139" y="181"/>
                </a:cxn>
                <a:cxn ang="0">
                  <a:pos x="150" y="183"/>
                </a:cxn>
                <a:cxn ang="0">
                  <a:pos x="163" y="178"/>
                </a:cxn>
                <a:cxn ang="0">
                  <a:pos x="174" y="166"/>
                </a:cxn>
              </a:cxnLst>
              <a:rect l="0" t="0" r="r" b="b"/>
              <a:pathLst>
                <a:path w="186" h="184">
                  <a:moveTo>
                    <a:pt x="174" y="166"/>
                  </a:moveTo>
                  <a:lnTo>
                    <a:pt x="173" y="166"/>
                  </a:lnTo>
                  <a:lnTo>
                    <a:pt x="166" y="163"/>
                  </a:lnTo>
                  <a:lnTo>
                    <a:pt x="162" y="162"/>
                  </a:lnTo>
                  <a:lnTo>
                    <a:pt x="162" y="158"/>
                  </a:lnTo>
                  <a:lnTo>
                    <a:pt x="166" y="157"/>
                  </a:lnTo>
                  <a:lnTo>
                    <a:pt x="168" y="157"/>
                  </a:lnTo>
                  <a:lnTo>
                    <a:pt x="170" y="158"/>
                  </a:lnTo>
                  <a:lnTo>
                    <a:pt x="171" y="157"/>
                  </a:lnTo>
                  <a:lnTo>
                    <a:pt x="174" y="152"/>
                  </a:lnTo>
                  <a:lnTo>
                    <a:pt x="173" y="147"/>
                  </a:lnTo>
                  <a:lnTo>
                    <a:pt x="178" y="146"/>
                  </a:lnTo>
                  <a:lnTo>
                    <a:pt x="181" y="128"/>
                  </a:lnTo>
                  <a:lnTo>
                    <a:pt x="186" y="123"/>
                  </a:lnTo>
                  <a:lnTo>
                    <a:pt x="174" y="109"/>
                  </a:lnTo>
                  <a:lnTo>
                    <a:pt x="165" y="110"/>
                  </a:lnTo>
                  <a:lnTo>
                    <a:pt x="160" y="109"/>
                  </a:lnTo>
                  <a:lnTo>
                    <a:pt x="163" y="93"/>
                  </a:lnTo>
                  <a:lnTo>
                    <a:pt x="152" y="98"/>
                  </a:lnTo>
                  <a:lnTo>
                    <a:pt x="144" y="99"/>
                  </a:lnTo>
                  <a:lnTo>
                    <a:pt x="136" y="98"/>
                  </a:lnTo>
                  <a:lnTo>
                    <a:pt x="133" y="94"/>
                  </a:lnTo>
                  <a:lnTo>
                    <a:pt x="123" y="93"/>
                  </a:lnTo>
                  <a:lnTo>
                    <a:pt x="126" y="90"/>
                  </a:lnTo>
                  <a:lnTo>
                    <a:pt x="117" y="81"/>
                  </a:lnTo>
                  <a:lnTo>
                    <a:pt x="114" y="75"/>
                  </a:lnTo>
                  <a:lnTo>
                    <a:pt x="120" y="65"/>
                  </a:lnTo>
                  <a:lnTo>
                    <a:pt x="128" y="64"/>
                  </a:lnTo>
                  <a:lnTo>
                    <a:pt x="130" y="57"/>
                  </a:lnTo>
                  <a:lnTo>
                    <a:pt x="139" y="49"/>
                  </a:lnTo>
                  <a:lnTo>
                    <a:pt x="154" y="45"/>
                  </a:lnTo>
                  <a:lnTo>
                    <a:pt x="173" y="41"/>
                  </a:lnTo>
                  <a:lnTo>
                    <a:pt x="179" y="41"/>
                  </a:lnTo>
                  <a:lnTo>
                    <a:pt x="181" y="40"/>
                  </a:lnTo>
                  <a:lnTo>
                    <a:pt x="176" y="37"/>
                  </a:lnTo>
                  <a:lnTo>
                    <a:pt x="171" y="37"/>
                  </a:lnTo>
                  <a:lnTo>
                    <a:pt x="171" y="35"/>
                  </a:lnTo>
                  <a:lnTo>
                    <a:pt x="181" y="27"/>
                  </a:lnTo>
                  <a:lnTo>
                    <a:pt x="179" y="25"/>
                  </a:lnTo>
                  <a:lnTo>
                    <a:pt x="168" y="22"/>
                  </a:lnTo>
                  <a:lnTo>
                    <a:pt x="162" y="22"/>
                  </a:lnTo>
                  <a:lnTo>
                    <a:pt x="154" y="22"/>
                  </a:lnTo>
                  <a:lnTo>
                    <a:pt x="147" y="24"/>
                  </a:lnTo>
                  <a:lnTo>
                    <a:pt x="134" y="24"/>
                  </a:lnTo>
                  <a:lnTo>
                    <a:pt x="133" y="21"/>
                  </a:lnTo>
                  <a:lnTo>
                    <a:pt x="134" y="17"/>
                  </a:lnTo>
                  <a:lnTo>
                    <a:pt x="130" y="16"/>
                  </a:lnTo>
                  <a:lnTo>
                    <a:pt x="126" y="11"/>
                  </a:lnTo>
                  <a:lnTo>
                    <a:pt x="122" y="9"/>
                  </a:lnTo>
                  <a:lnTo>
                    <a:pt x="117" y="5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9" y="0"/>
                  </a:lnTo>
                  <a:lnTo>
                    <a:pt x="99" y="1"/>
                  </a:lnTo>
                  <a:lnTo>
                    <a:pt x="104" y="8"/>
                  </a:lnTo>
                  <a:lnTo>
                    <a:pt x="101" y="8"/>
                  </a:lnTo>
                  <a:lnTo>
                    <a:pt x="94" y="16"/>
                  </a:lnTo>
                  <a:lnTo>
                    <a:pt x="78" y="25"/>
                  </a:lnTo>
                  <a:lnTo>
                    <a:pt x="54" y="30"/>
                  </a:lnTo>
                  <a:lnTo>
                    <a:pt x="51" y="35"/>
                  </a:lnTo>
                  <a:lnTo>
                    <a:pt x="48" y="35"/>
                  </a:lnTo>
                  <a:lnTo>
                    <a:pt x="43" y="38"/>
                  </a:lnTo>
                  <a:lnTo>
                    <a:pt x="40" y="46"/>
                  </a:lnTo>
                  <a:lnTo>
                    <a:pt x="35" y="48"/>
                  </a:lnTo>
                  <a:lnTo>
                    <a:pt x="29" y="49"/>
                  </a:lnTo>
                  <a:lnTo>
                    <a:pt x="25" y="45"/>
                  </a:lnTo>
                  <a:lnTo>
                    <a:pt x="21" y="45"/>
                  </a:lnTo>
                  <a:lnTo>
                    <a:pt x="19" y="43"/>
                  </a:lnTo>
                  <a:lnTo>
                    <a:pt x="13" y="45"/>
                  </a:lnTo>
                  <a:lnTo>
                    <a:pt x="13" y="40"/>
                  </a:lnTo>
                  <a:lnTo>
                    <a:pt x="17" y="38"/>
                  </a:lnTo>
                  <a:lnTo>
                    <a:pt x="17" y="33"/>
                  </a:lnTo>
                  <a:lnTo>
                    <a:pt x="1" y="43"/>
                  </a:lnTo>
                  <a:lnTo>
                    <a:pt x="1" y="53"/>
                  </a:lnTo>
                  <a:lnTo>
                    <a:pt x="4" y="54"/>
                  </a:lnTo>
                  <a:lnTo>
                    <a:pt x="0" y="57"/>
                  </a:lnTo>
                  <a:lnTo>
                    <a:pt x="16" y="67"/>
                  </a:lnTo>
                  <a:lnTo>
                    <a:pt x="21" y="70"/>
                  </a:lnTo>
                  <a:lnTo>
                    <a:pt x="24" y="78"/>
                  </a:lnTo>
                  <a:lnTo>
                    <a:pt x="32" y="83"/>
                  </a:lnTo>
                  <a:lnTo>
                    <a:pt x="38" y="101"/>
                  </a:lnTo>
                  <a:lnTo>
                    <a:pt x="43" y="106"/>
                  </a:lnTo>
                  <a:lnTo>
                    <a:pt x="45" y="115"/>
                  </a:lnTo>
                  <a:lnTo>
                    <a:pt x="49" y="117"/>
                  </a:lnTo>
                  <a:lnTo>
                    <a:pt x="57" y="131"/>
                  </a:lnTo>
                  <a:lnTo>
                    <a:pt x="61" y="133"/>
                  </a:lnTo>
                  <a:lnTo>
                    <a:pt x="62" y="139"/>
                  </a:lnTo>
                  <a:lnTo>
                    <a:pt x="59" y="141"/>
                  </a:lnTo>
                  <a:lnTo>
                    <a:pt x="61" y="144"/>
                  </a:lnTo>
                  <a:lnTo>
                    <a:pt x="77" y="155"/>
                  </a:lnTo>
                  <a:lnTo>
                    <a:pt x="97" y="163"/>
                  </a:lnTo>
                  <a:lnTo>
                    <a:pt x="120" y="170"/>
                  </a:lnTo>
                  <a:lnTo>
                    <a:pt x="130" y="174"/>
                  </a:lnTo>
                  <a:lnTo>
                    <a:pt x="139" y="181"/>
                  </a:lnTo>
                  <a:lnTo>
                    <a:pt x="147" y="184"/>
                  </a:lnTo>
                  <a:lnTo>
                    <a:pt x="150" y="183"/>
                  </a:lnTo>
                  <a:lnTo>
                    <a:pt x="158" y="183"/>
                  </a:lnTo>
                  <a:lnTo>
                    <a:pt x="163" y="178"/>
                  </a:lnTo>
                  <a:lnTo>
                    <a:pt x="163" y="176"/>
                  </a:lnTo>
                  <a:lnTo>
                    <a:pt x="174" y="166"/>
                  </a:lnTo>
                  <a:lnTo>
                    <a:pt x="174" y="16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1" name="Полилиния 810"/>
            <p:cNvSpPr/>
            <p:nvPr/>
          </p:nvSpPr>
          <p:spPr bwMode="auto">
            <a:xfrm>
              <a:off x="3033755" y="-1173883"/>
              <a:ext cx="42147" cy="3262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1" y="5"/>
                </a:cxn>
                <a:cxn ang="0">
                  <a:pos x="29" y="3"/>
                </a:cxn>
                <a:cxn ang="0">
                  <a:pos x="31" y="5"/>
                </a:cxn>
                <a:cxn ang="0">
                  <a:pos x="29" y="6"/>
                </a:cxn>
                <a:cxn ang="0">
                  <a:pos x="27" y="5"/>
                </a:cxn>
                <a:cxn ang="0">
                  <a:pos x="27" y="9"/>
                </a:cxn>
                <a:cxn ang="0">
                  <a:pos x="19" y="13"/>
                </a:cxn>
                <a:cxn ang="0">
                  <a:pos x="16" y="17"/>
                </a:cxn>
                <a:cxn ang="0">
                  <a:pos x="6" y="22"/>
                </a:cxn>
                <a:cxn ang="0">
                  <a:pos x="2" y="22"/>
                </a:cxn>
                <a:cxn ang="0">
                  <a:pos x="2" y="24"/>
                </a:cxn>
                <a:cxn ang="0">
                  <a:pos x="0" y="21"/>
                </a:cxn>
                <a:cxn ang="0">
                  <a:pos x="2" y="19"/>
                </a:cxn>
                <a:cxn ang="0">
                  <a:pos x="3" y="16"/>
                </a:cxn>
                <a:cxn ang="0">
                  <a:pos x="8" y="16"/>
                </a:cxn>
                <a:cxn ang="0">
                  <a:pos x="11" y="14"/>
                </a:cxn>
                <a:cxn ang="0">
                  <a:pos x="18" y="6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1" h="24">
                  <a:moveTo>
                    <a:pt x="19" y="0"/>
                  </a:moveTo>
                  <a:lnTo>
                    <a:pt x="21" y="5"/>
                  </a:lnTo>
                  <a:lnTo>
                    <a:pt x="29" y="3"/>
                  </a:lnTo>
                  <a:lnTo>
                    <a:pt x="31" y="5"/>
                  </a:lnTo>
                  <a:lnTo>
                    <a:pt x="29" y="6"/>
                  </a:lnTo>
                  <a:lnTo>
                    <a:pt x="27" y="5"/>
                  </a:lnTo>
                  <a:lnTo>
                    <a:pt x="27" y="9"/>
                  </a:lnTo>
                  <a:lnTo>
                    <a:pt x="19" y="13"/>
                  </a:lnTo>
                  <a:lnTo>
                    <a:pt x="16" y="17"/>
                  </a:lnTo>
                  <a:lnTo>
                    <a:pt x="6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3" y="16"/>
                  </a:lnTo>
                  <a:lnTo>
                    <a:pt x="8" y="16"/>
                  </a:lnTo>
                  <a:lnTo>
                    <a:pt x="11" y="14"/>
                  </a:lnTo>
                  <a:lnTo>
                    <a:pt x="18" y="6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2" name="Полилиния 811"/>
            <p:cNvSpPr/>
            <p:nvPr/>
          </p:nvSpPr>
          <p:spPr bwMode="auto">
            <a:xfrm>
              <a:off x="4168985" y="-1734021"/>
              <a:ext cx="39428" cy="39428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17" y="8"/>
                </a:cxn>
                <a:cxn ang="0">
                  <a:pos x="15" y="5"/>
                </a:cxn>
                <a:cxn ang="0">
                  <a:pos x="13" y="5"/>
                </a:cxn>
                <a:cxn ang="0">
                  <a:pos x="7" y="0"/>
                </a:cxn>
                <a:cxn ang="0">
                  <a:pos x="9" y="3"/>
                </a:cxn>
                <a:cxn ang="0">
                  <a:pos x="0" y="3"/>
                </a:cxn>
                <a:cxn ang="0">
                  <a:pos x="4" y="3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13" y="8"/>
                </a:cxn>
                <a:cxn ang="0">
                  <a:pos x="15" y="9"/>
                </a:cxn>
                <a:cxn ang="0">
                  <a:pos x="12" y="11"/>
                </a:cxn>
                <a:cxn ang="0">
                  <a:pos x="18" y="9"/>
                </a:cxn>
                <a:cxn ang="0">
                  <a:pos x="20" y="11"/>
                </a:cxn>
                <a:cxn ang="0">
                  <a:pos x="21" y="13"/>
                </a:cxn>
                <a:cxn ang="0">
                  <a:pos x="17" y="16"/>
                </a:cxn>
                <a:cxn ang="0">
                  <a:pos x="26" y="16"/>
                </a:cxn>
                <a:cxn ang="0">
                  <a:pos x="25" y="16"/>
                </a:cxn>
                <a:cxn ang="0">
                  <a:pos x="21" y="19"/>
                </a:cxn>
                <a:cxn ang="0">
                  <a:pos x="26" y="22"/>
                </a:cxn>
                <a:cxn ang="0">
                  <a:pos x="28" y="24"/>
                </a:cxn>
                <a:cxn ang="0">
                  <a:pos x="21" y="24"/>
                </a:cxn>
                <a:cxn ang="0">
                  <a:pos x="12" y="21"/>
                </a:cxn>
                <a:cxn ang="0">
                  <a:pos x="23" y="25"/>
                </a:cxn>
                <a:cxn ang="0">
                  <a:pos x="26" y="27"/>
                </a:cxn>
                <a:cxn ang="0">
                  <a:pos x="28" y="27"/>
                </a:cxn>
                <a:cxn ang="0">
                  <a:pos x="29" y="24"/>
                </a:cxn>
                <a:cxn ang="0">
                  <a:pos x="29" y="16"/>
                </a:cxn>
                <a:cxn ang="0">
                  <a:pos x="28" y="11"/>
                </a:cxn>
                <a:cxn ang="0">
                  <a:pos x="29" y="9"/>
                </a:cxn>
                <a:cxn ang="0">
                  <a:pos x="29" y="6"/>
                </a:cxn>
                <a:cxn ang="0">
                  <a:pos x="28" y="5"/>
                </a:cxn>
                <a:cxn ang="0">
                  <a:pos x="26" y="6"/>
                </a:cxn>
                <a:cxn ang="0">
                  <a:pos x="26" y="8"/>
                </a:cxn>
                <a:cxn ang="0">
                  <a:pos x="26" y="9"/>
                </a:cxn>
                <a:cxn ang="0">
                  <a:pos x="20" y="9"/>
                </a:cxn>
                <a:cxn ang="0">
                  <a:pos x="23" y="8"/>
                </a:cxn>
              </a:cxnLst>
              <a:rect l="0" t="0" r="r" b="b"/>
              <a:pathLst>
                <a:path w="29" h="29">
                  <a:moveTo>
                    <a:pt x="23" y="8"/>
                  </a:moveTo>
                  <a:lnTo>
                    <a:pt x="18" y="8"/>
                  </a:lnTo>
                  <a:lnTo>
                    <a:pt x="18" y="9"/>
                  </a:lnTo>
                  <a:lnTo>
                    <a:pt x="17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7" y="0"/>
                  </a:lnTo>
                  <a:lnTo>
                    <a:pt x="7" y="1"/>
                  </a:lnTo>
                  <a:lnTo>
                    <a:pt x="9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5" y="9"/>
                  </a:lnTo>
                  <a:lnTo>
                    <a:pt x="13" y="9"/>
                  </a:lnTo>
                  <a:lnTo>
                    <a:pt x="12" y="11"/>
                  </a:lnTo>
                  <a:lnTo>
                    <a:pt x="15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15" y="16"/>
                  </a:lnTo>
                  <a:lnTo>
                    <a:pt x="17" y="16"/>
                  </a:lnTo>
                  <a:lnTo>
                    <a:pt x="21" y="14"/>
                  </a:lnTo>
                  <a:lnTo>
                    <a:pt x="26" y="16"/>
                  </a:lnTo>
                  <a:lnTo>
                    <a:pt x="23" y="16"/>
                  </a:lnTo>
                  <a:lnTo>
                    <a:pt x="25" y="16"/>
                  </a:lnTo>
                  <a:lnTo>
                    <a:pt x="28" y="17"/>
                  </a:lnTo>
                  <a:lnTo>
                    <a:pt x="21" y="19"/>
                  </a:lnTo>
                  <a:lnTo>
                    <a:pt x="26" y="19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8" y="24"/>
                  </a:lnTo>
                  <a:lnTo>
                    <a:pt x="23" y="24"/>
                  </a:lnTo>
                  <a:lnTo>
                    <a:pt x="21" y="24"/>
                  </a:lnTo>
                  <a:lnTo>
                    <a:pt x="17" y="22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3" y="25"/>
                  </a:lnTo>
                  <a:lnTo>
                    <a:pt x="25" y="29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28" y="25"/>
                  </a:lnTo>
                  <a:lnTo>
                    <a:pt x="29" y="24"/>
                  </a:lnTo>
                  <a:lnTo>
                    <a:pt x="28" y="22"/>
                  </a:lnTo>
                  <a:lnTo>
                    <a:pt x="29" y="16"/>
                  </a:lnTo>
                  <a:lnTo>
                    <a:pt x="29" y="13"/>
                  </a:lnTo>
                  <a:lnTo>
                    <a:pt x="28" y="11"/>
                  </a:lnTo>
                  <a:lnTo>
                    <a:pt x="28" y="9"/>
                  </a:lnTo>
                  <a:lnTo>
                    <a:pt x="29" y="9"/>
                  </a:lnTo>
                  <a:lnTo>
                    <a:pt x="28" y="8"/>
                  </a:lnTo>
                  <a:lnTo>
                    <a:pt x="29" y="6"/>
                  </a:lnTo>
                  <a:lnTo>
                    <a:pt x="26" y="6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6" y="8"/>
                  </a:lnTo>
                  <a:lnTo>
                    <a:pt x="28" y="9"/>
                  </a:lnTo>
                  <a:lnTo>
                    <a:pt x="26" y="9"/>
                  </a:lnTo>
                  <a:lnTo>
                    <a:pt x="26" y="13"/>
                  </a:lnTo>
                  <a:lnTo>
                    <a:pt x="20" y="9"/>
                  </a:lnTo>
                  <a:lnTo>
                    <a:pt x="23" y="8"/>
                  </a:lnTo>
                  <a:lnTo>
                    <a:pt x="23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3" name="Полилиния 812"/>
            <p:cNvSpPr/>
            <p:nvPr/>
          </p:nvSpPr>
          <p:spPr bwMode="auto">
            <a:xfrm>
              <a:off x="4474886" y="-1810156"/>
              <a:ext cx="46225" cy="25832"/>
            </a:xfrm>
            <a:custGeom>
              <a:avLst/>
              <a:gdLst/>
              <a:ahLst/>
              <a:cxnLst>
                <a:cxn ang="0">
                  <a:pos x="26" y="16"/>
                </a:cxn>
                <a:cxn ang="0">
                  <a:pos x="21" y="17"/>
                </a:cxn>
                <a:cxn ang="0">
                  <a:pos x="18" y="19"/>
                </a:cxn>
                <a:cxn ang="0">
                  <a:pos x="14" y="17"/>
                </a:cxn>
                <a:cxn ang="0">
                  <a:pos x="11" y="14"/>
                </a:cxn>
                <a:cxn ang="0">
                  <a:pos x="6" y="11"/>
                </a:cxn>
                <a:cxn ang="0">
                  <a:pos x="0" y="4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10" y="1"/>
                </a:cxn>
                <a:cxn ang="0">
                  <a:pos x="14" y="4"/>
                </a:cxn>
                <a:cxn ang="0">
                  <a:pos x="16" y="8"/>
                </a:cxn>
                <a:cxn ang="0">
                  <a:pos x="30" y="9"/>
                </a:cxn>
                <a:cxn ang="0">
                  <a:pos x="34" y="12"/>
                </a:cxn>
                <a:cxn ang="0">
                  <a:pos x="32" y="14"/>
                </a:cxn>
                <a:cxn ang="0">
                  <a:pos x="26" y="16"/>
                </a:cxn>
                <a:cxn ang="0">
                  <a:pos x="26" y="16"/>
                </a:cxn>
              </a:cxnLst>
              <a:rect l="0" t="0" r="r" b="b"/>
              <a:pathLst>
                <a:path w="34" h="19">
                  <a:moveTo>
                    <a:pt x="26" y="16"/>
                  </a:moveTo>
                  <a:lnTo>
                    <a:pt x="21" y="17"/>
                  </a:lnTo>
                  <a:lnTo>
                    <a:pt x="18" y="19"/>
                  </a:lnTo>
                  <a:lnTo>
                    <a:pt x="14" y="17"/>
                  </a:lnTo>
                  <a:lnTo>
                    <a:pt x="11" y="14"/>
                  </a:lnTo>
                  <a:lnTo>
                    <a:pt x="6" y="11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10" y="1"/>
                  </a:lnTo>
                  <a:lnTo>
                    <a:pt x="14" y="4"/>
                  </a:lnTo>
                  <a:lnTo>
                    <a:pt x="16" y="8"/>
                  </a:lnTo>
                  <a:lnTo>
                    <a:pt x="30" y="9"/>
                  </a:lnTo>
                  <a:lnTo>
                    <a:pt x="34" y="12"/>
                  </a:lnTo>
                  <a:lnTo>
                    <a:pt x="32" y="14"/>
                  </a:lnTo>
                  <a:lnTo>
                    <a:pt x="26" y="16"/>
                  </a:lnTo>
                  <a:lnTo>
                    <a:pt x="26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4" name="Полилиния 813"/>
            <p:cNvSpPr>
              <a:spLocks noEditPoints="1"/>
            </p:cNvSpPr>
            <p:nvPr/>
          </p:nvSpPr>
          <p:spPr bwMode="auto">
            <a:xfrm>
              <a:off x="4934416" y="-1678279"/>
              <a:ext cx="175383" cy="126439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121" y="13"/>
                </a:cxn>
                <a:cxn ang="0">
                  <a:pos x="125" y="7"/>
                </a:cxn>
                <a:cxn ang="0">
                  <a:pos x="117" y="7"/>
                </a:cxn>
                <a:cxn ang="0">
                  <a:pos x="108" y="4"/>
                </a:cxn>
                <a:cxn ang="0">
                  <a:pos x="98" y="5"/>
                </a:cxn>
                <a:cxn ang="0">
                  <a:pos x="93" y="8"/>
                </a:cxn>
                <a:cxn ang="0">
                  <a:pos x="87" y="12"/>
                </a:cxn>
                <a:cxn ang="0">
                  <a:pos x="81" y="12"/>
                </a:cxn>
                <a:cxn ang="0">
                  <a:pos x="63" y="8"/>
                </a:cxn>
                <a:cxn ang="0">
                  <a:pos x="42" y="0"/>
                </a:cxn>
                <a:cxn ang="0">
                  <a:pos x="31" y="0"/>
                </a:cxn>
                <a:cxn ang="0">
                  <a:pos x="8" y="0"/>
                </a:cxn>
                <a:cxn ang="0">
                  <a:pos x="0" y="5"/>
                </a:cxn>
                <a:cxn ang="0">
                  <a:pos x="7" y="7"/>
                </a:cxn>
                <a:cxn ang="0">
                  <a:pos x="12" y="15"/>
                </a:cxn>
                <a:cxn ang="0">
                  <a:pos x="18" y="18"/>
                </a:cxn>
                <a:cxn ang="0">
                  <a:pos x="20" y="26"/>
                </a:cxn>
                <a:cxn ang="0">
                  <a:pos x="20" y="31"/>
                </a:cxn>
                <a:cxn ang="0">
                  <a:pos x="7" y="45"/>
                </a:cxn>
                <a:cxn ang="0">
                  <a:pos x="7" y="47"/>
                </a:cxn>
                <a:cxn ang="0">
                  <a:pos x="8" y="48"/>
                </a:cxn>
                <a:cxn ang="0">
                  <a:pos x="10" y="50"/>
                </a:cxn>
                <a:cxn ang="0">
                  <a:pos x="12" y="50"/>
                </a:cxn>
                <a:cxn ang="0">
                  <a:pos x="13" y="50"/>
                </a:cxn>
                <a:cxn ang="0">
                  <a:pos x="16" y="50"/>
                </a:cxn>
                <a:cxn ang="0">
                  <a:pos x="20" y="50"/>
                </a:cxn>
                <a:cxn ang="0">
                  <a:pos x="20" y="50"/>
                </a:cxn>
                <a:cxn ang="0">
                  <a:pos x="16" y="52"/>
                </a:cxn>
                <a:cxn ang="0">
                  <a:pos x="13" y="52"/>
                </a:cxn>
                <a:cxn ang="0">
                  <a:pos x="10" y="52"/>
                </a:cxn>
                <a:cxn ang="0">
                  <a:pos x="8" y="55"/>
                </a:cxn>
                <a:cxn ang="0">
                  <a:pos x="12" y="57"/>
                </a:cxn>
                <a:cxn ang="0">
                  <a:pos x="69" y="77"/>
                </a:cxn>
                <a:cxn ang="0">
                  <a:pos x="74" y="85"/>
                </a:cxn>
                <a:cxn ang="0">
                  <a:pos x="97" y="93"/>
                </a:cxn>
                <a:cxn ang="0">
                  <a:pos x="101" y="90"/>
                </a:cxn>
                <a:cxn ang="0">
                  <a:pos x="111" y="74"/>
                </a:cxn>
                <a:cxn ang="0">
                  <a:pos x="113" y="73"/>
                </a:cxn>
                <a:cxn ang="0">
                  <a:pos x="117" y="71"/>
                </a:cxn>
                <a:cxn ang="0">
                  <a:pos x="121" y="68"/>
                </a:cxn>
                <a:cxn ang="0">
                  <a:pos x="124" y="66"/>
                </a:cxn>
                <a:cxn ang="0">
                  <a:pos x="129" y="63"/>
                </a:cxn>
                <a:cxn ang="0">
                  <a:pos x="119" y="55"/>
                </a:cxn>
                <a:cxn ang="0">
                  <a:pos x="114" y="18"/>
                </a:cxn>
                <a:cxn ang="0">
                  <a:pos x="42" y="26"/>
                </a:cxn>
                <a:cxn ang="0">
                  <a:pos x="40" y="21"/>
                </a:cxn>
                <a:cxn ang="0">
                  <a:pos x="34" y="18"/>
                </a:cxn>
                <a:cxn ang="0">
                  <a:pos x="29" y="10"/>
                </a:cxn>
                <a:cxn ang="0">
                  <a:pos x="29" y="5"/>
                </a:cxn>
                <a:cxn ang="0">
                  <a:pos x="31" y="4"/>
                </a:cxn>
                <a:cxn ang="0">
                  <a:pos x="36" y="7"/>
                </a:cxn>
                <a:cxn ang="0">
                  <a:pos x="37" y="18"/>
                </a:cxn>
                <a:cxn ang="0">
                  <a:pos x="44" y="23"/>
                </a:cxn>
                <a:cxn ang="0">
                  <a:pos x="44" y="26"/>
                </a:cxn>
                <a:cxn ang="0">
                  <a:pos x="42" y="26"/>
                </a:cxn>
              </a:cxnLst>
              <a:rect l="0" t="0" r="r" b="b"/>
              <a:pathLst>
                <a:path w="129" h="93">
                  <a:moveTo>
                    <a:pt x="114" y="18"/>
                  </a:moveTo>
                  <a:lnTo>
                    <a:pt x="121" y="13"/>
                  </a:lnTo>
                  <a:lnTo>
                    <a:pt x="125" y="7"/>
                  </a:lnTo>
                  <a:lnTo>
                    <a:pt x="117" y="7"/>
                  </a:lnTo>
                  <a:lnTo>
                    <a:pt x="108" y="4"/>
                  </a:lnTo>
                  <a:lnTo>
                    <a:pt x="98" y="5"/>
                  </a:lnTo>
                  <a:lnTo>
                    <a:pt x="93" y="8"/>
                  </a:lnTo>
                  <a:lnTo>
                    <a:pt x="87" y="12"/>
                  </a:lnTo>
                  <a:lnTo>
                    <a:pt x="81" y="12"/>
                  </a:lnTo>
                  <a:lnTo>
                    <a:pt x="63" y="8"/>
                  </a:lnTo>
                  <a:lnTo>
                    <a:pt x="42" y="0"/>
                  </a:lnTo>
                  <a:lnTo>
                    <a:pt x="31" y="0"/>
                  </a:lnTo>
                  <a:lnTo>
                    <a:pt x="8" y="0"/>
                  </a:lnTo>
                  <a:lnTo>
                    <a:pt x="0" y="5"/>
                  </a:lnTo>
                  <a:lnTo>
                    <a:pt x="7" y="7"/>
                  </a:lnTo>
                  <a:lnTo>
                    <a:pt x="12" y="15"/>
                  </a:lnTo>
                  <a:lnTo>
                    <a:pt x="18" y="18"/>
                  </a:lnTo>
                  <a:lnTo>
                    <a:pt x="20" y="26"/>
                  </a:lnTo>
                  <a:lnTo>
                    <a:pt x="20" y="31"/>
                  </a:lnTo>
                  <a:lnTo>
                    <a:pt x="7" y="45"/>
                  </a:lnTo>
                  <a:lnTo>
                    <a:pt x="7" y="47"/>
                  </a:lnTo>
                  <a:lnTo>
                    <a:pt x="8" y="48"/>
                  </a:lnTo>
                  <a:lnTo>
                    <a:pt x="10" y="50"/>
                  </a:lnTo>
                  <a:lnTo>
                    <a:pt x="12" y="50"/>
                  </a:lnTo>
                  <a:lnTo>
                    <a:pt x="13" y="50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16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8" y="55"/>
                  </a:lnTo>
                  <a:lnTo>
                    <a:pt x="12" y="57"/>
                  </a:lnTo>
                  <a:lnTo>
                    <a:pt x="69" y="77"/>
                  </a:lnTo>
                  <a:lnTo>
                    <a:pt x="74" y="85"/>
                  </a:lnTo>
                  <a:lnTo>
                    <a:pt x="97" y="93"/>
                  </a:lnTo>
                  <a:lnTo>
                    <a:pt x="101" y="90"/>
                  </a:lnTo>
                  <a:lnTo>
                    <a:pt x="111" y="74"/>
                  </a:lnTo>
                  <a:lnTo>
                    <a:pt x="113" y="73"/>
                  </a:lnTo>
                  <a:lnTo>
                    <a:pt x="117" y="71"/>
                  </a:lnTo>
                  <a:lnTo>
                    <a:pt x="121" y="68"/>
                  </a:lnTo>
                  <a:lnTo>
                    <a:pt x="124" y="66"/>
                  </a:lnTo>
                  <a:lnTo>
                    <a:pt x="129" y="63"/>
                  </a:lnTo>
                  <a:lnTo>
                    <a:pt x="119" y="55"/>
                  </a:lnTo>
                  <a:lnTo>
                    <a:pt x="114" y="18"/>
                  </a:lnTo>
                  <a:close/>
                  <a:moveTo>
                    <a:pt x="42" y="26"/>
                  </a:moveTo>
                  <a:lnTo>
                    <a:pt x="40" y="21"/>
                  </a:lnTo>
                  <a:lnTo>
                    <a:pt x="34" y="18"/>
                  </a:lnTo>
                  <a:lnTo>
                    <a:pt x="29" y="10"/>
                  </a:lnTo>
                  <a:lnTo>
                    <a:pt x="29" y="5"/>
                  </a:lnTo>
                  <a:lnTo>
                    <a:pt x="31" y="4"/>
                  </a:lnTo>
                  <a:lnTo>
                    <a:pt x="36" y="7"/>
                  </a:lnTo>
                  <a:lnTo>
                    <a:pt x="37" y="18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2" y="2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5" name="Полилиния 814"/>
            <p:cNvSpPr/>
            <p:nvPr/>
          </p:nvSpPr>
          <p:spPr bwMode="auto">
            <a:xfrm>
              <a:off x="5338204" y="-2347181"/>
              <a:ext cx="69338" cy="63900"/>
            </a:xfrm>
            <a:custGeom>
              <a:avLst/>
              <a:gdLst/>
              <a:ahLst/>
              <a:cxnLst>
                <a:cxn ang="0">
                  <a:pos x="29" y="47"/>
                </a:cxn>
                <a:cxn ang="0">
                  <a:pos x="35" y="45"/>
                </a:cxn>
                <a:cxn ang="0">
                  <a:pos x="38" y="40"/>
                </a:cxn>
                <a:cxn ang="0">
                  <a:pos x="42" y="37"/>
                </a:cxn>
                <a:cxn ang="0">
                  <a:pos x="43" y="32"/>
                </a:cxn>
                <a:cxn ang="0">
                  <a:pos x="50" y="29"/>
                </a:cxn>
                <a:cxn ang="0">
                  <a:pos x="51" y="27"/>
                </a:cxn>
                <a:cxn ang="0">
                  <a:pos x="45" y="21"/>
                </a:cxn>
                <a:cxn ang="0">
                  <a:pos x="40" y="18"/>
                </a:cxn>
                <a:cxn ang="0">
                  <a:pos x="38" y="11"/>
                </a:cxn>
                <a:cxn ang="0">
                  <a:pos x="37" y="11"/>
                </a:cxn>
                <a:cxn ang="0">
                  <a:pos x="43" y="0"/>
                </a:cxn>
                <a:cxn ang="0">
                  <a:pos x="34" y="5"/>
                </a:cxn>
                <a:cxn ang="0">
                  <a:pos x="32" y="2"/>
                </a:cxn>
                <a:cxn ang="0">
                  <a:pos x="29" y="5"/>
                </a:cxn>
                <a:cxn ang="0">
                  <a:pos x="26" y="3"/>
                </a:cxn>
                <a:cxn ang="0">
                  <a:pos x="24" y="8"/>
                </a:cxn>
                <a:cxn ang="0">
                  <a:pos x="34" y="8"/>
                </a:cxn>
                <a:cxn ang="0">
                  <a:pos x="34" y="10"/>
                </a:cxn>
                <a:cxn ang="0">
                  <a:pos x="30" y="11"/>
                </a:cxn>
                <a:cxn ang="0">
                  <a:pos x="27" y="8"/>
                </a:cxn>
                <a:cxn ang="0">
                  <a:pos x="22" y="10"/>
                </a:cxn>
                <a:cxn ang="0">
                  <a:pos x="19" y="7"/>
                </a:cxn>
                <a:cxn ang="0">
                  <a:pos x="18" y="8"/>
                </a:cxn>
                <a:cxn ang="0">
                  <a:pos x="16" y="15"/>
                </a:cxn>
                <a:cxn ang="0">
                  <a:pos x="14" y="15"/>
                </a:cxn>
                <a:cxn ang="0">
                  <a:pos x="14" y="13"/>
                </a:cxn>
                <a:cxn ang="0">
                  <a:pos x="6" y="15"/>
                </a:cxn>
                <a:cxn ang="0">
                  <a:pos x="3" y="23"/>
                </a:cxn>
                <a:cxn ang="0">
                  <a:pos x="0" y="27"/>
                </a:cxn>
                <a:cxn ang="0">
                  <a:pos x="2" y="34"/>
                </a:cxn>
                <a:cxn ang="0">
                  <a:pos x="6" y="45"/>
                </a:cxn>
                <a:cxn ang="0">
                  <a:pos x="8" y="45"/>
                </a:cxn>
                <a:cxn ang="0">
                  <a:pos x="13" y="45"/>
                </a:cxn>
                <a:cxn ang="0">
                  <a:pos x="16" y="45"/>
                </a:cxn>
                <a:cxn ang="0">
                  <a:pos x="18" y="45"/>
                </a:cxn>
                <a:cxn ang="0">
                  <a:pos x="21" y="45"/>
                </a:cxn>
                <a:cxn ang="0">
                  <a:pos x="26" y="47"/>
                </a:cxn>
                <a:cxn ang="0">
                  <a:pos x="29" y="47"/>
                </a:cxn>
                <a:cxn ang="0">
                  <a:pos x="29" y="47"/>
                </a:cxn>
              </a:cxnLst>
              <a:rect l="0" t="0" r="r" b="b"/>
              <a:pathLst>
                <a:path w="51" h="47">
                  <a:moveTo>
                    <a:pt x="29" y="47"/>
                  </a:moveTo>
                  <a:lnTo>
                    <a:pt x="35" y="45"/>
                  </a:lnTo>
                  <a:lnTo>
                    <a:pt x="38" y="40"/>
                  </a:lnTo>
                  <a:lnTo>
                    <a:pt x="42" y="37"/>
                  </a:lnTo>
                  <a:lnTo>
                    <a:pt x="43" y="32"/>
                  </a:lnTo>
                  <a:lnTo>
                    <a:pt x="50" y="29"/>
                  </a:lnTo>
                  <a:lnTo>
                    <a:pt x="51" y="27"/>
                  </a:lnTo>
                  <a:lnTo>
                    <a:pt x="45" y="21"/>
                  </a:lnTo>
                  <a:lnTo>
                    <a:pt x="40" y="18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43" y="0"/>
                  </a:lnTo>
                  <a:lnTo>
                    <a:pt x="34" y="5"/>
                  </a:lnTo>
                  <a:lnTo>
                    <a:pt x="32" y="2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4" y="8"/>
                  </a:lnTo>
                  <a:lnTo>
                    <a:pt x="34" y="8"/>
                  </a:lnTo>
                  <a:lnTo>
                    <a:pt x="34" y="10"/>
                  </a:lnTo>
                  <a:lnTo>
                    <a:pt x="30" y="11"/>
                  </a:lnTo>
                  <a:lnTo>
                    <a:pt x="27" y="8"/>
                  </a:lnTo>
                  <a:lnTo>
                    <a:pt x="22" y="10"/>
                  </a:lnTo>
                  <a:lnTo>
                    <a:pt x="19" y="7"/>
                  </a:lnTo>
                  <a:lnTo>
                    <a:pt x="18" y="8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6" y="15"/>
                  </a:lnTo>
                  <a:lnTo>
                    <a:pt x="3" y="23"/>
                  </a:lnTo>
                  <a:lnTo>
                    <a:pt x="0" y="27"/>
                  </a:lnTo>
                  <a:lnTo>
                    <a:pt x="2" y="34"/>
                  </a:lnTo>
                  <a:lnTo>
                    <a:pt x="6" y="45"/>
                  </a:lnTo>
                  <a:lnTo>
                    <a:pt x="8" y="45"/>
                  </a:lnTo>
                  <a:lnTo>
                    <a:pt x="13" y="45"/>
                  </a:lnTo>
                  <a:lnTo>
                    <a:pt x="16" y="45"/>
                  </a:lnTo>
                  <a:lnTo>
                    <a:pt x="18" y="45"/>
                  </a:lnTo>
                  <a:lnTo>
                    <a:pt x="21" y="45"/>
                  </a:lnTo>
                  <a:lnTo>
                    <a:pt x="26" y="47"/>
                  </a:lnTo>
                  <a:lnTo>
                    <a:pt x="29" y="47"/>
                  </a:lnTo>
                  <a:lnTo>
                    <a:pt x="29" y="4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6" name="Полилиния 815"/>
            <p:cNvSpPr/>
            <p:nvPr/>
          </p:nvSpPr>
          <p:spPr bwMode="auto">
            <a:xfrm>
              <a:off x="5634587" y="-2347181"/>
              <a:ext cx="107405" cy="3942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3" y="0"/>
                </a:cxn>
                <a:cxn ang="0">
                  <a:pos x="29" y="0"/>
                </a:cxn>
                <a:cxn ang="0">
                  <a:pos x="53" y="3"/>
                </a:cxn>
                <a:cxn ang="0">
                  <a:pos x="61" y="2"/>
                </a:cxn>
                <a:cxn ang="0">
                  <a:pos x="66" y="3"/>
                </a:cxn>
                <a:cxn ang="0">
                  <a:pos x="71" y="0"/>
                </a:cxn>
                <a:cxn ang="0">
                  <a:pos x="77" y="0"/>
                </a:cxn>
                <a:cxn ang="0">
                  <a:pos x="79" y="0"/>
                </a:cxn>
                <a:cxn ang="0">
                  <a:pos x="79" y="3"/>
                </a:cxn>
                <a:cxn ang="0">
                  <a:pos x="77" y="7"/>
                </a:cxn>
                <a:cxn ang="0">
                  <a:pos x="71" y="5"/>
                </a:cxn>
                <a:cxn ang="0">
                  <a:pos x="69" y="7"/>
                </a:cxn>
                <a:cxn ang="0">
                  <a:pos x="63" y="7"/>
                </a:cxn>
                <a:cxn ang="0">
                  <a:pos x="55" y="5"/>
                </a:cxn>
                <a:cxn ang="0">
                  <a:pos x="51" y="5"/>
                </a:cxn>
                <a:cxn ang="0">
                  <a:pos x="29" y="5"/>
                </a:cxn>
                <a:cxn ang="0">
                  <a:pos x="24" y="2"/>
                </a:cxn>
                <a:cxn ang="0">
                  <a:pos x="23" y="5"/>
                </a:cxn>
                <a:cxn ang="0">
                  <a:pos x="19" y="5"/>
                </a:cxn>
                <a:cxn ang="0">
                  <a:pos x="16" y="10"/>
                </a:cxn>
                <a:cxn ang="0">
                  <a:pos x="11" y="11"/>
                </a:cxn>
                <a:cxn ang="0">
                  <a:pos x="10" y="19"/>
                </a:cxn>
                <a:cxn ang="0">
                  <a:pos x="10" y="21"/>
                </a:cxn>
                <a:cxn ang="0">
                  <a:pos x="11" y="23"/>
                </a:cxn>
                <a:cxn ang="0">
                  <a:pos x="16" y="29"/>
                </a:cxn>
                <a:cxn ang="0">
                  <a:pos x="13" y="29"/>
                </a:cxn>
                <a:cxn ang="0">
                  <a:pos x="5" y="21"/>
                </a:cxn>
                <a:cxn ang="0">
                  <a:pos x="2" y="19"/>
                </a:cxn>
                <a:cxn ang="0">
                  <a:pos x="0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3" y="10"/>
                </a:cxn>
                <a:cxn ang="0">
                  <a:pos x="13" y="2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79" h="29">
                  <a:moveTo>
                    <a:pt x="18" y="0"/>
                  </a:moveTo>
                  <a:lnTo>
                    <a:pt x="23" y="0"/>
                  </a:lnTo>
                  <a:lnTo>
                    <a:pt x="29" y="0"/>
                  </a:lnTo>
                  <a:lnTo>
                    <a:pt x="53" y="3"/>
                  </a:lnTo>
                  <a:lnTo>
                    <a:pt x="61" y="2"/>
                  </a:lnTo>
                  <a:lnTo>
                    <a:pt x="66" y="3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77" y="7"/>
                  </a:lnTo>
                  <a:lnTo>
                    <a:pt x="71" y="5"/>
                  </a:lnTo>
                  <a:lnTo>
                    <a:pt x="69" y="7"/>
                  </a:lnTo>
                  <a:lnTo>
                    <a:pt x="63" y="7"/>
                  </a:lnTo>
                  <a:lnTo>
                    <a:pt x="55" y="5"/>
                  </a:lnTo>
                  <a:lnTo>
                    <a:pt x="51" y="5"/>
                  </a:lnTo>
                  <a:lnTo>
                    <a:pt x="29" y="5"/>
                  </a:lnTo>
                  <a:lnTo>
                    <a:pt x="24" y="2"/>
                  </a:lnTo>
                  <a:lnTo>
                    <a:pt x="23" y="5"/>
                  </a:lnTo>
                  <a:lnTo>
                    <a:pt x="19" y="5"/>
                  </a:lnTo>
                  <a:lnTo>
                    <a:pt x="16" y="10"/>
                  </a:lnTo>
                  <a:lnTo>
                    <a:pt x="11" y="11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1" y="23"/>
                  </a:lnTo>
                  <a:lnTo>
                    <a:pt x="16" y="29"/>
                  </a:lnTo>
                  <a:lnTo>
                    <a:pt x="13" y="29"/>
                  </a:lnTo>
                  <a:lnTo>
                    <a:pt x="5" y="21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7" name="Полилиния 816"/>
            <p:cNvSpPr>
              <a:spLocks noEditPoints="1"/>
            </p:cNvSpPr>
            <p:nvPr/>
          </p:nvSpPr>
          <p:spPr bwMode="auto">
            <a:xfrm>
              <a:off x="2669394" y="-1477065"/>
              <a:ext cx="263754" cy="188979"/>
            </a:xfrm>
            <a:custGeom>
              <a:avLst/>
              <a:gdLst/>
              <a:ahLst/>
              <a:cxnLst>
                <a:cxn ang="0">
                  <a:pos x="189" y="80"/>
                </a:cxn>
                <a:cxn ang="0">
                  <a:pos x="183" y="74"/>
                </a:cxn>
                <a:cxn ang="0">
                  <a:pos x="157" y="67"/>
                </a:cxn>
                <a:cxn ang="0">
                  <a:pos x="156" y="56"/>
                </a:cxn>
                <a:cxn ang="0">
                  <a:pos x="154" y="43"/>
                </a:cxn>
                <a:cxn ang="0">
                  <a:pos x="145" y="38"/>
                </a:cxn>
                <a:cxn ang="0">
                  <a:pos x="129" y="35"/>
                </a:cxn>
                <a:cxn ang="0">
                  <a:pos x="111" y="29"/>
                </a:cxn>
                <a:cxn ang="0">
                  <a:pos x="82" y="22"/>
                </a:cxn>
                <a:cxn ang="0">
                  <a:pos x="82" y="11"/>
                </a:cxn>
                <a:cxn ang="0">
                  <a:pos x="84" y="2"/>
                </a:cxn>
                <a:cxn ang="0">
                  <a:pos x="61" y="2"/>
                </a:cxn>
                <a:cxn ang="0">
                  <a:pos x="31" y="14"/>
                </a:cxn>
                <a:cxn ang="0">
                  <a:pos x="23" y="27"/>
                </a:cxn>
                <a:cxn ang="0">
                  <a:pos x="15" y="50"/>
                </a:cxn>
                <a:cxn ang="0">
                  <a:pos x="11" y="56"/>
                </a:cxn>
                <a:cxn ang="0">
                  <a:pos x="7" y="64"/>
                </a:cxn>
                <a:cxn ang="0">
                  <a:pos x="11" y="70"/>
                </a:cxn>
                <a:cxn ang="0">
                  <a:pos x="0" y="82"/>
                </a:cxn>
                <a:cxn ang="0">
                  <a:pos x="7" y="96"/>
                </a:cxn>
                <a:cxn ang="0">
                  <a:pos x="13" y="106"/>
                </a:cxn>
                <a:cxn ang="0">
                  <a:pos x="8" y="111"/>
                </a:cxn>
                <a:cxn ang="0">
                  <a:pos x="11" y="115"/>
                </a:cxn>
                <a:cxn ang="0">
                  <a:pos x="18" y="138"/>
                </a:cxn>
                <a:cxn ang="0">
                  <a:pos x="31" y="138"/>
                </a:cxn>
                <a:cxn ang="0">
                  <a:pos x="53" y="130"/>
                </a:cxn>
                <a:cxn ang="0">
                  <a:pos x="77" y="136"/>
                </a:cxn>
                <a:cxn ang="0">
                  <a:pos x="98" y="130"/>
                </a:cxn>
                <a:cxn ang="0">
                  <a:pos x="112" y="122"/>
                </a:cxn>
                <a:cxn ang="0">
                  <a:pos x="121" y="109"/>
                </a:cxn>
                <a:cxn ang="0">
                  <a:pos x="156" y="99"/>
                </a:cxn>
                <a:cxn ang="0">
                  <a:pos x="177" y="101"/>
                </a:cxn>
                <a:cxn ang="0">
                  <a:pos x="188" y="107"/>
                </a:cxn>
                <a:cxn ang="0">
                  <a:pos x="193" y="98"/>
                </a:cxn>
                <a:cxn ang="0">
                  <a:pos x="47" y="104"/>
                </a:cxn>
                <a:cxn ang="0">
                  <a:pos x="42" y="95"/>
                </a:cxn>
                <a:cxn ang="0">
                  <a:pos x="47" y="98"/>
                </a:cxn>
                <a:cxn ang="0">
                  <a:pos x="47" y="104"/>
                </a:cxn>
              </a:cxnLst>
              <a:rect l="0" t="0" r="r" b="b"/>
              <a:pathLst>
                <a:path w="194" h="139">
                  <a:moveTo>
                    <a:pt x="194" y="88"/>
                  </a:moveTo>
                  <a:lnTo>
                    <a:pt x="189" y="80"/>
                  </a:lnTo>
                  <a:lnTo>
                    <a:pt x="185" y="78"/>
                  </a:lnTo>
                  <a:lnTo>
                    <a:pt x="183" y="74"/>
                  </a:lnTo>
                  <a:lnTo>
                    <a:pt x="185" y="69"/>
                  </a:lnTo>
                  <a:lnTo>
                    <a:pt x="157" y="67"/>
                  </a:lnTo>
                  <a:lnTo>
                    <a:pt x="153" y="58"/>
                  </a:lnTo>
                  <a:lnTo>
                    <a:pt x="156" y="56"/>
                  </a:lnTo>
                  <a:lnTo>
                    <a:pt x="156" y="51"/>
                  </a:lnTo>
                  <a:lnTo>
                    <a:pt x="154" y="43"/>
                  </a:lnTo>
                  <a:lnTo>
                    <a:pt x="151" y="40"/>
                  </a:lnTo>
                  <a:lnTo>
                    <a:pt x="145" y="38"/>
                  </a:lnTo>
                  <a:lnTo>
                    <a:pt x="133" y="38"/>
                  </a:lnTo>
                  <a:lnTo>
                    <a:pt x="129" y="35"/>
                  </a:lnTo>
                  <a:lnTo>
                    <a:pt x="116" y="32"/>
                  </a:lnTo>
                  <a:lnTo>
                    <a:pt x="111" y="29"/>
                  </a:lnTo>
                  <a:lnTo>
                    <a:pt x="92" y="27"/>
                  </a:lnTo>
                  <a:lnTo>
                    <a:pt x="82" y="22"/>
                  </a:lnTo>
                  <a:lnTo>
                    <a:pt x="79" y="16"/>
                  </a:lnTo>
                  <a:lnTo>
                    <a:pt x="82" y="11"/>
                  </a:lnTo>
                  <a:lnTo>
                    <a:pt x="84" y="5"/>
                  </a:lnTo>
                  <a:lnTo>
                    <a:pt x="84" y="2"/>
                  </a:lnTo>
                  <a:lnTo>
                    <a:pt x="82" y="0"/>
                  </a:lnTo>
                  <a:lnTo>
                    <a:pt x="61" y="2"/>
                  </a:lnTo>
                  <a:lnTo>
                    <a:pt x="45" y="10"/>
                  </a:lnTo>
                  <a:lnTo>
                    <a:pt x="31" y="14"/>
                  </a:lnTo>
                  <a:lnTo>
                    <a:pt x="11" y="13"/>
                  </a:lnTo>
                  <a:lnTo>
                    <a:pt x="23" y="27"/>
                  </a:lnTo>
                  <a:lnTo>
                    <a:pt x="18" y="32"/>
                  </a:lnTo>
                  <a:lnTo>
                    <a:pt x="15" y="50"/>
                  </a:lnTo>
                  <a:lnTo>
                    <a:pt x="10" y="51"/>
                  </a:lnTo>
                  <a:lnTo>
                    <a:pt x="11" y="56"/>
                  </a:lnTo>
                  <a:lnTo>
                    <a:pt x="8" y="61"/>
                  </a:lnTo>
                  <a:lnTo>
                    <a:pt x="7" y="64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0" y="80"/>
                  </a:lnTo>
                  <a:lnTo>
                    <a:pt x="0" y="82"/>
                  </a:lnTo>
                  <a:lnTo>
                    <a:pt x="7" y="87"/>
                  </a:lnTo>
                  <a:lnTo>
                    <a:pt x="7" y="96"/>
                  </a:lnTo>
                  <a:lnTo>
                    <a:pt x="15" y="99"/>
                  </a:lnTo>
                  <a:lnTo>
                    <a:pt x="13" y="106"/>
                  </a:lnTo>
                  <a:lnTo>
                    <a:pt x="10" y="107"/>
                  </a:lnTo>
                  <a:lnTo>
                    <a:pt x="8" y="111"/>
                  </a:lnTo>
                  <a:lnTo>
                    <a:pt x="11" y="112"/>
                  </a:lnTo>
                  <a:lnTo>
                    <a:pt x="11" y="115"/>
                  </a:lnTo>
                  <a:lnTo>
                    <a:pt x="15" y="117"/>
                  </a:lnTo>
                  <a:lnTo>
                    <a:pt x="18" y="138"/>
                  </a:lnTo>
                  <a:lnTo>
                    <a:pt x="21" y="139"/>
                  </a:lnTo>
                  <a:lnTo>
                    <a:pt x="31" y="138"/>
                  </a:lnTo>
                  <a:lnTo>
                    <a:pt x="50" y="127"/>
                  </a:lnTo>
                  <a:lnTo>
                    <a:pt x="53" y="130"/>
                  </a:lnTo>
                  <a:lnTo>
                    <a:pt x="72" y="131"/>
                  </a:lnTo>
                  <a:lnTo>
                    <a:pt x="77" y="136"/>
                  </a:lnTo>
                  <a:lnTo>
                    <a:pt x="82" y="130"/>
                  </a:lnTo>
                  <a:lnTo>
                    <a:pt x="98" y="130"/>
                  </a:lnTo>
                  <a:lnTo>
                    <a:pt x="106" y="133"/>
                  </a:lnTo>
                  <a:lnTo>
                    <a:pt x="112" y="122"/>
                  </a:lnTo>
                  <a:lnTo>
                    <a:pt x="114" y="115"/>
                  </a:lnTo>
                  <a:lnTo>
                    <a:pt x="121" y="109"/>
                  </a:lnTo>
                  <a:lnTo>
                    <a:pt x="124" y="104"/>
                  </a:lnTo>
                  <a:lnTo>
                    <a:pt x="156" y="99"/>
                  </a:lnTo>
                  <a:lnTo>
                    <a:pt x="170" y="99"/>
                  </a:lnTo>
                  <a:lnTo>
                    <a:pt x="177" y="101"/>
                  </a:lnTo>
                  <a:lnTo>
                    <a:pt x="185" y="109"/>
                  </a:lnTo>
                  <a:lnTo>
                    <a:pt x="188" y="107"/>
                  </a:lnTo>
                  <a:lnTo>
                    <a:pt x="188" y="103"/>
                  </a:lnTo>
                  <a:lnTo>
                    <a:pt x="193" y="98"/>
                  </a:lnTo>
                  <a:lnTo>
                    <a:pt x="194" y="88"/>
                  </a:lnTo>
                  <a:close/>
                  <a:moveTo>
                    <a:pt x="47" y="104"/>
                  </a:moveTo>
                  <a:lnTo>
                    <a:pt x="40" y="99"/>
                  </a:lnTo>
                  <a:lnTo>
                    <a:pt x="42" y="95"/>
                  </a:lnTo>
                  <a:lnTo>
                    <a:pt x="47" y="93"/>
                  </a:lnTo>
                  <a:lnTo>
                    <a:pt x="47" y="98"/>
                  </a:lnTo>
                  <a:lnTo>
                    <a:pt x="50" y="101"/>
                  </a:lnTo>
                  <a:lnTo>
                    <a:pt x="47" y="10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8" name="Полилиния 817"/>
            <p:cNvSpPr>
              <a:spLocks noEditPoints="1"/>
            </p:cNvSpPr>
            <p:nvPr/>
          </p:nvSpPr>
          <p:spPr bwMode="auto">
            <a:xfrm>
              <a:off x="2881485" y="-1177962"/>
              <a:ext cx="123720" cy="77495"/>
            </a:xfrm>
            <a:custGeom>
              <a:avLst/>
              <a:gdLst/>
              <a:ahLst/>
              <a:cxnLst>
                <a:cxn ang="0">
                  <a:pos x="85" y="36"/>
                </a:cxn>
                <a:cxn ang="0">
                  <a:pos x="91" y="32"/>
                </a:cxn>
                <a:cxn ang="0">
                  <a:pos x="85" y="27"/>
                </a:cxn>
                <a:cxn ang="0">
                  <a:pos x="82" y="22"/>
                </a:cxn>
                <a:cxn ang="0">
                  <a:pos x="74" y="19"/>
                </a:cxn>
                <a:cxn ang="0">
                  <a:pos x="69" y="16"/>
                </a:cxn>
                <a:cxn ang="0">
                  <a:pos x="61" y="14"/>
                </a:cxn>
                <a:cxn ang="0">
                  <a:pos x="54" y="9"/>
                </a:cxn>
                <a:cxn ang="0">
                  <a:pos x="49" y="11"/>
                </a:cxn>
                <a:cxn ang="0">
                  <a:pos x="46" y="11"/>
                </a:cxn>
                <a:cxn ang="0">
                  <a:pos x="45" y="6"/>
                </a:cxn>
                <a:cxn ang="0">
                  <a:pos x="33" y="0"/>
                </a:cxn>
                <a:cxn ang="0">
                  <a:pos x="30" y="0"/>
                </a:cxn>
                <a:cxn ang="0">
                  <a:pos x="25" y="1"/>
                </a:cxn>
                <a:cxn ang="0">
                  <a:pos x="21" y="1"/>
                </a:cxn>
                <a:cxn ang="0">
                  <a:pos x="16" y="4"/>
                </a:cxn>
                <a:cxn ang="0">
                  <a:pos x="14" y="16"/>
                </a:cxn>
                <a:cxn ang="0">
                  <a:pos x="9" y="22"/>
                </a:cxn>
                <a:cxn ang="0">
                  <a:pos x="8" y="33"/>
                </a:cxn>
                <a:cxn ang="0">
                  <a:pos x="3" y="38"/>
                </a:cxn>
                <a:cxn ang="0">
                  <a:pos x="0" y="46"/>
                </a:cxn>
                <a:cxn ang="0">
                  <a:pos x="3" y="46"/>
                </a:cxn>
                <a:cxn ang="0">
                  <a:pos x="8" y="53"/>
                </a:cxn>
                <a:cxn ang="0">
                  <a:pos x="19" y="53"/>
                </a:cxn>
                <a:cxn ang="0">
                  <a:pos x="37" y="57"/>
                </a:cxn>
                <a:cxn ang="0">
                  <a:pos x="48" y="56"/>
                </a:cxn>
                <a:cxn ang="0">
                  <a:pos x="59" y="57"/>
                </a:cxn>
                <a:cxn ang="0">
                  <a:pos x="72" y="54"/>
                </a:cxn>
                <a:cxn ang="0">
                  <a:pos x="86" y="43"/>
                </a:cxn>
                <a:cxn ang="0">
                  <a:pos x="85" y="41"/>
                </a:cxn>
                <a:cxn ang="0">
                  <a:pos x="85" y="36"/>
                </a:cxn>
                <a:cxn ang="0">
                  <a:pos x="54" y="35"/>
                </a:cxn>
                <a:cxn ang="0">
                  <a:pos x="51" y="36"/>
                </a:cxn>
                <a:cxn ang="0">
                  <a:pos x="37" y="38"/>
                </a:cxn>
                <a:cxn ang="0">
                  <a:pos x="33" y="36"/>
                </a:cxn>
                <a:cxn ang="0">
                  <a:pos x="32" y="36"/>
                </a:cxn>
                <a:cxn ang="0">
                  <a:pos x="33" y="33"/>
                </a:cxn>
                <a:cxn ang="0">
                  <a:pos x="40" y="32"/>
                </a:cxn>
                <a:cxn ang="0">
                  <a:pos x="49" y="30"/>
                </a:cxn>
                <a:cxn ang="0">
                  <a:pos x="56" y="32"/>
                </a:cxn>
                <a:cxn ang="0">
                  <a:pos x="54" y="35"/>
                </a:cxn>
              </a:cxnLst>
              <a:rect l="0" t="0" r="r" b="b"/>
              <a:pathLst>
                <a:path w="91" h="57">
                  <a:moveTo>
                    <a:pt x="85" y="36"/>
                  </a:moveTo>
                  <a:lnTo>
                    <a:pt x="91" y="32"/>
                  </a:lnTo>
                  <a:lnTo>
                    <a:pt x="85" y="27"/>
                  </a:lnTo>
                  <a:lnTo>
                    <a:pt x="82" y="22"/>
                  </a:lnTo>
                  <a:lnTo>
                    <a:pt x="74" y="19"/>
                  </a:lnTo>
                  <a:lnTo>
                    <a:pt x="69" y="16"/>
                  </a:lnTo>
                  <a:lnTo>
                    <a:pt x="61" y="14"/>
                  </a:lnTo>
                  <a:lnTo>
                    <a:pt x="54" y="9"/>
                  </a:lnTo>
                  <a:lnTo>
                    <a:pt x="49" y="11"/>
                  </a:lnTo>
                  <a:lnTo>
                    <a:pt x="46" y="11"/>
                  </a:lnTo>
                  <a:lnTo>
                    <a:pt x="45" y="6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5" y="1"/>
                  </a:lnTo>
                  <a:lnTo>
                    <a:pt x="21" y="1"/>
                  </a:lnTo>
                  <a:lnTo>
                    <a:pt x="16" y="4"/>
                  </a:lnTo>
                  <a:lnTo>
                    <a:pt x="14" y="16"/>
                  </a:lnTo>
                  <a:lnTo>
                    <a:pt x="9" y="22"/>
                  </a:lnTo>
                  <a:lnTo>
                    <a:pt x="8" y="33"/>
                  </a:lnTo>
                  <a:lnTo>
                    <a:pt x="3" y="38"/>
                  </a:lnTo>
                  <a:lnTo>
                    <a:pt x="0" y="46"/>
                  </a:lnTo>
                  <a:lnTo>
                    <a:pt x="3" y="46"/>
                  </a:lnTo>
                  <a:lnTo>
                    <a:pt x="8" y="53"/>
                  </a:lnTo>
                  <a:lnTo>
                    <a:pt x="19" y="53"/>
                  </a:lnTo>
                  <a:lnTo>
                    <a:pt x="37" y="57"/>
                  </a:lnTo>
                  <a:lnTo>
                    <a:pt x="48" y="56"/>
                  </a:lnTo>
                  <a:lnTo>
                    <a:pt x="59" y="57"/>
                  </a:lnTo>
                  <a:lnTo>
                    <a:pt x="72" y="54"/>
                  </a:lnTo>
                  <a:lnTo>
                    <a:pt x="86" y="43"/>
                  </a:lnTo>
                  <a:lnTo>
                    <a:pt x="85" y="41"/>
                  </a:lnTo>
                  <a:lnTo>
                    <a:pt x="85" y="36"/>
                  </a:lnTo>
                  <a:close/>
                  <a:moveTo>
                    <a:pt x="54" y="35"/>
                  </a:moveTo>
                  <a:lnTo>
                    <a:pt x="51" y="36"/>
                  </a:lnTo>
                  <a:lnTo>
                    <a:pt x="37" y="38"/>
                  </a:lnTo>
                  <a:lnTo>
                    <a:pt x="33" y="36"/>
                  </a:lnTo>
                  <a:lnTo>
                    <a:pt x="32" y="36"/>
                  </a:lnTo>
                  <a:lnTo>
                    <a:pt x="33" y="33"/>
                  </a:lnTo>
                  <a:lnTo>
                    <a:pt x="40" y="32"/>
                  </a:lnTo>
                  <a:lnTo>
                    <a:pt x="49" y="30"/>
                  </a:lnTo>
                  <a:lnTo>
                    <a:pt x="56" y="32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9" name="Полилиния 818"/>
            <p:cNvSpPr/>
            <p:nvPr/>
          </p:nvSpPr>
          <p:spPr bwMode="auto">
            <a:xfrm>
              <a:off x="5808611" y="-2408361"/>
              <a:ext cx="32629" cy="421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5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7" y="10"/>
                </a:cxn>
                <a:cxn ang="0">
                  <a:pos x="5" y="16"/>
                </a:cxn>
                <a:cxn ang="0">
                  <a:pos x="5" y="19"/>
                </a:cxn>
                <a:cxn ang="0">
                  <a:pos x="8" y="21"/>
                </a:cxn>
                <a:cxn ang="0">
                  <a:pos x="7" y="23"/>
                </a:cxn>
                <a:cxn ang="0">
                  <a:pos x="0" y="23"/>
                </a:cxn>
                <a:cxn ang="0">
                  <a:pos x="2" y="24"/>
                </a:cxn>
                <a:cxn ang="0">
                  <a:pos x="12" y="26"/>
                </a:cxn>
                <a:cxn ang="0">
                  <a:pos x="15" y="29"/>
                </a:cxn>
                <a:cxn ang="0">
                  <a:pos x="21" y="31"/>
                </a:cxn>
                <a:cxn ang="0">
                  <a:pos x="23" y="31"/>
                </a:cxn>
                <a:cxn ang="0">
                  <a:pos x="24" y="27"/>
                </a:cxn>
                <a:cxn ang="0">
                  <a:pos x="21" y="26"/>
                </a:cxn>
                <a:cxn ang="0">
                  <a:pos x="8" y="23"/>
                </a:cxn>
                <a:cxn ang="0">
                  <a:pos x="10" y="21"/>
                </a:cxn>
                <a:cxn ang="0">
                  <a:pos x="15" y="21"/>
                </a:cxn>
                <a:cxn ang="0">
                  <a:pos x="15" y="19"/>
                </a:cxn>
                <a:cxn ang="0">
                  <a:pos x="8" y="18"/>
                </a:cxn>
                <a:cxn ang="0">
                  <a:pos x="7" y="15"/>
                </a:cxn>
                <a:cxn ang="0">
                  <a:pos x="7" y="11"/>
                </a:cxn>
                <a:cxn ang="0">
                  <a:pos x="18" y="8"/>
                </a:cxn>
                <a:cxn ang="0">
                  <a:pos x="18" y="7"/>
                </a:cxn>
                <a:cxn ang="0">
                  <a:pos x="13" y="7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" h="31">
                  <a:moveTo>
                    <a:pt x="0" y="0"/>
                  </a:moveTo>
                  <a:lnTo>
                    <a:pt x="5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7" y="10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2" y="24"/>
                  </a:lnTo>
                  <a:lnTo>
                    <a:pt x="12" y="26"/>
                  </a:lnTo>
                  <a:lnTo>
                    <a:pt x="15" y="29"/>
                  </a:lnTo>
                  <a:lnTo>
                    <a:pt x="21" y="31"/>
                  </a:lnTo>
                  <a:lnTo>
                    <a:pt x="23" y="31"/>
                  </a:lnTo>
                  <a:lnTo>
                    <a:pt x="24" y="27"/>
                  </a:lnTo>
                  <a:lnTo>
                    <a:pt x="21" y="26"/>
                  </a:lnTo>
                  <a:lnTo>
                    <a:pt x="8" y="23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15" y="19"/>
                  </a:lnTo>
                  <a:lnTo>
                    <a:pt x="8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3" y="7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0" name="Полилиния 819"/>
            <p:cNvSpPr>
              <a:spLocks noEditPoints="1"/>
            </p:cNvSpPr>
            <p:nvPr/>
          </p:nvSpPr>
          <p:spPr bwMode="auto">
            <a:xfrm>
              <a:off x="4553740" y="-2987532"/>
              <a:ext cx="214810" cy="337170"/>
            </a:xfrm>
            <a:custGeom>
              <a:avLst/>
              <a:gdLst/>
              <a:ahLst/>
              <a:cxnLst>
                <a:cxn ang="0">
                  <a:pos x="138" y="147"/>
                </a:cxn>
                <a:cxn ang="0">
                  <a:pos x="130" y="128"/>
                </a:cxn>
                <a:cxn ang="0">
                  <a:pos x="128" y="70"/>
                </a:cxn>
                <a:cxn ang="0">
                  <a:pos x="109" y="53"/>
                </a:cxn>
                <a:cxn ang="0">
                  <a:pos x="109" y="25"/>
                </a:cxn>
                <a:cxn ang="0">
                  <a:pos x="94" y="0"/>
                </a:cxn>
                <a:cxn ang="0">
                  <a:pos x="67" y="14"/>
                </a:cxn>
                <a:cxn ang="0">
                  <a:pos x="45" y="35"/>
                </a:cxn>
                <a:cxn ang="0">
                  <a:pos x="14" y="25"/>
                </a:cxn>
                <a:cxn ang="0">
                  <a:pos x="6" y="29"/>
                </a:cxn>
                <a:cxn ang="0">
                  <a:pos x="32" y="49"/>
                </a:cxn>
                <a:cxn ang="0">
                  <a:pos x="43" y="78"/>
                </a:cxn>
                <a:cxn ang="0">
                  <a:pos x="49" y="97"/>
                </a:cxn>
                <a:cxn ang="0">
                  <a:pos x="59" y="115"/>
                </a:cxn>
                <a:cxn ang="0">
                  <a:pos x="70" y="128"/>
                </a:cxn>
                <a:cxn ang="0">
                  <a:pos x="72" y="136"/>
                </a:cxn>
                <a:cxn ang="0">
                  <a:pos x="61" y="147"/>
                </a:cxn>
                <a:cxn ang="0">
                  <a:pos x="32" y="178"/>
                </a:cxn>
                <a:cxn ang="0">
                  <a:pos x="27" y="181"/>
                </a:cxn>
                <a:cxn ang="0">
                  <a:pos x="16" y="190"/>
                </a:cxn>
                <a:cxn ang="0">
                  <a:pos x="27" y="215"/>
                </a:cxn>
                <a:cxn ang="0">
                  <a:pos x="22" y="226"/>
                </a:cxn>
                <a:cxn ang="0">
                  <a:pos x="24" y="232"/>
                </a:cxn>
                <a:cxn ang="0">
                  <a:pos x="41" y="240"/>
                </a:cxn>
                <a:cxn ang="0">
                  <a:pos x="49" y="247"/>
                </a:cxn>
                <a:cxn ang="0">
                  <a:pos x="53" y="245"/>
                </a:cxn>
                <a:cxn ang="0">
                  <a:pos x="70" y="242"/>
                </a:cxn>
                <a:cxn ang="0">
                  <a:pos x="83" y="239"/>
                </a:cxn>
                <a:cxn ang="0">
                  <a:pos x="112" y="234"/>
                </a:cxn>
                <a:cxn ang="0">
                  <a:pos x="157" y="181"/>
                </a:cxn>
                <a:cxn ang="0">
                  <a:pos x="82" y="223"/>
                </a:cxn>
                <a:cxn ang="0">
                  <a:pos x="80" y="197"/>
                </a:cxn>
                <a:cxn ang="0">
                  <a:pos x="82" y="208"/>
                </a:cxn>
                <a:cxn ang="0">
                  <a:pos x="85" y="224"/>
                </a:cxn>
                <a:cxn ang="0">
                  <a:pos x="106" y="168"/>
                </a:cxn>
                <a:cxn ang="0">
                  <a:pos x="110" y="173"/>
                </a:cxn>
                <a:cxn ang="0">
                  <a:pos x="114" y="182"/>
                </a:cxn>
                <a:cxn ang="0">
                  <a:pos x="110" y="179"/>
                </a:cxn>
                <a:cxn ang="0">
                  <a:pos x="128" y="190"/>
                </a:cxn>
                <a:cxn ang="0">
                  <a:pos x="128" y="203"/>
                </a:cxn>
                <a:cxn ang="0">
                  <a:pos x="125" y="208"/>
                </a:cxn>
                <a:cxn ang="0">
                  <a:pos x="126" y="215"/>
                </a:cxn>
                <a:cxn ang="0">
                  <a:pos x="120" y="218"/>
                </a:cxn>
                <a:cxn ang="0">
                  <a:pos x="117" y="213"/>
                </a:cxn>
                <a:cxn ang="0">
                  <a:pos x="117" y="210"/>
                </a:cxn>
                <a:cxn ang="0">
                  <a:pos x="120" y="202"/>
                </a:cxn>
                <a:cxn ang="0">
                  <a:pos x="117" y="195"/>
                </a:cxn>
                <a:cxn ang="0">
                  <a:pos x="115" y="190"/>
                </a:cxn>
                <a:cxn ang="0">
                  <a:pos x="122" y="192"/>
                </a:cxn>
                <a:cxn ang="0">
                  <a:pos x="126" y="184"/>
                </a:cxn>
                <a:cxn ang="0">
                  <a:pos x="128" y="182"/>
                </a:cxn>
                <a:cxn ang="0">
                  <a:pos x="133" y="200"/>
                </a:cxn>
                <a:cxn ang="0">
                  <a:pos x="126" y="178"/>
                </a:cxn>
                <a:cxn ang="0">
                  <a:pos x="128" y="173"/>
                </a:cxn>
                <a:cxn ang="0">
                  <a:pos x="130" y="178"/>
                </a:cxn>
              </a:cxnLst>
              <a:rect l="0" t="0" r="r" b="b"/>
              <a:pathLst>
                <a:path w="158" h="248">
                  <a:moveTo>
                    <a:pt x="141" y="165"/>
                  </a:moveTo>
                  <a:lnTo>
                    <a:pt x="144" y="152"/>
                  </a:lnTo>
                  <a:lnTo>
                    <a:pt x="138" y="147"/>
                  </a:lnTo>
                  <a:lnTo>
                    <a:pt x="134" y="139"/>
                  </a:lnTo>
                  <a:lnTo>
                    <a:pt x="131" y="139"/>
                  </a:lnTo>
                  <a:lnTo>
                    <a:pt x="130" y="128"/>
                  </a:lnTo>
                  <a:lnTo>
                    <a:pt x="134" y="115"/>
                  </a:lnTo>
                  <a:lnTo>
                    <a:pt x="118" y="88"/>
                  </a:lnTo>
                  <a:lnTo>
                    <a:pt x="128" y="70"/>
                  </a:lnTo>
                  <a:lnTo>
                    <a:pt x="126" y="65"/>
                  </a:lnTo>
                  <a:lnTo>
                    <a:pt x="118" y="56"/>
                  </a:lnTo>
                  <a:lnTo>
                    <a:pt x="109" y="53"/>
                  </a:lnTo>
                  <a:lnTo>
                    <a:pt x="104" y="41"/>
                  </a:lnTo>
                  <a:lnTo>
                    <a:pt x="110" y="30"/>
                  </a:lnTo>
                  <a:lnTo>
                    <a:pt x="109" y="25"/>
                  </a:lnTo>
                  <a:lnTo>
                    <a:pt x="114" y="19"/>
                  </a:lnTo>
                  <a:lnTo>
                    <a:pt x="110" y="11"/>
                  </a:lnTo>
                  <a:lnTo>
                    <a:pt x="94" y="0"/>
                  </a:lnTo>
                  <a:lnTo>
                    <a:pt x="82" y="4"/>
                  </a:lnTo>
                  <a:lnTo>
                    <a:pt x="69" y="9"/>
                  </a:lnTo>
                  <a:lnTo>
                    <a:pt x="67" y="14"/>
                  </a:lnTo>
                  <a:lnTo>
                    <a:pt x="67" y="32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40"/>
                  </a:lnTo>
                  <a:lnTo>
                    <a:pt x="25" y="38"/>
                  </a:lnTo>
                  <a:lnTo>
                    <a:pt x="14" y="25"/>
                  </a:lnTo>
                  <a:lnTo>
                    <a:pt x="8" y="22"/>
                  </a:lnTo>
                  <a:lnTo>
                    <a:pt x="5" y="24"/>
                  </a:lnTo>
                  <a:lnTo>
                    <a:pt x="6" y="29"/>
                  </a:lnTo>
                  <a:lnTo>
                    <a:pt x="0" y="30"/>
                  </a:lnTo>
                  <a:lnTo>
                    <a:pt x="19" y="45"/>
                  </a:lnTo>
                  <a:lnTo>
                    <a:pt x="32" y="49"/>
                  </a:lnTo>
                  <a:lnTo>
                    <a:pt x="41" y="61"/>
                  </a:lnTo>
                  <a:lnTo>
                    <a:pt x="40" y="70"/>
                  </a:lnTo>
                  <a:lnTo>
                    <a:pt x="43" y="78"/>
                  </a:lnTo>
                  <a:lnTo>
                    <a:pt x="41" y="81"/>
                  </a:lnTo>
                  <a:lnTo>
                    <a:pt x="49" y="93"/>
                  </a:lnTo>
                  <a:lnTo>
                    <a:pt x="49" y="97"/>
                  </a:lnTo>
                  <a:lnTo>
                    <a:pt x="46" y="102"/>
                  </a:lnTo>
                  <a:lnTo>
                    <a:pt x="51" y="114"/>
                  </a:lnTo>
                  <a:lnTo>
                    <a:pt x="59" y="115"/>
                  </a:lnTo>
                  <a:lnTo>
                    <a:pt x="59" y="117"/>
                  </a:lnTo>
                  <a:lnTo>
                    <a:pt x="69" y="125"/>
                  </a:lnTo>
                  <a:lnTo>
                    <a:pt x="70" y="128"/>
                  </a:lnTo>
                  <a:lnTo>
                    <a:pt x="70" y="133"/>
                  </a:lnTo>
                  <a:lnTo>
                    <a:pt x="73" y="136"/>
                  </a:lnTo>
                  <a:lnTo>
                    <a:pt x="72" y="136"/>
                  </a:lnTo>
                  <a:lnTo>
                    <a:pt x="72" y="139"/>
                  </a:lnTo>
                  <a:lnTo>
                    <a:pt x="62" y="141"/>
                  </a:lnTo>
                  <a:lnTo>
                    <a:pt x="61" y="147"/>
                  </a:lnTo>
                  <a:lnTo>
                    <a:pt x="48" y="160"/>
                  </a:lnTo>
                  <a:lnTo>
                    <a:pt x="38" y="171"/>
                  </a:lnTo>
                  <a:lnTo>
                    <a:pt x="32" y="178"/>
                  </a:lnTo>
                  <a:lnTo>
                    <a:pt x="25" y="176"/>
                  </a:lnTo>
                  <a:lnTo>
                    <a:pt x="24" y="179"/>
                  </a:lnTo>
                  <a:lnTo>
                    <a:pt x="27" y="181"/>
                  </a:lnTo>
                  <a:lnTo>
                    <a:pt x="25" y="181"/>
                  </a:lnTo>
                  <a:lnTo>
                    <a:pt x="21" y="182"/>
                  </a:lnTo>
                  <a:lnTo>
                    <a:pt x="16" y="190"/>
                  </a:lnTo>
                  <a:lnTo>
                    <a:pt x="21" y="198"/>
                  </a:lnTo>
                  <a:lnTo>
                    <a:pt x="19" y="203"/>
                  </a:lnTo>
                  <a:lnTo>
                    <a:pt x="27" y="215"/>
                  </a:lnTo>
                  <a:lnTo>
                    <a:pt x="24" y="215"/>
                  </a:lnTo>
                  <a:lnTo>
                    <a:pt x="24" y="221"/>
                  </a:lnTo>
                  <a:lnTo>
                    <a:pt x="22" y="226"/>
                  </a:lnTo>
                  <a:lnTo>
                    <a:pt x="24" y="229"/>
                  </a:lnTo>
                  <a:lnTo>
                    <a:pt x="25" y="231"/>
                  </a:lnTo>
                  <a:lnTo>
                    <a:pt x="24" y="232"/>
                  </a:lnTo>
                  <a:lnTo>
                    <a:pt x="40" y="237"/>
                  </a:lnTo>
                  <a:lnTo>
                    <a:pt x="40" y="239"/>
                  </a:lnTo>
                  <a:lnTo>
                    <a:pt x="41" y="240"/>
                  </a:lnTo>
                  <a:lnTo>
                    <a:pt x="45" y="239"/>
                  </a:lnTo>
                  <a:lnTo>
                    <a:pt x="46" y="242"/>
                  </a:lnTo>
                  <a:lnTo>
                    <a:pt x="49" y="247"/>
                  </a:lnTo>
                  <a:lnTo>
                    <a:pt x="46" y="248"/>
                  </a:lnTo>
                  <a:lnTo>
                    <a:pt x="51" y="248"/>
                  </a:lnTo>
                  <a:lnTo>
                    <a:pt x="53" y="245"/>
                  </a:lnTo>
                  <a:lnTo>
                    <a:pt x="54" y="247"/>
                  </a:lnTo>
                  <a:lnTo>
                    <a:pt x="67" y="245"/>
                  </a:lnTo>
                  <a:lnTo>
                    <a:pt x="70" y="242"/>
                  </a:lnTo>
                  <a:lnTo>
                    <a:pt x="80" y="240"/>
                  </a:lnTo>
                  <a:lnTo>
                    <a:pt x="82" y="237"/>
                  </a:lnTo>
                  <a:lnTo>
                    <a:pt x="83" y="239"/>
                  </a:lnTo>
                  <a:lnTo>
                    <a:pt x="88" y="237"/>
                  </a:lnTo>
                  <a:lnTo>
                    <a:pt x="86" y="235"/>
                  </a:lnTo>
                  <a:lnTo>
                    <a:pt x="112" y="234"/>
                  </a:lnTo>
                  <a:lnTo>
                    <a:pt x="141" y="211"/>
                  </a:lnTo>
                  <a:lnTo>
                    <a:pt x="158" y="187"/>
                  </a:lnTo>
                  <a:lnTo>
                    <a:pt x="157" y="181"/>
                  </a:lnTo>
                  <a:lnTo>
                    <a:pt x="141" y="165"/>
                  </a:lnTo>
                  <a:close/>
                  <a:moveTo>
                    <a:pt x="85" y="224"/>
                  </a:moveTo>
                  <a:lnTo>
                    <a:pt x="82" y="223"/>
                  </a:lnTo>
                  <a:lnTo>
                    <a:pt x="82" y="221"/>
                  </a:lnTo>
                  <a:lnTo>
                    <a:pt x="80" y="215"/>
                  </a:lnTo>
                  <a:lnTo>
                    <a:pt x="80" y="197"/>
                  </a:lnTo>
                  <a:lnTo>
                    <a:pt x="82" y="198"/>
                  </a:lnTo>
                  <a:lnTo>
                    <a:pt x="82" y="203"/>
                  </a:lnTo>
                  <a:lnTo>
                    <a:pt x="82" y="208"/>
                  </a:lnTo>
                  <a:lnTo>
                    <a:pt x="82" y="218"/>
                  </a:lnTo>
                  <a:lnTo>
                    <a:pt x="86" y="223"/>
                  </a:lnTo>
                  <a:lnTo>
                    <a:pt x="85" y="224"/>
                  </a:lnTo>
                  <a:close/>
                  <a:moveTo>
                    <a:pt x="110" y="179"/>
                  </a:moveTo>
                  <a:lnTo>
                    <a:pt x="109" y="173"/>
                  </a:lnTo>
                  <a:lnTo>
                    <a:pt x="106" y="168"/>
                  </a:lnTo>
                  <a:lnTo>
                    <a:pt x="106" y="166"/>
                  </a:lnTo>
                  <a:lnTo>
                    <a:pt x="110" y="170"/>
                  </a:lnTo>
                  <a:lnTo>
                    <a:pt x="110" y="173"/>
                  </a:lnTo>
                  <a:lnTo>
                    <a:pt x="115" y="179"/>
                  </a:lnTo>
                  <a:lnTo>
                    <a:pt x="115" y="182"/>
                  </a:lnTo>
                  <a:lnTo>
                    <a:pt x="114" y="182"/>
                  </a:lnTo>
                  <a:lnTo>
                    <a:pt x="112" y="176"/>
                  </a:lnTo>
                  <a:lnTo>
                    <a:pt x="110" y="181"/>
                  </a:lnTo>
                  <a:lnTo>
                    <a:pt x="110" y="179"/>
                  </a:lnTo>
                  <a:close/>
                  <a:moveTo>
                    <a:pt x="133" y="202"/>
                  </a:moveTo>
                  <a:lnTo>
                    <a:pt x="131" y="200"/>
                  </a:lnTo>
                  <a:lnTo>
                    <a:pt x="128" y="190"/>
                  </a:lnTo>
                  <a:lnTo>
                    <a:pt x="126" y="192"/>
                  </a:lnTo>
                  <a:lnTo>
                    <a:pt x="130" y="198"/>
                  </a:lnTo>
                  <a:lnTo>
                    <a:pt x="128" y="203"/>
                  </a:lnTo>
                  <a:lnTo>
                    <a:pt x="126" y="205"/>
                  </a:lnTo>
                  <a:lnTo>
                    <a:pt x="123" y="203"/>
                  </a:lnTo>
                  <a:lnTo>
                    <a:pt x="125" y="208"/>
                  </a:lnTo>
                  <a:lnTo>
                    <a:pt x="122" y="210"/>
                  </a:lnTo>
                  <a:lnTo>
                    <a:pt x="122" y="211"/>
                  </a:lnTo>
                  <a:lnTo>
                    <a:pt x="126" y="215"/>
                  </a:lnTo>
                  <a:lnTo>
                    <a:pt x="122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2" y="216"/>
                  </a:lnTo>
                  <a:lnTo>
                    <a:pt x="118" y="216"/>
                  </a:lnTo>
                  <a:lnTo>
                    <a:pt x="117" y="213"/>
                  </a:lnTo>
                  <a:lnTo>
                    <a:pt x="114" y="210"/>
                  </a:lnTo>
                  <a:lnTo>
                    <a:pt x="115" y="208"/>
                  </a:lnTo>
                  <a:lnTo>
                    <a:pt x="117" y="210"/>
                  </a:lnTo>
                  <a:lnTo>
                    <a:pt x="117" y="205"/>
                  </a:lnTo>
                  <a:lnTo>
                    <a:pt x="120" y="210"/>
                  </a:lnTo>
                  <a:lnTo>
                    <a:pt x="120" y="202"/>
                  </a:lnTo>
                  <a:lnTo>
                    <a:pt x="123" y="200"/>
                  </a:lnTo>
                  <a:lnTo>
                    <a:pt x="117" y="194"/>
                  </a:lnTo>
                  <a:lnTo>
                    <a:pt x="117" y="195"/>
                  </a:lnTo>
                  <a:lnTo>
                    <a:pt x="114" y="187"/>
                  </a:lnTo>
                  <a:lnTo>
                    <a:pt x="115" y="187"/>
                  </a:lnTo>
                  <a:lnTo>
                    <a:pt x="115" y="190"/>
                  </a:lnTo>
                  <a:lnTo>
                    <a:pt x="120" y="190"/>
                  </a:lnTo>
                  <a:lnTo>
                    <a:pt x="120" y="187"/>
                  </a:lnTo>
                  <a:lnTo>
                    <a:pt x="122" y="192"/>
                  </a:lnTo>
                  <a:lnTo>
                    <a:pt x="125" y="190"/>
                  </a:lnTo>
                  <a:lnTo>
                    <a:pt x="123" y="184"/>
                  </a:lnTo>
                  <a:lnTo>
                    <a:pt x="126" y="184"/>
                  </a:lnTo>
                  <a:lnTo>
                    <a:pt x="125" y="181"/>
                  </a:lnTo>
                  <a:lnTo>
                    <a:pt x="126" y="181"/>
                  </a:lnTo>
                  <a:lnTo>
                    <a:pt x="128" y="182"/>
                  </a:lnTo>
                  <a:lnTo>
                    <a:pt x="126" y="187"/>
                  </a:lnTo>
                  <a:lnTo>
                    <a:pt x="130" y="190"/>
                  </a:lnTo>
                  <a:lnTo>
                    <a:pt x="133" y="200"/>
                  </a:lnTo>
                  <a:lnTo>
                    <a:pt x="133" y="202"/>
                  </a:lnTo>
                  <a:close/>
                  <a:moveTo>
                    <a:pt x="130" y="178"/>
                  </a:moveTo>
                  <a:lnTo>
                    <a:pt x="126" y="178"/>
                  </a:lnTo>
                  <a:lnTo>
                    <a:pt x="123" y="171"/>
                  </a:lnTo>
                  <a:lnTo>
                    <a:pt x="122" y="168"/>
                  </a:lnTo>
                  <a:lnTo>
                    <a:pt x="128" y="173"/>
                  </a:lnTo>
                  <a:lnTo>
                    <a:pt x="130" y="173"/>
                  </a:lnTo>
                  <a:lnTo>
                    <a:pt x="133" y="182"/>
                  </a:lnTo>
                  <a:lnTo>
                    <a:pt x="130" y="17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1" name="Полилиния 820"/>
            <p:cNvSpPr/>
            <p:nvPr/>
          </p:nvSpPr>
          <p:spPr bwMode="auto">
            <a:xfrm>
              <a:off x="4417784" y="-2640846"/>
              <a:ext cx="28551" cy="33989"/>
            </a:xfrm>
            <a:custGeom>
              <a:avLst/>
              <a:gdLst/>
              <a:ahLst/>
              <a:cxnLst>
                <a:cxn ang="0">
                  <a:pos x="4" y="25"/>
                </a:cxn>
                <a:cxn ang="0">
                  <a:pos x="8" y="20"/>
                </a:cxn>
                <a:cxn ang="0">
                  <a:pos x="10" y="20"/>
                </a:cxn>
                <a:cxn ang="0">
                  <a:pos x="8" y="22"/>
                </a:cxn>
                <a:cxn ang="0">
                  <a:pos x="15" y="19"/>
                </a:cxn>
                <a:cxn ang="0">
                  <a:pos x="16" y="19"/>
                </a:cxn>
                <a:cxn ang="0">
                  <a:pos x="18" y="16"/>
                </a:cxn>
                <a:cxn ang="0">
                  <a:pos x="18" y="11"/>
                </a:cxn>
                <a:cxn ang="0">
                  <a:pos x="21" y="14"/>
                </a:cxn>
                <a:cxn ang="0">
                  <a:pos x="21" y="11"/>
                </a:cxn>
                <a:cxn ang="0">
                  <a:pos x="18" y="8"/>
                </a:cxn>
                <a:cxn ang="0">
                  <a:pos x="18" y="3"/>
                </a:cxn>
                <a:cxn ang="0">
                  <a:pos x="15" y="0"/>
                </a:cxn>
                <a:cxn ang="0">
                  <a:pos x="8" y="0"/>
                </a:cxn>
                <a:cxn ang="0">
                  <a:pos x="10" y="4"/>
                </a:cxn>
                <a:cxn ang="0">
                  <a:pos x="10" y="12"/>
                </a:cxn>
                <a:cxn ang="0">
                  <a:pos x="7" y="6"/>
                </a:cxn>
                <a:cxn ang="0">
                  <a:pos x="5" y="8"/>
                </a:cxn>
                <a:cxn ang="0">
                  <a:pos x="4" y="12"/>
                </a:cxn>
                <a:cxn ang="0">
                  <a:pos x="2" y="14"/>
                </a:cxn>
                <a:cxn ang="0">
                  <a:pos x="4" y="19"/>
                </a:cxn>
                <a:cxn ang="0">
                  <a:pos x="0" y="22"/>
                </a:cxn>
                <a:cxn ang="0">
                  <a:pos x="0" y="24"/>
                </a:cxn>
                <a:cxn ang="0">
                  <a:pos x="4" y="24"/>
                </a:cxn>
                <a:cxn ang="0">
                  <a:pos x="4" y="25"/>
                </a:cxn>
                <a:cxn ang="0">
                  <a:pos x="4" y="25"/>
                </a:cxn>
              </a:cxnLst>
              <a:rect l="0" t="0" r="r" b="b"/>
              <a:pathLst>
                <a:path w="21" h="25">
                  <a:moveTo>
                    <a:pt x="4" y="25"/>
                  </a:moveTo>
                  <a:lnTo>
                    <a:pt x="8" y="20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15" y="19"/>
                  </a:lnTo>
                  <a:lnTo>
                    <a:pt x="16" y="19"/>
                  </a:lnTo>
                  <a:lnTo>
                    <a:pt x="18" y="16"/>
                  </a:lnTo>
                  <a:lnTo>
                    <a:pt x="18" y="11"/>
                  </a:lnTo>
                  <a:lnTo>
                    <a:pt x="21" y="14"/>
                  </a:lnTo>
                  <a:lnTo>
                    <a:pt x="21" y="11"/>
                  </a:lnTo>
                  <a:lnTo>
                    <a:pt x="18" y="8"/>
                  </a:lnTo>
                  <a:lnTo>
                    <a:pt x="18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10" y="4"/>
                  </a:lnTo>
                  <a:lnTo>
                    <a:pt x="10" y="12"/>
                  </a:lnTo>
                  <a:lnTo>
                    <a:pt x="7" y="6"/>
                  </a:lnTo>
                  <a:lnTo>
                    <a:pt x="5" y="8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4" y="19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2" name="Полилиния 821"/>
            <p:cNvSpPr/>
            <p:nvPr/>
          </p:nvSpPr>
          <p:spPr bwMode="auto">
            <a:xfrm>
              <a:off x="4450414" y="-2619093"/>
              <a:ext cx="9517" cy="32629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8"/>
                </a:cxn>
                <a:cxn ang="0">
                  <a:pos x="0" y="19"/>
                </a:cxn>
                <a:cxn ang="0">
                  <a:pos x="0" y="24"/>
                </a:cxn>
                <a:cxn ang="0">
                  <a:pos x="4" y="12"/>
                </a:cxn>
                <a:cxn ang="0">
                  <a:pos x="7" y="8"/>
                </a:cxn>
                <a:cxn ang="0">
                  <a:pos x="7" y="4"/>
                </a:cxn>
                <a:cxn ang="0">
                  <a:pos x="7" y="1"/>
                </a:cxn>
                <a:cxn ang="0">
                  <a:pos x="7" y="0"/>
                </a:cxn>
                <a:cxn ang="0">
                  <a:pos x="4" y="6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7" h="24">
                  <a:moveTo>
                    <a:pt x="2" y="4"/>
                  </a:moveTo>
                  <a:lnTo>
                    <a:pt x="4" y="8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4" y="12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1"/>
                  </a:lnTo>
                  <a:lnTo>
                    <a:pt x="7" y="0"/>
                  </a:lnTo>
                  <a:lnTo>
                    <a:pt x="4" y="6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3" name="Полилиния 822"/>
            <p:cNvSpPr>
              <a:spLocks noEditPoints="1"/>
            </p:cNvSpPr>
            <p:nvPr/>
          </p:nvSpPr>
          <p:spPr bwMode="auto">
            <a:xfrm>
              <a:off x="4472167" y="-1379177"/>
              <a:ext cx="301822" cy="180822"/>
            </a:xfrm>
            <a:custGeom>
              <a:avLst/>
              <a:gdLst/>
              <a:ahLst/>
              <a:cxnLst>
                <a:cxn ang="0">
                  <a:pos x="217" y="6"/>
                </a:cxn>
                <a:cxn ang="0">
                  <a:pos x="204" y="5"/>
                </a:cxn>
                <a:cxn ang="0">
                  <a:pos x="190" y="8"/>
                </a:cxn>
                <a:cxn ang="0">
                  <a:pos x="161" y="13"/>
                </a:cxn>
                <a:cxn ang="0">
                  <a:pos x="138" y="10"/>
                </a:cxn>
                <a:cxn ang="0">
                  <a:pos x="122" y="10"/>
                </a:cxn>
                <a:cxn ang="0">
                  <a:pos x="116" y="10"/>
                </a:cxn>
                <a:cxn ang="0">
                  <a:pos x="109" y="5"/>
                </a:cxn>
                <a:cxn ang="0">
                  <a:pos x="92" y="5"/>
                </a:cxn>
                <a:cxn ang="0">
                  <a:pos x="37" y="5"/>
                </a:cxn>
                <a:cxn ang="0">
                  <a:pos x="28" y="0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0" y="3"/>
                </a:cxn>
                <a:cxn ang="0">
                  <a:pos x="7" y="3"/>
                </a:cxn>
                <a:cxn ang="0">
                  <a:pos x="0" y="5"/>
                </a:cxn>
                <a:cxn ang="0">
                  <a:pos x="2" y="15"/>
                </a:cxn>
                <a:cxn ang="0">
                  <a:pos x="18" y="29"/>
                </a:cxn>
                <a:cxn ang="0">
                  <a:pos x="31" y="45"/>
                </a:cxn>
                <a:cxn ang="0">
                  <a:pos x="48" y="61"/>
                </a:cxn>
                <a:cxn ang="0">
                  <a:pos x="50" y="79"/>
                </a:cxn>
                <a:cxn ang="0">
                  <a:pos x="57" y="88"/>
                </a:cxn>
                <a:cxn ang="0">
                  <a:pos x="58" y="96"/>
                </a:cxn>
                <a:cxn ang="0">
                  <a:pos x="66" y="116"/>
                </a:cxn>
                <a:cxn ang="0">
                  <a:pos x="74" y="124"/>
                </a:cxn>
                <a:cxn ang="0">
                  <a:pos x="87" y="130"/>
                </a:cxn>
                <a:cxn ang="0">
                  <a:pos x="90" y="130"/>
                </a:cxn>
                <a:cxn ang="0">
                  <a:pos x="93" y="127"/>
                </a:cxn>
                <a:cxn ang="0">
                  <a:pos x="97" y="125"/>
                </a:cxn>
                <a:cxn ang="0">
                  <a:pos x="105" y="130"/>
                </a:cxn>
                <a:cxn ang="0">
                  <a:pos x="105" y="132"/>
                </a:cxn>
                <a:cxn ang="0">
                  <a:pos x="109" y="133"/>
                </a:cxn>
                <a:cxn ang="0">
                  <a:pos x="130" y="133"/>
                </a:cxn>
                <a:cxn ang="0">
                  <a:pos x="145" y="128"/>
                </a:cxn>
                <a:cxn ang="0">
                  <a:pos x="143" y="111"/>
                </a:cxn>
                <a:cxn ang="0">
                  <a:pos x="142" y="98"/>
                </a:cxn>
                <a:cxn ang="0">
                  <a:pos x="142" y="85"/>
                </a:cxn>
                <a:cxn ang="0">
                  <a:pos x="140" y="71"/>
                </a:cxn>
                <a:cxn ang="0">
                  <a:pos x="138" y="55"/>
                </a:cxn>
                <a:cxn ang="0">
                  <a:pos x="140" y="55"/>
                </a:cxn>
                <a:cxn ang="0">
                  <a:pos x="156" y="55"/>
                </a:cxn>
                <a:cxn ang="0">
                  <a:pos x="153" y="18"/>
                </a:cxn>
                <a:cxn ang="0">
                  <a:pos x="185" y="13"/>
                </a:cxn>
                <a:cxn ang="0">
                  <a:pos x="193" y="15"/>
                </a:cxn>
                <a:cxn ang="0">
                  <a:pos x="196" y="19"/>
                </a:cxn>
                <a:cxn ang="0">
                  <a:pos x="206" y="13"/>
                </a:cxn>
                <a:cxn ang="0">
                  <a:pos x="214" y="11"/>
                </a:cxn>
                <a:cxn ang="0">
                  <a:pos x="217" y="10"/>
                </a:cxn>
                <a:cxn ang="0">
                  <a:pos x="222" y="10"/>
                </a:cxn>
                <a:cxn ang="0">
                  <a:pos x="217" y="6"/>
                </a:cxn>
                <a:cxn ang="0">
                  <a:pos x="85" y="24"/>
                </a:cxn>
                <a:cxn ang="0">
                  <a:pos x="71" y="27"/>
                </a:cxn>
                <a:cxn ang="0">
                  <a:pos x="68" y="27"/>
                </a:cxn>
                <a:cxn ang="0">
                  <a:pos x="66" y="26"/>
                </a:cxn>
                <a:cxn ang="0">
                  <a:pos x="69" y="23"/>
                </a:cxn>
                <a:cxn ang="0">
                  <a:pos x="71" y="23"/>
                </a:cxn>
                <a:cxn ang="0">
                  <a:pos x="71" y="23"/>
                </a:cxn>
                <a:cxn ang="0">
                  <a:pos x="76" y="21"/>
                </a:cxn>
                <a:cxn ang="0">
                  <a:pos x="79" y="21"/>
                </a:cxn>
                <a:cxn ang="0">
                  <a:pos x="85" y="24"/>
                </a:cxn>
                <a:cxn ang="0">
                  <a:pos x="85" y="24"/>
                </a:cxn>
              </a:cxnLst>
              <a:rect l="0" t="0" r="r" b="b"/>
              <a:pathLst>
                <a:path w="222" h="133">
                  <a:moveTo>
                    <a:pt x="217" y="6"/>
                  </a:moveTo>
                  <a:lnTo>
                    <a:pt x="204" y="5"/>
                  </a:lnTo>
                  <a:lnTo>
                    <a:pt x="190" y="8"/>
                  </a:lnTo>
                  <a:lnTo>
                    <a:pt x="161" y="13"/>
                  </a:lnTo>
                  <a:lnTo>
                    <a:pt x="138" y="10"/>
                  </a:lnTo>
                  <a:lnTo>
                    <a:pt x="122" y="10"/>
                  </a:lnTo>
                  <a:lnTo>
                    <a:pt x="116" y="10"/>
                  </a:lnTo>
                  <a:lnTo>
                    <a:pt x="109" y="5"/>
                  </a:lnTo>
                  <a:lnTo>
                    <a:pt x="92" y="5"/>
                  </a:lnTo>
                  <a:lnTo>
                    <a:pt x="37" y="5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0" y="3"/>
                  </a:lnTo>
                  <a:lnTo>
                    <a:pt x="7" y="3"/>
                  </a:lnTo>
                  <a:lnTo>
                    <a:pt x="0" y="5"/>
                  </a:lnTo>
                  <a:lnTo>
                    <a:pt x="2" y="15"/>
                  </a:lnTo>
                  <a:lnTo>
                    <a:pt x="18" y="29"/>
                  </a:lnTo>
                  <a:lnTo>
                    <a:pt x="31" y="45"/>
                  </a:lnTo>
                  <a:lnTo>
                    <a:pt x="48" y="61"/>
                  </a:lnTo>
                  <a:lnTo>
                    <a:pt x="50" y="79"/>
                  </a:lnTo>
                  <a:lnTo>
                    <a:pt x="57" y="88"/>
                  </a:lnTo>
                  <a:lnTo>
                    <a:pt x="58" y="96"/>
                  </a:lnTo>
                  <a:lnTo>
                    <a:pt x="66" y="116"/>
                  </a:lnTo>
                  <a:lnTo>
                    <a:pt x="74" y="124"/>
                  </a:lnTo>
                  <a:lnTo>
                    <a:pt x="87" y="130"/>
                  </a:lnTo>
                  <a:lnTo>
                    <a:pt x="90" y="130"/>
                  </a:lnTo>
                  <a:lnTo>
                    <a:pt x="93" y="127"/>
                  </a:lnTo>
                  <a:lnTo>
                    <a:pt x="97" y="125"/>
                  </a:lnTo>
                  <a:lnTo>
                    <a:pt x="105" y="130"/>
                  </a:lnTo>
                  <a:lnTo>
                    <a:pt x="105" y="132"/>
                  </a:lnTo>
                  <a:lnTo>
                    <a:pt x="109" y="133"/>
                  </a:lnTo>
                  <a:lnTo>
                    <a:pt x="130" y="133"/>
                  </a:lnTo>
                  <a:lnTo>
                    <a:pt x="145" y="128"/>
                  </a:lnTo>
                  <a:lnTo>
                    <a:pt x="143" y="111"/>
                  </a:lnTo>
                  <a:lnTo>
                    <a:pt x="142" y="98"/>
                  </a:lnTo>
                  <a:lnTo>
                    <a:pt x="142" y="85"/>
                  </a:lnTo>
                  <a:lnTo>
                    <a:pt x="140" y="71"/>
                  </a:lnTo>
                  <a:lnTo>
                    <a:pt x="138" y="55"/>
                  </a:lnTo>
                  <a:lnTo>
                    <a:pt x="140" y="55"/>
                  </a:lnTo>
                  <a:lnTo>
                    <a:pt x="156" y="55"/>
                  </a:lnTo>
                  <a:lnTo>
                    <a:pt x="153" y="18"/>
                  </a:lnTo>
                  <a:lnTo>
                    <a:pt x="185" y="13"/>
                  </a:lnTo>
                  <a:lnTo>
                    <a:pt x="193" y="15"/>
                  </a:lnTo>
                  <a:lnTo>
                    <a:pt x="196" y="19"/>
                  </a:lnTo>
                  <a:lnTo>
                    <a:pt x="206" y="13"/>
                  </a:lnTo>
                  <a:lnTo>
                    <a:pt x="214" y="11"/>
                  </a:lnTo>
                  <a:lnTo>
                    <a:pt x="217" y="10"/>
                  </a:lnTo>
                  <a:lnTo>
                    <a:pt x="222" y="10"/>
                  </a:lnTo>
                  <a:lnTo>
                    <a:pt x="217" y="6"/>
                  </a:lnTo>
                  <a:close/>
                  <a:moveTo>
                    <a:pt x="85" y="24"/>
                  </a:moveTo>
                  <a:lnTo>
                    <a:pt x="71" y="27"/>
                  </a:lnTo>
                  <a:lnTo>
                    <a:pt x="68" y="27"/>
                  </a:lnTo>
                  <a:lnTo>
                    <a:pt x="66" y="26"/>
                  </a:lnTo>
                  <a:lnTo>
                    <a:pt x="69" y="23"/>
                  </a:lnTo>
                  <a:lnTo>
                    <a:pt x="71" y="23"/>
                  </a:lnTo>
                  <a:lnTo>
                    <a:pt x="71" y="23"/>
                  </a:lnTo>
                  <a:lnTo>
                    <a:pt x="76" y="21"/>
                  </a:lnTo>
                  <a:lnTo>
                    <a:pt x="79" y="21"/>
                  </a:lnTo>
                  <a:lnTo>
                    <a:pt x="85" y="24"/>
                  </a:lnTo>
                  <a:lnTo>
                    <a:pt x="85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4" name="Полилиния 823"/>
            <p:cNvSpPr>
              <a:spLocks noEditPoints="1"/>
            </p:cNvSpPr>
            <p:nvPr/>
          </p:nvSpPr>
          <p:spPr bwMode="auto">
            <a:xfrm>
              <a:off x="4659785" y="-1365581"/>
              <a:ext cx="212091" cy="134597"/>
            </a:xfrm>
            <a:custGeom>
              <a:avLst/>
              <a:gdLst/>
              <a:ahLst/>
              <a:cxnLst>
                <a:cxn ang="0">
                  <a:pos x="146" y="43"/>
                </a:cxn>
                <a:cxn ang="0">
                  <a:pos x="138" y="43"/>
                </a:cxn>
                <a:cxn ang="0">
                  <a:pos x="133" y="40"/>
                </a:cxn>
                <a:cxn ang="0">
                  <a:pos x="129" y="30"/>
                </a:cxn>
                <a:cxn ang="0">
                  <a:pos x="114" y="24"/>
                </a:cxn>
                <a:cxn ang="0">
                  <a:pos x="109" y="22"/>
                </a:cxn>
                <a:cxn ang="0">
                  <a:pos x="100" y="17"/>
                </a:cxn>
                <a:cxn ang="0">
                  <a:pos x="93" y="8"/>
                </a:cxn>
                <a:cxn ang="0">
                  <a:pos x="85" y="3"/>
                </a:cxn>
                <a:cxn ang="0">
                  <a:pos x="84" y="0"/>
                </a:cxn>
                <a:cxn ang="0">
                  <a:pos x="79" y="0"/>
                </a:cxn>
                <a:cxn ang="0">
                  <a:pos x="76" y="1"/>
                </a:cxn>
                <a:cxn ang="0">
                  <a:pos x="68" y="3"/>
                </a:cxn>
                <a:cxn ang="0">
                  <a:pos x="58" y="9"/>
                </a:cxn>
                <a:cxn ang="0">
                  <a:pos x="55" y="5"/>
                </a:cxn>
                <a:cxn ang="0">
                  <a:pos x="47" y="3"/>
                </a:cxn>
                <a:cxn ang="0">
                  <a:pos x="15" y="8"/>
                </a:cxn>
                <a:cxn ang="0">
                  <a:pos x="18" y="45"/>
                </a:cxn>
                <a:cxn ang="0">
                  <a:pos x="2" y="45"/>
                </a:cxn>
                <a:cxn ang="0">
                  <a:pos x="0" y="45"/>
                </a:cxn>
                <a:cxn ang="0">
                  <a:pos x="2" y="61"/>
                </a:cxn>
                <a:cxn ang="0">
                  <a:pos x="4" y="75"/>
                </a:cxn>
                <a:cxn ang="0">
                  <a:pos x="20" y="85"/>
                </a:cxn>
                <a:cxn ang="0">
                  <a:pos x="20" y="89"/>
                </a:cxn>
                <a:cxn ang="0">
                  <a:pos x="18" y="96"/>
                </a:cxn>
                <a:cxn ang="0">
                  <a:pos x="18" y="98"/>
                </a:cxn>
                <a:cxn ang="0">
                  <a:pos x="32" y="99"/>
                </a:cxn>
                <a:cxn ang="0">
                  <a:pos x="42" y="98"/>
                </a:cxn>
                <a:cxn ang="0">
                  <a:pos x="61" y="83"/>
                </a:cxn>
                <a:cxn ang="0">
                  <a:pos x="68" y="83"/>
                </a:cxn>
                <a:cxn ang="0">
                  <a:pos x="84" y="86"/>
                </a:cxn>
                <a:cxn ang="0">
                  <a:pos x="97" y="85"/>
                </a:cxn>
                <a:cxn ang="0">
                  <a:pos x="101" y="77"/>
                </a:cxn>
                <a:cxn ang="0">
                  <a:pos x="114" y="70"/>
                </a:cxn>
                <a:cxn ang="0">
                  <a:pos x="119" y="65"/>
                </a:cxn>
                <a:cxn ang="0">
                  <a:pos x="127" y="59"/>
                </a:cxn>
                <a:cxn ang="0">
                  <a:pos x="138" y="53"/>
                </a:cxn>
                <a:cxn ang="0">
                  <a:pos x="156" y="46"/>
                </a:cxn>
                <a:cxn ang="0">
                  <a:pos x="146" y="43"/>
                </a:cxn>
                <a:cxn ang="0">
                  <a:pos x="101" y="37"/>
                </a:cxn>
                <a:cxn ang="0">
                  <a:pos x="101" y="38"/>
                </a:cxn>
                <a:cxn ang="0">
                  <a:pos x="98" y="40"/>
                </a:cxn>
                <a:cxn ang="0">
                  <a:pos x="92" y="37"/>
                </a:cxn>
                <a:cxn ang="0">
                  <a:pos x="85" y="38"/>
                </a:cxn>
                <a:cxn ang="0">
                  <a:pos x="80" y="38"/>
                </a:cxn>
                <a:cxn ang="0">
                  <a:pos x="79" y="37"/>
                </a:cxn>
                <a:cxn ang="0">
                  <a:pos x="80" y="33"/>
                </a:cxn>
                <a:cxn ang="0">
                  <a:pos x="82" y="32"/>
                </a:cxn>
                <a:cxn ang="0">
                  <a:pos x="87" y="32"/>
                </a:cxn>
                <a:cxn ang="0">
                  <a:pos x="88" y="29"/>
                </a:cxn>
                <a:cxn ang="0">
                  <a:pos x="95" y="25"/>
                </a:cxn>
                <a:cxn ang="0">
                  <a:pos x="90" y="32"/>
                </a:cxn>
                <a:cxn ang="0">
                  <a:pos x="93" y="33"/>
                </a:cxn>
                <a:cxn ang="0">
                  <a:pos x="90" y="35"/>
                </a:cxn>
                <a:cxn ang="0">
                  <a:pos x="92" y="37"/>
                </a:cxn>
                <a:cxn ang="0">
                  <a:pos x="93" y="37"/>
                </a:cxn>
                <a:cxn ang="0">
                  <a:pos x="97" y="30"/>
                </a:cxn>
                <a:cxn ang="0">
                  <a:pos x="98" y="29"/>
                </a:cxn>
                <a:cxn ang="0">
                  <a:pos x="101" y="30"/>
                </a:cxn>
                <a:cxn ang="0">
                  <a:pos x="101" y="32"/>
                </a:cxn>
                <a:cxn ang="0">
                  <a:pos x="98" y="32"/>
                </a:cxn>
                <a:cxn ang="0">
                  <a:pos x="98" y="35"/>
                </a:cxn>
                <a:cxn ang="0">
                  <a:pos x="101" y="37"/>
                </a:cxn>
              </a:cxnLst>
              <a:rect l="0" t="0" r="r" b="b"/>
              <a:pathLst>
                <a:path w="156" h="99">
                  <a:moveTo>
                    <a:pt x="146" y="43"/>
                  </a:moveTo>
                  <a:lnTo>
                    <a:pt x="138" y="43"/>
                  </a:lnTo>
                  <a:lnTo>
                    <a:pt x="133" y="40"/>
                  </a:lnTo>
                  <a:lnTo>
                    <a:pt x="129" y="30"/>
                  </a:lnTo>
                  <a:lnTo>
                    <a:pt x="114" y="24"/>
                  </a:lnTo>
                  <a:lnTo>
                    <a:pt x="109" y="22"/>
                  </a:lnTo>
                  <a:lnTo>
                    <a:pt x="100" y="17"/>
                  </a:lnTo>
                  <a:lnTo>
                    <a:pt x="93" y="8"/>
                  </a:lnTo>
                  <a:lnTo>
                    <a:pt x="85" y="3"/>
                  </a:lnTo>
                  <a:lnTo>
                    <a:pt x="84" y="0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68" y="3"/>
                  </a:lnTo>
                  <a:lnTo>
                    <a:pt x="58" y="9"/>
                  </a:lnTo>
                  <a:lnTo>
                    <a:pt x="55" y="5"/>
                  </a:lnTo>
                  <a:lnTo>
                    <a:pt x="47" y="3"/>
                  </a:lnTo>
                  <a:lnTo>
                    <a:pt x="15" y="8"/>
                  </a:lnTo>
                  <a:lnTo>
                    <a:pt x="18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2" y="61"/>
                  </a:lnTo>
                  <a:lnTo>
                    <a:pt x="4" y="75"/>
                  </a:lnTo>
                  <a:lnTo>
                    <a:pt x="20" y="85"/>
                  </a:lnTo>
                  <a:lnTo>
                    <a:pt x="20" y="89"/>
                  </a:lnTo>
                  <a:lnTo>
                    <a:pt x="18" y="96"/>
                  </a:lnTo>
                  <a:lnTo>
                    <a:pt x="18" y="98"/>
                  </a:lnTo>
                  <a:lnTo>
                    <a:pt x="32" y="99"/>
                  </a:lnTo>
                  <a:lnTo>
                    <a:pt x="42" y="98"/>
                  </a:lnTo>
                  <a:lnTo>
                    <a:pt x="61" y="83"/>
                  </a:lnTo>
                  <a:lnTo>
                    <a:pt x="68" y="83"/>
                  </a:lnTo>
                  <a:lnTo>
                    <a:pt x="84" y="86"/>
                  </a:lnTo>
                  <a:lnTo>
                    <a:pt x="97" y="85"/>
                  </a:lnTo>
                  <a:lnTo>
                    <a:pt x="101" y="77"/>
                  </a:lnTo>
                  <a:lnTo>
                    <a:pt x="114" y="70"/>
                  </a:lnTo>
                  <a:lnTo>
                    <a:pt x="119" y="65"/>
                  </a:lnTo>
                  <a:lnTo>
                    <a:pt x="127" y="59"/>
                  </a:lnTo>
                  <a:lnTo>
                    <a:pt x="138" y="53"/>
                  </a:lnTo>
                  <a:lnTo>
                    <a:pt x="156" y="46"/>
                  </a:lnTo>
                  <a:lnTo>
                    <a:pt x="146" y="43"/>
                  </a:lnTo>
                  <a:close/>
                  <a:moveTo>
                    <a:pt x="101" y="37"/>
                  </a:moveTo>
                  <a:lnTo>
                    <a:pt x="101" y="38"/>
                  </a:lnTo>
                  <a:lnTo>
                    <a:pt x="98" y="40"/>
                  </a:lnTo>
                  <a:lnTo>
                    <a:pt x="92" y="37"/>
                  </a:lnTo>
                  <a:lnTo>
                    <a:pt x="85" y="38"/>
                  </a:lnTo>
                  <a:lnTo>
                    <a:pt x="80" y="38"/>
                  </a:lnTo>
                  <a:lnTo>
                    <a:pt x="79" y="37"/>
                  </a:lnTo>
                  <a:lnTo>
                    <a:pt x="80" y="33"/>
                  </a:lnTo>
                  <a:lnTo>
                    <a:pt x="82" y="32"/>
                  </a:lnTo>
                  <a:lnTo>
                    <a:pt x="87" y="32"/>
                  </a:lnTo>
                  <a:lnTo>
                    <a:pt x="88" y="29"/>
                  </a:lnTo>
                  <a:lnTo>
                    <a:pt x="95" y="25"/>
                  </a:lnTo>
                  <a:lnTo>
                    <a:pt x="90" y="32"/>
                  </a:lnTo>
                  <a:lnTo>
                    <a:pt x="93" y="33"/>
                  </a:lnTo>
                  <a:lnTo>
                    <a:pt x="90" y="35"/>
                  </a:lnTo>
                  <a:lnTo>
                    <a:pt x="92" y="37"/>
                  </a:lnTo>
                  <a:lnTo>
                    <a:pt x="93" y="37"/>
                  </a:lnTo>
                  <a:lnTo>
                    <a:pt x="97" y="30"/>
                  </a:lnTo>
                  <a:lnTo>
                    <a:pt x="98" y="29"/>
                  </a:lnTo>
                  <a:lnTo>
                    <a:pt x="101" y="30"/>
                  </a:lnTo>
                  <a:lnTo>
                    <a:pt x="101" y="32"/>
                  </a:lnTo>
                  <a:lnTo>
                    <a:pt x="98" y="32"/>
                  </a:lnTo>
                  <a:lnTo>
                    <a:pt x="98" y="35"/>
                  </a:lnTo>
                  <a:lnTo>
                    <a:pt x="101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5" name="Полилиния 824"/>
            <p:cNvSpPr>
              <a:spLocks noEditPoints="1"/>
            </p:cNvSpPr>
            <p:nvPr/>
          </p:nvSpPr>
          <p:spPr bwMode="auto">
            <a:xfrm>
              <a:off x="4695134" y="-3383164"/>
              <a:ext cx="2950239" cy="1143388"/>
            </a:xfrm>
            <a:custGeom>
              <a:avLst/>
              <a:gdLst/>
              <a:ahLst/>
              <a:cxnLst>
                <a:cxn ang="0">
                  <a:pos x="2093" y="364"/>
                </a:cxn>
                <a:cxn ang="0">
                  <a:pos x="2075" y="355"/>
                </a:cxn>
                <a:cxn ang="0">
                  <a:pos x="1855" y="281"/>
                </a:cxn>
                <a:cxn ang="0">
                  <a:pos x="1689" y="255"/>
                </a:cxn>
                <a:cxn ang="0">
                  <a:pos x="1437" y="241"/>
                </a:cxn>
                <a:cxn ang="0">
                  <a:pos x="1240" y="175"/>
                </a:cxn>
                <a:cxn ang="0">
                  <a:pos x="1055" y="166"/>
                </a:cxn>
                <a:cxn ang="0">
                  <a:pos x="1001" y="170"/>
                </a:cxn>
                <a:cxn ang="0">
                  <a:pos x="927" y="26"/>
                </a:cxn>
                <a:cxn ang="0">
                  <a:pos x="819" y="74"/>
                </a:cxn>
                <a:cxn ang="0">
                  <a:pos x="725" y="161"/>
                </a:cxn>
                <a:cxn ang="0">
                  <a:pos x="712" y="287"/>
                </a:cxn>
                <a:cxn ang="0">
                  <a:pos x="637" y="251"/>
                </a:cxn>
                <a:cxn ang="0">
                  <a:pos x="648" y="323"/>
                </a:cxn>
                <a:cxn ang="0">
                  <a:pos x="592" y="392"/>
                </a:cxn>
                <a:cxn ang="0">
                  <a:pos x="555" y="202"/>
                </a:cxn>
                <a:cxn ang="0">
                  <a:pos x="508" y="324"/>
                </a:cxn>
                <a:cxn ang="0">
                  <a:pos x="338" y="339"/>
                </a:cxn>
                <a:cxn ang="0">
                  <a:pos x="244" y="353"/>
                </a:cxn>
                <a:cxn ang="0">
                  <a:pos x="123" y="422"/>
                </a:cxn>
                <a:cxn ang="0">
                  <a:pos x="146" y="400"/>
                </a:cxn>
                <a:cxn ang="0">
                  <a:pos x="21" y="305"/>
                </a:cxn>
                <a:cxn ang="0">
                  <a:pos x="54" y="478"/>
                </a:cxn>
                <a:cxn ang="0">
                  <a:pos x="22" y="602"/>
                </a:cxn>
                <a:cxn ang="0">
                  <a:pos x="109" y="676"/>
                </a:cxn>
                <a:cxn ang="0">
                  <a:pos x="202" y="746"/>
                </a:cxn>
                <a:cxn ang="0">
                  <a:pos x="223" y="809"/>
                </a:cxn>
                <a:cxn ang="0">
                  <a:pos x="319" y="778"/>
                </a:cxn>
                <a:cxn ang="0">
                  <a:pos x="301" y="714"/>
                </a:cxn>
                <a:cxn ang="0">
                  <a:pos x="409" y="703"/>
                </a:cxn>
                <a:cxn ang="0">
                  <a:pos x="492" y="676"/>
                </a:cxn>
                <a:cxn ang="0">
                  <a:pos x="595" y="621"/>
                </a:cxn>
                <a:cxn ang="0">
                  <a:pos x="678" y="653"/>
                </a:cxn>
                <a:cxn ang="0">
                  <a:pos x="882" y="730"/>
                </a:cxn>
                <a:cxn ang="0">
                  <a:pos x="1124" y="701"/>
                </a:cxn>
                <a:cxn ang="0">
                  <a:pos x="1371" y="653"/>
                </a:cxn>
                <a:cxn ang="0">
                  <a:pos x="1552" y="785"/>
                </a:cxn>
                <a:cxn ang="0">
                  <a:pos x="1541" y="818"/>
                </a:cxn>
                <a:cxn ang="0">
                  <a:pos x="1621" y="659"/>
                </a:cxn>
                <a:cxn ang="0">
                  <a:pos x="1527" y="631"/>
                </a:cxn>
                <a:cxn ang="0">
                  <a:pos x="1684" y="536"/>
                </a:cxn>
                <a:cxn ang="0">
                  <a:pos x="1815" y="488"/>
                </a:cxn>
                <a:cxn ang="0">
                  <a:pos x="1850" y="520"/>
                </a:cxn>
                <a:cxn ang="0">
                  <a:pos x="1887" y="632"/>
                </a:cxn>
                <a:cxn ang="0">
                  <a:pos x="1875" y="570"/>
                </a:cxn>
                <a:cxn ang="0">
                  <a:pos x="1995" y="491"/>
                </a:cxn>
                <a:cxn ang="0">
                  <a:pos x="2046" y="414"/>
                </a:cxn>
                <a:cxn ang="0">
                  <a:pos x="2086" y="401"/>
                </a:cxn>
                <a:cxn ang="0">
                  <a:pos x="2141" y="425"/>
                </a:cxn>
                <a:cxn ang="0">
                  <a:pos x="2158" y="401"/>
                </a:cxn>
                <a:cxn ang="0">
                  <a:pos x="74" y="528"/>
                </a:cxn>
                <a:cxn ang="0">
                  <a:pos x="74" y="518"/>
                </a:cxn>
                <a:cxn ang="0">
                  <a:pos x="93" y="485"/>
                </a:cxn>
                <a:cxn ang="0">
                  <a:pos x="117" y="501"/>
                </a:cxn>
                <a:cxn ang="0">
                  <a:pos x="160" y="574"/>
                </a:cxn>
                <a:cxn ang="0">
                  <a:pos x="167" y="570"/>
                </a:cxn>
                <a:cxn ang="0">
                  <a:pos x="325" y="658"/>
                </a:cxn>
                <a:cxn ang="0">
                  <a:pos x="335" y="621"/>
                </a:cxn>
                <a:cxn ang="0">
                  <a:pos x="903" y="626"/>
                </a:cxn>
                <a:cxn ang="0">
                  <a:pos x="1050" y="605"/>
                </a:cxn>
                <a:cxn ang="0">
                  <a:pos x="1135" y="674"/>
                </a:cxn>
                <a:cxn ang="0">
                  <a:pos x="1158" y="623"/>
                </a:cxn>
              </a:cxnLst>
              <a:rect l="0" t="0" r="r" b="b"/>
              <a:pathLst>
                <a:path w="2170" h="841">
                  <a:moveTo>
                    <a:pt x="2162" y="387"/>
                  </a:moveTo>
                  <a:lnTo>
                    <a:pt x="2160" y="384"/>
                  </a:lnTo>
                  <a:lnTo>
                    <a:pt x="2157" y="385"/>
                  </a:lnTo>
                  <a:lnTo>
                    <a:pt x="2155" y="385"/>
                  </a:lnTo>
                  <a:lnTo>
                    <a:pt x="2157" y="384"/>
                  </a:lnTo>
                  <a:lnTo>
                    <a:pt x="2141" y="376"/>
                  </a:lnTo>
                  <a:lnTo>
                    <a:pt x="2131" y="366"/>
                  </a:lnTo>
                  <a:lnTo>
                    <a:pt x="2118" y="364"/>
                  </a:lnTo>
                  <a:lnTo>
                    <a:pt x="2120" y="369"/>
                  </a:lnTo>
                  <a:lnTo>
                    <a:pt x="2110" y="366"/>
                  </a:lnTo>
                  <a:lnTo>
                    <a:pt x="2113" y="369"/>
                  </a:lnTo>
                  <a:lnTo>
                    <a:pt x="2112" y="371"/>
                  </a:lnTo>
                  <a:lnTo>
                    <a:pt x="2109" y="368"/>
                  </a:lnTo>
                  <a:lnTo>
                    <a:pt x="2110" y="364"/>
                  </a:lnTo>
                  <a:lnTo>
                    <a:pt x="2102" y="361"/>
                  </a:lnTo>
                  <a:lnTo>
                    <a:pt x="2102" y="366"/>
                  </a:lnTo>
                  <a:lnTo>
                    <a:pt x="2097" y="364"/>
                  </a:lnTo>
                  <a:lnTo>
                    <a:pt x="2093" y="364"/>
                  </a:lnTo>
                  <a:lnTo>
                    <a:pt x="2097" y="366"/>
                  </a:lnTo>
                  <a:lnTo>
                    <a:pt x="2101" y="366"/>
                  </a:lnTo>
                  <a:lnTo>
                    <a:pt x="2104" y="376"/>
                  </a:lnTo>
                  <a:lnTo>
                    <a:pt x="2110" y="377"/>
                  </a:lnTo>
                  <a:lnTo>
                    <a:pt x="2112" y="382"/>
                  </a:lnTo>
                  <a:lnTo>
                    <a:pt x="2109" y="384"/>
                  </a:lnTo>
                  <a:lnTo>
                    <a:pt x="2107" y="377"/>
                  </a:lnTo>
                  <a:lnTo>
                    <a:pt x="2102" y="377"/>
                  </a:lnTo>
                  <a:lnTo>
                    <a:pt x="2101" y="374"/>
                  </a:lnTo>
                  <a:lnTo>
                    <a:pt x="2094" y="371"/>
                  </a:lnTo>
                  <a:lnTo>
                    <a:pt x="2093" y="368"/>
                  </a:lnTo>
                  <a:lnTo>
                    <a:pt x="2081" y="355"/>
                  </a:lnTo>
                  <a:lnTo>
                    <a:pt x="2085" y="358"/>
                  </a:lnTo>
                  <a:lnTo>
                    <a:pt x="2083" y="355"/>
                  </a:lnTo>
                  <a:lnTo>
                    <a:pt x="2077" y="352"/>
                  </a:lnTo>
                  <a:lnTo>
                    <a:pt x="2073" y="347"/>
                  </a:lnTo>
                  <a:lnTo>
                    <a:pt x="2064" y="345"/>
                  </a:lnTo>
                  <a:lnTo>
                    <a:pt x="2075" y="355"/>
                  </a:lnTo>
                  <a:lnTo>
                    <a:pt x="2059" y="347"/>
                  </a:lnTo>
                  <a:lnTo>
                    <a:pt x="2061" y="345"/>
                  </a:lnTo>
                  <a:lnTo>
                    <a:pt x="2061" y="344"/>
                  </a:lnTo>
                  <a:lnTo>
                    <a:pt x="2046" y="340"/>
                  </a:lnTo>
                  <a:lnTo>
                    <a:pt x="2049" y="339"/>
                  </a:lnTo>
                  <a:lnTo>
                    <a:pt x="2046" y="336"/>
                  </a:lnTo>
                  <a:lnTo>
                    <a:pt x="2041" y="336"/>
                  </a:lnTo>
                  <a:lnTo>
                    <a:pt x="2038" y="332"/>
                  </a:lnTo>
                  <a:lnTo>
                    <a:pt x="2033" y="331"/>
                  </a:lnTo>
                  <a:lnTo>
                    <a:pt x="2028" y="332"/>
                  </a:lnTo>
                  <a:lnTo>
                    <a:pt x="2025" y="328"/>
                  </a:lnTo>
                  <a:lnTo>
                    <a:pt x="2016" y="324"/>
                  </a:lnTo>
                  <a:lnTo>
                    <a:pt x="2011" y="318"/>
                  </a:lnTo>
                  <a:lnTo>
                    <a:pt x="1995" y="315"/>
                  </a:lnTo>
                  <a:lnTo>
                    <a:pt x="1995" y="313"/>
                  </a:lnTo>
                  <a:lnTo>
                    <a:pt x="1966" y="299"/>
                  </a:lnTo>
                  <a:lnTo>
                    <a:pt x="1926" y="286"/>
                  </a:lnTo>
                  <a:lnTo>
                    <a:pt x="1855" y="281"/>
                  </a:lnTo>
                  <a:lnTo>
                    <a:pt x="1854" y="283"/>
                  </a:lnTo>
                  <a:lnTo>
                    <a:pt x="1857" y="291"/>
                  </a:lnTo>
                  <a:lnTo>
                    <a:pt x="1854" y="294"/>
                  </a:lnTo>
                  <a:lnTo>
                    <a:pt x="1862" y="295"/>
                  </a:lnTo>
                  <a:lnTo>
                    <a:pt x="1873" y="310"/>
                  </a:lnTo>
                  <a:lnTo>
                    <a:pt x="1867" y="320"/>
                  </a:lnTo>
                  <a:lnTo>
                    <a:pt x="1836" y="307"/>
                  </a:lnTo>
                  <a:lnTo>
                    <a:pt x="1830" y="295"/>
                  </a:lnTo>
                  <a:lnTo>
                    <a:pt x="1822" y="289"/>
                  </a:lnTo>
                  <a:lnTo>
                    <a:pt x="1814" y="299"/>
                  </a:lnTo>
                  <a:lnTo>
                    <a:pt x="1778" y="294"/>
                  </a:lnTo>
                  <a:lnTo>
                    <a:pt x="1772" y="289"/>
                  </a:lnTo>
                  <a:lnTo>
                    <a:pt x="1741" y="302"/>
                  </a:lnTo>
                  <a:lnTo>
                    <a:pt x="1738" y="297"/>
                  </a:lnTo>
                  <a:lnTo>
                    <a:pt x="1724" y="292"/>
                  </a:lnTo>
                  <a:lnTo>
                    <a:pt x="1716" y="289"/>
                  </a:lnTo>
                  <a:lnTo>
                    <a:pt x="1711" y="271"/>
                  </a:lnTo>
                  <a:lnTo>
                    <a:pt x="1689" y="255"/>
                  </a:lnTo>
                  <a:lnTo>
                    <a:pt x="1634" y="254"/>
                  </a:lnTo>
                  <a:lnTo>
                    <a:pt x="1610" y="260"/>
                  </a:lnTo>
                  <a:lnTo>
                    <a:pt x="1597" y="254"/>
                  </a:lnTo>
                  <a:lnTo>
                    <a:pt x="1602" y="249"/>
                  </a:lnTo>
                  <a:lnTo>
                    <a:pt x="1587" y="239"/>
                  </a:lnTo>
                  <a:lnTo>
                    <a:pt x="1576" y="241"/>
                  </a:lnTo>
                  <a:lnTo>
                    <a:pt x="1567" y="235"/>
                  </a:lnTo>
                  <a:lnTo>
                    <a:pt x="1551" y="233"/>
                  </a:lnTo>
                  <a:lnTo>
                    <a:pt x="1554" y="225"/>
                  </a:lnTo>
                  <a:lnTo>
                    <a:pt x="1562" y="227"/>
                  </a:lnTo>
                  <a:lnTo>
                    <a:pt x="1554" y="217"/>
                  </a:lnTo>
                  <a:lnTo>
                    <a:pt x="1434" y="194"/>
                  </a:lnTo>
                  <a:lnTo>
                    <a:pt x="1430" y="198"/>
                  </a:lnTo>
                  <a:lnTo>
                    <a:pt x="1437" y="202"/>
                  </a:lnTo>
                  <a:lnTo>
                    <a:pt x="1427" y="222"/>
                  </a:lnTo>
                  <a:lnTo>
                    <a:pt x="1430" y="227"/>
                  </a:lnTo>
                  <a:lnTo>
                    <a:pt x="1430" y="231"/>
                  </a:lnTo>
                  <a:lnTo>
                    <a:pt x="1437" y="241"/>
                  </a:lnTo>
                  <a:lnTo>
                    <a:pt x="1429" y="238"/>
                  </a:lnTo>
                  <a:lnTo>
                    <a:pt x="1414" y="251"/>
                  </a:lnTo>
                  <a:lnTo>
                    <a:pt x="1389" y="239"/>
                  </a:lnTo>
                  <a:lnTo>
                    <a:pt x="1377" y="235"/>
                  </a:lnTo>
                  <a:lnTo>
                    <a:pt x="1355" y="243"/>
                  </a:lnTo>
                  <a:lnTo>
                    <a:pt x="1336" y="223"/>
                  </a:lnTo>
                  <a:lnTo>
                    <a:pt x="1334" y="265"/>
                  </a:lnTo>
                  <a:lnTo>
                    <a:pt x="1326" y="257"/>
                  </a:lnTo>
                  <a:lnTo>
                    <a:pt x="1312" y="254"/>
                  </a:lnTo>
                  <a:lnTo>
                    <a:pt x="1294" y="235"/>
                  </a:lnTo>
                  <a:lnTo>
                    <a:pt x="1291" y="235"/>
                  </a:lnTo>
                  <a:lnTo>
                    <a:pt x="1286" y="227"/>
                  </a:lnTo>
                  <a:lnTo>
                    <a:pt x="1292" y="219"/>
                  </a:lnTo>
                  <a:lnTo>
                    <a:pt x="1291" y="210"/>
                  </a:lnTo>
                  <a:lnTo>
                    <a:pt x="1283" y="204"/>
                  </a:lnTo>
                  <a:lnTo>
                    <a:pt x="1283" y="190"/>
                  </a:lnTo>
                  <a:lnTo>
                    <a:pt x="1259" y="174"/>
                  </a:lnTo>
                  <a:lnTo>
                    <a:pt x="1240" y="175"/>
                  </a:lnTo>
                  <a:lnTo>
                    <a:pt x="1199" y="159"/>
                  </a:lnTo>
                  <a:lnTo>
                    <a:pt x="1199" y="166"/>
                  </a:lnTo>
                  <a:lnTo>
                    <a:pt x="1193" y="162"/>
                  </a:lnTo>
                  <a:lnTo>
                    <a:pt x="1195" y="174"/>
                  </a:lnTo>
                  <a:lnTo>
                    <a:pt x="1203" y="185"/>
                  </a:lnTo>
                  <a:lnTo>
                    <a:pt x="1201" y="188"/>
                  </a:lnTo>
                  <a:lnTo>
                    <a:pt x="1159" y="191"/>
                  </a:lnTo>
                  <a:lnTo>
                    <a:pt x="1138" y="185"/>
                  </a:lnTo>
                  <a:lnTo>
                    <a:pt x="1140" y="174"/>
                  </a:lnTo>
                  <a:lnTo>
                    <a:pt x="1097" y="166"/>
                  </a:lnTo>
                  <a:lnTo>
                    <a:pt x="1071" y="174"/>
                  </a:lnTo>
                  <a:lnTo>
                    <a:pt x="1089" y="185"/>
                  </a:lnTo>
                  <a:lnTo>
                    <a:pt x="1078" y="180"/>
                  </a:lnTo>
                  <a:lnTo>
                    <a:pt x="1068" y="175"/>
                  </a:lnTo>
                  <a:lnTo>
                    <a:pt x="1068" y="169"/>
                  </a:lnTo>
                  <a:lnTo>
                    <a:pt x="1055" y="154"/>
                  </a:lnTo>
                  <a:lnTo>
                    <a:pt x="1058" y="162"/>
                  </a:lnTo>
                  <a:lnTo>
                    <a:pt x="1055" y="166"/>
                  </a:lnTo>
                  <a:lnTo>
                    <a:pt x="1039" y="162"/>
                  </a:lnTo>
                  <a:lnTo>
                    <a:pt x="1039" y="153"/>
                  </a:lnTo>
                  <a:lnTo>
                    <a:pt x="1031" y="159"/>
                  </a:lnTo>
                  <a:lnTo>
                    <a:pt x="1020" y="154"/>
                  </a:lnTo>
                  <a:lnTo>
                    <a:pt x="1015" y="162"/>
                  </a:lnTo>
                  <a:lnTo>
                    <a:pt x="1020" y="169"/>
                  </a:lnTo>
                  <a:lnTo>
                    <a:pt x="1034" y="167"/>
                  </a:lnTo>
                  <a:lnTo>
                    <a:pt x="1023" y="177"/>
                  </a:lnTo>
                  <a:lnTo>
                    <a:pt x="1015" y="172"/>
                  </a:lnTo>
                  <a:lnTo>
                    <a:pt x="1017" y="178"/>
                  </a:lnTo>
                  <a:lnTo>
                    <a:pt x="999" y="186"/>
                  </a:lnTo>
                  <a:lnTo>
                    <a:pt x="983" y="185"/>
                  </a:lnTo>
                  <a:lnTo>
                    <a:pt x="981" y="186"/>
                  </a:lnTo>
                  <a:lnTo>
                    <a:pt x="985" y="193"/>
                  </a:lnTo>
                  <a:lnTo>
                    <a:pt x="975" y="196"/>
                  </a:lnTo>
                  <a:lnTo>
                    <a:pt x="978" y="183"/>
                  </a:lnTo>
                  <a:lnTo>
                    <a:pt x="988" y="170"/>
                  </a:lnTo>
                  <a:lnTo>
                    <a:pt x="1001" y="170"/>
                  </a:lnTo>
                  <a:lnTo>
                    <a:pt x="1020" y="137"/>
                  </a:lnTo>
                  <a:lnTo>
                    <a:pt x="1047" y="116"/>
                  </a:lnTo>
                  <a:lnTo>
                    <a:pt x="1050" y="105"/>
                  </a:lnTo>
                  <a:lnTo>
                    <a:pt x="1049" y="95"/>
                  </a:lnTo>
                  <a:lnTo>
                    <a:pt x="1044" y="90"/>
                  </a:lnTo>
                  <a:lnTo>
                    <a:pt x="1045" y="84"/>
                  </a:lnTo>
                  <a:lnTo>
                    <a:pt x="1031" y="66"/>
                  </a:lnTo>
                  <a:lnTo>
                    <a:pt x="1029" y="73"/>
                  </a:lnTo>
                  <a:lnTo>
                    <a:pt x="1023" y="66"/>
                  </a:lnTo>
                  <a:lnTo>
                    <a:pt x="1025" y="63"/>
                  </a:lnTo>
                  <a:lnTo>
                    <a:pt x="999" y="45"/>
                  </a:lnTo>
                  <a:lnTo>
                    <a:pt x="962" y="44"/>
                  </a:lnTo>
                  <a:lnTo>
                    <a:pt x="956" y="57"/>
                  </a:lnTo>
                  <a:lnTo>
                    <a:pt x="941" y="57"/>
                  </a:lnTo>
                  <a:lnTo>
                    <a:pt x="949" y="44"/>
                  </a:lnTo>
                  <a:lnTo>
                    <a:pt x="948" y="34"/>
                  </a:lnTo>
                  <a:lnTo>
                    <a:pt x="927" y="32"/>
                  </a:lnTo>
                  <a:lnTo>
                    <a:pt x="927" y="26"/>
                  </a:lnTo>
                  <a:lnTo>
                    <a:pt x="911" y="36"/>
                  </a:lnTo>
                  <a:lnTo>
                    <a:pt x="927" y="18"/>
                  </a:lnTo>
                  <a:lnTo>
                    <a:pt x="920" y="8"/>
                  </a:lnTo>
                  <a:lnTo>
                    <a:pt x="898" y="0"/>
                  </a:lnTo>
                  <a:lnTo>
                    <a:pt x="885" y="4"/>
                  </a:lnTo>
                  <a:lnTo>
                    <a:pt x="872" y="29"/>
                  </a:lnTo>
                  <a:lnTo>
                    <a:pt x="869" y="41"/>
                  </a:lnTo>
                  <a:lnTo>
                    <a:pt x="879" y="49"/>
                  </a:lnTo>
                  <a:lnTo>
                    <a:pt x="877" y="53"/>
                  </a:lnTo>
                  <a:lnTo>
                    <a:pt x="850" y="57"/>
                  </a:lnTo>
                  <a:lnTo>
                    <a:pt x="864" y="66"/>
                  </a:lnTo>
                  <a:lnTo>
                    <a:pt x="866" y="76"/>
                  </a:lnTo>
                  <a:lnTo>
                    <a:pt x="850" y="66"/>
                  </a:lnTo>
                  <a:lnTo>
                    <a:pt x="827" y="82"/>
                  </a:lnTo>
                  <a:lnTo>
                    <a:pt x="827" y="79"/>
                  </a:lnTo>
                  <a:lnTo>
                    <a:pt x="824" y="77"/>
                  </a:lnTo>
                  <a:lnTo>
                    <a:pt x="818" y="82"/>
                  </a:lnTo>
                  <a:lnTo>
                    <a:pt x="819" y="74"/>
                  </a:lnTo>
                  <a:lnTo>
                    <a:pt x="815" y="71"/>
                  </a:lnTo>
                  <a:lnTo>
                    <a:pt x="779" y="76"/>
                  </a:lnTo>
                  <a:lnTo>
                    <a:pt x="789" y="84"/>
                  </a:lnTo>
                  <a:lnTo>
                    <a:pt x="750" y="97"/>
                  </a:lnTo>
                  <a:lnTo>
                    <a:pt x="750" y="95"/>
                  </a:lnTo>
                  <a:lnTo>
                    <a:pt x="741" y="98"/>
                  </a:lnTo>
                  <a:lnTo>
                    <a:pt x="730" y="114"/>
                  </a:lnTo>
                  <a:lnTo>
                    <a:pt x="717" y="114"/>
                  </a:lnTo>
                  <a:lnTo>
                    <a:pt x="720" y="119"/>
                  </a:lnTo>
                  <a:lnTo>
                    <a:pt x="718" y="132"/>
                  </a:lnTo>
                  <a:lnTo>
                    <a:pt x="706" y="125"/>
                  </a:lnTo>
                  <a:lnTo>
                    <a:pt x="706" y="132"/>
                  </a:lnTo>
                  <a:lnTo>
                    <a:pt x="717" y="135"/>
                  </a:lnTo>
                  <a:lnTo>
                    <a:pt x="710" y="143"/>
                  </a:lnTo>
                  <a:lnTo>
                    <a:pt x="722" y="148"/>
                  </a:lnTo>
                  <a:lnTo>
                    <a:pt x="726" y="154"/>
                  </a:lnTo>
                  <a:lnTo>
                    <a:pt x="723" y="154"/>
                  </a:lnTo>
                  <a:lnTo>
                    <a:pt x="725" y="161"/>
                  </a:lnTo>
                  <a:lnTo>
                    <a:pt x="649" y="174"/>
                  </a:lnTo>
                  <a:lnTo>
                    <a:pt x="654" y="177"/>
                  </a:lnTo>
                  <a:lnTo>
                    <a:pt x="649" y="182"/>
                  </a:lnTo>
                  <a:lnTo>
                    <a:pt x="653" y="183"/>
                  </a:lnTo>
                  <a:lnTo>
                    <a:pt x="651" y="186"/>
                  </a:lnTo>
                  <a:lnTo>
                    <a:pt x="662" y="196"/>
                  </a:lnTo>
                  <a:lnTo>
                    <a:pt x="661" y="202"/>
                  </a:lnTo>
                  <a:lnTo>
                    <a:pt x="665" y="212"/>
                  </a:lnTo>
                  <a:lnTo>
                    <a:pt x="683" y="219"/>
                  </a:lnTo>
                  <a:lnTo>
                    <a:pt x="686" y="222"/>
                  </a:lnTo>
                  <a:lnTo>
                    <a:pt x="685" y="225"/>
                  </a:lnTo>
                  <a:lnTo>
                    <a:pt x="702" y="231"/>
                  </a:lnTo>
                  <a:lnTo>
                    <a:pt x="707" y="239"/>
                  </a:lnTo>
                  <a:lnTo>
                    <a:pt x="704" y="251"/>
                  </a:lnTo>
                  <a:lnTo>
                    <a:pt x="715" y="270"/>
                  </a:lnTo>
                  <a:lnTo>
                    <a:pt x="717" y="278"/>
                  </a:lnTo>
                  <a:lnTo>
                    <a:pt x="710" y="281"/>
                  </a:lnTo>
                  <a:lnTo>
                    <a:pt x="712" y="287"/>
                  </a:lnTo>
                  <a:lnTo>
                    <a:pt x="702" y="286"/>
                  </a:lnTo>
                  <a:lnTo>
                    <a:pt x="698" y="281"/>
                  </a:lnTo>
                  <a:lnTo>
                    <a:pt x="696" y="273"/>
                  </a:lnTo>
                  <a:lnTo>
                    <a:pt x="696" y="267"/>
                  </a:lnTo>
                  <a:lnTo>
                    <a:pt x="691" y="252"/>
                  </a:lnTo>
                  <a:lnTo>
                    <a:pt x="699" y="247"/>
                  </a:lnTo>
                  <a:lnTo>
                    <a:pt x="701" y="238"/>
                  </a:lnTo>
                  <a:lnTo>
                    <a:pt x="678" y="236"/>
                  </a:lnTo>
                  <a:lnTo>
                    <a:pt x="645" y="215"/>
                  </a:lnTo>
                  <a:lnTo>
                    <a:pt x="629" y="215"/>
                  </a:lnTo>
                  <a:lnTo>
                    <a:pt x="621" y="225"/>
                  </a:lnTo>
                  <a:lnTo>
                    <a:pt x="632" y="228"/>
                  </a:lnTo>
                  <a:lnTo>
                    <a:pt x="629" y="233"/>
                  </a:lnTo>
                  <a:lnTo>
                    <a:pt x="617" y="238"/>
                  </a:lnTo>
                  <a:lnTo>
                    <a:pt x="609" y="228"/>
                  </a:lnTo>
                  <a:lnTo>
                    <a:pt x="604" y="231"/>
                  </a:lnTo>
                  <a:lnTo>
                    <a:pt x="611" y="241"/>
                  </a:lnTo>
                  <a:lnTo>
                    <a:pt x="637" y="251"/>
                  </a:lnTo>
                  <a:lnTo>
                    <a:pt x="638" y="255"/>
                  </a:lnTo>
                  <a:lnTo>
                    <a:pt x="600" y="249"/>
                  </a:lnTo>
                  <a:lnTo>
                    <a:pt x="598" y="246"/>
                  </a:lnTo>
                  <a:lnTo>
                    <a:pt x="600" y="239"/>
                  </a:lnTo>
                  <a:lnTo>
                    <a:pt x="593" y="227"/>
                  </a:lnTo>
                  <a:lnTo>
                    <a:pt x="596" y="219"/>
                  </a:lnTo>
                  <a:lnTo>
                    <a:pt x="595" y="209"/>
                  </a:lnTo>
                  <a:lnTo>
                    <a:pt x="582" y="199"/>
                  </a:lnTo>
                  <a:lnTo>
                    <a:pt x="588" y="219"/>
                  </a:lnTo>
                  <a:lnTo>
                    <a:pt x="571" y="233"/>
                  </a:lnTo>
                  <a:lnTo>
                    <a:pt x="569" y="243"/>
                  </a:lnTo>
                  <a:lnTo>
                    <a:pt x="592" y="270"/>
                  </a:lnTo>
                  <a:lnTo>
                    <a:pt x="588" y="297"/>
                  </a:lnTo>
                  <a:lnTo>
                    <a:pt x="595" y="305"/>
                  </a:lnTo>
                  <a:lnTo>
                    <a:pt x="593" y="313"/>
                  </a:lnTo>
                  <a:lnTo>
                    <a:pt x="613" y="316"/>
                  </a:lnTo>
                  <a:lnTo>
                    <a:pt x="624" y="313"/>
                  </a:lnTo>
                  <a:lnTo>
                    <a:pt x="648" y="323"/>
                  </a:lnTo>
                  <a:lnTo>
                    <a:pt x="657" y="339"/>
                  </a:lnTo>
                  <a:lnTo>
                    <a:pt x="651" y="342"/>
                  </a:lnTo>
                  <a:lnTo>
                    <a:pt x="653" y="353"/>
                  </a:lnTo>
                  <a:lnTo>
                    <a:pt x="672" y="358"/>
                  </a:lnTo>
                  <a:lnTo>
                    <a:pt x="656" y="360"/>
                  </a:lnTo>
                  <a:lnTo>
                    <a:pt x="649" y="353"/>
                  </a:lnTo>
                  <a:lnTo>
                    <a:pt x="648" y="342"/>
                  </a:lnTo>
                  <a:lnTo>
                    <a:pt x="645" y="339"/>
                  </a:lnTo>
                  <a:lnTo>
                    <a:pt x="646" y="334"/>
                  </a:lnTo>
                  <a:lnTo>
                    <a:pt x="633" y="320"/>
                  </a:lnTo>
                  <a:lnTo>
                    <a:pt x="608" y="326"/>
                  </a:lnTo>
                  <a:lnTo>
                    <a:pt x="606" y="336"/>
                  </a:lnTo>
                  <a:lnTo>
                    <a:pt x="614" y="347"/>
                  </a:lnTo>
                  <a:lnTo>
                    <a:pt x="616" y="355"/>
                  </a:lnTo>
                  <a:lnTo>
                    <a:pt x="608" y="364"/>
                  </a:lnTo>
                  <a:lnTo>
                    <a:pt x="604" y="376"/>
                  </a:lnTo>
                  <a:lnTo>
                    <a:pt x="590" y="384"/>
                  </a:lnTo>
                  <a:lnTo>
                    <a:pt x="592" y="392"/>
                  </a:lnTo>
                  <a:lnTo>
                    <a:pt x="588" y="393"/>
                  </a:lnTo>
                  <a:lnTo>
                    <a:pt x="561" y="388"/>
                  </a:lnTo>
                  <a:lnTo>
                    <a:pt x="555" y="380"/>
                  </a:lnTo>
                  <a:lnTo>
                    <a:pt x="584" y="374"/>
                  </a:lnTo>
                  <a:lnTo>
                    <a:pt x="588" y="358"/>
                  </a:lnTo>
                  <a:lnTo>
                    <a:pt x="595" y="355"/>
                  </a:lnTo>
                  <a:lnTo>
                    <a:pt x="592" y="342"/>
                  </a:lnTo>
                  <a:lnTo>
                    <a:pt x="595" y="336"/>
                  </a:lnTo>
                  <a:lnTo>
                    <a:pt x="593" y="329"/>
                  </a:lnTo>
                  <a:lnTo>
                    <a:pt x="579" y="318"/>
                  </a:lnTo>
                  <a:lnTo>
                    <a:pt x="576" y="294"/>
                  </a:lnTo>
                  <a:lnTo>
                    <a:pt x="569" y="283"/>
                  </a:lnTo>
                  <a:lnTo>
                    <a:pt x="572" y="278"/>
                  </a:lnTo>
                  <a:lnTo>
                    <a:pt x="571" y="263"/>
                  </a:lnTo>
                  <a:lnTo>
                    <a:pt x="564" y="254"/>
                  </a:lnTo>
                  <a:lnTo>
                    <a:pt x="553" y="244"/>
                  </a:lnTo>
                  <a:lnTo>
                    <a:pt x="560" y="220"/>
                  </a:lnTo>
                  <a:lnTo>
                    <a:pt x="555" y="202"/>
                  </a:lnTo>
                  <a:lnTo>
                    <a:pt x="540" y="198"/>
                  </a:lnTo>
                  <a:lnTo>
                    <a:pt x="511" y="196"/>
                  </a:lnTo>
                  <a:lnTo>
                    <a:pt x="508" y="207"/>
                  </a:lnTo>
                  <a:lnTo>
                    <a:pt x="507" y="235"/>
                  </a:lnTo>
                  <a:lnTo>
                    <a:pt x="491" y="251"/>
                  </a:lnTo>
                  <a:lnTo>
                    <a:pt x="491" y="259"/>
                  </a:lnTo>
                  <a:lnTo>
                    <a:pt x="494" y="259"/>
                  </a:lnTo>
                  <a:lnTo>
                    <a:pt x="489" y="267"/>
                  </a:lnTo>
                  <a:lnTo>
                    <a:pt x="502" y="268"/>
                  </a:lnTo>
                  <a:lnTo>
                    <a:pt x="500" y="281"/>
                  </a:lnTo>
                  <a:lnTo>
                    <a:pt x="503" y="287"/>
                  </a:lnTo>
                  <a:lnTo>
                    <a:pt x="499" y="289"/>
                  </a:lnTo>
                  <a:lnTo>
                    <a:pt x="500" y="302"/>
                  </a:lnTo>
                  <a:lnTo>
                    <a:pt x="518" y="305"/>
                  </a:lnTo>
                  <a:lnTo>
                    <a:pt x="526" y="320"/>
                  </a:lnTo>
                  <a:lnTo>
                    <a:pt x="536" y="323"/>
                  </a:lnTo>
                  <a:lnTo>
                    <a:pt x="528" y="342"/>
                  </a:lnTo>
                  <a:lnTo>
                    <a:pt x="508" y="324"/>
                  </a:lnTo>
                  <a:lnTo>
                    <a:pt x="465" y="305"/>
                  </a:lnTo>
                  <a:lnTo>
                    <a:pt x="420" y="297"/>
                  </a:lnTo>
                  <a:lnTo>
                    <a:pt x="415" y="302"/>
                  </a:lnTo>
                  <a:lnTo>
                    <a:pt x="425" y="318"/>
                  </a:lnTo>
                  <a:lnTo>
                    <a:pt x="427" y="323"/>
                  </a:lnTo>
                  <a:lnTo>
                    <a:pt x="414" y="329"/>
                  </a:lnTo>
                  <a:lnTo>
                    <a:pt x="417" y="334"/>
                  </a:lnTo>
                  <a:lnTo>
                    <a:pt x="412" y="339"/>
                  </a:lnTo>
                  <a:lnTo>
                    <a:pt x="406" y="336"/>
                  </a:lnTo>
                  <a:lnTo>
                    <a:pt x="409" y="328"/>
                  </a:lnTo>
                  <a:lnTo>
                    <a:pt x="402" y="320"/>
                  </a:lnTo>
                  <a:lnTo>
                    <a:pt x="391" y="323"/>
                  </a:lnTo>
                  <a:lnTo>
                    <a:pt x="382" y="332"/>
                  </a:lnTo>
                  <a:lnTo>
                    <a:pt x="356" y="332"/>
                  </a:lnTo>
                  <a:lnTo>
                    <a:pt x="351" y="337"/>
                  </a:lnTo>
                  <a:lnTo>
                    <a:pt x="351" y="344"/>
                  </a:lnTo>
                  <a:lnTo>
                    <a:pt x="342" y="342"/>
                  </a:lnTo>
                  <a:lnTo>
                    <a:pt x="338" y="339"/>
                  </a:lnTo>
                  <a:lnTo>
                    <a:pt x="335" y="332"/>
                  </a:lnTo>
                  <a:lnTo>
                    <a:pt x="337" y="326"/>
                  </a:lnTo>
                  <a:lnTo>
                    <a:pt x="342" y="321"/>
                  </a:lnTo>
                  <a:lnTo>
                    <a:pt x="329" y="324"/>
                  </a:lnTo>
                  <a:lnTo>
                    <a:pt x="325" y="328"/>
                  </a:lnTo>
                  <a:lnTo>
                    <a:pt x="327" y="331"/>
                  </a:lnTo>
                  <a:lnTo>
                    <a:pt x="321" y="328"/>
                  </a:lnTo>
                  <a:lnTo>
                    <a:pt x="316" y="332"/>
                  </a:lnTo>
                  <a:lnTo>
                    <a:pt x="319" y="334"/>
                  </a:lnTo>
                  <a:lnTo>
                    <a:pt x="317" y="339"/>
                  </a:lnTo>
                  <a:lnTo>
                    <a:pt x="306" y="336"/>
                  </a:lnTo>
                  <a:lnTo>
                    <a:pt x="263" y="360"/>
                  </a:lnTo>
                  <a:lnTo>
                    <a:pt x="261" y="376"/>
                  </a:lnTo>
                  <a:lnTo>
                    <a:pt x="249" y="384"/>
                  </a:lnTo>
                  <a:lnTo>
                    <a:pt x="245" y="379"/>
                  </a:lnTo>
                  <a:lnTo>
                    <a:pt x="237" y="379"/>
                  </a:lnTo>
                  <a:lnTo>
                    <a:pt x="223" y="361"/>
                  </a:lnTo>
                  <a:lnTo>
                    <a:pt x="244" y="353"/>
                  </a:lnTo>
                  <a:lnTo>
                    <a:pt x="239" y="344"/>
                  </a:lnTo>
                  <a:lnTo>
                    <a:pt x="229" y="336"/>
                  </a:lnTo>
                  <a:lnTo>
                    <a:pt x="196" y="331"/>
                  </a:lnTo>
                  <a:lnTo>
                    <a:pt x="208" y="340"/>
                  </a:lnTo>
                  <a:lnTo>
                    <a:pt x="210" y="356"/>
                  </a:lnTo>
                  <a:lnTo>
                    <a:pt x="208" y="368"/>
                  </a:lnTo>
                  <a:lnTo>
                    <a:pt x="218" y="376"/>
                  </a:lnTo>
                  <a:lnTo>
                    <a:pt x="216" y="393"/>
                  </a:lnTo>
                  <a:lnTo>
                    <a:pt x="218" y="405"/>
                  </a:lnTo>
                  <a:lnTo>
                    <a:pt x="212" y="396"/>
                  </a:lnTo>
                  <a:lnTo>
                    <a:pt x="207" y="400"/>
                  </a:lnTo>
                  <a:lnTo>
                    <a:pt x="208" y="395"/>
                  </a:lnTo>
                  <a:lnTo>
                    <a:pt x="191" y="388"/>
                  </a:lnTo>
                  <a:lnTo>
                    <a:pt x="181" y="400"/>
                  </a:lnTo>
                  <a:lnTo>
                    <a:pt x="160" y="411"/>
                  </a:lnTo>
                  <a:lnTo>
                    <a:pt x="162" y="417"/>
                  </a:lnTo>
                  <a:lnTo>
                    <a:pt x="178" y="438"/>
                  </a:lnTo>
                  <a:lnTo>
                    <a:pt x="123" y="422"/>
                  </a:lnTo>
                  <a:lnTo>
                    <a:pt x="119" y="429"/>
                  </a:lnTo>
                  <a:lnTo>
                    <a:pt x="120" y="433"/>
                  </a:lnTo>
                  <a:lnTo>
                    <a:pt x="131" y="441"/>
                  </a:lnTo>
                  <a:lnTo>
                    <a:pt x="138" y="438"/>
                  </a:lnTo>
                  <a:lnTo>
                    <a:pt x="144" y="453"/>
                  </a:lnTo>
                  <a:lnTo>
                    <a:pt x="136" y="454"/>
                  </a:lnTo>
                  <a:lnTo>
                    <a:pt x="98" y="438"/>
                  </a:lnTo>
                  <a:lnTo>
                    <a:pt x="96" y="429"/>
                  </a:lnTo>
                  <a:lnTo>
                    <a:pt x="88" y="417"/>
                  </a:lnTo>
                  <a:lnTo>
                    <a:pt x="91" y="416"/>
                  </a:lnTo>
                  <a:lnTo>
                    <a:pt x="91" y="405"/>
                  </a:lnTo>
                  <a:lnTo>
                    <a:pt x="61" y="385"/>
                  </a:lnTo>
                  <a:lnTo>
                    <a:pt x="54" y="376"/>
                  </a:lnTo>
                  <a:lnTo>
                    <a:pt x="58" y="372"/>
                  </a:lnTo>
                  <a:lnTo>
                    <a:pt x="72" y="384"/>
                  </a:lnTo>
                  <a:lnTo>
                    <a:pt x="83" y="384"/>
                  </a:lnTo>
                  <a:lnTo>
                    <a:pt x="87" y="388"/>
                  </a:lnTo>
                  <a:lnTo>
                    <a:pt x="146" y="400"/>
                  </a:lnTo>
                  <a:lnTo>
                    <a:pt x="162" y="395"/>
                  </a:lnTo>
                  <a:lnTo>
                    <a:pt x="175" y="380"/>
                  </a:lnTo>
                  <a:lnTo>
                    <a:pt x="176" y="372"/>
                  </a:lnTo>
                  <a:lnTo>
                    <a:pt x="173" y="371"/>
                  </a:lnTo>
                  <a:lnTo>
                    <a:pt x="170" y="360"/>
                  </a:lnTo>
                  <a:lnTo>
                    <a:pt x="96" y="316"/>
                  </a:lnTo>
                  <a:lnTo>
                    <a:pt x="56" y="313"/>
                  </a:lnTo>
                  <a:lnTo>
                    <a:pt x="58" y="310"/>
                  </a:lnTo>
                  <a:lnTo>
                    <a:pt x="45" y="307"/>
                  </a:lnTo>
                  <a:lnTo>
                    <a:pt x="45" y="300"/>
                  </a:lnTo>
                  <a:lnTo>
                    <a:pt x="56" y="305"/>
                  </a:lnTo>
                  <a:lnTo>
                    <a:pt x="58" y="300"/>
                  </a:lnTo>
                  <a:lnTo>
                    <a:pt x="42" y="295"/>
                  </a:lnTo>
                  <a:lnTo>
                    <a:pt x="43" y="300"/>
                  </a:lnTo>
                  <a:lnTo>
                    <a:pt x="38" y="303"/>
                  </a:lnTo>
                  <a:lnTo>
                    <a:pt x="29" y="300"/>
                  </a:lnTo>
                  <a:lnTo>
                    <a:pt x="29" y="307"/>
                  </a:lnTo>
                  <a:lnTo>
                    <a:pt x="21" y="305"/>
                  </a:lnTo>
                  <a:lnTo>
                    <a:pt x="19" y="310"/>
                  </a:lnTo>
                  <a:lnTo>
                    <a:pt x="10" y="315"/>
                  </a:lnTo>
                  <a:lnTo>
                    <a:pt x="6" y="321"/>
                  </a:lnTo>
                  <a:lnTo>
                    <a:pt x="0" y="332"/>
                  </a:lnTo>
                  <a:lnTo>
                    <a:pt x="5" y="344"/>
                  </a:lnTo>
                  <a:lnTo>
                    <a:pt x="14" y="347"/>
                  </a:lnTo>
                  <a:lnTo>
                    <a:pt x="22" y="356"/>
                  </a:lnTo>
                  <a:lnTo>
                    <a:pt x="24" y="361"/>
                  </a:lnTo>
                  <a:lnTo>
                    <a:pt x="14" y="379"/>
                  </a:lnTo>
                  <a:lnTo>
                    <a:pt x="30" y="406"/>
                  </a:lnTo>
                  <a:lnTo>
                    <a:pt x="26" y="419"/>
                  </a:lnTo>
                  <a:lnTo>
                    <a:pt x="27" y="430"/>
                  </a:lnTo>
                  <a:lnTo>
                    <a:pt x="30" y="430"/>
                  </a:lnTo>
                  <a:lnTo>
                    <a:pt x="34" y="438"/>
                  </a:lnTo>
                  <a:lnTo>
                    <a:pt x="40" y="443"/>
                  </a:lnTo>
                  <a:lnTo>
                    <a:pt x="37" y="456"/>
                  </a:lnTo>
                  <a:lnTo>
                    <a:pt x="53" y="472"/>
                  </a:lnTo>
                  <a:lnTo>
                    <a:pt x="54" y="478"/>
                  </a:lnTo>
                  <a:lnTo>
                    <a:pt x="37" y="502"/>
                  </a:lnTo>
                  <a:lnTo>
                    <a:pt x="8" y="525"/>
                  </a:lnTo>
                  <a:lnTo>
                    <a:pt x="21" y="522"/>
                  </a:lnTo>
                  <a:lnTo>
                    <a:pt x="21" y="526"/>
                  </a:lnTo>
                  <a:lnTo>
                    <a:pt x="19" y="525"/>
                  </a:lnTo>
                  <a:lnTo>
                    <a:pt x="19" y="530"/>
                  </a:lnTo>
                  <a:lnTo>
                    <a:pt x="38" y="533"/>
                  </a:lnTo>
                  <a:lnTo>
                    <a:pt x="45" y="538"/>
                  </a:lnTo>
                  <a:lnTo>
                    <a:pt x="14" y="541"/>
                  </a:lnTo>
                  <a:lnTo>
                    <a:pt x="14" y="546"/>
                  </a:lnTo>
                  <a:lnTo>
                    <a:pt x="18" y="547"/>
                  </a:lnTo>
                  <a:lnTo>
                    <a:pt x="13" y="554"/>
                  </a:lnTo>
                  <a:lnTo>
                    <a:pt x="2" y="557"/>
                  </a:lnTo>
                  <a:lnTo>
                    <a:pt x="14" y="578"/>
                  </a:lnTo>
                  <a:lnTo>
                    <a:pt x="10" y="583"/>
                  </a:lnTo>
                  <a:lnTo>
                    <a:pt x="16" y="587"/>
                  </a:lnTo>
                  <a:lnTo>
                    <a:pt x="14" y="595"/>
                  </a:lnTo>
                  <a:lnTo>
                    <a:pt x="22" y="602"/>
                  </a:lnTo>
                  <a:lnTo>
                    <a:pt x="24" y="610"/>
                  </a:lnTo>
                  <a:lnTo>
                    <a:pt x="38" y="611"/>
                  </a:lnTo>
                  <a:lnTo>
                    <a:pt x="42" y="613"/>
                  </a:lnTo>
                  <a:lnTo>
                    <a:pt x="42" y="618"/>
                  </a:lnTo>
                  <a:lnTo>
                    <a:pt x="54" y="615"/>
                  </a:lnTo>
                  <a:lnTo>
                    <a:pt x="62" y="619"/>
                  </a:lnTo>
                  <a:lnTo>
                    <a:pt x="64" y="626"/>
                  </a:lnTo>
                  <a:lnTo>
                    <a:pt x="62" y="634"/>
                  </a:lnTo>
                  <a:lnTo>
                    <a:pt x="77" y="647"/>
                  </a:lnTo>
                  <a:lnTo>
                    <a:pt x="79" y="651"/>
                  </a:lnTo>
                  <a:lnTo>
                    <a:pt x="85" y="650"/>
                  </a:lnTo>
                  <a:lnTo>
                    <a:pt x="91" y="655"/>
                  </a:lnTo>
                  <a:lnTo>
                    <a:pt x="93" y="656"/>
                  </a:lnTo>
                  <a:lnTo>
                    <a:pt x="85" y="661"/>
                  </a:lnTo>
                  <a:lnTo>
                    <a:pt x="75" y="659"/>
                  </a:lnTo>
                  <a:lnTo>
                    <a:pt x="72" y="663"/>
                  </a:lnTo>
                  <a:lnTo>
                    <a:pt x="82" y="679"/>
                  </a:lnTo>
                  <a:lnTo>
                    <a:pt x="109" y="676"/>
                  </a:lnTo>
                  <a:lnTo>
                    <a:pt x="119" y="684"/>
                  </a:lnTo>
                  <a:lnTo>
                    <a:pt x="114" y="685"/>
                  </a:lnTo>
                  <a:lnTo>
                    <a:pt x="117" y="692"/>
                  </a:lnTo>
                  <a:lnTo>
                    <a:pt x="130" y="693"/>
                  </a:lnTo>
                  <a:lnTo>
                    <a:pt x="138" y="706"/>
                  </a:lnTo>
                  <a:lnTo>
                    <a:pt x="152" y="708"/>
                  </a:lnTo>
                  <a:lnTo>
                    <a:pt x="164" y="706"/>
                  </a:lnTo>
                  <a:lnTo>
                    <a:pt x="173" y="714"/>
                  </a:lnTo>
                  <a:lnTo>
                    <a:pt x="178" y="712"/>
                  </a:lnTo>
                  <a:lnTo>
                    <a:pt x="204" y="719"/>
                  </a:lnTo>
                  <a:lnTo>
                    <a:pt x="202" y="720"/>
                  </a:lnTo>
                  <a:lnTo>
                    <a:pt x="205" y="725"/>
                  </a:lnTo>
                  <a:lnTo>
                    <a:pt x="199" y="728"/>
                  </a:lnTo>
                  <a:lnTo>
                    <a:pt x="204" y="730"/>
                  </a:lnTo>
                  <a:lnTo>
                    <a:pt x="199" y="733"/>
                  </a:lnTo>
                  <a:lnTo>
                    <a:pt x="202" y="736"/>
                  </a:lnTo>
                  <a:lnTo>
                    <a:pt x="204" y="740"/>
                  </a:lnTo>
                  <a:lnTo>
                    <a:pt x="202" y="746"/>
                  </a:lnTo>
                  <a:lnTo>
                    <a:pt x="189" y="746"/>
                  </a:lnTo>
                  <a:lnTo>
                    <a:pt x="181" y="752"/>
                  </a:lnTo>
                  <a:lnTo>
                    <a:pt x="181" y="757"/>
                  </a:lnTo>
                  <a:lnTo>
                    <a:pt x="196" y="756"/>
                  </a:lnTo>
                  <a:lnTo>
                    <a:pt x="199" y="759"/>
                  </a:lnTo>
                  <a:lnTo>
                    <a:pt x="186" y="762"/>
                  </a:lnTo>
                  <a:lnTo>
                    <a:pt x="188" y="764"/>
                  </a:lnTo>
                  <a:lnTo>
                    <a:pt x="176" y="764"/>
                  </a:lnTo>
                  <a:lnTo>
                    <a:pt x="176" y="767"/>
                  </a:lnTo>
                  <a:lnTo>
                    <a:pt x="188" y="773"/>
                  </a:lnTo>
                  <a:lnTo>
                    <a:pt x="181" y="775"/>
                  </a:lnTo>
                  <a:lnTo>
                    <a:pt x="173" y="783"/>
                  </a:lnTo>
                  <a:lnTo>
                    <a:pt x="167" y="783"/>
                  </a:lnTo>
                  <a:lnTo>
                    <a:pt x="164" y="786"/>
                  </a:lnTo>
                  <a:lnTo>
                    <a:pt x="175" y="794"/>
                  </a:lnTo>
                  <a:lnTo>
                    <a:pt x="196" y="801"/>
                  </a:lnTo>
                  <a:lnTo>
                    <a:pt x="212" y="810"/>
                  </a:lnTo>
                  <a:lnTo>
                    <a:pt x="223" y="809"/>
                  </a:lnTo>
                  <a:lnTo>
                    <a:pt x="239" y="813"/>
                  </a:lnTo>
                  <a:lnTo>
                    <a:pt x="257" y="813"/>
                  </a:lnTo>
                  <a:lnTo>
                    <a:pt x="273" y="821"/>
                  </a:lnTo>
                  <a:lnTo>
                    <a:pt x="290" y="820"/>
                  </a:lnTo>
                  <a:lnTo>
                    <a:pt x="298" y="823"/>
                  </a:lnTo>
                  <a:lnTo>
                    <a:pt x="298" y="826"/>
                  </a:lnTo>
                  <a:lnTo>
                    <a:pt x="309" y="831"/>
                  </a:lnTo>
                  <a:lnTo>
                    <a:pt x="321" y="836"/>
                  </a:lnTo>
                  <a:lnTo>
                    <a:pt x="324" y="839"/>
                  </a:lnTo>
                  <a:lnTo>
                    <a:pt x="330" y="841"/>
                  </a:lnTo>
                  <a:lnTo>
                    <a:pt x="340" y="833"/>
                  </a:lnTo>
                  <a:lnTo>
                    <a:pt x="324" y="815"/>
                  </a:lnTo>
                  <a:lnTo>
                    <a:pt x="324" y="804"/>
                  </a:lnTo>
                  <a:lnTo>
                    <a:pt x="322" y="809"/>
                  </a:lnTo>
                  <a:lnTo>
                    <a:pt x="308" y="794"/>
                  </a:lnTo>
                  <a:lnTo>
                    <a:pt x="316" y="785"/>
                  </a:lnTo>
                  <a:lnTo>
                    <a:pt x="316" y="778"/>
                  </a:lnTo>
                  <a:lnTo>
                    <a:pt x="319" y="778"/>
                  </a:lnTo>
                  <a:lnTo>
                    <a:pt x="319" y="772"/>
                  </a:lnTo>
                  <a:lnTo>
                    <a:pt x="316" y="769"/>
                  </a:lnTo>
                  <a:lnTo>
                    <a:pt x="322" y="770"/>
                  </a:lnTo>
                  <a:lnTo>
                    <a:pt x="325" y="777"/>
                  </a:lnTo>
                  <a:lnTo>
                    <a:pt x="330" y="775"/>
                  </a:lnTo>
                  <a:lnTo>
                    <a:pt x="335" y="770"/>
                  </a:lnTo>
                  <a:lnTo>
                    <a:pt x="324" y="765"/>
                  </a:lnTo>
                  <a:lnTo>
                    <a:pt x="325" y="762"/>
                  </a:lnTo>
                  <a:lnTo>
                    <a:pt x="332" y="762"/>
                  </a:lnTo>
                  <a:lnTo>
                    <a:pt x="329" y="752"/>
                  </a:lnTo>
                  <a:lnTo>
                    <a:pt x="321" y="746"/>
                  </a:lnTo>
                  <a:lnTo>
                    <a:pt x="311" y="748"/>
                  </a:lnTo>
                  <a:lnTo>
                    <a:pt x="305" y="740"/>
                  </a:lnTo>
                  <a:lnTo>
                    <a:pt x="298" y="736"/>
                  </a:lnTo>
                  <a:lnTo>
                    <a:pt x="300" y="728"/>
                  </a:lnTo>
                  <a:lnTo>
                    <a:pt x="303" y="727"/>
                  </a:lnTo>
                  <a:lnTo>
                    <a:pt x="300" y="722"/>
                  </a:lnTo>
                  <a:lnTo>
                    <a:pt x="301" y="714"/>
                  </a:lnTo>
                  <a:lnTo>
                    <a:pt x="305" y="711"/>
                  </a:lnTo>
                  <a:lnTo>
                    <a:pt x="306" y="704"/>
                  </a:lnTo>
                  <a:lnTo>
                    <a:pt x="321" y="716"/>
                  </a:lnTo>
                  <a:lnTo>
                    <a:pt x="327" y="712"/>
                  </a:lnTo>
                  <a:lnTo>
                    <a:pt x="321" y="703"/>
                  </a:lnTo>
                  <a:lnTo>
                    <a:pt x="332" y="700"/>
                  </a:lnTo>
                  <a:lnTo>
                    <a:pt x="332" y="695"/>
                  </a:lnTo>
                  <a:lnTo>
                    <a:pt x="343" y="692"/>
                  </a:lnTo>
                  <a:lnTo>
                    <a:pt x="348" y="685"/>
                  </a:lnTo>
                  <a:lnTo>
                    <a:pt x="356" y="685"/>
                  </a:lnTo>
                  <a:lnTo>
                    <a:pt x="364" y="688"/>
                  </a:lnTo>
                  <a:lnTo>
                    <a:pt x="366" y="684"/>
                  </a:lnTo>
                  <a:lnTo>
                    <a:pt x="372" y="684"/>
                  </a:lnTo>
                  <a:lnTo>
                    <a:pt x="375" y="688"/>
                  </a:lnTo>
                  <a:lnTo>
                    <a:pt x="390" y="688"/>
                  </a:lnTo>
                  <a:lnTo>
                    <a:pt x="401" y="695"/>
                  </a:lnTo>
                  <a:lnTo>
                    <a:pt x="407" y="703"/>
                  </a:lnTo>
                  <a:lnTo>
                    <a:pt x="409" y="703"/>
                  </a:lnTo>
                  <a:lnTo>
                    <a:pt x="406" y="696"/>
                  </a:lnTo>
                  <a:lnTo>
                    <a:pt x="409" y="696"/>
                  </a:lnTo>
                  <a:lnTo>
                    <a:pt x="423" y="703"/>
                  </a:lnTo>
                  <a:lnTo>
                    <a:pt x="436" y="695"/>
                  </a:lnTo>
                  <a:lnTo>
                    <a:pt x="447" y="698"/>
                  </a:lnTo>
                  <a:lnTo>
                    <a:pt x="451" y="696"/>
                  </a:lnTo>
                  <a:lnTo>
                    <a:pt x="457" y="695"/>
                  </a:lnTo>
                  <a:lnTo>
                    <a:pt x="467" y="701"/>
                  </a:lnTo>
                  <a:lnTo>
                    <a:pt x="476" y="704"/>
                  </a:lnTo>
                  <a:lnTo>
                    <a:pt x="484" y="698"/>
                  </a:lnTo>
                  <a:lnTo>
                    <a:pt x="497" y="701"/>
                  </a:lnTo>
                  <a:lnTo>
                    <a:pt x="503" y="700"/>
                  </a:lnTo>
                  <a:lnTo>
                    <a:pt x="505" y="690"/>
                  </a:lnTo>
                  <a:lnTo>
                    <a:pt x="503" y="690"/>
                  </a:lnTo>
                  <a:lnTo>
                    <a:pt x="497" y="688"/>
                  </a:lnTo>
                  <a:lnTo>
                    <a:pt x="486" y="685"/>
                  </a:lnTo>
                  <a:lnTo>
                    <a:pt x="479" y="680"/>
                  </a:lnTo>
                  <a:lnTo>
                    <a:pt x="492" y="676"/>
                  </a:lnTo>
                  <a:lnTo>
                    <a:pt x="492" y="672"/>
                  </a:lnTo>
                  <a:lnTo>
                    <a:pt x="487" y="667"/>
                  </a:lnTo>
                  <a:lnTo>
                    <a:pt x="492" y="663"/>
                  </a:lnTo>
                  <a:lnTo>
                    <a:pt x="507" y="661"/>
                  </a:lnTo>
                  <a:lnTo>
                    <a:pt x="494" y="658"/>
                  </a:lnTo>
                  <a:lnTo>
                    <a:pt x="492" y="655"/>
                  </a:lnTo>
                  <a:lnTo>
                    <a:pt x="497" y="653"/>
                  </a:lnTo>
                  <a:lnTo>
                    <a:pt x="489" y="653"/>
                  </a:lnTo>
                  <a:lnTo>
                    <a:pt x="491" y="648"/>
                  </a:lnTo>
                  <a:lnTo>
                    <a:pt x="487" y="647"/>
                  </a:lnTo>
                  <a:lnTo>
                    <a:pt x="510" y="647"/>
                  </a:lnTo>
                  <a:lnTo>
                    <a:pt x="524" y="642"/>
                  </a:lnTo>
                  <a:lnTo>
                    <a:pt x="529" y="642"/>
                  </a:lnTo>
                  <a:lnTo>
                    <a:pt x="540" y="637"/>
                  </a:lnTo>
                  <a:lnTo>
                    <a:pt x="547" y="634"/>
                  </a:lnTo>
                  <a:lnTo>
                    <a:pt x="585" y="627"/>
                  </a:lnTo>
                  <a:lnTo>
                    <a:pt x="585" y="624"/>
                  </a:lnTo>
                  <a:lnTo>
                    <a:pt x="595" y="621"/>
                  </a:lnTo>
                  <a:lnTo>
                    <a:pt x="622" y="624"/>
                  </a:lnTo>
                  <a:lnTo>
                    <a:pt x="625" y="631"/>
                  </a:lnTo>
                  <a:lnTo>
                    <a:pt x="630" y="634"/>
                  </a:lnTo>
                  <a:lnTo>
                    <a:pt x="627" y="640"/>
                  </a:lnTo>
                  <a:lnTo>
                    <a:pt x="630" y="643"/>
                  </a:lnTo>
                  <a:lnTo>
                    <a:pt x="641" y="642"/>
                  </a:lnTo>
                  <a:lnTo>
                    <a:pt x="641" y="639"/>
                  </a:lnTo>
                  <a:lnTo>
                    <a:pt x="648" y="643"/>
                  </a:lnTo>
                  <a:lnTo>
                    <a:pt x="648" y="645"/>
                  </a:lnTo>
                  <a:lnTo>
                    <a:pt x="651" y="647"/>
                  </a:lnTo>
                  <a:lnTo>
                    <a:pt x="649" y="643"/>
                  </a:lnTo>
                  <a:lnTo>
                    <a:pt x="651" y="643"/>
                  </a:lnTo>
                  <a:lnTo>
                    <a:pt x="661" y="647"/>
                  </a:lnTo>
                  <a:lnTo>
                    <a:pt x="665" y="643"/>
                  </a:lnTo>
                  <a:lnTo>
                    <a:pt x="667" y="647"/>
                  </a:lnTo>
                  <a:lnTo>
                    <a:pt x="662" y="651"/>
                  </a:lnTo>
                  <a:lnTo>
                    <a:pt x="664" y="655"/>
                  </a:lnTo>
                  <a:lnTo>
                    <a:pt x="678" y="653"/>
                  </a:lnTo>
                  <a:lnTo>
                    <a:pt x="691" y="642"/>
                  </a:lnTo>
                  <a:lnTo>
                    <a:pt x="707" y="637"/>
                  </a:lnTo>
                  <a:lnTo>
                    <a:pt x="709" y="640"/>
                  </a:lnTo>
                  <a:lnTo>
                    <a:pt x="704" y="642"/>
                  </a:lnTo>
                  <a:lnTo>
                    <a:pt x="706" y="645"/>
                  </a:lnTo>
                  <a:lnTo>
                    <a:pt x="728" y="658"/>
                  </a:lnTo>
                  <a:lnTo>
                    <a:pt x="768" y="698"/>
                  </a:lnTo>
                  <a:lnTo>
                    <a:pt x="776" y="690"/>
                  </a:lnTo>
                  <a:lnTo>
                    <a:pt x="784" y="693"/>
                  </a:lnTo>
                  <a:lnTo>
                    <a:pt x="787" y="700"/>
                  </a:lnTo>
                  <a:lnTo>
                    <a:pt x="805" y="700"/>
                  </a:lnTo>
                  <a:lnTo>
                    <a:pt x="816" y="695"/>
                  </a:lnTo>
                  <a:lnTo>
                    <a:pt x="847" y="716"/>
                  </a:lnTo>
                  <a:lnTo>
                    <a:pt x="861" y="719"/>
                  </a:lnTo>
                  <a:lnTo>
                    <a:pt x="866" y="716"/>
                  </a:lnTo>
                  <a:lnTo>
                    <a:pt x="875" y="724"/>
                  </a:lnTo>
                  <a:lnTo>
                    <a:pt x="875" y="728"/>
                  </a:lnTo>
                  <a:lnTo>
                    <a:pt x="882" y="730"/>
                  </a:lnTo>
                  <a:lnTo>
                    <a:pt x="887" y="727"/>
                  </a:lnTo>
                  <a:lnTo>
                    <a:pt x="892" y="720"/>
                  </a:lnTo>
                  <a:lnTo>
                    <a:pt x="912" y="711"/>
                  </a:lnTo>
                  <a:lnTo>
                    <a:pt x="912" y="712"/>
                  </a:lnTo>
                  <a:lnTo>
                    <a:pt x="936" y="703"/>
                  </a:lnTo>
                  <a:lnTo>
                    <a:pt x="972" y="704"/>
                  </a:lnTo>
                  <a:lnTo>
                    <a:pt x="981" y="712"/>
                  </a:lnTo>
                  <a:lnTo>
                    <a:pt x="1023" y="711"/>
                  </a:lnTo>
                  <a:lnTo>
                    <a:pt x="1026" y="711"/>
                  </a:lnTo>
                  <a:lnTo>
                    <a:pt x="1023" y="704"/>
                  </a:lnTo>
                  <a:lnTo>
                    <a:pt x="1025" y="701"/>
                  </a:lnTo>
                  <a:lnTo>
                    <a:pt x="1018" y="688"/>
                  </a:lnTo>
                  <a:lnTo>
                    <a:pt x="1034" y="677"/>
                  </a:lnTo>
                  <a:lnTo>
                    <a:pt x="1074" y="687"/>
                  </a:lnTo>
                  <a:lnTo>
                    <a:pt x="1082" y="700"/>
                  </a:lnTo>
                  <a:lnTo>
                    <a:pt x="1095" y="704"/>
                  </a:lnTo>
                  <a:lnTo>
                    <a:pt x="1105" y="708"/>
                  </a:lnTo>
                  <a:lnTo>
                    <a:pt x="1124" y="701"/>
                  </a:lnTo>
                  <a:lnTo>
                    <a:pt x="1132" y="703"/>
                  </a:lnTo>
                  <a:lnTo>
                    <a:pt x="1169" y="714"/>
                  </a:lnTo>
                  <a:lnTo>
                    <a:pt x="1182" y="720"/>
                  </a:lnTo>
                  <a:lnTo>
                    <a:pt x="1214" y="724"/>
                  </a:lnTo>
                  <a:lnTo>
                    <a:pt x="1241" y="717"/>
                  </a:lnTo>
                  <a:lnTo>
                    <a:pt x="1260" y="708"/>
                  </a:lnTo>
                  <a:lnTo>
                    <a:pt x="1280" y="712"/>
                  </a:lnTo>
                  <a:lnTo>
                    <a:pt x="1288" y="711"/>
                  </a:lnTo>
                  <a:lnTo>
                    <a:pt x="1312" y="717"/>
                  </a:lnTo>
                  <a:lnTo>
                    <a:pt x="1328" y="709"/>
                  </a:lnTo>
                  <a:lnTo>
                    <a:pt x="1331" y="685"/>
                  </a:lnTo>
                  <a:lnTo>
                    <a:pt x="1339" y="679"/>
                  </a:lnTo>
                  <a:lnTo>
                    <a:pt x="1336" y="671"/>
                  </a:lnTo>
                  <a:lnTo>
                    <a:pt x="1326" y="671"/>
                  </a:lnTo>
                  <a:lnTo>
                    <a:pt x="1326" y="667"/>
                  </a:lnTo>
                  <a:lnTo>
                    <a:pt x="1334" y="658"/>
                  </a:lnTo>
                  <a:lnTo>
                    <a:pt x="1344" y="658"/>
                  </a:lnTo>
                  <a:lnTo>
                    <a:pt x="1371" y="653"/>
                  </a:lnTo>
                  <a:lnTo>
                    <a:pt x="1385" y="659"/>
                  </a:lnTo>
                  <a:lnTo>
                    <a:pt x="1403" y="661"/>
                  </a:lnTo>
                  <a:lnTo>
                    <a:pt x="1418" y="672"/>
                  </a:lnTo>
                  <a:lnTo>
                    <a:pt x="1437" y="696"/>
                  </a:lnTo>
                  <a:lnTo>
                    <a:pt x="1448" y="712"/>
                  </a:lnTo>
                  <a:lnTo>
                    <a:pt x="1448" y="716"/>
                  </a:lnTo>
                  <a:lnTo>
                    <a:pt x="1474" y="719"/>
                  </a:lnTo>
                  <a:lnTo>
                    <a:pt x="1478" y="720"/>
                  </a:lnTo>
                  <a:lnTo>
                    <a:pt x="1496" y="727"/>
                  </a:lnTo>
                  <a:lnTo>
                    <a:pt x="1512" y="744"/>
                  </a:lnTo>
                  <a:lnTo>
                    <a:pt x="1527" y="746"/>
                  </a:lnTo>
                  <a:lnTo>
                    <a:pt x="1530" y="744"/>
                  </a:lnTo>
                  <a:lnTo>
                    <a:pt x="1560" y="733"/>
                  </a:lnTo>
                  <a:lnTo>
                    <a:pt x="1563" y="746"/>
                  </a:lnTo>
                  <a:lnTo>
                    <a:pt x="1559" y="751"/>
                  </a:lnTo>
                  <a:lnTo>
                    <a:pt x="1560" y="769"/>
                  </a:lnTo>
                  <a:lnTo>
                    <a:pt x="1555" y="783"/>
                  </a:lnTo>
                  <a:lnTo>
                    <a:pt x="1552" y="785"/>
                  </a:lnTo>
                  <a:lnTo>
                    <a:pt x="1552" y="785"/>
                  </a:lnTo>
                  <a:lnTo>
                    <a:pt x="1551" y="788"/>
                  </a:lnTo>
                  <a:lnTo>
                    <a:pt x="1551" y="789"/>
                  </a:lnTo>
                  <a:lnTo>
                    <a:pt x="1547" y="793"/>
                  </a:lnTo>
                  <a:lnTo>
                    <a:pt x="1543" y="789"/>
                  </a:lnTo>
                  <a:lnTo>
                    <a:pt x="1541" y="788"/>
                  </a:lnTo>
                  <a:lnTo>
                    <a:pt x="1543" y="788"/>
                  </a:lnTo>
                  <a:lnTo>
                    <a:pt x="1539" y="783"/>
                  </a:lnTo>
                  <a:lnTo>
                    <a:pt x="1536" y="781"/>
                  </a:lnTo>
                  <a:lnTo>
                    <a:pt x="1527" y="789"/>
                  </a:lnTo>
                  <a:lnTo>
                    <a:pt x="1533" y="797"/>
                  </a:lnTo>
                  <a:lnTo>
                    <a:pt x="1538" y="809"/>
                  </a:lnTo>
                  <a:lnTo>
                    <a:pt x="1531" y="817"/>
                  </a:lnTo>
                  <a:lnTo>
                    <a:pt x="1533" y="820"/>
                  </a:lnTo>
                  <a:lnTo>
                    <a:pt x="1535" y="821"/>
                  </a:lnTo>
                  <a:lnTo>
                    <a:pt x="1536" y="821"/>
                  </a:lnTo>
                  <a:lnTo>
                    <a:pt x="1535" y="820"/>
                  </a:lnTo>
                  <a:lnTo>
                    <a:pt x="1541" y="818"/>
                  </a:lnTo>
                  <a:lnTo>
                    <a:pt x="1546" y="807"/>
                  </a:lnTo>
                  <a:lnTo>
                    <a:pt x="1551" y="812"/>
                  </a:lnTo>
                  <a:lnTo>
                    <a:pt x="1554" y="810"/>
                  </a:lnTo>
                  <a:lnTo>
                    <a:pt x="1557" y="815"/>
                  </a:lnTo>
                  <a:lnTo>
                    <a:pt x="1571" y="818"/>
                  </a:lnTo>
                  <a:lnTo>
                    <a:pt x="1592" y="807"/>
                  </a:lnTo>
                  <a:lnTo>
                    <a:pt x="1618" y="773"/>
                  </a:lnTo>
                  <a:lnTo>
                    <a:pt x="1623" y="756"/>
                  </a:lnTo>
                  <a:lnTo>
                    <a:pt x="1639" y="733"/>
                  </a:lnTo>
                  <a:lnTo>
                    <a:pt x="1634" y="709"/>
                  </a:lnTo>
                  <a:lnTo>
                    <a:pt x="1628" y="698"/>
                  </a:lnTo>
                  <a:lnTo>
                    <a:pt x="1628" y="687"/>
                  </a:lnTo>
                  <a:lnTo>
                    <a:pt x="1632" y="674"/>
                  </a:lnTo>
                  <a:lnTo>
                    <a:pt x="1624" y="669"/>
                  </a:lnTo>
                  <a:lnTo>
                    <a:pt x="1626" y="666"/>
                  </a:lnTo>
                  <a:lnTo>
                    <a:pt x="1621" y="661"/>
                  </a:lnTo>
                  <a:lnTo>
                    <a:pt x="1604" y="656"/>
                  </a:lnTo>
                  <a:lnTo>
                    <a:pt x="1621" y="659"/>
                  </a:lnTo>
                  <a:lnTo>
                    <a:pt x="1623" y="655"/>
                  </a:lnTo>
                  <a:lnTo>
                    <a:pt x="1605" y="647"/>
                  </a:lnTo>
                  <a:lnTo>
                    <a:pt x="1594" y="639"/>
                  </a:lnTo>
                  <a:lnTo>
                    <a:pt x="1578" y="639"/>
                  </a:lnTo>
                  <a:lnTo>
                    <a:pt x="1581" y="647"/>
                  </a:lnTo>
                  <a:lnTo>
                    <a:pt x="1579" y="651"/>
                  </a:lnTo>
                  <a:lnTo>
                    <a:pt x="1578" y="643"/>
                  </a:lnTo>
                  <a:lnTo>
                    <a:pt x="1575" y="648"/>
                  </a:lnTo>
                  <a:lnTo>
                    <a:pt x="1563" y="650"/>
                  </a:lnTo>
                  <a:lnTo>
                    <a:pt x="1567" y="645"/>
                  </a:lnTo>
                  <a:lnTo>
                    <a:pt x="1560" y="642"/>
                  </a:lnTo>
                  <a:lnTo>
                    <a:pt x="1563" y="639"/>
                  </a:lnTo>
                  <a:lnTo>
                    <a:pt x="1557" y="639"/>
                  </a:lnTo>
                  <a:lnTo>
                    <a:pt x="1559" y="643"/>
                  </a:lnTo>
                  <a:lnTo>
                    <a:pt x="1555" y="647"/>
                  </a:lnTo>
                  <a:lnTo>
                    <a:pt x="1549" y="632"/>
                  </a:lnTo>
                  <a:lnTo>
                    <a:pt x="1535" y="634"/>
                  </a:lnTo>
                  <a:lnTo>
                    <a:pt x="1527" y="631"/>
                  </a:lnTo>
                  <a:lnTo>
                    <a:pt x="1527" y="627"/>
                  </a:lnTo>
                  <a:lnTo>
                    <a:pt x="1551" y="605"/>
                  </a:lnTo>
                  <a:lnTo>
                    <a:pt x="1557" y="592"/>
                  </a:lnTo>
                  <a:lnTo>
                    <a:pt x="1576" y="574"/>
                  </a:lnTo>
                  <a:lnTo>
                    <a:pt x="1579" y="565"/>
                  </a:lnTo>
                  <a:lnTo>
                    <a:pt x="1592" y="549"/>
                  </a:lnTo>
                  <a:lnTo>
                    <a:pt x="1602" y="544"/>
                  </a:lnTo>
                  <a:lnTo>
                    <a:pt x="1634" y="542"/>
                  </a:lnTo>
                  <a:lnTo>
                    <a:pt x="1644" y="547"/>
                  </a:lnTo>
                  <a:lnTo>
                    <a:pt x="1647" y="541"/>
                  </a:lnTo>
                  <a:lnTo>
                    <a:pt x="1663" y="546"/>
                  </a:lnTo>
                  <a:lnTo>
                    <a:pt x="1674" y="542"/>
                  </a:lnTo>
                  <a:lnTo>
                    <a:pt x="1679" y="546"/>
                  </a:lnTo>
                  <a:lnTo>
                    <a:pt x="1682" y="544"/>
                  </a:lnTo>
                  <a:lnTo>
                    <a:pt x="1679" y="541"/>
                  </a:lnTo>
                  <a:lnTo>
                    <a:pt x="1684" y="541"/>
                  </a:lnTo>
                  <a:lnTo>
                    <a:pt x="1680" y="536"/>
                  </a:lnTo>
                  <a:lnTo>
                    <a:pt x="1684" y="536"/>
                  </a:lnTo>
                  <a:lnTo>
                    <a:pt x="1708" y="541"/>
                  </a:lnTo>
                  <a:lnTo>
                    <a:pt x="1714" y="539"/>
                  </a:lnTo>
                  <a:lnTo>
                    <a:pt x="1727" y="544"/>
                  </a:lnTo>
                  <a:lnTo>
                    <a:pt x="1714" y="547"/>
                  </a:lnTo>
                  <a:lnTo>
                    <a:pt x="1721" y="552"/>
                  </a:lnTo>
                  <a:lnTo>
                    <a:pt x="1733" y="549"/>
                  </a:lnTo>
                  <a:lnTo>
                    <a:pt x="1740" y="552"/>
                  </a:lnTo>
                  <a:lnTo>
                    <a:pt x="1748" y="546"/>
                  </a:lnTo>
                  <a:lnTo>
                    <a:pt x="1765" y="547"/>
                  </a:lnTo>
                  <a:lnTo>
                    <a:pt x="1769" y="546"/>
                  </a:lnTo>
                  <a:lnTo>
                    <a:pt x="1767" y="542"/>
                  </a:lnTo>
                  <a:lnTo>
                    <a:pt x="1753" y="539"/>
                  </a:lnTo>
                  <a:lnTo>
                    <a:pt x="1754" y="538"/>
                  </a:lnTo>
                  <a:lnTo>
                    <a:pt x="1749" y="533"/>
                  </a:lnTo>
                  <a:lnTo>
                    <a:pt x="1775" y="494"/>
                  </a:lnTo>
                  <a:lnTo>
                    <a:pt x="1796" y="488"/>
                  </a:lnTo>
                  <a:lnTo>
                    <a:pt x="1810" y="493"/>
                  </a:lnTo>
                  <a:lnTo>
                    <a:pt x="1815" y="488"/>
                  </a:lnTo>
                  <a:lnTo>
                    <a:pt x="1814" y="501"/>
                  </a:lnTo>
                  <a:lnTo>
                    <a:pt x="1817" y="506"/>
                  </a:lnTo>
                  <a:lnTo>
                    <a:pt x="1817" y="509"/>
                  </a:lnTo>
                  <a:lnTo>
                    <a:pt x="1825" y="507"/>
                  </a:lnTo>
                  <a:lnTo>
                    <a:pt x="1825" y="517"/>
                  </a:lnTo>
                  <a:lnTo>
                    <a:pt x="1846" y="494"/>
                  </a:lnTo>
                  <a:lnTo>
                    <a:pt x="1850" y="493"/>
                  </a:lnTo>
                  <a:lnTo>
                    <a:pt x="1855" y="496"/>
                  </a:lnTo>
                  <a:lnTo>
                    <a:pt x="1857" y="493"/>
                  </a:lnTo>
                  <a:lnTo>
                    <a:pt x="1852" y="491"/>
                  </a:lnTo>
                  <a:lnTo>
                    <a:pt x="1850" y="477"/>
                  </a:lnTo>
                  <a:lnTo>
                    <a:pt x="1862" y="472"/>
                  </a:lnTo>
                  <a:lnTo>
                    <a:pt x="1871" y="475"/>
                  </a:lnTo>
                  <a:lnTo>
                    <a:pt x="1863" y="481"/>
                  </a:lnTo>
                  <a:lnTo>
                    <a:pt x="1868" y="502"/>
                  </a:lnTo>
                  <a:lnTo>
                    <a:pt x="1867" y="506"/>
                  </a:lnTo>
                  <a:lnTo>
                    <a:pt x="1870" y="510"/>
                  </a:lnTo>
                  <a:lnTo>
                    <a:pt x="1850" y="520"/>
                  </a:lnTo>
                  <a:lnTo>
                    <a:pt x="1850" y="525"/>
                  </a:lnTo>
                  <a:lnTo>
                    <a:pt x="1839" y="538"/>
                  </a:lnTo>
                  <a:lnTo>
                    <a:pt x="1823" y="566"/>
                  </a:lnTo>
                  <a:lnTo>
                    <a:pt x="1812" y="573"/>
                  </a:lnTo>
                  <a:lnTo>
                    <a:pt x="1804" y="573"/>
                  </a:lnTo>
                  <a:lnTo>
                    <a:pt x="1809" y="578"/>
                  </a:lnTo>
                  <a:lnTo>
                    <a:pt x="1809" y="586"/>
                  </a:lnTo>
                  <a:lnTo>
                    <a:pt x="1801" y="594"/>
                  </a:lnTo>
                  <a:lnTo>
                    <a:pt x="1802" y="608"/>
                  </a:lnTo>
                  <a:lnTo>
                    <a:pt x="1814" y="631"/>
                  </a:lnTo>
                  <a:lnTo>
                    <a:pt x="1858" y="693"/>
                  </a:lnTo>
                  <a:lnTo>
                    <a:pt x="1871" y="677"/>
                  </a:lnTo>
                  <a:lnTo>
                    <a:pt x="1868" y="666"/>
                  </a:lnTo>
                  <a:lnTo>
                    <a:pt x="1871" y="661"/>
                  </a:lnTo>
                  <a:lnTo>
                    <a:pt x="1881" y="655"/>
                  </a:lnTo>
                  <a:lnTo>
                    <a:pt x="1886" y="656"/>
                  </a:lnTo>
                  <a:lnTo>
                    <a:pt x="1878" y="642"/>
                  </a:lnTo>
                  <a:lnTo>
                    <a:pt x="1887" y="632"/>
                  </a:lnTo>
                  <a:lnTo>
                    <a:pt x="1897" y="632"/>
                  </a:lnTo>
                  <a:lnTo>
                    <a:pt x="1903" y="629"/>
                  </a:lnTo>
                  <a:lnTo>
                    <a:pt x="1891" y="615"/>
                  </a:lnTo>
                  <a:lnTo>
                    <a:pt x="1891" y="607"/>
                  </a:lnTo>
                  <a:lnTo>
                    <a:pt x="1894" y="602"/>
                  </a:lnTo>
                  <a:lnTo>
                    <a:pt x="1892" y="602"/>
                  </a:lnTo>
                  <a:lnTo>
                    <a:pt x="1891" y="599"/>
                  </a:lnTo>
                  <a:lnTo>
                    <a:pt x="1900" y="597"/>
                  </a:lnTo>
                  <a:lnTo>
                    <a:pt x="1899" y="602"/>
                  </a:lnTo>
                  <a:lnTo>
                    <a:pt x="1905" y="607"/>
                  </a:lnTo>
                  <a:lnTo>
                    <a:pt x="1907" y="602"/>
                  </a:lnTo>
                  <a:lnTo>
                    <a:pt x="1902" y="594"/>
                  </a:lnTo>
                  <a:lnTo>
                    <a:pt x="1895" y="592"/>
                  </a:lnTo>
                  <a:lnTo>
                    <a:pt x="1891" y="584"/>
                  </a:lnTo>
                  <a:lnTo>
                    <a:pt x="1892" y="573"/>
                  </a:lnTo>
                  <a:lnTo>
                    <a:pt x="1883" y="570"/>
                  </a:lnTo>
                  <a:lnTo>
                    <a:pt x="1881" y="573"/>
                  </a:lnTo>
                  <a:lnTo>
                    <a:pt x="1875" y="570"/>
                  </a:lnTo>
                  <a:lnTo>
                    <a:pt x="1873" y="558"/>
                  </a:lnTo>
                  <a:lnTo>
                    <a:pt x="1876" y="547"/>
                  </a:lnTo>
                  <a:lnTo>
                    <a:pt x="1879" y="547"/>
                  </a:lnTo>
                  <a:lnTo>
                    <a:pt x="1878" y="531"/>
                  </a:lnTo>
                  <a:lnTo>
                    <a:pt x="1891" y="528"/>
                  </a:lnTo>
                  <a:lnTo>
                    <a:pt x="1899" y="533"/>
                  </a:lnTo>
                  <a:lnTo>
                    <a:pt x="1897" y="526"/>
                  </a:lnTo>
                  <a:lnTo>
                    <a:pt x="1908" y="518"/>
                  </a:lnTo>
                  <a:lnTo>
                    <a:pt x="1915" y="533"/>
                  </a:lnTo>
                  <a:lnTo>
                    <a:pt x="1919" y="520"/>
                  </a:lnTo>
                  <a:lnTo>
                    <a:pt x="1934" y="515"/>
                  </a:lnTo>
                  <a:lnTo>
                    <a:pt x="1951" y="518"/>
                  </a:lnTo>
                  <a:lnTo>
                    <a:pt x="1971" y="530"/>
                  </a:lnTo>
                  <a:lnTo>
                    <a:pt x="1969" y="518"/>
                  </a:lnTo>
                  <a:lnTo>
                    <a:pt x="1988" y="507"/>
                  </a:lnTo>
                  <a:lnTo>
                    <a:pt x="1985" y="502"/>
                  </a:lnTo>
                  <a:lnTo>
                    <a:pt x="1995" y="499"/>
                  </a:lnTo>
                  <a:lnTo>
                    <a:pt x="1995" y="491"/>
                  </a:lnTo>
                  <a:lnTo>
                    <a:pt x="2001" y="493"/>
                  </a:lnTo>
                  <a:lnTo>
                    <a:pt x="2014" y="486"/>
                  </a:lnTo>
                  <a:lnTo>
                    <a:pt x="2012" y="481"/>
                  </a:lnTo>
                  <a:lnTo>
                    <a:pt x="2036" y="473"/>
                  </a:lnTo>
                  <a:lnTo>
                    <a:pt x="2040" y="473"/>
                  </a:lnTo>
                  <a:lnTo>
                    <a:pt x="2064" y="478"/>
                  </a:lnTo>
                  <a:lnTo>
                    <a:pt x="2067" y="469"/>
                  </a:lnTo>
                  <a:lnTo>
                    <a:pt x="2056" y="462"/>
                  </a:lnTo>
                  <a:lnTo>
                    <a:pt x="2062" y="461"/>
                  </a:lnTo>
                  <a:lnTo>
                    <a:pt x="2049" y="453"/>
                  </a:lnTo>
                  <a:lnTo>
                    <a:pt x="2041" y="441"/>
                  </a:lnTo>
                  <a:lnTo>
                    <a:pt x="2038" y="438"/>
                  </a:lnTo>
                  <a:lnTo>
                    <a:pt x="2032" y="432"/>
                  </a:lnTo>
                  <a:lnTo>
                    <a:pt x="2030" y="435"/>
                  </a:lnTo>
                  <a:lnTo>
                    <a:pt x="2022" y="432"/>
                  </a:lnTo>
                  <a:lnTo>
                    <a:pt x="2016" y="424"/>
                  </a:lnTo>
                  <a:lnTo>
                    <a:pt x="2033" y="427"/>
                  </a:lnTo>
                  <a:lnTo>
                    <a:pt x="2046" y="414"/>
                  </a:lnTo>
                  <a:lnTo>
                    <a:pt x="2046" y="414"/>
                  </a:lnTo>
                  <a:lnTo>
                    <a:pt x="2049" y="403"/>
                  </a:lnTo>
                  <a:lnTo>
                    <a:pt x="2048" y="400"/>
                  </a:lnTo>
                  <a:lnTo>
                    <a:pt x="2036" y="395"/>
                  </a:lnTo>
                  <a:lnTo>
                    <a:pt x="2033" y="390"/>
                  </a:lnTo>
                  <a:lnTo>
                    <a:pt x="2032" y="388"/>
                  </a:lnTo>
                  <a:lnTo>
                    <a:pt x="2041" y="388"/>
                  </a:lnTo>
                  <a:lnTo>
                    <a:pt x="2038" y="384"/>
                  </a:lnTo>
                  <a:lnTo>
                    <a:pt x="2040" y="384"/>
                  </a:lnTo>
                  <a:lnTo>
                    <a:pt x="2046" y="387"/>
                  </a:lnTo>
                  <a:lnTo>
                    <a:pt x="2049" y="382"/>
                  </a:lnTo>
                  <a:lnTo>
                    <a:pt x="2053" y="388"/>
                  </a:lnTo>
                  <a:lnTo>
                    <a:pt x="2046" y="390"/>
                  </a:lnTo>
                  <a:lnTo>
                    <a:pt x="2054" y="396"/>
                  </a:lnTo>
                  <a:lnTo>
                    <a:pt x="2056" y="396"/>
                  </a:lnTo>
                  <a:lnTo>
                    <a:pt x="2059" y="403"/>
                  </a:lnTo>
                  <a:lnTo>
                    <a:pt x="2072" y="405"/>
                  </a:lnTo>
                  <a:lnTo>
                    <a:pt x="2086" y="401"/>
                  </a:lnTo>
                  <a:lnTo>
                    <a:pt x="2096" y="405"/>
                  </a:lnTo>
                  <a:lnTo>
                    <a:pt x="2101" y="416"/>
                  </a:lnTo>
                  <a:lnTo>
                    <a:pt x="2112" y="422"/>
                  </a:lnTo>
                  <a:lnTo>
                    <a:pt x="2118" y="422"/>
                  </a:lnTo>
                  <a:lnTo>
                    <a:pt x="2117" y="419"/>
                  </a:lnTo>
                  <a:lnTo>
                    <a:pt x="2120" y="421"/>
                  </a:lnTo>
                  <a:lnTo>
                    <a:pt x="2118" y="417"/>
                  </a:lnTo>
                  <a:lnTo>
                    <a:pt x="2120" y="417"/>
                  </a:lnTo>
                  <a:lnTo>
                    <a:pt x="2120" y="421"/>
                  </a:lnTo>
                  <a:lnTo>
                    <a:pt x="2120" y="422"/>
                  </a:lnTo>
                  <a:lnTo>
                    <a:pt x="2129" y="425"/>
                  </a:lnTo>
                  <a:lnTo>
                    <a:pt x="2129" y="427"/>
                  </a:lnTo>
                  <a:lnTo>
                    <a:pt x="2134" y="430"/>
                  </a:lnTo>
                  <a:lnTo>
                    <a:pt x="2138" y="429"/>
                  </a:lnTo>
                  <a:lnTo>
                    <a:pt x="2138" y="430"/>
                  </a:lnTo>
                  <a:lnTo>
                    <a:pt x="2141" y="432"/>
                  </a:lnTo>
                  <a:lnTo>
                    <a:pt x="2142" y="430"/>
                  </a:lnTo>
                  <a:lnTo>
                    <a:pt x="2141" y="425"/>
                  </a:lnTo>
                  <a:lnTo>
                    <a:pt x="2144" y="427"/>
                  </a:lnTo>
                  <a:lnTo>
                    <a:pt x="2144" y="432"/>
                  </a:lnTo>
                  <a:lnTo>
                    <a:pt x="2150" y="433"/>
                  </a:lnTo>
                  <a:lnTo>
                    <a:pt x="2150" y="432"/>
                  </a:lnTo>
                  <a:lnTo>
                    <a:pt x="2149" y="429"/>
                  </a:lnTo>
                  <a:lnTo>
                    <a:pt x="2157" y="430"/>
                  </a:lnTo>
                  <a:lnTo>
                    <a:pt x="2150" y="424"/>
                  </a:lnTo>
                  <a:lnTo>
                    <a:pt x="2146" y="424"/>
                  </a:lnTo>
                  <a:lnTo>
                    <a:pt x="2147" y="422"/>
                  </a:lnTo>
                  <a:lnTo>
                    <a:pt x="2142" y="421"/>
                  </a:lnTo>
                  <a:lnTo>
                    <a:pt x="2152" y="414"/>
                  </a:lnTo>
                  <a:lnTo>
                    <a:pt x="2147" y="411"/>
                  </a:lnTo>
                  <a:lnTo>
                    <a:pt x="2149" y="409"/>
                  </a:lnTo>
                  <a:lnTo>
                    <a:pt x="2147" y="406"/>
                  </a:lnTo>
                  <a:lnTo>
                    <a:pt x="2149" y="403"/>
                  </a:lnTo>
                  <a:lnTo>
                    <a:pt x="2160" y="405"/>
                  </a:lnTo>
                  <a:lnTo>
                    <a:pt x="2160" y="403"/>
                  </a:lnTo>
                  <a:lnTo>
                    <a:pt x="2158" y="401"/>
                  </a:lnTo>
                  <a:lnTo>
                    <a:pt x="2154" y="400"/>
                  </a:lnTo>
                  <a:lnTo>
                    <a:pt x="2152" y="396"/>
                  </a:lnTo>
                  <a:lnTo>
                    <a:pt x="2152" y="395"/>
                  </a:lnTo>
                  <a:lnTo>
                    <a:pt x="2165" y="401"/>
                  </a:lnTo>
                  <a:lnTo>
                    <a:pt x="2162" y="393"/>
                  </a:lnTo>
                  <a:lnTo>
                    <a:pt x="2170" y="388"/>
                  </a:lnTo>
                  <a:lnTo>
                    <a:pt x="2162" y="387"/>
                  </a:lnTo>
                  <a:close/>
                  <a:moveTo>
                    <a:pt x="64" y="571"/>
                  </a:moveTo>
                  <a:lnTo>
                    <a:pt x="62" y="571"/>
                  </a:lnTo>
                  <a:lnTo>
                    <a:pt x="56" y="573"/>
                  </a:lnTo>
                  <a:lnTo>
                    <a:pt x="54" y="571"/>
                  </a:lnTo>
                  <a:lnTo>
                    <a:pt x="58" y="568"/>
                  </a:lnTo>
                  <a:lnTo>
                    <a:pt x="59" y="566"/>
                  </a:lnTo>
                  <a:lnTo>
                    <a:pt x="64" y="568"/>
                  </a:lnTo>
                  <a:lnTo>
                    <a:pt x="66" y="573"/>
                  </a:lnTo>
                  <a:lnTo>
                    <a:pt x="64" y="571"/>
                  </a:lnTo>
                  <a:close/>
                  <a:moveTo>
                    <a:pt x="74" y="525"/>
                  </a:moveTo>
                  <a:lnTo>
                    <a:pt x="74" y="528"/>
                  </a:lnTo>
                  <a:lnTo>
                    <a:pt x="71" y="533"/>
                  </a:lnTo>
                  <a:lnTo>
                    <a:pt x="62" y="531"/>
                  </a:lnTo>
                  <a:lnTo>
                    <a:pt x="59" y="533"/>
                  </a:lnTo>
                  <a:lnTo>
                    <a:pt x="58" y="538"/>
                  </a:lnTo>
                  <a:lnTo>
                    <a:pt x="51" y="538"/>
                  </a:lnTo>
                  <a:lnTo>
                    <a:pt x="50" y="528"/>
                  </a:lnTo>
                  <a:lnTo>
                    <a:pt x="43" y="522"/>
                  </a:lnTo>
                  <a:lnTo>
                    <a:pt x="43" y="520"/>
                  </a:lnTo>
                  <a:lnTo>
                    <a:pt x="40" y="515"/>
                  </a:lnTo>
                  <a:lnTo>
                    <a:pt x="37" y="515"/>
                  </a:lnTo>
                  <a:lnTo>
                    <a:pt x="35" y="509"/>
                  </a:lnTo>
                  <a:lnTo>
                    <a:pt x="42" y="502"/>
                  </a:lnTo>
                  <a:lnTo>
                    <a:pt x="48" y="501"/>
                  </a:lnTo>
                  <a:lnTo>
                    <a:pt x="53" y="502"/>
                  </a:lnTo>
                  <a:lnTo>
                    <a:pt x="61" y="509"/>
                  </a:lnTo>
                  <a:lnTo>
                    <a:pt x="67" y="512"/>
                  </a:lnTo>
                  <a:lnTo>
                    <a:pt x="72" y="518"/>
                  </a:lnTo>
                  <a:lnTo>
                    <a:pt x="74" y="518"/>
                  </a:lnTo>
                  <a:lnTo>
                    <a:pt x="75" y="525"/>
                  </a:lnTo>
                  <a:lnTo>
                    <a:pt x="74" y="525"/>
                  </a:lnTo>
                  <a:close/>
                  <a:moveTo>
                    <a:pt x="122" y="514"/>
                  </a:moveTo>
                  <a:lnTo>
                    <a:pt x="119" y="514"/>
                  </a:lnTo>
                  <a:lnTo>
                    <a:pt x="117" y="518"/>
                  </a:lnTo>
                  <a:lnTo>
                    <a:pt x="112" y="517"/>
                  </a:lnTo>
                  <a:lnTo>
                    <a:pt x="112" y="515"/>
                  </a:lnTo>
                  <a:lnTo>
                    <a:pt x="114" y="514"/>
                  </a:lnTo>
                  <a:lnTo>
                    <a:pt x="112" y="510"/>
                  </a:lnTo>
                  <a:lnTo>
                    <a:pt x="107" y="506"/>
                  </a:lnTo>
                  <a:lnTo>
                    <a:pt x="98" y="502"/>
                  </a:lnTo>
                  <a:lnTo>
                    <a:pt x="95" y="498"/>
                  </a:lnTo>
                  <a:lnTo>
                    <a:pt x="93" y="498"/>
                  </a:lnTo>
                  <a:lnTo>
                    <a:pt x="96" y="499"/>
                  </a:lnTo>
                  <a:lnTo>
                    <a:pt x="98" y="496"/>
                  </a:lnTo>
                  <a:lnTo>
                    <a:pt x="91" y="491"/>
                  </a:lnTo>
                  <a:lnTo>
                    <a:pt x="98" y="494"/>
                  </a:lnTo>
                  <a:lnTo>
                    <a:pt x="93" y="485"/>
                  </a:lnTo>
                  <a:lnTo>
                    <a:pt x="95" y="481"/>
                  </a:lnTo>
                  <a:lnTo>
                    <a:pt x="98" y="485"/>
                  </a:lnTo>
                  <a:lnTo>
                    <a:pt x="99" y="491"/>
                  </a:lnTo>
                  <a:lnTo>
                    <a:pt x="104" y="493"/>
                  </a:lnTo>
                  <a:lnTo>
                    <a:pt x="104" y="491"/>
                  </a:lnTo>
                  <a:lnTo>
                    <a:pt x="103" y="488"/>
                  </a:lnTo>
                  <a:lnTo>
                    <a:pt x="107" y="489"/>
                  </a:lnTo>
                  <a:lnTo>
                    <a:pt x="109" y="488"/>
                  </a:lnTo>
                  <a:lnTo>
                    <a:pt x="106" y="481"/>
                  </a:lnTo>
                  <a:lnTo>
                    <a:pt x="99" y="480"/>
                  </a:lnTo>
                  <a:lnTo>
                    <a:pt x="99" y="481"/>
                  </a:lnTo>
                  <a:lnTo>
                    <a:pt x="93" y="473"/>
                  </a:lnTo>
                  <a:lnTo>
                    <a:pt x="112" y="483"/>
                  </a:lnTo>
                  <a:lnTo>
                    <a:pt x="112" y="485"/>
                  </a:lnTo>
                  <a:lnTo>
                    <a:pt x="112" y="494"/>
                  </a:lnTo>
                  <a:lnTo>
                    <a:pt x="114" y="494"/>
                  </a:lnTo>
                  <a:lnTo>
                    <a:pt x="114" y="498"/>
                  </a:lnTo>
                  <a:lnTo>
                    <a:pt x="117" y="501"/>
                  </a:lnTo>
                  <a:lnTo>
                    <a:pt x="122" y="506"/>
                  </a:lnTo>
                  <a:lnTo>
                    <a:pt x="123" y="509"/>
                  </a:lnTo>
                  <a:lnTo>
                    <a:pt x="122" y="510"/>
                  </a:lnTo>
                  <a:lnTo>
                    <a:pt x="123" y="512"/>
                  </a:lnTo>
                  <a:lnTo>
                    <a:pt x="122" y="514"/>
                  </a:lnTo>
                  <a:close/>
                  <a:moveTo>
                    <a:pt x="138" y="531"/>
                  </a:moveTo>
                  <a:lnTo>
                    <a:pt x="146" y="530"/>
                  </a:lnTo>
                  <a:lnTo>
                    <a:pt x="149" y="533"/>
                  </a:lnTo>
                  <a:lnTo>
                    <a:pt x="147" y="534"/>
                  </a:lnTo>
                  <a:lnTo>
                    <a:pt x="141" y="534"/>
                  </a:lnTo>
                  <a:lnTo>
                    <a:pt x="138" y="534"/>
                  </a:lnTo>
                  <a:lnTo>
                    <a:pt x="138" y="531"/>
                  </a:lnTo>
                  <a:lnTo>
                    <a:pt x="138" y="531"/>
                  </a:lnTo>
                  <a:close/>
                  <a:moveTo>
                    <a:pt x="164" y="570"/>
                  </a:moveTo>
                  <a:lnTo>
                    <a:pt x="164" y="574"/>
                  </a:lnTo>
                  <a:lnTo>
                    <a:pt x="162" y="571"/>
                  </a:lnTo>
                  <a:lnTo>
                    <a:pt x="162" y="573"/>
                  </a:lnTo>
                  <a:lnTo>
                    <a:pt x="160" y="574"/>
                  </a:lnTo>
                  <a:lnTo>
                    <a:pt x="159" y="573"/>
                  </a:lnTo>
                  <a:lnTo>
                    <a:pt x="159" y="576"/>
                  </a:lnTo>
                  <a:lnTo>
                    <a:pt x="157" y="574"/>
                  </a:lnTo>
                  <a:lnTo>
                    <a:pt x="155" y="571"/>
                  </a:lnTo>
                  <a:lnTo>
                    <a:pt x="151" y="570"/>
                  </a:lnTo>
                  <a:lnTo>
                    <a:pt x="141" y="563"/>
                  </a:lnTo>
                  <a:lnTo>
                    <a:pt x="139" y="560"/>
                  </a:lnTo>
                  <a:lnTo>
                    <a:pt x="141" y="560"/>
                  </a:lnTo>
                  <a:lnTo>
                    <a:pt x="147" y="565"/>
                  </a:lnTo>
                  <a:lnTo>
                    <a:pt x="147" y="563"/>
                  </a:lnTo>
                  <a:lnTo>
                    <a:pt x="154" y="565"/>
                  </a:lnTo>
                  <a:lnTo>
                    <a:pt x="151" y="558"/>
                  </a:lnTo>
                  <a:lnTo>
                    <a:pt x="146" y="557"/>
                  </a:lnTo>
                  <a:lnTo>
                    <a:pt x="147" y="555"/>
                  </a:lnTo>
                  <a:lnTo>
                    <a:pt x="152" y="557"/>
                  </a:lnTo>
                  <a:lnTo>
                    <a:pt x="160" y="563"/>
                  </a:lnTo>
                  <a:lnTo>
                    <a:pt x="165" y="565"/>
                  </a:lnTo>
                  <a:lnTo>
                    <a:pt x="167" y="570"/>
                  </a:lnTo>
                  <a:lnTo>
                    <a:pt x="164" y="570"/>
                  </a:lnTo>
                  <a:close/>
                  <a:moveTo>
                    <a:pt x="327" y="624"/>
                  </a:moveTo>
                  <a:lnTo>
                    <a:pt x="322" y="629"/>
                  </a:lnTo>
                  <a:lnTo>
                    <a:pt x="321" y="627"/>
                  </a:lnTo>
                  <a:lnTo>
                    <a:pt x="321" y="631"/>
                  </a:lnTo>
                  <a:lnTo>
                    <a:pt x="314" y="631"/>
                  </a:lnTo>
                  <a:lnTo>
                    <a:pt x="314" y="632"/>
                  </a:lnTo>
                  <a:lnTo>
                    <a:pt x="316" y="634"/>
                  </a:lnTo>
                  <a:lnTo>
                    <a:pt x="314" y="639"/>
                  </a:lnTo>
                  <a:lnTo>
                    <a:pt x="309" y="642"/>
                  </a:lnTo>
                  <a:lnTo>
                    <a:pt x="311" y="645"/>
                  </a:lnTo>
                  <a:lnTo>
                    <a:pt x="317" y="648"/>
                  </a:lnTo>
                  <a:lnTo>
                    <a:pt x="325" y="645"/>
                  </a:lnTo>
                  <a:lnTo>
                    <a:pt x="321" y="648"/>
                  </a:lnTo>
                  <a:lnTo>
                    <a:pt x="321" y="651"/>
                  </a:lnTo>
                  <a:lnTo>
                    <a:pt x="319" y="651"/>
                  </a:lnTo>
                  <a:lnTo>
                    <a:pt x="319" y="655"/>
                  </a:lnTo>
                  <a:lnTo>
                    <a:pt x="325" y="658"/>
                  </a:lnTo>
                  <a:lnTo>
                    <a:pt x="319" y="658"/>
                  </a:lnTo>
                  <a:lnTo>
                    <a:pt x="319" y="656"/>
                  </a:lnTo>
                  <a:lnTo>
                    <a:pt x="316" y="655"/>
                  </a:lnTo>
                  <a:lnTo>
                    <a:pt x="316" y="651"/>
                  </a:lnTo>
                  <a:lnTo>
                    <a:pt x="313" y="647"/>
                  </a:lnTo>
                  <a:lnTo>
                    <a:pt x="308" y="645"/>
                  </a:lnTo>
                  <a:lnTo>
                    <a:pt x="308" y="637"/>
                  </a:lnTo>
                  <a:lnTo>
                    <a:pt x="309" y="635"/>
                  </a:lnTo>
                  <a:lnTo>
                    <a:pt x="313" y="637"/>
                  </a:lnTo>
                  <a:lnTo>
                    <a:pt x="313" y="631"/>
                  </a:lnTo>
                  <a:lnTo>
                    <a:pt x="317" y="627"/>
                  </a:lnTo>
                  <a:lnTo>
                    <a:pt x="314" y="623"/>
                  </a:lnTo>
                  <a:lnTo>
                    <a:pt x="314" y="623"/>
                  </a:lnTo>
                  <a:lnTo>
                    <a:pt x="317" y="626"/>
                  </a:lnTo>
                  <a:lnTo>
                    <a:pt x="324" y="623"/>
                  </a:lnTo>
                  <a:lnTo>
                    <a:pt x="325" y="624"/>
                  </a:lnTo>
                  <a:lnTo>
                    <a:pt x="329" y="623"/>
                  </a:lnTo>
                  <a:lnTo>
                    <a:pt x="335" y="621"/>
                  </a:lnTo>
                  <a:lnTo>
                    <a:pt x="337" y="623"/>
                  </a:lnTo>
                  <a:lnTo>
                    <a:pt x="327" y="624"/>
                  </a:lnTo>
                  <a:close/>
                  <a:moveTo>
                    <a:pt x="920" y="624"/>
                  </a:moveTo>
                  <a:lnTo>
                    <a:pt x="919" y="624"/>
                  </a:lnTo>
                  <a:lnTo>
                    <a:pt x="906" y="627"/>
                  </a:lnTo>
                  <a:lnTo>
                    <a:pt x="904" y="631"/>
                  </a:lnTo>
                  <a:lnTo>
                    <a:pt x="904" y="634"/>
                  </a:lnTo>
                  <a:lnTo>
                    <a:pt x="909" y="635"/>
                  </a:lnTo>
                  <a:lnTo>
                    <a:pt x="914" y="642"/>
                  </a:lnTo>
                  <a:lnTo>
                    <a:pt x="917" y="648"/>
                  </a:lnTo>
                  <a:lnTo>
                    <a:pt x="917" y="650"/>
                  </a:lnTo>
                  <a:lnTo>
                    <a:pt x="914" y="648"/>
                  </a:lnTo>
                  <a:lnTo>
                    <a:pt x="912" y="643"/>
                  </a:lnTo>
                  <a:lnTo>
                    <a:pt x="909" y="640"/>
                  </a:lnTo>
                  <a:lnTo>
                    <a:pt x="906" y="635"/>
                  </a:lnTo>
                  <a:lnTo>
                    <a:pt x="903" y="634"/>
                  </a:lnTo>
                  <a:lnTo>
                    <a:pt x="901" y="631"/>
                  </a:lnTo>
                  <a:lnTo>
                    <a:pt x="903" y="626"/>
                  </a:lnTo>
                  <a:lnTo>
                    <a:pt x="916" y="624"/>
                  </a:lnTo>
                  <a:lnTo>
                    <a:pt x="920" y="619"/>
                  </a:lnTo>
                  <a:lnTo>
                    <a:pt x="920" y="624"/>
                  </a:lnTo>
                  <a:close/>
                  <a:moveTo>
                    <a:pt x="1066" y="610"/>
                  </a:moveTo>
                  <a:lnTo>
                    <a:pt x="1065" y="607"/>
                  </a:lnTo>
                  <a:lnTo>
                    <a:pt x="1060" y="607"/>
                  </a:lnTo>
                  <a:lnTo>
                    <a:pt x="1052" y="608"/>
                  </a:lnTo>
                  <a:lnTo>
                    <a:pt x="1052" y="613"/>
                  </a:lnTo>
                  <a:lnTo>
                    <a:pt x="1060" y="618"/>
                  </a:lnTo>
                  <a:lnTo>
                    <a:pt x="1060" y="618"/>
                  </a:lnTo>
                  <a:lnTo>
                    <a:pt x="1053" y="616"/>
                  </a:lnTo>
                  <a:lnTo>
                    <a:pt x="1050" y="613"/>
                  </a:lnTo>
                  <a:lnTo>
                    <a:pt x="1044" y="611"/>
                  </a:lnTo>
                  <a:lnTo>
                    <a:pt x="1044" y="610"/>
                  </a:lnTo>
                  <a:lnTo>
                    <a:pt x="1049" y="610"/>
                  </a:lnTo>
                  <a:lnTo>
                    <a:pt x="1047" y="607"/>
                  </a:lnTo>
                  <a:lnTo>
                    <a:pt x="1047" y="603"/>
                  </a:lnTo>
                  <a:lnTo>
                    <a:pt x="1050" y="605"/>
                  </a:lnTo>
                  <a:lnTo>
                    <a:pt x="1050" y="607"/>
                  </a:lnTo>
                  <a:lnTo>
                    <a:pt x="1058" y="603"/>
                  </a:lnTo>
                  <a:lnTo>
                    <a:pt x="1065" y="607"/>
                  </a:lnTo>
                  <a:lnTo>
                    <a:pt x="1066" y="608"/>
                  </a:lnTo>
                  <a:lnTo>
                    <a:pt x="1066" y="610"/>
                  </a:lnTo>
                  <a:close/>
                  <a:moveTo>
                    <a:pt x="1167" y="642"/>
                  </a:moveTo>
                  <a:lnTo>
                    <a:pt x="1167" y="647"/>
                  </a:lnTo>
                  <a:lnTo>
                    <a:pt x="1164" y="651"/>
                  </a:lnTo>
                  <a:lnTo>
                    <a:pt x="1163" y="648"/>
                  </a:lnTo>
                  <a:lnTo>
                    <a:pt x="1161" y="650"/>
                  </a:lnTo>
                  <a:lnTo>
                    <a:pt x="1159" y="655"/>
                  </a:lnTo>
                  <a:lnTo>
                    <a:pt x="1163" y="653"/>
                  </a:lnTo>
                  <a:lnTo>
                    <a:pt x="1164" y="656"/>
                  </a:lnTo>
                  <a:lnTo>
                    <a:pt x="1159" y="659"/>
                  </a:lnTo>
                  <a:lnTo>
                    <a:pt x="1155" y="666"/>
                  </a:lnTo>
                  <a:lnTo>
                    <a:pt x="1143" y="669"/>
                  </a:lnTo>
                  <a:lnTo>
                    <a:pt x="1142" y="672"/>
                  </a:lnTo>
                  <a:lnTo>
                    <a:pt x="1135" y="674"/>
                  </a:lnTo>
                  <a:lnTo>
                    <a:pt x="1132" y="682"/>
                  </a:lnTo>
                  <a:lnTo>
                    <a:pt x="1127" y="685"/>
                  </a:lnTo>
                  <a:lnTo>
                    <a:pt x="1114" y="688"/>
                  </a:lnTo>
                  <a:lnTo>
                    <a:pt x="1105" y="688"/>
                  </a:lnTo>
                  <a:lnTo>
                    <a:pt x="1102" y="685"/>
                  </a:lnTo>
                  <a:lnTo>
                    <a:pt x="1102" y="685"/>
                  </a:lnTo>
                  <a:lnTo>
                    <a:pt x="1106" y="684"/>
                  </a:lnTo>
                  <a:lnTo>
                    <a:pt x="1116" y="682"/>
                  </a:lnTo>
                  <a:lnTo>
                    <a:pt x="1119" y="682"/>
                  </a:lnTo>
                  <a:lnTo>
                    <a:pt x="1122" y="679"/>
                  </a:lnTo>
                  <a:lnTo>
                    <a:pt x="1129" y="671"/>
                  </a:lnTo>
                  <a:lnTo>
                    <a:pt x="1147" y="658"/>
                  </a:lnTo>
                  <a:lnTo>
                    <a:pt x="1148" y="656"/>
                  </a:lnTo>
                  <a:lnTo>
                    <a:pt x="1138" y="661"/>
                  </a:lnTo>
                  <a:lnTo>
                    <a:pt x="1138" y="658"/>
                  </a:lnTo>
                  <a:lnTo>
                    <a:pt x="1143" y="656"/>
                  </a:lnTo>
                  <a:lnTo>
                    <a:pt x="1150" y="647"/>
                  </a:lnTo>
                  <a:lnTo>
                    <a:pt x="1158" y="623"/>
                  </a:lnTo>
                  <a:lnTo>
                    <a:pt x="1158" y="618"/>
                  </a:lnTo>
                  <a:lnTo>
                    <a:pt x="1161" y="615"/>
                  </a:lnTo>
                  <a:lnTo>
                    <a:pt x="1164" y="615"/>
                  </a:lnTo>
                  <a:lnTo>
                    <a:pt x="1164" y="618"/>
                  </a:lnTo>
                  <a:lnTo>
                    <a:pt x="1167" y="64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6" name="Полилиния 825"/>
            <p:cNvSpPr>
              <a:spLocks noEditPoints="1"/>
            </p:cNvSpPr>
            <p:nvPr/>
          </p:nvSpPr>
          <p:spPr bwMode="auto">
            <a:xfrm>
              <a:off x="1729940" y="-2387968"/>
              <a:ext cx="1151545" cy="422823"/>
            </a:xfrm>
            <a:custGeom>
              <a:avLst/>
              <a:gdLst/>
              <a:ahLst/>
              <a:cxnLst>
                <a:cxn ang="0">
                  <a:pos x="834" y="28"/>
                </a:cxn>
                <a:cxn ang="0">
                  <a:pos x="795" y="57"/>
                </a:cxn>
                <a:cxn ang="0">
                  <a:pos x="710" y="80"/>
                </a:cxn>
                <a:cxn ang="0">
                  <a:pos x="634" y="109"/>
                </a:cxn>
                <a:cxn ang="0">
                  <a:pos x="617" y="89"/>
                </a:cxn>
                <a:cxn ang="0">
                  <a:pos x="609" y="64"/>
                </a:cxn>
                <a:cxn ang="0">
                  <a:pos x="577" y="62"/>
                </a:cxn>
                <a:cxn ang="0">
                  <a:pos x="549" y="109"/>
                </a:cxn>
                <a:cxn ang="0">
                  <a:pos x="557" y="61"/>
                </a:cxn>
                <a:cxn ang="0">
                  <a:pos x="585" y="49"/>
                </a:cxn>
                <a:cxn ang="0">
                  <a:pos x="590" y="38"/>
                </a:cxn>
                <a:cxn ang="0">
                  <a:pos x="553" y="28"/>
                </a:cxn>
                <a:cxn ang="0">
                  <a:pos x="529" y="20"/>
                </a:cxn>
                <a:cxn ang="0">
                  <a:pos x="61" y="8"/>
                </a:cxn>
                <a:cxn ang="0">
                  <a:pos x="59" y="25"/>
                </a:cxn>
                <a:cxn ang="0">
                  <a:pos x="29" y="22"/>
                </a:cxn>
                <a:cxn ang="0">
                  <a:pos x="31" y="46"/>
                </a:cxn>
                <a:cxn ang="0">
                  <a:pos x="5" y="125"/>
                </a:cxn>
                <a:cxn ang="0">
                  <a:pos x="18" y="158"/>
                </a:cxn>
                <a:cxn ang="0">
                  <a:pos x="19" y="179"/>
                </a:cxn>
                <a:cxn ang="0">
                  <a:pos x="59" y="210"/>
                </a:cxn>
                <a:cxn ang="0">
                  <a:pos x="141" y="237"/>
                </a:cxn>
                <a:cxn ang="0">
                  <a:pos x="250" y="250"/>
                </a:cxn>
                <a:cxn ang="0">
                  <a:pos x="311" y="275"/>
                </a:cxn>
                <a:cxn ang="0">
                  <a:pos x="354" y="303"/>
                </a:cxn>
                <a:cxn ang="0">
                  <a:pos x="361" y="280"/>
                </a:cxn>
                <a:cxn ang="0">
                  <a:pos x="377" y="274"/>
                </a:cxn>
                <a:cxn ang="0">
                  <a:pos x="398" y="261"/>
                </a:cxn>
                <a:cxn ang="0">
                  <a:pos x="441" y="259"/>
                </a:cxn>
                <a:cxn ang="0">
                  <a:pos x="480" y="267"/>
                </a:cxn>
                <a:cxn ang="0">
                  <a:pos x="467" y="256"/>
                </a:cxn>
                <a:cxn ang="0">
                  <a:pos x="512" y="251"/>
                </a:cxn>
                <a:cxn ang="0">
                  <a:pos x="557" y="255"/>
                </a:cxn>
                <a:cxn ang="0">
                  <a:pos x="577" y="280"/>
                </a:cxn>
                <a:cxn ang="0">
                  <a:pos x="592" y="311"/>
                </a:cxn>
                <a:cxn ang="0">
                  <a:pos x="600" y="248"/>
                </a:cxn>
                <a:cxn ang="0">
                  <a:pos x="640" y="219"/>
                </a:cxn>
                <a:cxn ang="0">
                  <a:pos x="683" y="197"/>
                </a:cxn>
                <a:cxn ang="0">
                  <a:pos x="686" y="186"/>
                </a:cxn>
                <a:cxn ang="0">
                  <a:pos x="698" y="173"/>
                </a:cxn>
                <a:cxn ang="0">
                  <a:pos x="693" y="152"/>
                </a:cxn>
                <a:cxn ang="0">
                  <a:pos x="699" y="150"/>
                </a:cxn>
                <a:cxn ang="0">
                  <a:pos x="709" y="139"/>
                </a:cxn>
                <a:cxn ang="0">
                  <a:pos x="735" y="123"/>
                </a:cxn>
                <a:cxn ang="0">
                  <a:pos x="781" y="112"/>
                </a:cxn>
                <a:cxn ang="0">
                  <a:pos x="789" y="107"/>
                </a:cxn>
                <a:cxn ang="0">
                  <a:pos x="807" y="78"/>
                </a:cxn>
                <a:cxn ang="0">
                  <a:pos x="847" y="65"/>
                </a:cxn>
                <a:cxn ang="0">
                  <a:pos x="130" y="186"/>
                </a:cxn>
                <a:cxn ang="0">
                  <a:pos x="168" y="113"/>
                </a:cxn>
                <a:cxn ang="0">
                  <a:pos x="180" y="120"/>
                </a:cxn>
                <a:cxn ang="0">
                  <a:pos x="176" y="171"/>
                </a:cxn>
                <a:cxn ang="0">
                  <a:pos x="191" y="165"/>
                </a:cxn>
                <a:cxn ang="0">
                  <a:pos x="268" y="28"/>
                </a:cxn>
                <a:cxn ang="0">
                  <a:pos x="363" y="72"/>
                </a:cxn>
                <a:cxn ang="0">
                  <a:pos x="364" y="56"/>
                </a:cxn>
                <a:cxn ang="0">
                  <a:pos x="369" y="56"/>
                </a:cxn>
                <a:cxn ang="0">
                  <a:pos x="600" y="293"/>
                </a:cxn>
              </a:cxnLst>
              <a:rect l="0" t="0" r="r" b="b"/>
              <a:pathLst>
                <a:path w="847" h="311">
                  <a:moveTo>
                    <a:pt x="845" y="65"/>
                  </a:moveTo>
                  <a:lnTo>
                    <a:pt x="847" y="64"/>
                  </a:lnTo>
                  <a:lnTo>
                    <a:pt x="847" y="61"/>
                  </a:lnTo>
                  <a:lnTo>
                    <a:pt x="845" y="61"/>
                  </a:lnTo>
                  <a:lnTo>
                    <a:pt x="844" y="61"/>
                  </a:lnTo>
                  <a:lnTo>
                    <a:pt x="840" y="59"/>
                  </a:lnTo>
                  <a:lnTo>
                    <a:pt x="840" y="56"/>
                  </a:lnTo>
                  <a:lnTo>
                    <a:pt x="837" y="54"/>
                  </a:lnTo>
                  <a:lnTo>
                    <a:pt x="840" y="33"/>
                  </a:lnTo>
                  <a:lnTo>
                    <a:pt x="834" y="28"/>
                  </a:lnTo>
                  <a:lnTo>
                    <a:pt x="826" y="32"/>
                  </a:lnTo>
                  <a:lnTo>
                    <a:pt x="823" y="32"/>
                  </a:lnTo>
                  <a:lnTo>
                    <a:pt x="823" y="30"/>
                  </a:lnTo>
                  <a:lnTo>
                    <a:pt x="820" y="28"/>
                  </a:lnTo>
                  <a:lnTo>
                    <a:pt x="816" y="28"/>
                  </a:lnTo>
                  <a:lnTo>
                    <a:pt x="808" y="37"/>
                  </a:lnTo>
                  <a:lnTo>
                    <a:pt x="807" y="41"/>
                  </a:lnTo>
                  <a:lnTo>
                    <a:pt x="802" y="48"/>
                  </a:lnTo>
                  <a:lnTo>
                    <a:pt x="800" y="54"/>
                  </a:lnTo>
                  <a:lnTo>
                    <a:pt x="795" y="57"/>
                  </a:lnTo>
                  <a:lnTo>
                    <a:pt x="795" y="59"/>
                  </a:lnTo>
                  <a:lnTo>
                    <a:pt x="789" y="59"/>
                  </a:lnTo>
                  <a:lnTo>
                    <a:pt x="784" y="61"/>
                  </a:lnTo>
                  <a:lnTo>
                    <a:pt x="781" y="64"/>
                  </a:lnTo>
                  <a:lnTo>
                    <a:pt x="731" y="64"/>
                  </a:lnTo>
                  <a:lnTo>
                    <a:pt x="722" y="69"/>
                  </a:lnTo>
                  <a:lnTo>
                    <a:pt x="717" y="73"/>
                  </a:lnTo>
                  <a:lnTo>
                    <a:pt x="710" y="77"/>
                  </a:lnTo>
                  <a:lnTo>
                    <a:pt x="714" y="78"/>
                  </a:lnTo>
                  <a:lnTo>
                    <a:pt x="710" y="80"/>
                  </a:lnTo>
                  <a:lnTo>
                    <a:pt x="712" y="81"/>
                  </a:lnTo>
                  <a:lnTo>
                    <a:pt x="710" y="85"/>
                  </a:lnTo>
                  <a:lnTo>
                    <a:pt x="699" y="88"/>
                  </a:lnTo>
                  <a:lnTo>
                    <a:pt x="690" y="88"/>
                  </a:lnTo>
                  <a:lnTo>
                    <a:pt x="682" y="86"/>
                  </a:lnTo>
                  <a:lnTo>
                    <a:pt x="669" y="89"/>
                  </a:lnTo>
                  <a:lnTo>
                    <a:pt x="670" y="94"/>
                  </a:lnTo>
                  <a:lnTo>
                    <a:pt x="654" y="102"/>
                  </a:lnTo>
                  <a:lnTo>
                    <a:pt x="643" y="105"/>
                  </a:lnTo>
                  <a:lnTo>
                    <a:pt x="634" y="109"/>
                  </a:lnTo>
                  <a:lnTo>
                    <a:pt x="624" y="112"/>
                  </a:lnTo>
                  <a:lnTo>
                    <a:pt x="614" y="113"/>
                  </a:lnTo>
                  <a:lnTo>
                    <a:pt x="600" y="110"/>
                  </a:lnTo>
                  <a:lnTo>
                    <a:pt x="606" y="105"/>
                  </a:lnTo>
                  <a:lnTo>
                    <a:pt x="606" y="104"/>
                  </a:lnTo>
                  <a:lnTo>
                    <a:pt x="609" y="101"/>
                  </a:lnTo>
                  <a:lnTo>
                    <a:pt x="611" y="99"/>
                  </a:lnTo>
                  <a:lnTo>
                    <a:pt x="616" y="97"/>
                  </a:lnTo>
                  <a:lnTo>
                    <a:pt x="619" y="91"/>
                  </a:lnTo>
                  <a:lnTo>
                    <a:pt x="617" y="89"/>
                  </a:lnTo>
                  <a:lnTo>
                    <a:pt x="617" y="81"/>
                  </a:lnTo>
                  <a:lnTo>
                    <a:pt x="614" y="77"/>
                  </a:lnTo>
                  <a:lnTo>
                    <a:pt x="608" y="78"/>
                  </a:lnTo>
                  <a:lnTo>
                    <a:pt x="603" y="83"/>
                  </a:lnTo>
                  <a:lnTo>
                    <a:pt x="600" y="83"/>
                  </a:lnTo>
                  <a:lnTo>
                    <a:pt x="598" y="81"/>
                  </a:lnTo>
                  <a:lnTo>
                    <a:pt x="601" y="78"/>
                  </a:lnTo>
                  <a:lnTo>
                    <a:pt x="605" y="77"/>
                  </a:lnTo>
                  <a:lnTo>
                    <a:pt x="609" y="72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09" y="61"/>
                  </a:lnTo>
                  <a:lnTo>
                    <a:pt x="598" y="56"/>
                  </a:lnTo>
                  <a:lnTo>
                    <a:pt x="589" y="54"/>
                  </a:lnTo>
                  <a:lnTo>
                    <a:pt x="587" y="56"/>
                  </a:lnTo>
                  <a:lnTo>
                    <a:pt x="589" y="59"/>
                  </a:lnTo>
                  <a:lnTo>
                    <a:pt x="582" y="61"/>
                  </a:lnTo>
                  <a:lnTo>
                    <a:pt x="581" y="65"/>
                  </a:lnTo>
                  <a:lnTo>
                    <a:pt x="577" y="67"/>
                  </a:lnTo>
                  <a:lnTo>
                    <a:pt x="577" y="62"/>
                  </a:lnTo>
                  <a:lnTo>
                    <a:pt x="571" y="65"/>
                  </a:lnTo>
                  <a:lnTo>
                    <a:pt x="568" y="69"/>
                  </a:lnTo>
                  <a:lnTo>
                    <a:pt x="566" y="75"/>
                  </a:lnTo>
                  <a:lnTo>
                    <a:pt x="565" y="75"/>
                  </a:lnTo>
                  <a:lnTo>
                    <a:pt x="561" y="83"/>
                  </a:lnTo>
                  <a:lnTo>
                    <a:pt x="563" y="89"/>
                  </a:lnTo>
                  <a:lnTo>
                    <a:pt x="563" y="91"/>
                  </a:lnTo>
                  <a:lnTo>
                    <a:pt x="561" y="97"/>
                  </a:lnTo>
                  <a:lnTo>
                    <a:pt x="553" y="107"/>
                  </a:lnTo>
                  <a:lnTo>
                    <a:pt x="549" y="109"/>
                  </a:lnTo>
                  <a:lnTo>
                    <a:pt x="545" y="110"/>
                  </a:lnTo>
                  <a:lnTo>
                    <a:pt x="541" y="110"/>
                  </a:lnTo>
                  <a:lnTo>
                    <a:pt x="539" y="109"/>
                  </a:lnTo>
                  <a:lnTo>
                    <a:pt x="537" y="102"/>
                  </a:lnTo>
                  <a:lnTo>
                    <a:pt x="539" y="99"/>
                  </a:lnTo>
                  <a:lnTo>
                    <a:pt x="539" y="89"/>
                  </a:lnTo>
                  <a:lnTo>
                    <a:pt x="544" y="83"/>
                  </a:lnTo>
                  <a:lnTo>
                    <a:pt x="550" y="72"/>
                  </a:lnTo>
                  <a:lnTo>
                    <a:pt x="558" y="62"/>
                  </a:lnTo>
                  <a:lnTo>
                    <a:pt x="557" y="61"/>
                  </a:lnTo>
                  <a:lnTo>
                    <a:pt x="553" y="64"/>
                  </a:lnTo>
                  <a:lnTo>
                    <a:pt x="552" y="67"/>
                  </a:lnTo>
                  <a:lnTo>
                    <a:pt x="542" y="70"/>
                  </a:lnTo>
                  <a:lnTo>
                    <a:pt x="547" y="67"/>
                  </a:lnTo>
                  <a:lnTo>
                    <a:pt x="550" y="62"/>
                  </a:lnTo>
                  <a:lnTo>
                    <a:pt x="561" y="54"/>
                  </a:lnTo>
                  <a:lnTo>
                    <a:pt x="566" y="53"/>
                  </a:lnTo>
                  <a:lnTo>
                    <a:pt x="565" y="56"/>
                  </a:lnTo>
                  <a:lnTo>
                    <a:pt x="573" y="53"/>
                  </a:lnTo>
                  <a:lnTo>
                    <a:pt x="585" y="49"/>
                  </a:lnTo>
                  <a:lnTo>
                    <a:pt x="592" y="51"/>
                  </a:lnTo>
                  <a:lnTo>
                    <a:pt x="595" y="51"/>
                  </a:lnTo>
                  <a:lnTo>
                    <a:pt x="597" y="49"/>
                  </a:lnTo>
                  <a:lnTo>
                    <a:pt x="598" y="51"/>
                  </a:lnTo>
                  <a:lnTo>
                    <a:pt x="605" y="51"/>
                  </a:lnTo>
                  <a:lnTo>
                    <a:pt x="601" y="48"/>
                  </a:lnTo>
                  <a:lnTo>
                    <a:pt x="601" y="43"/>
                  </a:lnTo>
                  <a:lnTo>
                    <a:pt x="593" y="43"/>
                  </a:lnTo>
                  <a:lnTo>
                    <a:pt x="590" y="41"/>
                  </a:lnTo>
                  <a:lnTo>
                    <a:pt x="590" y="38"/>
                  </a:lnTo>
                  <a:lnTo>
                    <a:pt x="576" y="40"/>
                  </a:lnTo>
                  <a:lnTo>
                    <a:pt x="566" y="43"/>
                  </a:lnTo>
                  <a:lnTo>
                    <a:pt x="558" y="43"/>
                  </a:lnTo>
                  <a:lnTo>
                    <a:pt x="555" y="40"/>
                  </a:lnTo>
                  <a:lnTo>
                    <a:pt x="550" y="38"/>
                  </a:lnTo>
                  <a:lnTo>
                    <a:pt x="545" y="38"/>
                  </a:lnTo>
                  <a:lnTo>
                    <a:pt x="542" y="40"/>
                  </a:lnTo>
                  <a:lnTo>
                    <a:pt x="544" y="37"/>
                  </a:lnTo>
                  <a:lnTo>
                    <a:pt x="555" y="30"/>
                  </a:lnTo>
                  <a:lnTo>
                    <a:pt x="553" y="28"/>
                  </a:lnTo>
                  <a:lnTo>
                    <a:pt x="545" y="30"/>
                  </a:lnTo>
                  <a:lnTo>
                    <a:pt x="531" y="38"/>
                  </a:lnTo>
                  <a:lnTo>
                    <a:pt x="513" y="41"/>
                  </a:lnTo>
                  <a:lnTo>
                    <a:pt x="507" y="41"/>
                  </a:lnTo>
                  <a:lnTo>
                    <a:pt x="508" y="38"/>
                  </a:lnTo>
                  <a:lnTo>
                    <a:pt x="507" y="37"/>
                  </a:lnTo>
                  <a:lnTo>
                    <a:pt x="497" y="41"/>
                  </a:lnTo>
                  <a:lnTo>
                    <a:pt x="491" y="41"/>
                  </a:lnTo>
                  <a:lnTo>
                    <a:pt x="504" y="32"/>
                  </a:lnTo>
                  <a:lnTo>
                    <a:pt x="529" y="20"/>
                  </a:lnTo>
                  <a:lnTo>
                    <a:pt x="513" y="19"/>
                  </a:lnTo>
                  <a:lnTo>
                    <a:pt x="505" y="20"/>
                  </a:lnTo>
                  <a:lnTo>
                    <a:pt x="488" y="11"/>
                  </a:lnTo>
                  <a:lnTo>
                    <a:pt x="475" y="12"/>
                  </a:lnTo>
                  <a:lnTo>
                    <a:pt x="468" y="9"/>
                  </a:lnTo>
                  <a:lnTo>
                    <a:pt x="462" y="9"/>
                  </a:lnTo>
                  <a:lnTo>
                    <a:pt x="459" y="0"/>
                  </a:lnTo>
                  <a:lnTo>
                    <a:pt x="456" y="0"/>
                  </a:lnTo>
                  <a:lnTo>
                    <a:pt x="454" y="6"/>
                  </a:lnTo>
                  <a:lnTo>
                    <a:pt x="61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4" y="12"/>
                  </a:lnTo>
                  <a:lnTo>
                    <a:pt x="64" y="14"/>
                  </a:lnTo>
                  <a:lnTo>
                    <a:pt x="61" y="16"/>
                  </a:lnTo>
                  <a:lnTo>
                    <a:pt x="64" y="17"/>
                  </a:lnTo>
                  <a:lnTo>
                    <a:pt x="63" y="24"/>
                  </a:lnTo>
                  <a:lnTo>
                    <a:pt x="63" y="25"/>
                  </a:lnTo>
                  <a:lnTo>
                    <a:pt x="61" y="24"/>
                  </a:lnTo>
                  <a:lnTo>
                    <a:pt x="59" y="25"/>
                  </a:lnTo>
                  <a:lnTo>
                    <a:pt x="51" y="30"/>
                  </a:lnTo>
                  <a:lnTo>
                    <a:pt x="51" y="32"/>
                  </a:lnTo>
                  <a:lnTo>
                    <a:pt x="50" y="32"/>
                  </a:lnTo>
                  <a:lnTo>
                    <a:pt x="51" y="28"/>
                  </a:lnTo>
                  <a:lnTo>
                    <a:pt x="58" y="24"/>
                  </a:lnTo>
                  <a:lnTo>
                    <a:pt x="58" y="20"/>
                  </a:lnTo>
                  <a:lnTo>
                    <a:pt x="42" y="19"/>
                  </a:lnTo>
                  <a:lnTo>
                    <a:pt x="32" y="16"/>
                  </a:lnTo>
                  <a:lnTo>
                    <a:pt x="32" y="17"/>
                  </a:lnTo>
                  <a:lnTo>
                    <a:pt x="29" y="22"/>
                  </a:lnTo>
                  <a:lnTo>
                    <a:pt x="32" y="28"/>
                  </a:lnTo>
                  <a:lnTo>
                    <a:pt x="32" y="37"/>
                  </a:lnTo>
                  <a:lnTo>
                    <a:pt x="34" y="37"/>
                  </a:lnTo>
                  <a:lnTo>
                    <a:pt x="35" y="37"/>
                  </a:lnTo>
                  <a:lnTo>
                    <a:pt x="32" y="40"/>
                  </a:lnTo>
                  <a:lnTo>
                    <a:pt x="35" y="41"/>
                  </a:lnTo>
                  <a:lnTo>
                    <a:pt x="34" y="45"/>
                  </a:lnTo>
                  <a:lnTo>
                    <a:pt x="32" y="45"/>
                  </a:lnTo>
                  <a:lnTo>
                    <a:pt x="32" y="43"/>
                  </a:lnTo>
                  <a:lnTo>
                    <a:pt x="31" y="46"/>
                  </a:lnTo>
                  <a:lnTo>
                    <a:pt x="32" y="49"/>
                  </a:lnTo>
                  <a:lnTo>
                    <a:pt x="21" y="77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1" y="91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8" y="109"/>
                  </a:lnTo>
                  <a:lnTo>
                    <a:pt x="8" y="117"/>
                  </a:lnTo>
                  <a:lnTo>
                    <a:pt x="5" y="125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5" y="139"/>
                  </a:lnTo>
                  <a:lnTo>
                    <a:pt x="5" y="142"/>
                  </a:lnTo>
                  <a:lnTo>
                    <a:pt x="5" y="150"/>
                  </a:lnTo>
                  <a:lnTo>
                    <a:pt x="11" y="157"/>
                  </a:lnTo>
                  <a:lnTo>
                    <a:pt x="11" y="160"/>
                  </a:lnTo>
                  <a:lnTo>
                    <a:pt x="13" y="162"/>
                  </a:lnTo>
                  <a:lnTo>
                    <a:pt x="16" y="162"/>
                  </a:lnTo>
                  <a:lnTo>
                    <a:pt x="18" y="158"/>
                  </a:lnTo>
                  <a:lnTo>
                    <a:pt x="24" y="160"/>
                  </a:lnTo>
                  <a:lnTo>
                    <a:pt x="19" y="162"/>
                  </a:lnTo>
                  <a:lnTo>
                    <a:pt x="21" y="166"/>
                  </a:lnTo>
                  <a:lnTo>
                    <a:pt x="16" y="163"/>
                  </a:lnTo>
                  <a:lnTo>
                    <a:pt x="16" y="171"/>
                  </a:lnTo>
                  <a:lnTo>
                    <a:pt x="18" y="173"/>
                  </a:lnTo>
                  <a:lnTo>
                    <a:pt x="21" y="173"/>
                  </a:lnTo>
                  <a:lnTo>
                    <a:pt x="23" y="176"/>
                  </a:lnTo>
                  <a:lnTo>
                    <a:pt x="23" y="178"/>
                  </a:lnTo>
                  <a:lnTo>
                    <a:pt x="19" y="179"/>
                  </a:lnTo>
                  <a:lnTo>
                    <a:pt x="19" y="182"/>
                  </a:lnTo>
                  <a:lnTo>
                    <a:pt x="31" y="194"/>
                  </a:lnTo>
                  <a:lnTo>
                    <a:pt x="31" y="195"/>
                  </a:lnTo>
                  <a:lnTo>
                    <a:pt x="34" y="197"/>
                  </a:lnTo>
                  <a:lnTo>
                    <a:pt x="32" y="203"/>
                  </a:lnTo>
                  <a:lnTo>
                    <a:pt x="42" y="206"/>
                  </a:lnTo>
                  <a:lnTo>
                    <a:pt x="45" y="205"/>
                  </a:lnTo>
                  <a:lnTo>
                    <a:pt x="56" y="211"/>
                  </a:lnTo>
                  <a:lnTo>
                    <a:pt x="58" y="210"/>
                  </a:lnTo>
                  <a:lnTo>
                    <a:pt x="59" y="210"/>
                  </a:lnTo>
                  <a:lnTo>
                    <a:pt x="61" y="213"/>
                  </a:lnTo>
                  <a:lnTo>
                    <a:pt x="67" y="215"/>
                  </a:lnTo>
                  <a:lnTo>
                    <a:pt x="75" y="221"/>
                  </a:lnTo>
                  <a:lnTo>
                    <a:pt x="75" y="223"/>
                  </a:lnTo>
                  <a:lnTo>
                    <a:pt x="75" y="229"/>
                  </a:lnTo>
                  <a:lnTo>
                    <a:pt x="88" y="227"/>
                  </a:lnTo>
                  <a:lnTo>
                    <a:pt x="100" y="227"/>
                  </a:lnTo>
                  <a:lnTo>
                    <a:pt x="109" y="227"/>
                  </a:lnTo>
                  <a:lnTo>
                    <a:pt x="122" y="231"/>
                  </a:lnTo>
                  <a:lnTo>
                    <a:pt x="141" y="237"/>
                  </a:lnTo>
                  <a:lnTo>
                    <a:pt x="162" y="242"/>
                  </a:lnTo>
                  <a:lnTo>
                    <a:pt x="202" y="242"/>
                  </a:lnTo>
                  <a:lnTo>
                    <a:pt x="204" y="235"/>
                  </a:lnTo>
                  <a:lnTo>
                    <a:pt x="217" y="235"/>
                  </a:lnTo>
                  <a:lnTo>
                    <a:pt x="228" y="235"/>
                  </a:lnTo>
                  <a:lnTo>
                    <a:pt x="233" y="237"/>
                  </a:lnTo>
                  <a:lnTo>
                    <a:pt x="233" y="240"/>
                  </a:lnTo>
                  <a:lnTo>
                    <a:pt x="236" y="240"/>
                  </a:lnTo>
                  <a:lnTo>
                    <a:pt x="242" y="247"/>
                  </a:lnTo>
                  <a:lnTo>
                    <a:pt x="250" y="250"/>
                  </a:lnTo>
                  <a:lnTo>
                    <a:pt x="250" y="259"/>
                  </a:lnTo>
                  <a:lnTo>
                    <a:pt x="253" y="263"/>
                  </a:lnTo>
                  <a:lnTo>
                    <a:pt x="265" y="267"/>
                  </a:lnTo>
                  <a:lnTo>
                    <a:pt x="270" y="269"/>
                  </a:lnTo>
                  <a:lnTo>
                    <a:pt x="281" y="259"/>
                  </a:lnTo>
                  <a:lnTo>
                    <a:pt x="284" y="259"/>
                  </a:lnTo>
                  <a:lnTo>
                    <a:pt x="298" y="259"/>
                  </a:lnTo>
                  <a:lnTo>
                    <a:pt x="300" y="261"/>
                  </a:lnTo>
                  <a:lnTo>
                    <a:pt x="308" y="267"/>
                  </a:lnTo>
                  <a:lnTo>
                    <a:pt x="311" y="275"/>
                  </a:lnTo>
                  <a:lnTo>
                    <a:pt x="314" y="279"/>
                  </a:lnTo>
                  <a:lnTo>
                    <a:pt x="316" y="282"/>
                  </a:lnTo>
                  <a:lnTo>
                    <a:pt x="321" y="283"/>
                  </a:lnTo>
                  <a:lnTo>
                    <a:pt x="322" y="293"/>
                  </a:lnTo>
                  <a:lnTo>
                    <a:pt x="326" y="298"/>
                  </a:lnTo>
                  <a:lnTo>
                    <a:pt x="329" y="299"/>
                  </a:lnTo>
                  <a:lnTo>
                    <a:pt x="337" y="301"/>
                  </a:lnTo>
                  <a:lnTo>
                    <a:pt x="345" y="303"/>
                  </a:lnTo>
                  <a:lnTo>
                    <a:pt x="350" y="304"/>
                  </a:lnTo>
                  <a:lnTo>
                    <a:pt x="354" y="303"/>
                  </a:lnTo>
                  <a:lnTo>
                    <a:pt x="353" y="301"/>
                  </a:lnTo>
                  <a:lnTo>
                    <a:pt x="351" y="295"/>
                  </a:lnTo>
                  <a:lnTo>
                    <a:pt x="353" y="290"/>
                  </a:lnTo>
                  <a:lnTo>
                    <a:pt x="351" y="288"/>
                  </a:lnTo>
                  <a:lnTo>
                    <a:pt x="356" y="288"/>
                  </a:lnTo>
                  <a:lnTo>
                    <a:pt x="358" y="283"/>
                  </a:lnTo>
                  <a:lnTo>
                    <a:pt x="356" y="282"/>
                  </a:lnTo>
                  <a:lnTo>
                    <a:pt x="359" y="282"/>
                  </a:lnTo>
                  <a:lnTo>
                    <a:pt x="363" y="280"/>
                  </a:lnTo>
                  <a:lnTo>
                    <a:pt x="361" y="280"/>
                  </a:lnTo>
                  <a:lnTo>
                    <a:pt x="361" y="279"/>
                  </a:lnTo>
                  <a:lnTo>
                    <a:pt x="364" y="279"/>
                  </a:lnTo>
                  <a:lnTo>
                    <a:pt x="367" y="275"/>
                  </a:lnTo>
                  <a:lnTo>
                    <a:pt x="371" y="275"/>
                  </a:lnTo>
                  <a:lnTo>
                    <a:pt x="371" y="272"/>
                  </a:lnTo>
                  <a:lnTo>
                    <a:pt x="374" y="272"/>
                  </a:lnTo>
                  <a:lnTo>
                    <a:pt x="374" y="272"/>
                  </a:lnTo>
                  <a:lnTo>
                    <a:pt x="375" y="272"/>
                  </a:lnTo>
                  <a:lnTo>
                    <a:pt x="377" y="272"/>
                  </a:lnTo>
                  <a:lnTo>
                    <a:pt x="377" y="274"/>
                  </a:lnTo>
                  <a:lnTo>
                    <a:pt x="383" y="272"/>
                  </a:lnTo>
                  <a:lnTo>
                    <a:pt x="375" y="275"/>
                  </a:lnTo>
                  <a:lnTo>
                    <a:pt x="379" y="274"/>
                  </a:lnTo>
                  <a:lnTo>
                    <a:pt x="385" y="272"/>
                  </a:lnTo>
                  <a:lnTo>
                    <a:pt x="388" y="271"/>
                  </a:lnTo>
                  <a:lnTo>
                    <a:pt x="391" y="269"/>
                  </a:lnTo>
                  <a:lnTo>
                    <a:pt x="395" y="266"/>
                  </a:lnTo>
                  <a:lnTo>
                    <a:pt x="398" y="259"/>
                  </a:lnTo>
                  <a:lnTo>
                    <a:pt x="399" y="259"/>
                  </a:lnTo>
                  <a:lnTo>
                    <a:pt x="398" y="261"/>
                  </a:lnTo>
                  <a:lnTo>
                    <a:pt x="401" y="261"/>
                  </a:lnTo>
                  <a:lnTo>
                    <a:pt x="398" y="263"/>
                  </a:lnTo>
                  <a:lnTo>
                    <a:pt x="407" y="259"/>
                  </a:lnTo>
                  <a:lnTo>
                    <a:pt x="412" y="259"/>
                  </a:lnTo>
                  <a:lnTo>
                    <a:pt x="422" y="259"/>
                  </a:lnTo>
                  <a:lnTo>
                    <a:pt x="430" y="261"/>
                  </a:lnTo>
                  <a:lnTo>
                    <a:pt x="436" y="261"/>
                  </a:lnTo>
                  <a:lnTo>
                    <a:pt x="438" y="261"/>
                  </a:lnTo>
                  <a:lnTo>
                    <a:pt x="439" y="259"/>
                  </a:lnTo>
                  <a:lnTo>
                    <a:pt x="441" y="259"/>
                  </a:lnTo>
                  <a:lnTo>
                    <a:pt x="449" y="261"/>
                  </a:lnTo>
                  <a:lnTo>
                    <a:pt x="451" y="264"/>
                  </a:lnTo>
                  <a:lnTo>
                    <a:pt x="457" y="266"/>
                  </a:lnTo>
                  <a:lnTo>
                    <a:pt x="459" y="266"/>
                  </a:lnTo>
                  <a:lnTo>
                    <a:pt x="467" y="266"/>
                  </a:lnTo>
                  <a:lnTo>
                    <a:pt x="468" y="263"/>
                  </a:lnTo>
                  <a:lnTo>
                    <a:pt x="472" y="263"/>
                  </a:lnTo>
                  <a:lnTo>
                    <a:pt x="475" y="264"/>
                  </a:lnTo>
                  <a:lnTo>
                    <a:pt x="478" y="267"/>
                  </a:lnTo>
                  <a:lnTo>
                    <a:pt x="480" y="267"/>
                  </a:lnTo>
                  <a:lnTo>
                    <a:pt x="480" y="267"/>
                  </a:lnTo>
                  <a:lnTo>
                    <a:pt x="481" y="266"/>
                  </a:lnTo>
                  <a:lnTo>
                    <a:pt x="475" y="261"/>
                  </a:lnTo>
                  <a:lnTo>
                    <a:pt x="480" y="258"/>
                  </a:lnTo>
                  <a:lnTo>
                    <a:pt x="481" y="255"/>
                  </a:lnTo>
                  <a:lnTo>
                    <a:pt x="480" y="255"/>
                  </a:lnTo>
                  <a:lnTo>
                    <a:pt x="475" y="256"/>
                  </a:lnTo>
                  <a:lnTo>
                    <a:pt x="473" y="256"/>
                  </a:lnTo>
                  <a:lnTo>
                    <a:pt x="473" y="255"/>
                  </a:lnTo>
                  <a:lnTo>
                    <a:pt x="467" y="256"/>
                  </a:lnTo>
                  <a:lnTo>
                    <a:pt x="465" y="255"/>
                  </a:lnTo>
                  <a:lnTo>
                    <a:pt x="467" y="253"/>
                  </a:lnTo>
                  <a:lnTo>
                    <a:pt x="470" y="251"/>
                  </a:lnTo>
                  <a:lnTo>
                    <a:pt x="478" y="253"/>
                  </a:lnTo>
                  <a:lnTo>
                    <a:pt x="488" y="251"/>
                  </a:lnTo>
                  <a:lnTo>
                    <a:pt x="496" y="251"/>
                  </a:lnTo>
                  <a:lnTo>
                    <a:pt x="499" y="251"/>
                  </a:lnTo>
                  <a:lnTo>
                    <a:pt x="504" y="245"/>
                  </a:lnTo>
                  <a:lnTo>
                    <a:pt x="502" y="253"/>
                  </a:lnTo>
                  <a:lnTo>
                    <a:pt x="512" y="251"/>
                  </a:lnTo>
                  <a:lnTo>
                    <a:pt x="516" y="250"/>
                  </a:lnTo>
                  <a:lnTo>
                    <a:pt x="515" y="251"/>
                  </a:lnTo>
                  <a:lnTo>
                    <a:pt x="526" y="250"/>
                  </a:lnTo>
                  <a:lnTo>
                    <a:pt x="528" y="250"/>
                  </a:lnTo>
                  <a:lnTo>
                    <a:pt x="526" y="251"/>
                  </a:lnTo>
                  <a:lnTo>
                    <a:pt x="537" y="256"/>
                  </a:lnTo>
                  <a:lnTo>
                    <a:pt x="541" y="259"/>
                  </a:lnTo>
                  <a:lnTo>
                    <a:pt x="545" y="258"/>
                  </a:lnTo>
                  <a:lnTo>
                    <a:pt x="555" y="256"/>
                  </a:lnTo>
                  <a:lnTo>
                    <a:pt x="557" y="255"/>
                  </a:lnTo>
                  <a:lnTo>
                    <a:pt x="563" y="256"/>
                  </a:lnTo>
                  <a:lnTo>
                    <a:pt x="568" y="259"/>
                  </a:lnTo>
                  <a:lnTo>
                    <a:pt x="568" y="261"/>
                  </a:lnTo>
                  <a:lnTo>
                    <a:pt x="577" y="266"/>
                  </a:lnTo>
                  <a:lnTo>
                    <a:pt x="576" y="271"/>
                  </a:lnTo>
                  <a:lnTo>
                    <a:pt x="574" y="279"/>
                  </a:lnTo>
                  <a:lnTo>
                    <a:pt x="574" y="280"/>
                  </a:lnTo>
                  <a:lnTo>
                    <a:pt x="576" y="280"/>
                  </a:lnTo>
                  <a:lnTo>
                    <a:pt x="576" y="279"/>
                  </a:lnTo>
                  <a:lnTo>
                    <a:pt x="577" y="280"/>
                  </a:lnTo>
                  <a:lnTo>
                    <a:pt x="576" y="287"/>
                  </a:lnTo>
                  <a:lnTo>
                    <a:pt x="579" y="291"/>
                  </a:lnTo>
                  <a:lnTo>
                    <a:pt x="582" y="291"/>
                  </a:lnTo>
                  <a:lnTo>
                    <a:pt x="582" y="295"/>
                  </a:lnTo>
                  <a:lnTo>
                    <a:pt x="584" y="295"/>
                  </a:lnTo>
                  <a:lnTo>
                    <a:pt x="582" y="296"/>
                  </a:lnTo>
                  <a:lnTo>
                    <a:pt x="585" y="301"/>
                  </a:lnTo>
                  <a:lnTo>
                    <a:pt x="590" y="304"/>
                  </a:lnTo>
                  <a:lnTo>
                    <a:pt x="592" y="308"/>
                  </a:lnTo>
                  <a:lnTo>
                    <a:pt x="592" y="311"/>
                  </a:lnTo>
                  <a:lnTo>
                    <a:pt x="597" y="311"/>
                  </a:lnTo>
                  <a:lnTo>
                    <a:pt x="603" y="309"/>
                  </a:lnTo>
                  <a:lnTo>
                    <a:pt x="605" y="311"/>
                  </a:lnTo>
                  <a:lnTo>
                    <a:pt x="609" y="301"/>
                  </a:lnTo>
                  <a:lnTo>
                    <a:pt x="611" y="291"/>
                  </a:lnTo>
                  <a:lnTo>
                    <a:pt x="606" y="280"/>
                  </a:lnTo>
                  <a:lnTo>
                    <a:pt x="608" y="272"/>
                  </a:lnTo>
                  <a:lnTo>
                    <a:pt x="603" y="264"/>
                  </a:lnTo>
                  <a:lnTo>
                    <a:pt x="600" y="258"/>
                  </a:lnTo>
                  <a:lnTo>
                    <a:pt x="600" y="248"/>
                  </a:lnTo>
                  <a:lnTo>
                    <a:pt x="600" y="245"/>
                  </a:lnTo>
                  <a:lnTo>
                    <a:pt x="605" y="240"/>
                  </a:lnTo>
                  <a:lnTo>
                    <a:pt x="605" y="239"/>
                  </a:lnTo>
                  <a:lnTo>
                    <a:pt x="609" y="234"/>
                  </a:lnTo>
                  <a:lnTo>
                    <a:pt x="613" y="232"/>
                  </a:lnTo>
                  <a:lnTo>
                    <a:pt x="613" y="231"/>
                  </a:lnTo>
                  <a:lnTo>
                    <a:pt x="617" y="229"/>
                  </a:lnTo>
                  <a:lnTo>
                    <a:pt x="616" y="226"/>
                  </a:lnTo>
                  <a:lnTo>
                    <a:pt x="625" y="226"/>
                  </a:lnTo>
                  <a:lnTo>
                    <a:pt x="640" y="219"/>
                  </a:lnTo>
                  <a:lnTo>
                    <a:pt x="642" y="216"/>
                  </a:lnTo>
                  <a:lnTo>
                    <a:pt x="651" y="210"/>
                  </a:lnTo>
                  <a:lnTo>
                    <a:pt x="658" y="210"/>
                  </a:lnTo>
                  <a:lnTo>
                    <a:pt x="662" y="208"/>
                  </a:lnTo>
                  <a:lnTo>
                    <a:pt x="670" y="202"/>
                  </a:lnTo>
                  <a:lnTo>
                    <a:pt x="675" y="200"/>
                  </a:lnTo>
                  <a:lnTo>
                    <a:pt x="682" y="200"/>
                  </a:lnTo>
                  <a:lnTo>
                    <a:pt x="686" y="198"/>
                  </a:lnTo>
                  <a:lnTo>
                    <a:pt x="686" y="197"/>
                  </a:lnTo>
                  <a:lnTo>
                    <a:pt x="683" y="197"/>
                  </a:lnTo>
                  <a:lnTo>
                    <a:pt x="686" y="192"/>
                  </a:lnTo>
                  <a:lnTo>
                    <a:pt x="682" y="190"/>
                  </a:lnTo>
                  <a:lnTo>
                    <a:pt x="686" y="190"/>
                  </a:lnTo>
                  <a:lnTo>
                    <a:pt x="690" y="192"/>
                  </a:lnTo>
                  <a:lnTo>
                    <a:pt x="691" y="192"/>
                  </a:lnTo>
                  <a:lnTo>
                    <a:pt x="698" y="189"/>
                  </a:lnTo>
                  <a:lnTo>
                    <a:pt x="698" y="184"/>
                  </a:lnTo>
                  <a:lnTo>
                    <a:pt x="694" y="187"/>
                  </a:lnTo>
                  <a:lnTo>
                    <a:pt x="694" y="184"/>
                  </a:lnTo>
                  <a:lnTo>
                    <a:pt x="686" y="186"/>
                  </a:lnTo>
                  <a:lnTo>
                    <a:pt x="685" y="184"/>
                  </a:lnTo>
                  <a:lnTo>
                    <a:pt x="685" y="182"/>
                  </a:lnTo>
                  <a:lnTo>
                    <a:pt x="686" y="181"/>
                  </a:lnTo>
                  <a:lnTo>
                    <a:pt x="688" y="182"/>
                  </a:lnTo>
                  <a:lnTo>
                    <a:pt x="694" y="181"/>
                  </a:lnTo>
                  <a:lnTo>
                    <a:pt x="698" y="181"/>
                  </a:lnTo>
                  <a:lnTo>
                    <a:pt x="698" y="182"/>
                  </a:lnTo>
                  <a:lnTo>
                    <a:pt x="696" y="178"/>
                  </a:lnTo>
                  <a:lnTo>
                    <a:pt x="698" y="174"/>
                  </a:lnTo>
                  <a:lnTo>
                    <a:pt x="698" y="173"/>
                  </a:lnTo>
                  <a:lnTo>
                    <a:pt x="690" y="171"/>
                  </a:lnTo>
                  <a:lnTo>
                    <a:pt x="690" y="170"/>
                  </a:lnTo>
                  <a:lnTo>
                    <a:pt x="694" y="170"/>
                  </a:lnTo>
                  <a:lnTo>
                    <a:pt x="693" y="168"/>
                  </a:lnTo>
                  <a:lnTo>
                    <a:pt x="694" y="166"/>
                  </a:lnTo>
                  <a:lnTo>
                    <a:pt x="693" y="163"/>
                  </a:lnTo>
                  <a:lnTo>
                    <a:pt x="696" y="158"/>
                  </a:lnTo>
                  <a:lnTo>
                    <a:pt x="694" y="157"/>
                  </a:lnTo>
                  <a:lnTo>
                    <a:pt x="694" y="154"/>
                  </a:lnTo>
                  <a:lnTo>
                    <a:pt x="693" y="152"/>
                  </a:lnTo>
                  <a:lnTo>
                    <a:pt x="694" y="152"/>
                  </a:lnTo>
                  <a:lnTo>
                    <a:pt x="694" y="142"/>
                  </a:lnTo>
                  <a:lnTo>
                    <a:pt x="702" y="139"/>
                  </a:lnTo>
                  <a:lnTo>
                    <a:pt x="704" y="138"/>
                  </a:lnTo>
                  <a:lnTo>
                    <a:pt x="704" y="139"/>
                  </a:lnTo>
                  <a:lnTo>
                    <a:pt x="701" y="142"/>
                  </a:lnTo>
                  <a:lnTo>
                    <a:pt x="701" y="144"/>
                  </a:lnTo>
                  <a:lnTo>
                    <a:pt x="698" y="146"/>
                  </a:lnTo>
                  <a:lnTo>
                    <a:pt x="699" y="147"/>
                  </a:lnTo>
                  <a:lnTo>
                    <a:pt x="699" y="150"/>
                  </a:lnTo>
                  <a:lnTo>
                    <a:pt x="698" y="152"/>
                  </a:lnTo>
                  <a:lnTo>
                    <a:pt x="699" y="155"/>
                  </a:lnTo>
                  <a:lnTo>
                    <a:pt x="702" y="155"/>
                  </a:lnTo>
                  <a:lnTo>
                    <a:pt x="704" y="158"/>
                  </a:lnTo>
                  <a:lnTo>
                    <a:pt x="710" y="158"/>
                  </a:lnTo>
                  <a:lnTo>
                    <a:pt x="710" y="157"/>
                  </a:lnTo>
                  <a:lnTo>
                    <a:pt x="714" y="152"/>
                  </a:lnTo>
                  <a:lnTo>
                    <a:pt x="715" y="152"/>
                  </a:lnTo>
                  <a:lnTo>
                    <a:pt x="714" y="149"/>
                  </a:lnTo>
                  <a:lnTo>
                    <a:pt x="709" y="139"/>
                  </a:lnTo>
                  <a:lnTo>
                    <a:pt x="714" y="141"/>
                  </a:lnTo>
                  <a:lnTo>
                    <a:pt x="719" y="142"/>
                  </a:lnTo>
                  <a:lnTo>
                    <a:pt x="719" y="146"/>
                  </a:lnTo>
                  <a:lnTo>
                    <a:pt x="722" y="144"/>
                  </a:lnTo>
                  <a:lnTo>
                    <a:pt x="730" y="136"/>
                  </a:lnTo>
                  <a:lnTo>
                    <a:pt x="731" y="133"/>
                  </a:lnTo>
                  <a:lnTo>
                    <a:pt x="733" y="133"/>
                  </a:lnTo>
                  <a:lnTo>
                    <a:pt x="736" y="130"/>
                  </a:lnTo>
                  <a:lnTo>
                    <a:pt x="733" y="125"/>
                  </a:lnTo>
                  <a:lnTo>
                    <a:pt x="735" y="123"/>
                  </a:lnTo>
                  <a:lnTo>
                    <a:pt x="738" y="120"/>
                  </a:lnTo>
                  <a:lnTo>
                    <a:pt x="739" y="118"/>
                  </a:lnTo>
                  <a:lnTo>
                    <a:pt x="741" y="118"/>
                  </a:lnTo>
                  <a:lnTo>
                    <a:pt x="751" y="117"/>
                  </a:lnTo>
                  <a:lnTo>
                    <a:pt x="754" y="115"/>
                  </a:lnTo>
                  <a:lnTo>
                    <a:pt x="760" y="115"/>
                  </a:lnTo>
                  <a:lnTo>
                    <a:pt x="768" y="115"/>
                  </a:lnTo>
                  <a:lnTo>
                    <a:pt x="776" y="112"/>
                  </a:lnTo>
                  <a:lnTo>
                    <a:pt x="778" y="109"/>
                  </a:lnTo>
                  <a:lnTo>
                    <a:pt x="781" y="112"/>
                  </a:lnTo>
                  <a:lnTo>
                    <a:pt x="786" y="110"/>
                  </a:lnTo>
                  <a:lnTo>
                    <a:pt x="789" y="112"/>
                  </a:lnTo>
                  <a:lnTo>
                    <a:pt x="794" y="110"/>
                  </a:lnTo>
                  <a:lnTo>
                    <a:pt x="799" y="109"/>
                  </a:lnTo>
                  <a:lnTo>
                    <a:pt x="799" y="105"/>
                  </a:lnTo>
                  <a:lnTo>
                    <a:pt x="797" y="105"/>
                  </a:lnTo>
                  <a:lnTo>
                    <a:pt x="797" y="107"/>
                  </a:lnTo>
                  <a:lnTo>
                    <a:pt x="795" y="109"/>
                  </a:lnTo>
                  <a:lnTo>
                    <a:pt x="791" y="109"/>
                  </a:lnTo>
                  <a:lnTo>
                    <a:pt x="789" y="107"/>
                  </a:lnTo>
                  <a:lnTo>
                    <a:pt x="787" y="104"/>
                  </a:lnTo>
                  <a:lnTo>
                    <a:pt x="784" y="101"/>
                  </a:lnTo>
                  <a:lnTo>
                    <a:pt x="789" y="97"/>
                  </a:lnTo>
                  <a:lnTo>
                    <a:pt x="786" y="93"/>
                  </a:lnTo>
                  <a:lnTo>
                    <a:pt x="787" y="91"/>
                  </a:lnTo>
                  <a:lnTo>
                    <a:pt x="792" y="88"/>
                  </a:lnTo>
                  <a:lnTo>
                    <a:pt x="800" y="80"/>
                  </a:lnTo>
                  <a:lnTo>
                    <a:pt x="803" y="80"/>
                  </a:lnTo>
                  <a:lnTo>
                    <a:pt x="805" y="81"/>
                  </a:lnTo>
                  <a:lnTo>
                    <a:pt x="807" y="78"/>
                  </a:lnTo>
                  <a:lnTo>
                    <a:pt x="808" y="80"/>
                  </a:lnTo>
                  <a:lnTo>
                    <a:pt x="813" y="77"/>
                  </a:lnTo>
                  <a:lnTo>
                    <a:pt x="815" y="78"/>
                  </a:lnTo>
                  <a:lnTo>
                    <a:pt x="820" y="70"/>
                  </a:lnTo>
                  <a:lnTo>
                    <a:pt x="821" y="70"/>
                  </a:lnTo>
                  <a:lnTo>
                    <a:pt x="823" y="73"/>
                  </a:lnTo>
                  <a:lnTo>
                    <a:pt x="828" y="73"/>
                  </a:lnTo>
                  <a:lnTo>
                    <a:pt x="836" y="70"/>
                  </a:lnTo>
                  <a:lnTo>
                    <a:pt x="847" y="67"/>
                  </a:lnTo>
                  <a:lnTo>
                    <a:pt x="847" y="65"/>
                  </a:lnTo>
                  <a:lnTo>
                    <a:pt x="845" y="65"/>
                  </a:lnTo>
                  <a:close/>
                  <a:moveTo>
                    <a:pt x="136" y="189"/>
                  </a:moveTo>
                  <a:lnTo>
                    <a:pt x="133" y="184"/>
                  </a:lnTo>
                  <a:lnTo>
                    <a:pt x="130" y="187"/>
                  </a:lnTo>
                  <a:lnTo>
                    <a:pt x="124" y="186"/>
                  </a:lnTo>
                  <a:lnTo>
                    <a:pt x="122" y="186"/>
                  </a:lnTo>
                  <a:lnTo>
                    <a:pt x="120" y="186"/>
                  </a:lnTo>
                  <a:lnTo>
                    <a:pt x="127" y="184"/>
                  </a:lnTo>
                  <a:lnTo>
                    <a:pt x="128" y="184"/>
                  </a:lnTo>
                  <a:lnTo>
                    <a:pt x="130" y="186"/>
                  </a:lnTo>
                  <a:lnTo>
                    <a:pt x="133" y="184"/>
                  </a:lnTo>
                  <a:lnTo>
                    <a:pt x="138" y="189"/>
                  </a:lnTo>
                  <a:lnTo>
                    <a:pt x="136" y="189"/>
                  </a:lnTo>
                  <a:close/>
                  <a:moveTo>
                    <a:pt x="181" y="125"/>
                  </a:moveTo>
                  <a:lnTo>
                    <a:pt x="178" y="126"/>
                  </a:lnTo>
                  <a:lnTo>
                    <a:pt x="176" y="123"/>
                  </a:lnTo>
                  <a:lnTo>
                    <a:pt x="175" y="125"/>
                  </a:lnTo>
                  <a:lnTo>
                    <a:pt x="172" y="120"/>
                  </a:lnTo>
                  <a:lnTo>
                    <a:pt x="172" y="118"/>
                  </a:lnTo>
                  <a:lnTo>
                    <a:pt x="168" y="113"/>
                  </a:lnTo>
                  <a:lnTo>
                    <a:pt x="168" y="112"/>
                  </a:lnTo>
                  <a:lnTo>
                    <a:pt x="175" y="113"/>
                  </a:lnTo>
                  <a:lnTo>
                    <a:pt x="173" y="117"/>
                  </a:lnTo>
                  <a:lnTo>
                    <a:pt x="176" y="118"/>
                  </a:lnTo>
                  <a:lnTo>
                    <a:pt x="176" y="117"/>
                  </a:lnTo>
                  <a:lnTo>
                    <a:pt x="180" y="115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0" y="118"/>
                  </a:lnTo>
                  <a:lnTo>
                    <a:pt x="180" y="120"/>
                  </a:lnTo>
                  <a:lnTo>
                    <a:pt x="183" y="122"/>
                  </a:lnTo>
                  <a:lnTo>
                    <a:pt x="181" y="125"/>
                  </a:lnTo>
                  <a:close/>
                  <a:moveTo>
                    <a:pt x="191" y="165"/>
                  </a:moveTo>
                  <a:lnTo>
                    <a:pt x="185" y="171"/>
                  </a:lnTo>
                  <a:lnTo>
                    <a:pt x="186" y="171"/>
                  </a:lnTo>
                  <a:lnTo>
                    <a:pt x="186" y="171"/>
                  </a:lnTo>
                  <a:lnTo>
                    <a:pt x="183" y="171"/>
                  </a:lnTo>
                  <a:lnTo>
                    <a:pt x="173" y="174"/>
                  </a:lnTo>
                  <a:lnTo>
                    <a:pt x="173" y="173"/>
                  </a:lnTo>
                  <a:lnTo>
                    <a:pt x="176" y="171"/>
                  </a:lnTo>
                  <a:lnTo>
                    <a:pt x="181" y="171"/>
                  </a:lnTo>
                  <a:lnTo>
                    <a:pt x="185" y="170"/>
                  </a:lnTo>
                  <a:lnTo>
                    <a:pt x="185" y="170"/>
                  </a:lnTo>
                  <a:lnTo>
                    <a:pt x="186" y="168"/>
                  </a:lnTo>
                  <a:lnTo>
                    <a:pt x="186" y="166"/>
                  </a:lnTo>
                  <a:lnTo>
                    <a:pt x="188" y="168"/>
                  </a:lnTo>
                  <a:lnTo>
                    <a:pt x="191" y="165"/>
                  </a:lnTo>
                  <a:lnTo>
                    <a:pt x="193" y="162"/>
                  </a:lnTo>
                  <a:lnTo>
                    <a:pt x="193" y="163"/>
                  </a:lnTo>
                  <a:lnTo>
                    <a:pt x="191" y="165"/>
                  </a:lnTo>
                  <a:close/>
                  <a:moveTo>
                    <a:pt x="289" y="30"/>
                  </a:moveTo>
                  <a:lnTo>
                    <a:pt x="290" y="25"/>
                  </a:lnTo>
                  <a:lnTo>
                    <a:pt x="289" y="24"/>
                  </a:lnTo>
                  <a:lnTo>
                    <a:pt x="284" y="27"/>
                  </a:lnTo>
                  <a:lnTo>
                    <a:pt x="271" y="28"/>
                  </a:lnTo>
                  <a:lnTo>
                    <a:pt x="265" y="32"/>
                  </a:lnTo>
                  <a:lnTo>
                    <a:pt x="265" y="28"/>
                  </a:lnTo>
                  <a:lnTo>
                    <a:pt x="263" y="28"/>
                  </a:lnTo>
                  <a:lnTo>
                    <a:pt x="266" y="28"/>
                  </a:lnTo>
                  <a:lnTo>
                    <a:pt x="268" y="28"/>
                  </a:lnTo>
                  <a:lnTo>
                    <a:pt x="276" y="27"/>
                  </a:lnTo>
                  <a:lnTo>
                    <a:pt x="282" y="27"/>
                  </a:lnTo>
                  <a:lnTo>
                    <a:pt x="281" y="25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92" y="22"/>
                  </a:lnTo>
                  <a:lnTo>
                    <a:pt x="290" y="24"/>
                  </a:lnTo>
                  <a:lnTo>
                    <a:pt x="292" y="25"/>
                  </a:lnTo>
                  <a:lnTo>
                    <a:pt x="289" y="30"/>
                  </a:lnTo>
                  <a:close/>
                  <a:moveTo>
                    <a:pt x="363" y="72"/>
                  </a:moveTo>
                  <a:lnTo>
                    <a:pt x="363" y="73"/>
                  </a:lnTo>
                  <a:lnTo>
                    <a:pt x="361" y="73"/>
                  </a:lnTo>
                  <a:lnTo>
                    <a:pt x="359" y="70"/>
                  </a:lnTo>
                  <a:lnTo>
                    <a:pt x="353" y="70"/>
                  </a:lnTo>
                  <a:lnTo>
                    <a:pt x="359" y="67"/>
                  </a:lnTo>
                  <a:lnTo>
                    <a:pt x="363" y="67"/>
                  </a:lnTo>
                  <a:lnTo>
                    <a:pt x="364" y="65"/>
                  </a:lnTo>
                  <a:lnTo>
                    <a:pt x="366" y="64"/>
                  </a:lnTo>
                  <a:lnTo>
                    <a:pt x="367" y="62"/>
                  </a:lnTo>
                  <a:lnTo>
                    <a:pt x="364" y="56"/>
                  </a:lnTo>
                  <a:lnTo>
                    <a:pt x="367" y="56"/>
                  </a:lnTo>
                  <a:lnTo>
                    <a:pt x="367" y="54"/>
                  </a:lnTo>
                  <a:lnTo>
                    <a:pt x="366" y="49"/>
                  </a:lnTo>
                  <a:lnTo>
                    <a:pt x="367" y="43"/>
                  </a:lnTo>
                  <a:lnTo>
                    <a:pt x="366" y="41"/>
                  </a:lnTo>
                  <a:lnTo>
                    <a:pt x="369" y="43"/>
                  </a:lnTo>
                  <a:lnTo>
                    <a:pt x="367" y="49"/>
                  </a:lnTo>
                  <a:lnTo>
                    <a:pt x="367" y="53"/>
                  </a:lnTo>
                  <a:lnTo>
                    <a:pt x="369" y="53"/>
                  </a:lnTo>
                  <a:lnTo>
                    <a:pt x="369" y="56"/>
                  </a:lnTo>
                  <a:lnTo>
                    <a:pt x="367" y="57"/>
                  </a:lnTo>
                  <a:lnTo>
                    <a:pt x="369" y="59"/>
                  </a:lnTo>
                  <a:lnTo>
                    <a:pt x="367" y="65"/>
                  </a:lnTo>
                  <a:lnTo>
                    <a:pt x="361" y="72"/>
                  </a:lnTo>
                  <a:lnTo>
                    <a:pt x="363" y="72"/>
                  </a:lnTo>
                  <a:close/>
                  <a:moveTo>
                    <a:pt x="603" y="290"/>
                  </a:moveTo>
                  <a:lnTo>
                    <a:pt x="605" y="290"/>
                  </a:lnTo>
                  <a:lnTo>
                    <a:pt x="606" y="293"/>
                  </a:lnTo>
                  <a:lnTo>
                    <a:pt x="603" y="295"/>
                  </a:lnTo>
                  <a:lnTo>
                    <a:pt x="600" y="293"/>
                  </a:lnTo>
                  <a:lnTo>
                    <a:pt x="600" y="291"/>
                  </a:lnTo>
                  <a:lnTo>
                    <a:pt x="603" y="29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7" name="Полилиния 826"/>
            <p:cNvSpPr>
              <a:spLocks noEditPoints="1"/>
            </p:cNvSpPr>
            <p:nvPr/>
          </p:nvSpPr>
          <p:spPr bwMode="auto">
            <a:xfrm>
              <a:off x="1557276" y="-3052791"/>
              <a:ext cx="1570289" cy="810296"/>
            </a:xfrm>
            <a:custGeom>
              <a:avLst/>
              <a:gdLst/>
              <a:ahLst/>
              <a:cxnLst>
                <a:cxn ang="0">
                  <a:pos x="1115" y="410"/>
                </a:cxn>
                <a:cxn ang="0">
                  <a:pos x="1102" y="396"/>
                </a:cxn>
                <a:cxn ang="0">
                  <a:pos x="1080" y="364"/>
                </a:cxn>
                <a:cxn ang="0">
                  <a:pos x="1051" y="320"/>
                </a:cxn>
                <a:cxn ang="0">
                  <a:pos x="1032" y="314"/>
                </a:cxn>
                <a:cxn ang="0">
                  <a:pos x="972" y="327"/>
                </a:cxn>
                <a:cxn ang="0">
                  <a:pos x="964" y="280"/>
                </a:cxn>
                <a:cxn ang="0">
                  <a:pos x="905" y="255"/>
                </a:cxn>
                <a:cxn ang="0">
                  <a:pos x="876" y="301"/>
                </a:cxn>
                <a:cxn ang="0">
                  <a:pos x="828" y="413"/>
                </a:cxn>
                <a:cxn ang="0">
                  <a:pos x="789" y="461"/>
                </a:cxn>
                <a:cxn ang="0">
                  <a:pos x="692" y="364"/>
                </a:cxn>
                <a:cxn ang="0">
                  <a:pos x="643" y="283"/>
                </a:cxn>
                <a:cxn ang="0">
                  <a:pos x="685" y="226"/>
                </a:cxn>
                <a:cxn ang="0">
                  <a:pos x="751" y="206"/>
                </a:cxn>
                <a:cxn ang="0">
                  <a:pos x="807" y="157"/>
                </a:cxn>
                <a:cxn ang="0">
                  <a:pos x="860" y="97"/>
                </a:cxn>
                <a:cxn ang="0">
                  <a:pos x="801" y="97"/>
                </a:cxn>
                <a:cxn ang="0">
                  <a:pos x="736" y="102"/>
                </a:cxn>
                <a:cxn ang="0">
                  <a:pos x="720" y="35"/>
                </a:cxn>
                <a:cxn ang="0">
                  <a:pos x="671" y="48"/>
                </a:cxn>
                <a:cxn ang="0">
                  <a:pos x="695" y="88"/>
                </a:cxn>
                <a:cxn ang="0">
                  <a:pos x="656" y="115"/>
                </a:cxn>
                <a:cxn ang="0">
                  <a:pos x="647" y="118"/>
                </a:cxn>
                <a:cxn ang="0">
                  <a:pos x="549" y="110"/>
                </a:cxn>
                <a:cxn ang="0">
                  <a:pos x="533" y="101"/>
                </a:cxn>
                <a:cxn ang="0">
                  <a:pos x="496" y="134"/>
                </a:cxn>
                <a:cxn ang="0">
                  <a:pos x="408" y="121"/>
                </a:cxn>
                <a:cxn ang="0">
                  <a:pos x="305" y="81"/>
                </a:cxn>
                <a:cxn ang="0">
                  <a:pos x="263" y="56"/>
                </a:cxn>
                <a:cxn ang="0">
                  <a:pos x="235" y="62"/>
                </a:cxn>
                <a:cxn ang="0">
                  <a:pos x="137" y="94"/>
                </a:cxn>
                <a:cxn ang="0">
                  <a:pos x="81" y="327"/>
                </a:cxn>
                <a:cxn ang="0">
                  <a:pos x="111" y="416"/>
                </a:cxn>
                <a:cxn ang="0">
                  <a:pos x="135" y="466"/>
                </a:cxn>
                <a:cxn ang="0">
                  <a:pos x="174" y="481"/>
                </a:cxn>
                <a:cxn ang="0">
                  <a:pos x="591" y="485"/>
                </a:cxn>
                <a:cxn ang="0">
                  <a:pos x="656" y="509"/>
                </a:cxn>
                <a:cxn ang="0">
                  <a:pos x="727" y="529"/>
                </a:cxn>
                <a:cxn ang="0">
                  <a:pos x="772" y="556"/>
                </a:cxn>
                <a:cxn ang="0">
                  <a:pos x="764" y="586"/>
                </a:cxn>
                <a:cxn ang="0">
                  <a:pos x="916" y="548"/>
                </a:cxn>
                <a:cxn ang="0">
                  <a:pos x="1023" y="497"/>
                </a:cxn>
                <a:cxn ang="0">
                  <a:pos x="998" y="474"/>
                </a:cxn>
                <a:cxn ang="0">
                  <a:pos x="300" y="200"/>
                </a:cxn>
                <a:cxn ang="0">
                  <a:pos x="303" y="166"/>
                </a:cxn>
                <a:cxn ang="0">
                  <a:pos x="348" y="149"/>
                </a:cxn>
                <a:cxn ang="0">
                  <a:pos x="385" y="275"/>
                </a:cxn>
                <a:cxn ang="0">
                  <a:pos x="360" y="271"/>
                </a:cxn>
                <a:cxn ang="0">
                  <a:pos x="384" y="248"/>
                </a:cxn>
                <a:cxn ang="0">
                  <a:pos x="414" y="259"/>
                </a:cxn>
                <a:cxn ang="0">
                  <a:pos x="453" y="314"/>
                </a:cxn>
                <a:cxn ang="0">
                  <a:pos x="578" y="352"/>
                </a:cxn>
                <a:cxn ang="0">
                  <a:pos x="515" y="434"/>
                </a:cxn>
                <a:cxn ang="0">
                  <a:pos x="526" y="421"/>
                </a:cxn>
                <a:cxn ang="0">
                  <a:pos x="538" y="458"/>
                </a:cxn>
                <a:cxn ang="0">
                  <a:pos x="565" y="457"/>
                </a:cxn>
                <a:cxn ang="0">
                  <a:pos x="555" y="410"/>
                </a:cxn>
                <a:cxn ang="0">
                  <a:pos x="676" y="487"/>
                </a:cxn>
                <a:cxn ang="0">
                  <a:pos x="964" y="452"/>
                </a:cxn>
                <a:cxn ang="0">
                  <a:pos x="1020" y="416"/>
                </a:cxn>
              </a:cxnLst>
              <a:rect l="0" t="0" r="r" b="b"/>
              <a:pathLst>
                <a:path w="1155" h="596">
                  <a:moveTo>
                    <a:pt x="1153" y="439"/>
                  </a:moveTo>
                  <a:lnTo>
                    <a:pt x="1153" y="436"/>
                  </a:lnTo>
                  <a:lnTo>
                    <a:pt x="1149" y="436"/>
                  </a:lnTo>
                  <a:lnTo>
                    <a:pt x="1152" y="434"/>
                  </a:lnTo>
                  <a:lnTo>
                    <a:pt x="1150" y="431"/>
                  </a:lnTo>
                  <a:lnTo>
                    <a:pt x="1152" y="429"/>
                  </a:lnTo>
                  <a:lnTo>
                    <a:pt x="1152" y="428"/>
                  </a:lnTo>
                  <a:lnTo>
                    <a:pt x="1147" y="428"/>
                  </a:lnTo>
                  <a:lnTo>
                    <a:pt x="1145" y="424"/>
                  </a:lnTo>
                  <a:lnTo>
                    <a:pt x="1152" y="426"/>
                  </a:lnTo>
                  <a:lnTo>
                    <a:pt x="1155" y="424"/>
                  </a:lnTo>
                  <a:lnTo>
                    <a:pt x="1155" y="423"/>
                  </a:lnTo>
                  <a:lnTo>
                    <a:pt x="1150" y="420"/>
                  </a:lnTo>
                  <a:lnTo>
                    <a:pt x="1153" y="418"/>
                  </a:lnTo>
                  <a:lnTo>
                    <a:pt x="1144" y="416"/>
                  </a:lnTo>
                  <a:lnTo>
                    <a:pt x="1144" y="415"/>
                  </a:lnTo>
                  <a:lnTo>
                    <a:pt x="1139" y="415"/>
                  </a:lnTo>
                  <a:lnTo>
                    <a:pt x="1133" y="421"/>
                  </a:lnTo>
                  <a:lnTo>
                    <a:pt x="1133" y="416"/>
                  </a:lnTo>
                  <a:lnTo>
                    <a:pt x="1134" y="415"/>
                  </a:lnTo>
                  <a:lnTo>
                    <a:pt x="1134" y="407"/>
                  </a:lnTo>
                  <a:lnTo>
                    <a:pt x="1125" y="407"/>
                  </a:lnTo>
                  <a:lnTo>
                    <a:pt x="1118" y="408"/>
                  </a:lnTo>
                  <a:lnTo>
                    <a:pt x="1115" y="410"/>
                  </a:lnTo>
                  <a:lnTo>
                    <a:pt x="1089" y="424"/>
                  </a:lnTo>
                  <a:lnTo>
                    <a:pt x="1091" y="420"/>
                  </a:lnTo>
                  <a:lnTo>
                    <a:pt x="1080" y="416"/>
                  </a:lnTo>
                  <a:lnTo>
                    <a:pt x="1080" y="415"/>
                  </a:lnTo>
                  <a:lnTo>
                    <a:pt x="1084" y="415"/>
                  </a:lnTo>
                  <a:lnTo>
                    <a:pt x="1092" y="418"/>
                  </a:lnTo>
                  <a:lnTo>
                    <a:pt x="1097" y="413"/>
                  </a:lnTo>
                  <a:lnTo>
                    <a:pt x="1102" y="412"/>
                  </a:lnTo>
                  <a:lnTo>
                    <a:pt x="1105" y="410"/>
                  </a:lnTo>
                  <a:lnTo>
                    <a:pt x="1117" y="408"/>
                  </a:lnTo>
                  <a:lnTo>
                    <a:pt x="1126" y="404"/>
                  </a:lnTo>
                  <a:lnTo>
                    <a:pt x="1133" y="404"/>
                  </a:lnTo>
                  <a:lnTo>
                    <a:pt x="1134" y="400"/>
                  </a:lnTo>
                  <a:lnTo>
                    <a:pt x="1133" y="399"/>
                  </a:lnTo>
                  <a:lnTo>
                    <a:pt x="1126" y="397"/>
                  </a:lnTo>
                  <a:lnTo>
                    <a:pt x="1128" y="396"/>
                  </a:lnTo>
                  <a:lnTo>
                    <a:pt x="1126" y="394"/>
                  </a:lnTo>
                  <a:lnTo>
                    <a:pt x="1121" y="397"/>
                  </a:lnTo>
                  <a:lnTo>
                    <a:pt x="1115" y="396"/>
                  </a:lnTo>
                  <a:lnTo>
                    <a:pt x="1113" y="396"/>
                  </a:lnTo>
                  <a:lnTo>
                    <a:pt x="1113" y="391"/>
                  </a:lnTo>
                  <a:lnTo>
                    <a:pt x="1110" y="392"/>
                  </a:lnTo>
                  <a:lnTo>
                    <a:pt x="1110" y="389"/>
                  </a:lnTo>
                  <a:lnTo>
                    <a:pt x="1102" y="396"/>
                  </a:lnTo>
                  <a:lnTo>
                    <a:pt x="1107" y="391"/>
                  </a:lnTo>
                  <a:lnTo>
                    <a:pt x="1104" y="389"/>
                  </a:lnTo>
                  <a:lnTo>
                    <a:pt x="1104" y="388"/>
                  </a:lnTo>
                  <a:lnTo>
                    <a:pt x="1100" y="389"/>
                  </a:lnTo>
                  <a:lnTo>
                    <a:pt x="1096" y="388"/>
                  </a:lnTo>
                  <a:lnTo>
                    <a:pt x="1092" y="389"/>
                  </a:lnTo>
                  <a:lnTo>
                    <a:pt x="1096" y="386"/>
                  </a:lnTo>
                  <a:lnTo>
                    <a:pt x="1094" y="383"/>
                  </a:lnTo>
                  <a:lnTo>
                    <a:pt x="1096" y="380"/>
                  </a:lnTo>
                  <a:lnTo>
                    <a:pt x="1092" y="381"/>
                  </a:lnTo>
                  <a:lnTo>
                    <a:pt x="1091" y="378"/>
                  </a:lnTo>
                  <a:lnTo>
                    <a:pt x="1083" y="378"/>
                  </a:lnTo>
                  <a:lnTo>
                    <a:pt x="1084" y="376"/>
                  </a:lnTo>
                  <a:lnTo>
                    <a:pt x="1083" y="372"/>
                  </a:lnTo>
                  <a:lnTo>
                    <a:pt x="1075" y="373"/>
                  </a:lnTo>
                  <a:lnTo>
                    <a:pt x="1076" y="370"/>
                  </a:lnTo>
                  <a:lnTo>
                    <a:pt x="1078" y="372"/>
                  </a:lnTo>
                  <a:lnTo>
                    <a:pt x="1075" y="368"/>
                  </a:lnTo>
                  <a:lnTo>
                    <a:pt x="1078" y="367"/>
                  </a:lnTo>
                  <a:lnTo>
                    <a:pt x="1078" y="365"/>
                  </a:lnTo>
                  <a:lnTo>
                    <a:pt x="1073" y="364"/>
                  </a:lnTo>
                  <a:lnTo>
                    <a:pt x="1070" y="362"/>
                  </a:lnTo>
                  <a:lnTo>
                    <a:pt x="1070" y="360"/>
                  </a:lnTo>
                  <a:lnTo>
                    <a:pt x="1080" y="364"/>
                  </a:lnTo>
                  <a:lnTo>
                    <a:pt x="1078" y="360"/>
                  </a:lnTo>
                  <a:lnTo>
                    <a:pt x="1084" y="357"/>
                  </a:lnTo>
                  <a:lnTo>
                    <a:pt x="1084" y="354"/>
                  </a:lnTo>
                  <a:lnTo>
                    <a:pt x="1078" y="354"/>
                  </a:lnTo>
                  <a:lnTo>
                    <a:pt x="1080" y="352"/>
                  </a:lnTo>
                  <a:lnTo>
                    <a:pt x="1078" y="349"/>
                  </a:lnTo>
                  <a:lnTo>
                    <a:pt x="1072" y="351"/>
                  </a:lnTo>
                  <a:lnTo>
                    <a:pt x="1080" y="346"/>
                  </a:lnTo>
                  <a:lnTo>
                    <a:pt x="1075" y="341"/>
                  </a:lnTo>
                  <a:lnTo>
                    <a:pt x="1070" y="341"/>
                  </a:lnTo>
                  <a:lnTo>
                    <a:pt x="1073" y="338"/>
                  </a:lnTo>
                  <a:lnTo>
                    <a:pt x="1072" y="336"/>
                  </a:lnTo>
                  <a:lnTo>
                    <a:pt x="1062" y="338"/>
                  </a:lnTo>
                  <a:lnTo>
                    <a:pt x="1070" y="335"/>
                  </a:lnTo>
                  <a:lnTo>
                    <a:pt x="1068" y="333"/>
                  </a:lnTo>
                  <a:lnTo>
                    <a:pt x="1072" y="331"/>
                  </a:lnTo>
                  <a:lnTo>
                    <a:pt x="1072" y="330"/>
                  </a:lnTo>
                  <a:lnTo>
                    <a:pt x="1059" y="330"/>
                  </a:lnTo>
                  <a:lnTo>
                    <a:pt x="1068" y="327"/>
                  </a:lnTo>
                  <a:lnTo>
                    <a:pt x="1067" y="325"/>
                  </a:lnTo>
                  <a:lnTo>
                    <a:pt x="1068" y="323"/>
                  </a:lnTo>
                  <a:lnTo>
                    <a:pt x="1064" y="323"/>
                  </a:lnTo>
                  <a:lnTo>
                    <a:pt x="1065" y="319"/>
                  </a:lnTo>
                  <a:lnTo>
                    <a:pt x="1051" y="320"/>
                  </a:lnTo>
                  <a:lnTo>
                    <a:pt x="1054" y="319"/>
                  </a:lnTo>
                  <a:lnTo>
                    <a:pt x="1060" y="319"/>
                  </a:lnTo>
                  <a:lnTo>
                    <a:pt x="1064" y="317"/>
                  </a:lnTo>
                  <a:lnTo>
                    <a:pt x="1064" y="315"/>
                  </a:lnTo>
                  <a:lnTo>
                    <a:pt x="1060" y="315"/>
                  </a:lnTo>
                  <a:lnTo>
                    <a:pt x="1060" y="312"/>
                  </a:lnTo>
                  <a:lnTo>
                    <a:pt x="1059" y="314"/>
                  </a:lnTo>
                  <a:lnTo>
                    <a:pt x="1056" y="312"/>
                  </a:lnTo>
                  <a:lnTo>
                    <a:pt x="1059" y="309"/>
                  </a:lnTo>
                  <a:lnTo>
                    <a:pt x="1054" y="309"/>
                  </a:lnTo>
                  <a:lnTo>
                    <a:pt x="1056" y="307"/>
                  </a:lnTo>
                  <a:lnTo>
                    <a:pt x="1052" y="306"/>
                  </a:lnTo>
                  <a:lnTo>
                    <a:pt x="1054" y="303"/>
                  </a:lnTo>
                  <a:lnTo>
                    <a:pt x="1049" y="303"/>
                  </a:lnTo>
                  <a:lnTo>
                    <a:pt x="1052" y="299"/>
                  </a:lnTo>
                  <a:lnTo>
                    <a:pt x="1052" y="296"/>
                  </a:lnTo>
                  <a:lnTo>
                    <a:pt x="1049" y="296"/>
                  </a:lnTo>
                  <a:lnTo>
                    <a:pt x="1051" y="295"/>
                  </a:lnTo>
                  <a:lnTo>
                    <a:pt x="1051" y="295"/>
                  </a:lnTo>
                  <a:lnTo>
                    <a:pt x="1046" y="293"/>
                  </a:lnTo>
                  <a:lnTo>
                    <a:pt x="1035" y="306"/>
                  </a:lnTo>
                  <a:lnTo>
                    <a:pt x="1038" y="311"/>
                  </a:lnTo>
                  <a:lnTo>
                    <a:pt x="1033" y="315"/>
                  </a:lnTo>
                  <a:lnTo>
                    <a:pt x="1032" y="314"/>
                  </a:lnTo>
                  <a:lnTo>
                    <a:pt x="1032" y="317"/>
                  </a:lnTo>
                  <a:lnTo>
                    <a:pt x="1032" y="319"/>
                  </a:lnTo>
                  <a:lnTo>
                    <a:pt x="1028" y="319"/>
                  </a:lnTo>
                  <a:lnTo>
                    <a:pt x="1028" y="320"/>
                  </a:lnTo>
                  <a:lnTo>
                    <a:pt x="1028" y="322"/>
                  </a:lnTo>
                  <a:lnTo>
                    <a:pt x="1027" y="323"/>
                  </a:lnTo>
                  <a:lnTo>
                    <a:pt x="1023" y="322"/>
                  </a:lnTo>
                  <a:lnTo>
                    <a:pt x="1027" y="325"/>
                  </a:lnTo>
                  <a:lnTo>
                    <a:pt x="1023" y="331"/>
                  </a:lnTo>
                  <a:lnTo>
                    <a:pt x="1025" y="328"/>
                  </a:lnTo>
                  <a:lnTo>
                    <a:pt x="1025" y="325"/>
                  </a:lnTo>
                  <a:lnTo>
                    <a:pt x="1020" y="323"/>
                  </a:lnTo>
                  <a:lnTo>
                    <a:pt x="1015" y="330"/>
                  </a:lnTo>
                  <a:lnTo>
                    <a:pt x="1001" y="335"/>
                  </a:lnTo>
                  <a:lnTo>
                    <a:pt x="999" y="338"/>
                  </a:lnTo>
                  <a:lnTo>
                    <a:pt x="999" y="330"/>
                  </a:lnTo>
                  <a:lnTo>
                    <a:pt x="996" y="333"/>
                  </a:lnTo>
                  <a:lnTo>
                    <a:pt x="998" y="328"/>
                  </a:lnTo>
                  <a:lnTo>
                    <a:pt x="991" y="338"/>
                  </a:lnTo>
                  <a:lnTo>
                    <a:pt x="991" y="336"/>
                  </a:lnTo>
                  <a:lnTo>
                    <a:pt x="993" y="331"/>
                  </a:lnTo>
                  <a:lnTo>
                    <a:pt x="991" y="322"/>
                  </a:lnTo>
                  <a:lnTo>
                    <a:pt x="980" y="323"/>
                  </a:lnTo>
                  <a:lnTo>
                    <a:pt x="972" y="327"/>
                  </a:lnTo>
                  <a:lnTo>
                    <a:pt x="966" y="325"/>
                  </a:lnTo>
                  <a:lnTo>
                    <a:pt x="972" y="323"/>
                  </a:lnTo>
                  <a:lnTo>
                    <a:pt x="971" y="320"/>
                  </a:lnTo>
                  <a:lnTo>
                    <a:pt x="974" y="320"/>
                  </a:lnTo>
                  <a:lnTo>
                    <a:pt x="975" y="323"/>
                  </a:lnTo>
                  <a:lnTo>
                    <a:pt x="982" y="320"/>
                  </a:lnTo>
                  <a:lnTo>
                    <a:pt x="982" y="317"/>
                  </a:lnTo>
                  <a:lnTo>
                    <a:pt x="979" y="317"/>
                  </a:lnTo>
                  <a:lnTo>
                    <a:pt x="983" y="314"/>
                  </a:lnTo>
                  <a:lnTo>
                    <a:pt x="977" y="314"/>
                  </a:lnTo>
                  <a:lnTo>
                    <a:pt x="982" y="307"/>
                  </a:lnTo>
                  <a:lnTo>
                    <a:pt x="980" y="304"/>
                  </a:lnTo>
                  <a:lnTo>
                    <a:pt x="975" y="301"/>
                  </a:lnTo>
                  <a:lnTo>
                    <a:pt x="977" y="299"/>
                  </a:lnTo>
                  <a:lnTo>
                    <a:pt x="982" y="298"/>
                  </a:lnTo>
                  <a:lnTo>
                    <a:pt x="980" y="291"/>
                  </a:lnTo>
                  <a:lnTo>
                    <a:pt x="980" y="287"/>
                  </a:lnTo>
                  <a:lnTo>
                    <a:pt x="985" y="283"/>
                  </a:lnTo>
                  <a:lnTo>
                    <a:pt x="983" y="279"/>
                  </a:lnTo>
                  <a:lnTo>
                    <a:pt x="982" y="279"/>
                  </a:lnTo>
                  <a:lnTo>
                    <a:pt x="982" y="280"/>
                  </a:lnTo>
                  <a:lnTo>
                    <a:pt x="975" y="282"/>
                  </a:lnTo>
                  <a:lnTo>
                    <a:pt x="974" y="279"/>
                  </a:lnTo>
                  <a:lnTo>
                    <a:pt x="964" y="280"/>
                  </a:lnTo>
                  <a:lnTo>
                    <a:pt x="963" y="277"/>
                  </a:lnTo>
                  <a:lnTo>
                    <a:pt x="956" y="277"/>
                  </a:lnTo>
                  <a:lnTo>
                    <a:pt x="958" y="275"/>
                  </a:lnTo>
                  <a:lnTo>
                    <a:pt x="955" y="274"/>
                  </a:lnTo>
                  <a:lnTo>
                    <a:pt x="953" y="271"/>
                  </a:lnTo>
                  <a:lnTo>
                    <a:pt x="958" y="267"/>
                  </a:lnTo>
                  <a:lnTo>
                    <a:pt x="955" y="266"/>
                  </a:lnTo>
                  <a:lnTo>
                    <a:pt x="950" y="269"/>
                  </a:lnTo>
                  <a:lnTo>
                    <a:pt x="950" y="267"/>
                  </a:lnTo>
                  <a:lnTo>
                    <a:pt x="951" y="266"/>
                  </a:lnTo>
                  <a:lnTo>
                    <a:pt x="950" y="263"/>
                  </a:lnTo>
                  <a:lnTo>
                    <a:pt x="950" y="261"/>
                  </a:lnTo>
                  <a:lnTo>
                    <a:pt x="947" y="259"/>
                  </a:lnTo>
                  <a:lnTo>
                    <a:pt x="945" y="263"/>
                  </a:lnTo>
                  <a:lnTo>
                    <a:pt x="942" y="263"/>
                  </a:lnTo>
                  <a:lnTo>
                    <a:pt x="947" y="258"/>
                  </a:lnTo>
                  <a:lnTo>
                    <a:pt x="945" y="256"/>
                  </a:lnTo>
                  <a:lnTo>
                    <a:pt x="930" y="248"/>
                  </a:lnTo>
                  <a:lnTo>
                    <a:pt x="918" y="253"/>
                  </a:lnTo>
                  <a:lnTo>
                    <a:pt x="918" y="255"/>
                  </a:lnTo>
                  <a:lnTo>
                    <a:pt x="913" y="255"/>
                  </a:lnTo>
                  <a:lnTo>
                    <a:pt x="913" y="255"/>
                  </a:lnTo>
                  <a:lnTo>
                    <a:pt x="913" y="253"/>
                  </a:lnTo>
                  <a:lnTo>
                    <a:pt x="905" y="255"/>
                  </a:lnTo>
                  <a:lnTo>
                    <a:pt x="906" y="253"/>
                  </a:lnTo>
                  <a:lnTo>
                    <a:pt x="897" y="250"/>
                  </a:lnTo>
                  <a:lnTo>
                    <a:pt x="881" y="248"/>
                  </a:lnTo>
                  <a:lnTo>
                    <a:pt x="881" y="246"/>
                  </a:lnTo>
                  <a:lnTo>
                    <a:pt x="870" y="255"/>
                  </a:lnTo>
                  <a:lnTo>
                    <a:pt x="870" y="259"/>
                  </a:lnTo>
                  <a:lnTo>
                    <a:pt x="870" y="264"/>
                  </a:lnTo>
                  <a:lnTo>
                    <a:pt x="874" y="267"/>
                  </a:lnTo>
                  <a:lnTo>
                    <a:pt x="879" y="264"/>
                  </a:lnTo>
                  <a:lnTo>
                    <a:pt x="878" y="267"/>
                  </a:lnTo>
                  <a:lnTo>
                    <a:pt x="873" y="272"/>
                  </a:lnTo>
                  <a:lnTo>
                    <a:pt x="873" y="274"/>
                  </a:lnTo>
                  <a:lnTo>
                    <a:pt x="865" y="282"/>
                  </a:lnTo>
                  <a:lnTo>
                    <a:pt x="865" y="283"/>
                  </a:lnTo>
                  <a:lnTo>
                    <a:pt x="866" y="285"/>
                  </a:lnTo>
                  <a:lnTo>
                    <a:pt x="874" y="285"/>
                  </a:lnTo>
                  <a:lnTo>
                    <a:pt x="870" y="287"/>
                  </a:lnTo>
                  <a:lnTo>
                    <a:pt x="871" y="288"/>
                  </a:lnTo>
                  <a:lnTo>
                    <a:pt x="868" y="293"/>
                  </a:lnTo>
                  <a:lnTo>
                    <a:pt x="871" y="298"/>
                  </a:lnTo>
                  <a:lnTo>
                    <a:pt x="871" y="299"/>
                  </a:lnTo>
                  <a:lnTo>
                    <a:pt x="868" y="299"/>
                  </a:lnTo>
                  <a:lnTo>
                    <a:pt x="868" y="301"/>
                  </a:lnTo>
                  <a:lnTo>
                    <a:pt x="876" y="301"/>
                  </a:lnTo>
                  <a:lnTo>
                    <a:pt x="873" y="304"/>
                  </a:lnTo>
                  <a:lnTo>
                    <a:pt x="871" y="307"/>
                  </a:lnTo>
                  <a:lnTo>
                    <a:pt x="876" y="309"/>
                  </a:lnTo>
                  <a:lnTo>
                    <a:pt x="871" y="311"/>
                  </a:lnTo>
                  <a:lnTo>
                    <a:pt x="866" y="309"/>
                  </a:lnTo>
                  <a:lnTo>
                    <a:pt x="865" y="311"/>
                  </a:lnTo>
                  <a:lnTo>
                    <a:pt x="865" y="315"/>
                  </a:lnTo>
                  <a:lnTo>
                    <a:pt x="850" y="319"/>
                  </a:lnTo>
                  <a:lnTo>
                    <a:pt x="849" y="323"/>
                  </a:lnTo>
                  <a:lnTo>
                    <a:pt x="849" y="325"/>
                  </a:lnTo>
                  <a:lnTo>
                    <a:pt x="857" y="333"/>
                  </a:lnTo>
                  <a:lnTo>
                    <a:pt x="865" y="335"/>
                  </a:lnTo>
                  <a:lnTo>
                    <a:pt x="868" y="359"/>
                  </a:lnTo>
                  <a:lnTo>
                    <a:pt x="868" y="372"/>
                  </a:lnTo>
                  <a:lnTo>
                    <a:pt x="873" y="367"/>
                  </a:lnTo>
                  <a:lnTo>
                    <a:pt x="874" y="373"/>
                  </a:lnTo>
                  <a:lnTo>
                    <a:pt x="876" y="373"/>
                  </a:lnTo>
                  <a:lnTo>
                    <a:pt x="871" y="375"/>
                  </a:lnTo>
                  <a:lnTo>
                    <a:pt x="866" y="375"/>
                  </a:lnTo>
                  <a:lnTo>
                    <a:pt x="852" y="388"/>
                  </a:lnTo>
                  <a:lnTo>
                    <a:pt x="849" y="391"/>
                  </a:lnTo>
                  <a:lnTo>
                    <a:pt x="820" y="404"/>
                  </a:lnTo>
                  <a:lnTo>
                    <a:pt x="825" y="405"/>
                  </a:lnTo>
                  <a:lnTo>
                    <a:pt x="828" y="413"/>
                  </a:lnTo>
                  <a:lnTo>
                    <a:pt x="828" y="433"/>
                  </a:lnTo>
                  <a:lnTo>
                    <a:pt x="828" y="433"/>
                  </a:lnTo>
                  <a:lnTo>
                    <a:pt x="826" y="434"/>
                  </a:lnTo>
                  <a:lnTo>
                    <a:pt x="828" y="437"/>
                  </a:lnTo>
                  <a:lnTo>
                    <a:pt x="831" y="442"/>
                  </a:lnTo>
                  <a:lnTo>
                    <a:pt x="837" y="442"/>
                  </a:lnTo>
                  <a:lnTo>
                    <a:pt x="836" y="442"/>
                  </a:lnTo>
                  <a:lnTo>
                    <a:pt x="831" y="442"/>
                  </a:lnTo>
                  <a:lnTo>
                    <a:pt x="825" y="449"/>
                  </a:lnTo>
                  <a:lnTo>
                    <a:pt x="821" y="449"/>
                  </a:lnTo>
                  <a:lnTo>
                    <a:pt x="825" y="453"/>
                  </a:lnTo>
                  <a:lnTo>
                    <a:pt x="823" y="457"/>
                  </a:lnTo>
                  <a:lnTo>
                    <a:pt x="821" y="458"/>
                  </a:lnTo>
                  <a:lnTo>
                    <a:pt x="820" y="458"/>
                  </a:lnTo>
                  <a:lnTo>
                    <a:pt x="820" y="455"/>
                  </a:lnTo>
                  <a:lnTo>
                    <a:pt x="817" y="452"/>
                  </a:lnTo>
                  <a:lnTo>
                    <a:pt x="813" y="453"/>
                  </a:lnTo>
                  <a:lnTo>
                    <a:pt x="812" y="455"/>
                  </a:lnTo>
                  <a:lnTo>
                    <a:pt x="810" y="465"/>
                  </a:lnTo>
                  <a:lnTo>
                    <a:pt x="810" y="465"/>
                  </a:lnTo>
                  <a:lnTo>
                    <a:pt x="810" y="465"/>
                  </a:lnTo>
                  <a:lnTo>
                    <a:pt x="809" y="461"/>
                  </a:lnTo>
                  <a:lnTo>
                    <a:pt x="799" y="457"/>
                  </a:lnTo>
                  <a:lnTo>
                    <a:pt x="789" y="461"/>
                  </a:lnTo>
                  <a:lnTo>
                    <a:pt x="799" y="455"/>
                  </a:lnTo>
                  <a:lnTo>
                    <a:pt x="797" y="450"/>
                  </a:lnTo>
                  <a:lnTo>
                    <a:pt x="789" y="444"/>
                  </a:lnTo>
                  <a:lnTo>
                    <a:pt x="778" y="445"/>
                  </a:lnTo>
                  <a:lnTo>
                    <a:pt x="788" y="442"/>
                  </a:lnTo>
                  <a:lnTo>
                    <a:pt x="778" y="431"/>
                  </a:lnTo>
                  <a:lnTo>
                    <a:pt x="780" y="426"/>
                  </a:lnTo>
                  <a:lnTo>
                    <a:pt x="781" y="424"/>
                  </a:lnTo>
                  <a:lnTo>
                    <a:pt x="781" y="415"/>
                  </a:lnTo>
                  <a:lnTo>
                    <a:pt x="781" y="410"/>
                  </a:lnTo>
                  <a:lnTo>
                    <a:pt x="786" y="397"/>
                  </a:lnTo>
                  <a:lnTo>
                    <a:pt x="785" y="392"/>
                  </a:lnTo>
                  <a:lnTo>
                    <a:pt x="783" y="394"/>
                  </a:lnTo>
                  <a:lnTo>
                    <a:pt x="775" y="391"/>
                  </a:lnTo>
                  <a:lnTo>
                    <a:pt x="744" y="391"/>
                  </a:lnTo>
                  <a:lnTo>
                    <a:pt x="738" y="399"/>
                  </a:lnTo>
                  <a:lnTo>
                    <a:pt x="744" y="389"/>
                  </a:lnTo>
                  <a:lnTo>
                    <a:pt x="736" y="384"/>
                  </a:lnTo>
                  <a:lnTo>
                    <a:pt x="724" y="380"/>
                  </a:lnTo>
                  <a:lnTo>
                    <a:pt x="716" y="378"/>
                  </a:lnTo>
                  <a:lnTo>
                    <a:pt x="714" y="378"/>
                  </a:lnTo>
                  <a:lnTo>
                    <a:pt x="709" y="370"/>
                  </a:lnTo>
                  <a:lnTo>
                    <a:pt x="698" y="364"/>
                  </a:lnTo>
                  <a:lnTo>
                    <a:pt x="692" y="364"/>
                  </a:lnTo>
                  <a:lnTo>
                    <a:pt x="682" y="360"/>
                  </a:lnTo>
                  <a:lnTo>
                    <a:pt x="676" y="356"/>
                  </a:lnTo>
                  <a:lnTo>
                    <a:pt x="671" y="356"/>
                  </a:lnTo>
                  <a:lnTo>
                    <a:pt x="653" y="360"/>
                  </a:lnTo>
                  <a:lnTo>
                    <a:pt x="653" y="359"/>
                  </a:lnTo>
                  <a:lnTo>
                    <a:pt x="647" y="362"/>
                  </a:lnTo>
                  <a:lnTo>
                    <a:pt x="651" y="357"/>
                  </a:lnTo>
                  <a:lnTo>
                    <a:pt x="653" y="351"/>
                  </a:lnTo>
                  <a:lnTo>
                    <a:pt x="651" y="348"/>
                  </a:lnTo>
                  <a:lnTo>
                    <a:pt x="651" y="341"/>
                  </a:lnTo>
                  <a:lnTo>
                    <a:pt x="650" y="333"/>
                  </a:lnTo>
                  <a:lnTo>
                    <a:pt x="650" y="327"/>
                  </a:lnTo>
                  <a:lnTo>
                    <a:pt x="635" y="327"/>
                  </a:lnTo>
                  <a:lnTo>
                    <a:pt x="632" y="331"/>
                  </a:lnTo>
                  <a:lnTo>
                    <a:pt x="634" y="327"/>
                  </a:lnTo>
                  <a:lnTo>
                    <a:pt x="632" y="327"/>
                  </a:lnTo>
                  <a:lnTo>
                    <a:pt x="629" y="322"/>
                  </a:lnTo>
                  <a:lnTo>
                    <a:pt x="626" y="322"/>
                  </a:lnTo>
                  <a:lnTo>
                    <a:pt x="629" y="319"/>
                  </a:lnTo>
                  <a:lnTo>
                    <a:pt x="634" y="303"/>
                  </a:lnTo>
                  <a:lnTo>
                    <a:pt x="637" y="291"/>
                  </a:lnTo>
                  <a:lnTo>
                    <a:pt x="639" y="291"/>
                  </a:lnTo>
                  <a:lnTo>
                    <a:pt x="642" y="285"/>
                  </a:lnTo>
                  <a:lnTo>
                    <a:pt x="643" y="283"/>
                  </a:lnTo>
                  <a:lnTo>
                    <a:pt x="648" y="279"/>
                  </a:lnTo>
                  <a:lnTo>
                    <a:pt x="643" y="274"/>
                  </a:lnTo>
                  <a:lnTo>
                    <a:pt x="650" y="272"/>
                  </a:lnTo>
                  <a:lnTo>
                    <a:pt x="658" y="267"/>
                  </a:lnTo>
                  <a:lnTo>
                    <a:pt x="661" y="264"/>
                  </a:lnTo>
                  <a:lnTo>
                    <a:pt x="661" y="263"/>
                  </a:lnTo>
                  <a:lnTo>
                    <a:pt x="664" y="263"/>
                  </a:lnTo>
                  <a:lnTo>
                    <a:pt x="669" y="256"/>
                  </a:lnTo>
                  <a:lnTo>
                    <a:pt x="671" y="255"/>
                  </a:lnTo>
                  <a:lnTo>
                    <a:pt x="674" y="259"/>
                  </a:lnTo>
                  <a:lnTo>
                    <a:pt x="674" y="253"/>
                  </a:lnTo>
                  <a:lnTo>
                    <a:pt x="676" y="248"/>
                  </a:lnTo>
                  <a:lnTo>
                    <a:pt x="685" y="246"/>
                  </a:lnTo>
                  <a:lnTo>
                    <a:pt x="680" y="246"/>
                  </a:lnTo>
                  <a:lnTo>
                    <a:pt x="679" y="243"/>
                  </a:lnTo>
                  <a:lnTo>
                    <a:pt x="680" y="242"/>
                  </a:lnTo>
                  <a:lnTo>
                    <a:pt x="693" y="242"/>
                  </a:lnTo>
                  <a:lnTo>
                    <a:pt x="703" y="240"/>
                  </a:lnTo>
                  <a:lnTo>
                    <a:pt x="706" y="238"/>
                  </a:lnTo>
                  <a:lnTo>
                    <a:pt x="706" y="232"/>
                  </a:lnTo>
                  <a:lnTo>
                    <a:pt x="704" y="227"/>
                  </a:lnTo>
                  <a:lnTo>
                    <a:pt x="701" y="227"/>
                  </a:lnTo>
                  <a:lnTo>
                    <a:pt x="693" y="222"/>
                  </a:lnTo>
                  <a:lnTo>
                    <a:pt x="685" y="226"/>
                  </a:lnTo>
                  <a:lnTo>
                    <a:pt x="688" y="222"/>
                  </a:lnTo>
                  <a:lnTo>
                    <a:pt x="685" y="221"/>
                  </a:lnTo>
                  <a:lnTo>
                    <a:pt x="682" y="222"/>
                  </a:lnTo>
                  <a:lnTo>
                    <a:pt x="682" y="221"/>
                  </a:lnTo>
                  <a:lnTo>
                    <a:pt x="674" y="216"/>
                  </a:lnTo>
                  <a:lnTo>
                    <a:pt x="674" y="219"/>
                  </a:lnTo>
                  <a:lnTo>
                    <a:pt x="672" y="219"/>
                  </a:lnTo>
                  <a:lnTo>
                    <a:pt x="669" y="218"/>
                  </a:lnTo>
                  <a:lnTo>
                    <a:pt x="672" y="214"/>
                  </a:lnTo>
                  <a:lnTo>
                    <a:pt x="688" y="221"/>
                  </a:lnTo>
                  <a:lnTo>
                    <a:pt x="698" y="219"/>
                  </a:lnTo>
                  <a:lnTo>
                    <a:pt x="698" y="222"/>
                  </a:lnTo>
                  <a:lnTo>
                    <a:pt x="708" y="227"/>
                  </a:lnTo>
                  <a:lnTo>
                    <a:pt x="716" y="222"/>
                  </a:lnTo>
                  <a:lnTo>
                    <a:pt x="719" y="219"/>
                  </a:lnTo>
                  <a:lnTo>
                    <a:pt x="717" y="218"/>
                  </a:lnTo>
                  <a:lnTo>
                    <a:pt x="719" y="216"/>
                  </a:lnTo>
                  <a:lnTo>
                    <a:pt x="722" y="216"/>
                  </a:lnTo>
                  <a:lnTo>
                    <a:pt x="722" y="211"/>
                  </a:lnTo>
                  <a:lnTo>
                    <a:pt x="732" y="216"/>
                  </a:lnTo>
                  <a:lnTo>
                    <a:pt x="732" y="214"/>
                  </a:lnTo>
                  <a:lnTo>
                    <a:pt x="736" y="214"/>
                  </a:lnTo>
                  <a:lnTo>
                    <a:pt x="746" y="211"/>
                  </a:lnTo>
                  <a:lnTo>
                    <a:pt x="751" y="206"/>
                  </a:lnTo>
                  <a:lnTo>
                    <a:pt x="751" y="203"/>
                  </a:lnTo>
                  <a:lnTo>
                    <a:pt x="754" y="202"/>
                  </a:lnTo>
                  <a:lnTo>
                    <a:pt x="764" y="192"/>
                  </a:lnTo>
                  <a:lnTo>
                    <a:pt x="767" y="187"/>
                  </a:lnTo>
                  <a:lnTo>
                    <a:pt x="740" y="184"/>
                  </a:lnTo>
                  <a:lnTo>
                    <a:pt x="730" y="174"/>
                  </a:lnTo>
                  <a:lnTo>
                    <a:pt x="727" y="173"/>
                  </a:lnTo>
                  <a:lnTo>
                    <a:pt x="728" y="170"/>
                  </a:lnTo>
                  <a:lnTo>
                    <a:pt x="736" y="170"/>
                  </a:lnTo>
                  <a:lnTo>
                    <a:pt x="746" y="174"/>
                  </a:lnTo>
                  <a:lnTo>
                    <a:pt x="754" y="184"/>
                  </a:lnTo>
                  <a:lnTo>
                    <a:pt x="765" y="182"/>
                  </a:lnTo>
                  <a:lnTo>
                    <a:pt x="783" y="165"/>
                  </a:lnTo>
                  <a:lnTo>
                    <a:pt x="785" y="162"/>
                  </a:lnTo>
                  <a:lnTo>
                    <a:pt x="783" y="160"/>
                  </a:lnTo>
                  <a:lnTo>
                    <a:pt x="777" y="158"/>
                  </a:lnTo>
                  <a:lnTo>
                    <a:pt x="777" y="157"/>
                  </a:lnTo>
                  <a:lnTo>
                    <a:pt x="780" y="153"/>
                  </a:lnTo>
                  <a:lnTo>
                    <a:pt x="788" y="155"/>
                  </a:lnTo>
                  <a:lnTo>
                    <a:pt x="796" y="152"/>
                  </a:lnTo>
                  <a:lnTo>
                    <a:pt x="796" y="160"/>
                  </a:lnTo>
                  <a:lnTo>
                    <a:pt x="805" y="162"/>
                  </a:lnTo>
                  <a:lnTo>
                    <a:pt x="805" y="157"/>
                  </a:lnTo>
                  <a:lnTo>
                    <a:pt x="807" y="157"/>
                  </a:lnTo>
                  <a:lnTo>
                    <a:pt x="815" y="163"/>
                  </a:lnTo>
                  <a:lnTo>
                    <a:pt x="813" y="155"/>
                  </a:lnTo>
                  <a:lnTo>
                    <a:pt x="812" y="152"/>
                  </a:lnTo>
                  <a:lnTo>
                    <a:pt x="812" y="150"/>
                  </a:lnTo>
                  <a:lnTo>
                    <a:pt x="813" y="149"/>
                  </a:lnTo>
                  <a:lnTo>
                    <a:pt x="823" y="157"/>
                  </a:lnTo>
                  <a:lnTo>
                    <a:pt x="826" y="153"/>
                  </a:lnTo>
                  <a:lnTo>
                    <a:pt x="831" y="152"/>
                  </a:lnTo>
                  <a:lnTo>
                    <a:pt x="846" y="141"/>
                  </a:lnTo>
                  <a:lnTo>
                    <a:pt x="850" y="139"/>
                  </a:lnTo>
                  <a:lnTo>
                    <a:pt x="852" y="136"/>
                  </a:lnTo>
                  <a:lnTo>
                    <a:pt x="852" y="131"/>
                  </a:lnTo>
                  <a:lnTo>
                    <a:pt x="854" y="129"/>
                  </a:lnTo>
                  <a:lnTo>
                    <a:pt x="846" y="118"/>
                  </a:lnTo>
                  <a:lnTo>
                    <a:pt x="849" y="109"/>
                  </a:lnTo>
                  <a:lnTo>
                    <a:pt x="844" y="112"/>
                  </a:lnTo>
                  <a:lnTo>
                    <a:pt x="846" y="109"/>
                  </a:lnTo>
                  <a:lnTo>
                    <a:pt x="844" y="109"/>
                  </a:lnTo>
                  <a:lnTo>
                    <a:pt x="846" y="107"/>
                  </a:lnTo>
                  <a:lnTo>
                    <a:pt x="842" y="102"/>
                  </a:lnTo>
                  <a:lnTo>
                    <a:pt x="844" y="101"/>
                  </a:lnTo>
                  <a:lnTo>
                    <a:pt x="849" y="101"/>
                  </a:lnTo>
                  <a:lnTo>
                    <a:pt x="852" y="104"/>
                  </a:lnTo>
                  <a:lnTo>
                    <a:pt x="860" y="97"/>
                  </a:lnTo>
                  <a:lnTo>
                    <a:pt x="860" y="93"/>
                  </a:lnTo>
                  <a:lnTo>
                    <a:pt x="854" y="91"/>
                  </a:lnTo>
                  <a:lnTo>
                    <a:pt x="862" y="85"/>
                  </a:lnTo>
                  <a:lnTo>
                    <a:pt x="858" y="81"/>
                  </a:lnTo>
                  <a:lnTo>
                    <a:pt x="850" y="81"/>
                  </a:lnTo>
                  <a:lnTo>
                    <a:pt x="852" y="80"/>
                  </a:lnTo>
                  <a:lnTo>
                    <a:pt x="850" y="78"/>
                  </a:lnTo>
                  <a:lnTo>
                    <a:pt x="847" y="75"/>
                  </a:lnTo>
                  <a:lnTo>
                    <a:pt x="849" y="73"/>
                  </a:lnTo>
                  <a:lnTo>
                    <a:pt x="849" y="67"/>
                  </a:lnTo>
                  <a:lnTo>
                    <a:pt x="836" y="69"/>
                  </a:lnTo>
                  <a:lnTo>
                    <a:pt x="825" y="64"/>
                  </a:lnTo>
                  <a:lnTo>
                    <a:pt x="813" y="65"/>
                  </a:lnTo>
                  <a:lnTo>
                    <a:pt x="810" y="70"/>
                  </a:lnTo>
                  <a:lnTo>
                    <a:pt x="810" y="77"/>
                  </a:lnTo>
                  <a:lnTo>
                    <a:pt x="810" y="80"/>
                  </a:lnTo>
                  <a:lnTo>
                    <a:pt x="812" y="85"/>
                  </a:lnTo>
                  <a:lnTo>
                    <a:pt x="818" y="86"/>
                  </a:lnTo>
                  <a:lnTo>
                    <a:pt x="818" y="88"/>
                  </a:lnTo>
                  <a:lnTo>
                    <a:pt x="813" y="88"/>
                  </a:lnTo>
                  <a:lnTo>
                    <a:pt x="810" y="93"/>
                  </a:lnTo>
                  <a:lnTo>
                    <a:pt x="817" y="94"/>
                  </a:lnTo>
                  <a:lnTo>
                    <a:pt x="807" y="94"/>
                  </a:lnTo>
                  <a:lnTo>
                    <a:pt x="801" y="97"/>
                  </a:lnTo>
                  <a:lnTo>
                    <a:pt x="799" y="107"/>
                  </a:lnTo>
                  <a:lnTo>
                    <a:pt x="793" y="117"/>
                  </a:lnTo>
                  <a:lnTo>
                    <a:pt x="786" y="123"/>
                  </a:lnTo>
                  <a:lnTo>
                    <a:pt x="783" y="131"/>
                  </a:lnTo>
                  <a:lnTo>
                    <a:pt x="777" y="131"/>
                  </a:lnTo>
                  <a:lnTo>
                    <a:pt x="775" y="134"/>
                  </a:lnTo>
                  <a:lnTo>
                    <a:pt x="772" y="136"/>
                  </a:lnTo>
                  <a:lnTo>
                    <a:pt x="762" y="117"/>
                  </a:lnTo>
                  <a:lnTo>
                    <a:pt x="764" y="112"/>
                  </a:lnTo>
                  <a:lnTo>
                    <a:pt x="764" y="109"/>
                  </a:lnTo>
                  <a:lnTo>
                    <a:pt x="767" y="104"/>
                  </a:lnTo>
                  <a:lnTo>
                    <a:pt x="767" y="109"/>
                  </a:lnTo>
                  <a:lnTo>
                    <a:pt x="772" y="107"/>
                  </a:lnTo>
                  <a:lnTo>
                    <a:pt x="770" y="91"/>
                  </a:lnTo>
                  <a:lnTo>
                    <a:pt x="765" y="88"/>
                  </a:lnTo>
                  <a:lnTo>
                    <a:pt x="762" y="80"/>
                  </a:lnTo>
                  <a:lnTo>
                    <a:pt x="756" y="81"/>
                  </a:lnTo>
                  <a:lnTo>
                    <a:pt x="749" y="88"/>
                  </a:lnTo>
                  <a:lnTo>
                    <a:pt x="748" y="96"/>
                  </a:lnTo>
                  <a:lnTo>
                    <a:pt x="746" y="96"/>
                  </a:lnTo>
                  <a:lnTo>
                    <a:pt x="744" y="102"/>
                  </a:lnTo>
                  <a:lnTo>
                    <a:pt x="741" y="105"/>
                  </a:lnTo>
                  <a:lnTo>
                    <a:pt x="740" y="107"/>
                  </a:lnTo>
                  <a:lnTo>
                    <a:pt x="736" y="102"/>
                  </a:lnTo>
                  <a:lnTo>
                    <a:pt x="741" y="94"/>
                  </a:lnTo>
                  <a:lnTo>
                    <a:pt x="738" y="85"/>
                  </a:lnTo>
                  <a:lnTo>
                    <a:pt x="732" y="78"/>
                  </a:lnTo>
                  <a:lnTo>
                    <a:pt x="736" y="80"/>
                  </a:lnTo>
                  <a:lnTo>
                    <a:pt x="740" y="77"/>
                  </a:lnTo>
                  <a:lnTo>
                    <a:pt x="740" y="73"/>
                  </a:lnTo>
                  <a:lnTo>
                    <a:pt x="738" y="75"/>
                  </a:lnTo>
                  <a:lnTo>
                    <a:pt x="732" y="73"/>
                  </a:lnTo>
                  <a:lnTo>
                    <a:pt x="733" y="70"/>
                  </a:lnTo>
                  <a:lnTo>
                    <a:pt x="725" y="73"/>
                  </a:lnTo>
                  <a:lnTo>
                    <a:pt x="722" y="69"/>
                  </a:lnTo>
                  <a:lnTo>
                    <a:pt x="717" y="69"/>
                  </a:lnTo>
                  <a:lnTo>
                    <a:pt x="717" y="67"/>
                  </a:lnTo>
                  <a:lnTo>
                    <a:pt x="720" y="65"/>
                  </a:lnTo>
                  <a:lnTo>
                    <a:pt x="728" y="60"/>
                  </a:lnTo>
                  <a:lnTo>
                    <a:pt x="722" y="57"/>
                  </a:lnTo>
                  <a:lnTo>
                    <a:pt x="724" y="54"/>
                  </a:lnTo>
                  <a:lnTo>
                    <a:pt x="735" y="56"/>
                  </a:lnTo>
                  <a:lnTo>
                    <a:pt x="732" y="49"/>
                  </a:lnTo>
                  <a:lnTo>
                    <a:pt x="730" y="51"/>
                  </a:lnTo>
                  <a:lnTo>
                    <a:pt x="728" y="41"/>
                  </a:lnTo>
                  <a:lnTo>
                    <a:pt x="724" y="40"/>
                  </a:lnTo>
                  <a:lnTo>
                    <a:pt x="724" y="36"/>
                  </a:lnTo>
                  <a:lnTo>
                    <a:pt x="720" y="35"/>
                  </a:lnTo>
                  <a:lnTo>
                    <a:pt x="724" y="25"/>
                  </a:lnTo>
                  <a:lnTo>
                    <a:pt x="724" y="20"/>
                  </a:lnTo>
                  <a:lnTo>
                    <a:pt x="717" y="12"/>
                  </a:lnTo>
                  <a:lnTo>
                    <a:pt x="717" y="11"/>
                  </a:lnTo>
                  <a:lnTo>
                    <a:pt x="719" y="6"/>
                  </a:lnTo>
                  <a:lnTo>
                    <a:pt x="714" y="8"/>
                  </a:lnTo>
                  <a:lnTo>
                    <a:pt x="712" y="4"/>
                  </a:lnTo>
                  <a:lnTo>
                    <a:pt x="709" y="8"/>
                  </a:lnTo>
                  <a:lnTo>
                    <a:pt x="709" y="4"/>
                  </a:lnTo>
                  <a:lnTo>
                    <a:pt x="708" y="4"/>
                  </a:lnTo>
                  <a:lnTo>
                    <a:pt x="709" y="1"/>
                  </a:lnTo>
                  <a:lnTo>
                    <a:pt x="701" y="0"/>
                  </a:lnTo>
                  <a:lnTo>
                    <a:pt x="690" y="11"/>
                  </a:lnTo>
                  <a:lnTo>
                    <a:pt x="693" y="16"/>
                  </a:lnTo>
                  <a:lnTo>
                    <a:pt x="690" y="22"/>
                  </a:lnTo>
                  <a:lnTo>
                    <a:pt x="687" y="17"/>
                  </a:lnTo>
                  <a:lnTo>
                    <a:pt x="680" y="22"/>
                  </a:lnTo>
                  <a:lnTo>
                    <a:pt x="680" y="28"/>
                  </a:lnTo>
                  <a:lnTo>
                    <a:pt x="676" y="35"/>
                  </a:lnTo>
                  <a:lnTo>
                    <a:pt x="679" y="41"/>
                  </a:lnTo>
                  <a:lnTo>
                    <a:pt x="680" y="40"/>
                  </a:lnTo>
                  <a:lnTo>
                    <a:pt x="679" y="43"/>
                  </a:lnTo>
                  <a:lnTo>
                    <a:pt x="677" y="43"/>
                  </a:lnTo>
                  <a:lnTo>
                    <a:pt x="671" y="48"/>
                  </a:lnTo>
                  <a:lnTo>
                    <a:pt x="669" y="57"/>
                  </a:lnTo>
                  <a:lnTo>
                    <a:pt x="674" y="62"/>
                  </a:lnTo>
                  <a:lnTo>
                    <a:pt x="674" y="64"/>
                  </a:lnTo>
                  <a:lnTo>
                    <a:pt x="674" y="65"/>
                  </a:lnTo>
                  <a:lnTo>
                    <a:pt x="684" y="67"/>
                  </a:lnTo>
                  <a:lnTo>
                    <a:pt x="684" y="69"/>
                  </a:lnTo>
                  <a:lnTo>
                    <a:pt x="688" y="72"/>
                  </a:lnTo>
                  <a:lnTo>
                    <a:pt x="690" y="70"/>
                  </a:lnTo>
                  <a:lnTo>
                    <a:pt x="693" y="77"/>
                  </a:lnTo>
                  <a:lnTo>
                    <a:pt x="703" y="73"/>
                  </a:lnTo>
                  <a:lnTo>
                    <a:pt x="703" y="78"/>
                  </a:lnTo>
                  <a:lnTo>
                    <a:pt x="701" y="81"/>
                  </a:lnTo>
                  <a:lnTo>
                    <a:pt x="698" y="81"/>
                  </a:lnTo>
                  <a:lnTo>
                    <a:pt x="701" y="77"/>
                  </a:lnTo>
                  <a:lnTo>
                    <a:pt x="695" y="78"/>
                  </a:lnTo>
                  <a:lnTo>
                    <a:pt x="692" y="85"/>
                  </a:lnTo>
                  <a:lnTo>
                    <a:pt x="692" y="86"/>
                  </a:lnTo>
                  <a:lnTo>
                    <a:pt x="690" y="89"/>
                  </a:lnTo>
                  <a:lnTo>
                    <a:pt x="687" y="89"/>
                  </a:lnTo>
                  <a:lnTo>
                    <a:pt x="684" y="96"/>
                  </a:lnTo>
                  <a:lnTo>
                    <a:pt x="692" y="96"/>
                  </a:lnTo>
                  <a:lnTo>
                    <a:pt x="696" y="91"/>
                  </a:lnTo>
                  <a:lnTo>
                    <a:pt x="693" y="93"/>
                  </a:lnTo>
                  <a:lnTo>
                    <a:pt x="695" y="88"/>
                  </a:lnTo>
                  <a:lnTo>
                    <a:pt x="698" y="89"/>
                  </a:lnTo>
                  <a:lnTo>
                    <a:pt x="696" y="99"/>
                  </a:lnTo>
                  <a:lnTo>
                    <a:pt x="698" y="99"/>
                  </a:lnTo>
                  <a:lnTo>
                    <a:pt x="690" y="105"/>
                  </a:lnTo>
                  <a:lnTo>
                    <a:pt x="687" y="109"/>
                  </a:lnTo>
                  <a:lnTo>
                    <a:pt x="680" y="113"/>
                  </a:lnTo>
                  <a:lnTo>
                    <a:pt x="668" y="113"/>
                  </a:lnTo>
                  <a:lnTo>
                    <a:pt x="669" y="117"/>
                  </a:lnTo>
                  <a:lnTo>
                    <a:pt x="664" y="123"/>
                  </a:lnTo>
                  <a:lnTo>
                    <a:pt x="669" y="128"/>
                  </a:lnTo>
                  <a:lnTo>
                    <a:pt x="668" y="133"/>
                  </a:lnTo>
                  <a:lnTo>
                    <a:pt x="666" y="136"/>
                  </a:lnTo>
                  <a:lnTo>
                    <a:pt x="663" y="134"/>
                  </a:lnTo>
                  <a:lnTo>
                    <a:pt x="664" y="131"/>
                  </a:lnTo>
                  <a:lnTo>
                    <a:pt x="656" y="134"/>
                  </a:lnTo>
                  <a:lnTo>
                    <a:pt x="658" y="129"/>
                  </a:lnTo>
                  <a:lnTo>
                    <a:pt x="655" y="131"/>
                  </a:lnTo>
                  <a:lnTo>
                    <a:pt x="655" y="128"/>
                  </a:lnTo>
                  <a:lnTo>
                    <a:pt x="659" y="125"/>
                  </a:lnTo>
                  <a:lnTo>
                    <a:pt x="658" y="121"/>
                  </a:lnTo>
                  <a:lnTo>
                    <a:pt x="661" y="117"/>
                  </a:lnTo>
                  <a:lnTo>
                    <a:pt x="664" y="109"/>
                  </a:lnTo>
                  <a:lnTo>
                    <a:pt x="656" y="112"/>
                  </a:lnTo>
                  <a:lnTo>
                    <a:pt x="656" y="115"/>
                  </a:lnTo>
                  <a:lnTo>
                    <a:pt x="653" y="115"/>
                  </a:lnTo>
                  <a:lnTo>
                    <a:pt x="653" y="113"/>
                  </a:lnTo>
                  <a:lnTo>
                    <a:pt x="656" y="107"/>
                  </a:lnTo>
                  <a:lnTo>
                    <a:pt x="651" y="109"/>
                  </a:lnTo>
                  <a:lnTo>
                    <a:pt x="653" y="107"/>
                  </a:lnTo>
                  <a:lnTo>
                    <a:pt x="648" y="102"/>
                  </a:lnTo>
                  <a:lnTo>
                    <a:pt x="645" y="102"/>
                  </a:lnTo>
                  <a:lnTo>
                    <a:pt x="647" y="105"/>
                  </a:lnTo>
                  <a:lnTo>
                    <a:pt x="640" y="101"/>
                  </a:lnTo>
                  <a:lnTo>
                    <a:pt x="639" y="102"/>
                  </a:lnTo>
                  <a:lnTo>
                    <a:pt x="642" y="105"/>
                  </a:lnTo>
                  <a:lnTo>
                    <a:pt x="634" y="105"/>
                  </a:lnTo>
                  <a:lnTo>
                    <a:pt x="632" y="107"/>
                  </a:lnTo>
                  <a:lnTo>
                    <a:pt x="629" y="105"/>
                  </a:lnTo>
                  <a:lnTo>
                    <a:pt x="632" y="110"/>
                  </a:lnTo>
                  <a:lnTo>
                    <a:pt x="632" y="113"/>
                  </a:lnTo>
                  <a:lnTo>
                    <a:pt x="631" y="112"/>
                  </a:lnTo>
                  <a:lnTo>
                    <a:pt x="634" y="120"/>
                  </a:lnTo>
                  <a:lnTo>
                    <a:pt x="635" y="120"/>
                  </a:lnTo>
                  <a:lnTo>
                    <a:pt x="635" y="118"/>
                  </a:lnTo>
                  <a:lnTo>
                    <a:pt x="637" y="117"/>
                  </a:lnTo>
                  <a:lnTo>
                    <a:pt x="642" y="117"/>
                  </a:lnTo>
                  <a:lnTo>
                    <a:pt x="642" y="118"/>
                  </a:lnTo>
                  <a:lnTo>
                    <a:pt x="647" y="118"/>
                  </a:lnTo>
                  <a:lnTo>
                    <a:pt x="645" y="125"/>
                  </a:lnTo>
                  <a:lnTo>
                    <a:pt x="642" y="126"/>
                  </a:lnTo>
                  <a:lnTo>
                    <a:pt x="632" y="121"/>
                  </a:lnTo>
                  <a:lnTo>
                    <a:pt x="629" y="113"/>
                  </a:lnTo>
                  <a:lnTo>
                    <a:pt x="626" y="115"/>
                  </a:lnTo>
                  <a:lnTo>
                    <a:pt x="629" y="121"/>
                  </a:lnTo>
                  <a:lnTo>
                    <a:pt x="619" y="123"/>
                  </a:lnTo>
                  <a:lnTo>
                    <a:pt x="615" y="120"/>
                  </a:lnTo>
                  <a:lnTo>
                    <a:pt x="603" y="120"/>
                  </a:lnTo>
                  <a:lnTo>
                    <a:pt x="597" y="123"/>
                  </a:lnTo>
                  <a:lnTo>
                    <a:pt x="592" y="123"/>
                  </a:lnTo>
                  <a:lnTo>
                    <a:pt x="587" y="125"/>
                  </a:lnTo>
                  <a:lnTo>
                    <a:pt x="581" y="123"/>
                  </a:lnTo>
                  <a:lnTo>
                    <a:pt x="576" y="125"/>
                  </a:lnTo>
                  <a:lnTo>
                    <a:pt x="571" y="123"/>
                  </a:lnTo>
                  <a:lnTo>
                    <a:pt x="565" y="115"/>
                  </a:lnTo>
                  <a:lnTo>
                    <a:pt x="566" y="112"/>
                  </a:lnTo>
                  <a:lnTo>
                    <a:pt x="563" y="112"/>
                  </a:lnTo>
                  <a:lnTo>
                    <a:pt x="562" y="113"/>
                  </a:lnTo>
                  <a:lnTo>
                    <a:pt x="558" y="113"/>
                  </a:lnTo>
                  <a:lnTo>
                    <a:pt x="558" y="115"/>
                  </a:lnTo>
                  <a:lnTo>
                    <a:pt x="557" y="115"/>
                  </a:lnTo>
                  <a:lnTo>
                    <a:pt x="547" y="113"/>
                  </a:lnTo>
                  <a:lnTo>
                    <a:pt x="549" y="110"/>
                  </a:lnTo>
                  <a:lnTo>
                    <a:pt x="538" y="104"/>
                  </a:lnTo>
                  <a:lnTo>
                    <a:pt x="542" y="102"/>
                  </a:lnTo>
                  <a:lnTo>
                    <a:pt x="539" y="97"/>
                  </a:lnTo>
                  <a:lnTo>
                    <a:pt x="541" y="96"/>
                  </a:lnTo>
                  <a:lnTo>
                    <a:pt x="534" y="89"/>
                  </a:lnTo>
                  <a:lnTo>
                    <a:pt x="512" y="97"/>
                  </a:lnTo>
                  <a:lnTo>
                    <a:pt x="504" y="99"/>
                  </a:lnTo>
                  <a:lnTo>
                    <a:pt x="494" y="107"/>
                  </a:lnTo>
                  <a:lnTo>
                    <a:pt x="494" y="110"/>
                  </a:lnTo>
                  <a:lnTo>
                    <a:pt x="498" y="110"/>
                  </a:lnTo>
                  <a:lnTo>
                    <a:pt x="498" y="112"/>
                  </a:lnTo>
                  <a:lnTo>
                    <a:pt x="504" y="113"/>
                  </a:lnTo>
                  <a:lnTo>
                    <a:pt x="509" y="112"/>
                  </a:lnTo>
                  <a:lnTo>
                    <a:pt x="506" y="109"/>
                  </a:lnTo>
                  <a:lnTo>
                    <a:pt x="512" y="105"/>
                  </a:lnTo>
                  <a:lnTo>
                    <a:pt x="515" y="109"/>
                  </a:lnTo>
                  <a:lnTo>
                    <a:pt x="522" y="105"/>
                  </a:lnTo>
                  <a:lnTo>
                    <a:pt x="523" y="109"/>
                  </a:lnTo>
                  <a:lnTo>
                    <a:pt x="523" y="105"/>
                  </a:lnTo>
                  <a:lnTo>
                    <a:pt x="523" y="102"/>
                  </a:lnTo>
                  <a:lnTo>
                    <a:pt x="526" y="102"/>
                  </a:lnTo>
                  <a:lnTo>
                    <a:pt x="525" y="101"/>
                  </a:lnTo>
                  <a:lnTo>
                    <a:pt x="536" y="97"/>
                  </a:lnTo>
                  <a:lnTo>
                    <a:pt x="533" y="101"/>
                  </a:lnTo>
                  <a:lnTo>
                    <a:pt x="534" y="102"/>
                  </a:lnTo>
                  <a:lnTo>
                    <a:pt x="531" y="102"/>
                  </a:lnTo>
                  <a:lnTo>
                    <a:pt x="531" y="104"/>
                  </a:lnTo>
                  <a:lnTo>
                    <a:pt x="528" y="109"/>
                  </a:lnTo>
                  <a:lnTo>
                    <a:pt x="526" y="107"/>
                  </a:lnTo>
                  <a:lnTo>
                    <a:pt x="525" y="110"/>
                  </a:lnTo>
                  <a:lnTo>
                    <a:pt x="507" y="115"/>
                  </a:lnTo>
                  <a:lnTo>
                    <a:pt x="506" y="118"/>
                  </a:lnTo>
                  <a:lnTo>
                    <a:pt x="507" y="118"/>
                  </a:lnTo>
                  <a:lnTo>
                    <a:pt x="501" y="123"/>
                  </a:lnTo>
                  <a:lnTo>
                    <a:pt x="504" y="126"/>
                  </a:lnTo>
                  <a:lnTo>
                    <a:pt x="504" y="128"/>
                  </a:lnTo>
                  <a:lnTo>
                    <a:pt x="502" y="133"/>
                  </a:lnTo>
                  <a:lnTo>
                    <a:pt x="504" y="139"/>
                  </a:lnTo>
                  <a:lnTo>
                    <a:pt x="507" y="139"/>
                  </a:lnTo>
                  <a:lnTo>
                    <a:pt x="504" y="141"/>
                  </a:lnTo>
                  <a:lnTo>
                    <a:pt x="506" y="144"/>
                  </a:lnTo>
                  <a:lnTo>
                    <a:pt x="498" y="145"/>
                  </a:lnTo>
                  <a:lnTo>
                    <a:pt x="496" y="149"/>
                  </a:lnTo>
                  <a:lnTo>
                    <a:pt x="494" y="145"/>
                  </a:lnTo>
                  <a:lnTo>
                    <a:pt x="491" y="141"/>
                  </a:lnTo>
                  <a:lnTo>
                    <a:pt x="499" y="139"/>
                  </a:lnTo>
                  <a:lnTo>
                    <a:pt x="498" y="134"/>
                  </a:lnTo>
                  <a:lnTo>
                    <a:pt x="496" y="134"/>
                  </a:lnTo>
                  <a:lnTo>
                    <a:pt x="494" y="131"/>
                  </a:lnTo>
                  <a:lnTo>
                    <a:pt x="491" y="133"/>
                  </a:lnTo>
                  <a:lnTo>
                    <a:pt x="493" y="128"/>
                  </a:lnTo>
                  <a:lnTo>
                    <a:pt x="491" y="126"/>
                  </a:lnTo>
                  <a:lnTo>
                    <a:pt x="488" y="133"/>
                  </a:lnTo>
                  <a:lnTo>
                    <a:pt x="486" y="131"/>
                  </a:lnTo>
                  <a:lnTo>
                    <a:pt x="488" y="128"/>
                  </a:lnTo>
                  <a:lnTo>
                    <a:pt x="488" y="126"/>
                  </a:lnTo>
                  <a:lnTo>
                    <a:pt x="488" y="123"/>
                  </a:lnTo>
                  <a:lnTo>
                    <a:pt x="478" y="123"/>
                  </a:lnTo>
                  <a:lnTo>
                    <a:pt x="480" y="121"/>
                  </a:lnTo>
                  <a:lnTo>
                    <a:pt x="478" y="118"/>
                  </a:lnTo>
                  <a:lnTo>
                    <a:pt x="477" y="120"/>
                  </a:lnTo>
                  <a:lnTo>
                    <a:pt x="477" y="118"/>
                  </a:lnTo>
                  <a:lnTo>
                    <a:pt x="477" y="115"/>
                  </a:lnTo>
                  <a:lnTo>
                    <a:pt x="462" y="123"/>
                  </a:lnTo>
                  <a:lnTo>
                    <a:pt x="459" y="123"/>
                  </a:lnTo>
                  <a:lnTo>
                    <a:pt x="461" y="120"/>
                  </a:lnTo>
                  <a:lnTo>
                    <a:pt x="459" y="120"/>
                  </a:lnTo>
                  <a:lnTo>
                    <a:pt x="456" y="123"/>
                  </a:lnTo>
                  <a:lnTo>
                    <a:pt x="451" y="123"/>
                  </a:lnTo>
                  <a:lnTo>
                    <a:pt x="449" y="125"/>
                  </a:lnTo>
                  <a:lnTo>
                    <a:pt x="413" y="123"/>
                  </a:lnTo>
                  <a:lnTo>
                    <a:pt x="408" y="121"/>
                  </a:lnTo>
                  <a:lnTo>
                    <a:pt x="403" y="118"/>
                  </a:lnTo>
                  <a:lnTo>
                    <a:pt x="406" y="117"/>
                  </a:lnTo>
                  <a:lnTo>
                    <a:pt x="408" y="112"/>
                  </a:lnTo>
                  <a:lnTo>
                    <a:pt x="413" y="110"/>
                  </a:lnTo>
                  <a:lnTo>
                    <a:pt x="425" y="110"/>
                  </a:lnTo>
                  <a:lnTo>
                    <a:pt x="427" y="104"/>
                  </a:lnTo>
                  <a:lnTo>
                    <a:pt x="424" y="107"/>
                  </a:lnTo>
                  <a:lnTo>
                    <a:pt x="425" y="102"/>
                  </a:lnTo>
                  <a:lnTo>
                    <a:pt x="419" y="94"/>
                  </a:lnTo>
                  <a:lnTo>
                    <a:pt x="417" y="96"/>
                  </a:lnTo>
                  <a:lnTo>
                    <a:pt x="416" y="91"/>
                  </a:lnTo>
                  <a:lnTo>
                    <a:pt x="401" y="91"/>
                  </a:lnTo>
                  <a:lnTo>
                    <a:pt x="405" y="94"/>
                  </a:lnTo>
                  <a:lnTo>
                    <a:pt x="405" y="96"/>
                  </a:lnTo>
                  <a:lnTo>
                    <a:pt x="401" y="93"/>
                  </a:lnTo>
                  <a:lnTo>
                    <a:pt x="384" y="91"/>
                  </a:lnTo>
                  <a:lnTo>
                    <a:pt x="372" y="83"/>
                  </a:lnTo>
                  <a:lnTo>
                    <a:pt x="350" y="78"/>
                  </a:lnTo>
                  <a:lnTo>
                    <a:pt x="348" y="73"/>
                  </a:lnTo>
                  <a:lnTo>
                    <a:pt x="337" y="67"/>
                  </a:lnTo>
                  <a:lnTo>
                    <a:pt x="320" y="67"/>
                  </a:lnTo>
                  <a:lnTo>
                    <a:pt x="315" y="77"/>
                  </a:lnTo>
                  <a:lnTo>
                    <a:pt x="312" y="80"/>
                  </a:lnTo>
                  <a:lnTo>
                    <a:pt x="305" y="81"/>
                  </a:lnTo>
                  <a:lnTo>
                    <a:pt x="297" y="80"/>
                  </a:lnTo>
                  <a:lnTo>
                    <a:pt x="299" y="78"/>
                  </a:lnTo>
                  <a:lnTo>
                    <a:pt x="307" y="70"/>
                  </a:lnTo>
                  <a:lnTo>
                    <a:pt x="300" y="70"/>
                  </a:lnTo>
                  <a:lnTo>
                    <a:pt x="305" y="60"/>
                  </a:lnTo>
                  <a:lnTo>
                    <a:pt x="305" y="59"/>
                  </a:lnTo>
                  <a:lnTo>
                    <a:pt x="302" y="59"/>
                  </a:lnTo>
                  <a:lnTo>
                    <a:pt x="303" y="60"/>
                  </a:lnTo>
                  <a:lnTo>
                    <a:pt x="300" y="64"/>
                  </a:lnTo>
                  <a:lnTo>
                    <a:pt x="299" y="60"/>
                  </a:lnTo>
                  <a:lnTo>
                    <a:pt x="294" y="62"/>
                  </a:lnTo>
                  <a:lnTo>
                    <a:pt x="294" y="64"/>
                  </a:lnTo>
                  <a:lnTo>
                    <a:pt x="292" y="69"/>
                  </a:lnTo>
                  <a:lnTo>
                    <a:pt x="292" y="70"/>
                  </a:lnTo>
                  <a:lnTo>
                    <a:pt x="287" y="73"/>
                  </a:lnTo>
                  <a:lnTo>
                    <a:pt x="289" y="75"/>
                  </a:lnTo>
                  <a:lnTo>
                    <a:pt x="283" y="78"/>
                  </a:lnTo>
                  <a:lnTo>
                    <a:pt x="279" y="80"/>
                  </a:lnTo>
                  <a:lnTo>
                    <a:pt x="271" y="73"/>
                  </a:lnTo>
                  <a:lnTo>
                    <a:pt x="270" y="54"/>
                  </a:lnTo>
                  <a:lnTo>
                    <a:pt x="262" y="46"/>
                  </a:lnTo>
                  <a:lnTo>
                    <a:pt x="259" y="51"/>
                  </a:lnTo>
                  <a:lnTo>
                    <a:pt x="259" y="54"/>
                  </a:lnTo>
                  <a:lnTo>
                    <a:pt x="263" y="56"/>
                  </a:lnTo>
                  <a:lnTo>
                    <a:pt x="255" y="59"/>
                  </a:lnTo>
                  <a:lnTo>
                    <a:pt x="252" y="64"/>
                  </a:lnTo>
                  <a:lnTo>
                    <a:pt x="239" y="70"/>
                  </a:lnTo>
                  <a:lnTo>
                    <a:pt x="243" y="67"/>
                  </a:lnTo>
                  <a:lnTo>
                    <a:pt x="244" y="64"/>
                  </a:lnTo>
                  <a:lnTo>
                    <a:pt x="223" y="72"/>
                  </a:lnTo>
                  <a:lnTo>
                    <a:pt x="209" y="86"/>
                  </a:lnTo>
                  <a:lnTo>
                    <a:pt x="212" y="78"/>
                  </a:lnTo>
                  <a:lnTo>
                    <a:pt x="212" y="78"/>
                  </a:lnTo>
                  <a:lnTo>
                    <a:pt x="206" y="81"/>
                  </a:lnTo>
                  <a:lnTo>
                    <a:pt x="206" y="80"/>
                  </a:lnTo>
                  <a:lnTo>
                    <a:pt x="204" y="81"/>
                  </a:lnTo>
                  <a:lnTo>
                    <a:pt x="204" y="80"/>
                  </a:lnTo>
                  <a:lnTo>
                    <a:pt x="201" y="80"/>
                  </a:lnTo>
                  <a:lnTo>
                    <a:pt x="201" y="81"/>
                  </a:lnTo>
                  <a:lnTo>
                    <a:pt x="194" y="86"/>
                  </a:lnTo>
                  <a:lnTo>
                    <a:pt x="185" y="89"/>
                  </a:lnTo>
                  <a:lnTo>
                    <a:pt x="183" y="89"/>
                  </a:lnTo>
                  <a:lnTo>
                    <a:pt x="183" y="88"/>
                  </a:lnTo>
                  <a:lnTo>
                    <a:pt x="188" y="85"/>
                  </a:lnTo>
                  <a:lnTo>
                    <a:pt x="188" y="86"/>
                  </a:lnTo>
                  <a:lnTo>
                    <a:pt x="201" y="77"/>
                  </a:lnTo>
                  <a:lnTo>
                    <a:pt x="214" y="75"/>
                  </a:lnTo>
                  <a:lnTo>
                    <a:pt x="235" y="62"/>
                  </a:lnTo>
                  <a:lnTo>
                    <a:pt x="239" y="60"/>
                  </a:lnTo>
                  <a:lnTo>
                    <a:pt x="238" y="56"/>
                  </a:lnTo>
                  <a:lnTo>
                    <a:pt x="230" y="60"/>
                  </a:lnTo>
                  <a:lnTo>
                    <a:pt x="225" y="57"/>
                  </a:lnTo>
                  <a:lnTo>
                    <a:pt x="220" y="60"/>
                  </a:lnTo>
                  <a:lnTo>
                    <a:pt x="215" y="65"/>
                  </a:lnTo>
                  <a:lnTo>
                    <a:pt x="212" y="64"/>
                  </a:lnTo>
                  <a:lnTo>
                    <a:pt x="199" y="72"/>
                  </a:lnTo>
                  <a:lnTo>
                    <a:pt x="194" y="70"/>
                  </a:lnTo>
                  <a:lnTo>
                    <a:pt x="188" y="73"/>
                  </a:lnTo>
                  <a:lnTo>
                    <a:pt x="186" y="78"/>
                  </a:lnTo>
                  <a:lnTo>
                    <a:pt x="183" y="80"/>
                  </a:lnTo>
                  <a:lnTo>
                    <a:pt x="174" y="81"/>
                  </a:lnTo>
                  <a:lnTo>
                    <a:pt x="161" y="89"/>
                  </a:lnTo>
                  <a:lnTo>
                    <a:pt x="164" y="99"/>
                  </a:lnTo>
                  <a:lnTo>
                    <a:pt x="164" y="102"/>
                  </a:lnTo>
                  <a:lnTo>
                    <a:pt x="161" y="104"/>
                  </a:lnTo>
                  <a:lnTo>
                    <a:pt x="158" y="96"/>
                  </a:lnTo>
                  <a:lnTo>
                    <a:pt x="148" y="94"/>
                  </a:lnTo>
                  <a:lnTo>
                    <a:pt x="150" y="101"/>
                  </a:lnTo>
                  <a:lnTo>
                    <a:pt x="148" y="101"/>
                  </a:lnTo>
                  <a:lnTo>
                    <a:pt x="142" y="96"/>
                  </a:lnTo>
                  <a:lnTo>
                    <a:pt x="135" y="96"/>
                  </a:lnTo>
                  <a:lnTo>
                    <a:pt x="137" y="94"/>
                  </a:lnTo>
                  <a:lnTo>
                    <a:pt x="122" y="93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05" y="75"/>
                  </a:lnTo>
                  <a:lnTo>
                    <a:pt x="84" y="72"/>
                  </a:lnTo>
                  <a:lnTo>
                    <a:pt x="0" y="299"/>
                  </a:lnTo>
                  <a:lnTo>
                    <a:pt x="5" y="301"/>
                  </a:lnTo>
                  <a:lnTo>
                    <a:pt x="8" y="299"/>
                  </a:lnTo>
                  <a:lnTo>
                    <a:pt x="13" y="301"/>
                  </a:lnTo>
                  <a:lnTo>
                    <a:pt x="16" y="299"/>
                  </a:lnTo>
                  <a:lnTo>
                    <a:pt x="26" y="298"/>
                  </a:lnTo>
                  <a:lnTo>
                    <a:pt x="23" y="304"/>
                  </a:lnTo>
                  <a:lnTo>
                    <a:pt x="32" y="315"/>
                  </a:lnTo>
                  <a:lnTo>
                    <a:pt x="37" y="314"/>
                  </a:lnTo>
                  <a:lnTo>
                    <a:pt x="36" y="312"/>
                  </a:lnTo>
                  <a:lnTo>
                    <a:pt x="39" y="314"/>
                  </a:lnTo>
                  <a:lnTo>
                    <a:pt x="32" y="317"/>
                  </a:lnTo>
                  <a:lnTo>
                    <a:pt x="37" y="320"/>
                  </a:lnTo>
                  <a:lnTo>
                    <a:pt x="39" y="327"/>
                  </a:lnTo>
                  <a:lnTo>
                    <a:pt x="52" y="322"/>
                  </a:lnTo>
                  <a:lnTo>
                    <a:pt x="60" y="314"/>
                  </a:lnTo>
                  <a:lnTo>
                    <a:pt x="73" y="309"/>
                  </a:lnTo>
                  <a:lnTo>
                    <a:pt x="81" y="323"/>
                  </a:lnTo>
                  <a:lnTo>
                    <a:pt x="81" y="327"/>
                  </a:lnTo>
                  <a:lnTo>
                    <a:pt x="87" y="331"/>
                  </a:lnTo>
                  <a:lnTo>
                    <a:pt x="98" y="359"/>
                  </a:lnTo>
                  <a:lnTo>
                    <a:pt x="97" y="360"/>
                  </a:lnTo>
                  <a:lnTo>
                    <a:pt x="100" y="362"/>
                  </a:lnTo>
                  <a:lnTo>
                    <a:pt x="100" y="370"/>
                  </a:lnTo>
                  <a:lnTo>
                    <a:pt x="103" y="372"/>
                  </a:lnTo>
                  <a:lnTo>
                    <a:pt x="113" y="373"/>
                  </a:lnTo>
                  <a:lnTo>
                    <a:pt x="122" y="380"/>
                  </a:lnTo>
                  <a:lnTo>
                    <a:pt x="124" y="381"/>
                  </a:lnTo>
                  <a:lnTo>
                    <a:pt x="121" y="386"/>
                  </a:lnTo>
                  <a:lnTo>
                    <a:pt x="119" y="394"/>
                  </a:lnTo>
                  <a:lnTo>
                    <a:pt x="117" y="396"/>
                  </a:lnTo>
                  <a:lnTo>
                    <a:pt x="116" y="397"/>
                  </a:lnTo>
                  <a:lnTo>
                    <a:pt x="117" y="399"/>
                  </a:lnTo>
                  <a:lnTo>
                    <a:pt x="114" y="402"/>
                  </a:lnTo>
                  <a:lnTo>
                    <a:pt x="114" y="404"/>
                  </a:lnTo>
                  <a:lnTo>
                    <a:pt x="111" y="404"/>
                  </a:lnTo>
                  <a:lnTo>
                    <a:pt x="109" y="407"/>
                  </a:lnTo>
                  <a:lnTo>
                    <a:pt x="108" y="408"/>
                  </a:lnTo>
                  <a:lnTo>
                    <a:pt x="109" y="412"/>
                  </a:lnTo>
                  <a:lnTo>
                    <a:pt x="114" y="412"/>
                  </a:lnTo>
                  <a:lnTo>
                    <a:pt x="114" y="413"/>
                  </a:lnTo>
                  <a:lnTo>
                    <a:pt x="111" y="415"/>
                  </a:lnTo>
                  <a:lnTo>
                    <a:pt x="111" y="416"/>
                  </a:lnTo>
                  <a:lnTo>
                    <a:pt x="119" y="424"/>
                  </a:lnTo>
                  <a:lnTo>
                    <a:pt x="122" y="424"/>
                  </a:lnTo>
                  <a:lnTo>
                    <a:pt x="121" y="429"/>
                  </a:lnTo>
                  <a:lnTo>
                    <a:pt x="117" y="433"/>
                  </a:lnTo>
                  <a:lnTo>
                    <a:pt x="121" y="437"/>
                  </a:lnTo>
                  <a:lnTo>
                    <a:pt x="121" y="441"/>
                  </a:lnTo>
                  <a:lnTo>
                    <a:pt x="129" y="441"/>
                  </a:lnTo>
                  <a:lnTo>
                    <a:pt x="127" y="444"/>
                  </a:lnTo>
                  <a:lnTo>
                    <a:pt x="132" y="442"/>
                  </a:lnTo>
                  <a:lnTo>
                    <a:pt x="132" y="445"/>
                  </a:lnTo>
                  <a:lnTo>
                    <a:pt x="130" y="449"/>
                  </a:lnTo>
                  <a:lnTo>
                    <a:pt x="132" y="449"/>
                  </a:lnTo>
                  <a:lnTo>
                    <a:pt x="130" y="455"/>
                  </a:lnTo>
                  <a:lnTo>
                    <a:pt x="132" y="455"/>
                  </a:lnTo>
                  <a:lnTo>
                    <a:pt x="135" y="453"/>
                  </a:lnTo>
                  <a:lnTo>
                    <a:pt x="137" y="455"/>
                  </a:lnTo>
                  <a:lnTo>
                    <a:pt x="134" y="457"/>
                  </a:lnTo>
                  <a:lnTo>
                    <a:pt x="137" y="457"/>
                  </a:lnTo>
                  <a:lnTo>
                    <a:pt x="130" y="458"/>
                  </a:lnTo>
                  <a:lnTo>
                    <a:pt x="129" y="460"/>
                  </a:lnTo>
                  <a:lnTo>
                    <a:pt x="134" y="460"/>
                  </a:lnTo>
                  <a:lnTo>
                    <a:pt x="129" y="461"/>
                  </a:lnTo>
                  <a:lnTo>
                    <a:pt x="129" y="463"/>
                  </a:lnTo>
                  <a:lnTo>
                    <a:pt x="135" y="466"/>
                  </a:lnTo>
                  <a:lnTo>
                    <a:pt x="137" y="466"/>
                  </a:lnTo>
                  <a:lnTo>
                    <a:pt x="137" y="465"/>
                  </a:lnTo>
                  <a:lnTo>
                    <a:pt x="142" y="466"/>
                  </a:lnTo>
                  <a:lnTo>
                    <a:pt x="145" y="465"/>
                  </a:lnTo>
                  <a:lnTo>
                    <a:pt x="148" y="465"/>
                  </a:lnTo>
                  <a:lnTo>
                    <a:pt x="150" y="466"/>
                  </a:lnTo>
                  <a:lnTo>
                    <a:pt x="146" y="468"/>
                  </a:lnTo>
                  <a:lnTo>
                    <a:pt x="150" y="468"/>
                  </a:lnTo>
                  <a:lnTo>
                    <a:pt x="148" y="469"/>
                  </a:lnTo>
                  <a:lnTo>
                    <a:pt x="151" y="469"/>
                  </a:lnTo>
                  <a:lnTo>
                    <a:pt x="143" y="471"/>
                  </a:lnTo>
                  <a:lnTo>
                    <a:pt x="145" y="473"/>
                  </a:lnTo>
                  <a:lnTo>
                    <a:pt x="153" y="473"/>
                  </a:lnTo>
                  <a:lnTo>
                    <a:pt x="154" y="473"/>
                  </a:lnTo>
                  <a:lnTo>
                    <a:pt x="159" y="473"/>
                  </a:lnTo>
                  <a:lnTo>
                    <a:pt x="164" y="473"/>
                  </a:lnTo>
                  <a:lnTo>
                    <a:pt x="164" y="474"/>
                  </a:lnTo>
                  <a:lnTo>
                    <a:pt x="169" y="474"/>
                  </a:lnTo>
                  <a:lnTo>
                    <a:pt x="167" y="477"/>
                  </a:lnTo>
                  <a:lnTo>
                    <a:pt x="164" y="479"/>
                  </a:lnTo>
                  <a:lnTo>
                    <a:pt x="164" y="481"/>
                  </a:lnTo>
                  <a:lnTo>
                    <a:pt x="169" y="484"/>
                  </a:lnTo>
                  <a:lnTo>
                    <a:pt x="172" y="484"/>
                  </a:lnTo>
                  <a:lnTo>
                    <a:pt x="174" y="481"/>
                  </a:lnTo>
                  <a:lnTo>
                    <a:pt x="175" y="482"/>
                  </a:lnTo>
                  <a:lnTo>
                    <a:pt x="177" y="481"/>
                  </a:lnTo>
                  <a:lnTo>
                    <a:pt x="177" y="485"/>
                  </a:lnTo>
                  <a:lnTo>
                    <a:pt x="180" y="485"/>
                  </a:lnTo>
                  <a:lnTo>
                    <a:pt x="178" y="489"/>
                  </a:lnTo>
                  <a:lnTo>
                    <a:pt x="180" y="490"/>
                  </a:lnTo>
                  <a:lnTo>
                    <a:pt x="185" y="485"/>
                  </a:lnTo>
                  <a:lnTo>
                    <a:pt x="186" y="485"/>
                  </a:lnTo>
                  <a:lnTo>
                    <a:pt x="183" y="492"/>
                  </a:lnTo>
                  <a:lnTo>
                    <a:pt x="191" y="492"/>
                  </a:lnTo>
                  <a:lnTo>
                    <a:pt x="191" y="493"/>
                  </a:lnTo>
                  <a:lnTo>
                    <a:pt x="185" y="493"/>
                  </a:lnTo>
                  <a:lnTo>
                    <a:pt x="185" y="495"/>
                  </a:lnTo>
                  <a:lnTo>
                    <a:pt x="188" y="497"/>
                  </a:lnTo>
                  <a:lnTo>
                    <a:pt x="188" y="497"/>
                  </a:lnTo>
                  <a:lnTo>
                    <a:pt x="581" y="495"/>
                  </a:lnTo>
                  <a:lnTo>
                    <a:pt x="581" y="493"/>
                  </a:lnTo>
                  <a:lnTo>
                    <a:pt x="583" y="493"/>
                  </a:lnTo>
                  <a:lnTo>
                    <a:pt x="583" y="493"/>
                  </a:lnTo>
                  <a:lnTo>
                    <a:pt x="586" y="489"/>
                  </a:lnTo>
                  <a:lnTo>
                    <a:pt x="587" y="490"/>
                  </a:lnTo>
                  <a:lnTo>
                    <a:pt x="587" y="489"/>
                  </a:lnTo>
                  <a:lnTo>
                    <a:pt x="592" y="487"/>
                  </a:lnTo>
                  <a:lnTo>
                    <a:pt x="591" y="485"/>
                  </a:lnTo>
                  <a:lnTo>
                    <a:pt x="584" y="489"/>
                  </a:lnTo>
                  <a:lnTo>
                    <a:pt x="586" y="487"/>
                  </a:lnTo>
                  <a:lnTo>
                    <a:pt x="584" y="485"/>
                  </a:lnTo>
                  <a:lnTo>
                    <a:pt x="594" y="484"/>
                  </a:lnTo>
                  <a:lnTo>
                    <a:pt x="592" y="481"/>
                  </a:lnTo>
                  <a:lnTo>
                    <a:pt x="594" y="479"/>
                  </a:lnTo>
                  <a:lnTo>
                    <a:pt x="595" y="484"/>
                  </a:lnTo>
                  <a:lnTo>
                    <a:pt x="597" y="484"/>
                  </a:lnTo>
                  <a:lnTo>
                    <a:pt x="600" y="492"/>
                  </a:lnTo>
                  <a:lnTo>
                    <a:pt x="595" y="487"/>
                  </a:lnTo>
                  <a:lnTo>
                    <a:pt x="592" y="489"/>
                  </a:lnTo>
                  <a:lnTo>
                    <a:pt x="591" y="490"/>
                  </a:lnTo>
                  <a:lnTo>
                    <a:pt x="592" y="492"/>
                  </a:lnTo>
                  <a:lnTo>
                    <a:pt x="595" y="492"/>
                  </a:lnTo>
                  <a:lnTo>
                    <a:pt x="599" y="493"/>
                  </a:lnTo>
                  <a:lnTo>
                    <a:pt x="595" y="493"/>
                  </a:lnTo>
                  <a:lnTo>
                    <a:pt x="589" y="497"/>
                  </a:lnTo>
                  <a:lnTo>
                    <a:pt x="589" y="498"/>
                  </a:lnTo>
                  <a:lnTo>
                    <a:pt x="595" y="498"/>
                  </a:lnTo>
                  <a:lnTo>
                    <a:pt x="602" y="501"/>
                  </a:lnTo>
                  <a:lnTo>
                    <a:pt x="615" y="500"/>
                  </a:lnTo>
                  <a:lnTo>
                    <a:pt x="632" y="509"/>
                  </a:lnTo>
                  <a:lnTo>
                    <a:pt x="640" y="508"/>
                  </a:lnTo>
                  <a:lnTo>
                    <a:pt x="656" y="509"/>
                  </a:lnTo>
                  <a:lnTo>
                    <a:pt x="661" y="508"/>
                  </a:lnTo>
                  <a:lnTo>
                    <a:pt x="671" y="501"/>
                  </a:lnTo>
                  <a:lnTo>
                    <a:pt x="669" y="505"/>
                  </a:lnTo>
                  <a:lnTo>
                    <a:pt x="671" y="503"/>
                  </a:lnTo>
                  <a:lnTo>
                    <a:pt x="677" y="497"/>
                  </a:lnTo>
                  <a:lnTo>
                    <a:pt x="674" y="501"/>
                  </a:lnTo>
                  <a:lnTo>
                    <a:pt x="676" y="503"/>
                  </a:lnTo>
                  <a:lnTo>
                    <a:pt x="680" y="500"/>
                  </a:lnTo>
                  <a:lnTo>
                    <a:pt x="680" y="495"/>
                  </a:lnTo>
                  <a:lnTo>
                    <a:pt x="684" y="495"/>
                  </a:lnTo>
                  <a:lnTo>
                    <a:pt x="692" y="497"/>
                  </a:lnTo>
                  <a:lnTo>
                    <a:pt x="695" y="505"/>
                  </a:lnTo>
                  <a:lnTo>
                    <a:pt x="696" y="498"/>
                  </a:lnTo>
                  <a:lnTo>
                    <a:pt x="706" y="498"/>
                  </a:lnTo>
                  <a:lnTo>
                    <a:pt x="711" y="509"/>
                  </a:lnTo>
                  <a:lnTo>
                    <a:pt x="712" y="511"/>
                  </a:lnTo>
                  <a:lnTo>
                    <a:pt x="725" y="509"/>
                  </a:lnTo>
                  <a:lnTo>
                    <a:pt x="722" y="514"/>
                  </a:lnTo>
                  <a:lnTo>
                    <a:pt x="727" y="519"/>
                  </a:lnTo>
                  <a:lnTo>
                    <a:pt x="724" y="522"/>
                  </a:lnTo>
                  <a:lnTo>
                    <a:pt x="725" y="526"/>
                  </a:lnTo>
                  <a:lnTo>
                    <a:pt x="728" y="526"/>
                  </a:lnTo>
                  <a:lnTo>
                    <a:pt x="725" y="527"/>
                  </a:lnTo>
                  <a:lnTo>
                    <a:pt x="727" y="529"/>
                  </a:lnTo>
                  <a:lnTo>
                    <a:pt x="725" y="532"/>
                  </a:lnTo>
                  <a:lnTo>
                    <a:pt x="728" y="532"/>
                  </a:lnTo>
                  <a:lnTo>
                    <a:pt x="728" y="530"/>
                  </a:lnTo>
                  <a:lnTo>
                    <a:pt x="730" y="535"/>
                  </a:lnTo>
                  <a:lnTo>
                    <a:pt x="736" y="534"/>
                  </a:lnTo>
                  <a:lnTo>
                    <a:pt x="746" y="537"/>
                  </a:lnTo>
                  <a:lnTo>
                    <a:pt x="749" y="535"/>
                  </a:lnTo>
                  <a:lnTo>
                    <a:pt x="767" y="538"/>
                  </a:lnTo>
                  <a:lnTo>
                    <a:pt x="767" y="540"/>
                  </a:lnTo>
                  <a:lnTo>
                    <a:pt x="777" y="540"/>
                  </a:lnTo>
                  <a:lnTo>
                    <a:pt x="780" y="542"/>
                  </a:lnTo>
                  <a:lnTo>
                    <a:pt x="780" y="545"/>
                  </a:lnTo>
                  <a:lnTo>
                    <a:pt x="783" y="546"/>
                  </a:lnTo>
                  <a:lnTo>
                    <a:pt x="786" y="548"/>
                  </a:lnTo>
                  <a:lnTo>
                    <a:pt x="786" y="551"/>
                  </a:lnTo>
                  <a:lnTo>
                    <a:pt x="791" y="554"/>
                  </a:lnTo>
                  <a:lnTo>
                    <a:pt x="791" y="556"/>
                  </a:lnTo>
                  <a:lnTo>
                    <a:pt x="785" y="554"/>
                  </a:lnTo>
                  <a:lnTo>
                    <a:pt x="785" y="559"/>
                  </a:lnTo>
                  <a:lnTo>
                    <a:pt x="785" y="559"/>
                  </a:lnTo>
                  <a:lnTo>
                    <a:pt x="777" y="559"/>
                  </a:lnTo>
                  <a:lnTo>
                    <a:pt x="775" y="556"/>
                  </a:lnTo>
                  <a:lnTo>
                    <a:pt x="772" y="559"/>
                  </a:lnTo>
                  <a:lnTo>
                    <a:pt x="772" y="556"/>
                  </a:lnTo>
                  <a:lnTo>
                    <a:pt x="770" y="556"/>
                  </a:lnTo>
                  <a:lnTo>
                    <a:pt x="772" y="553"/>
                  </a:lnTo>
                  <a:lnTo>
                    <a:pt x="769" y="554"/>
                  </a:lnTo>
                  <a:lnTo>
                    <a:pt x="767" y="550"/>
                  </a:lnTo>
                  <a:lnTo>
                    <a:pt x="764" y="550"/>
                  </a:lnTo>
                  <a:lnTo>
                    <a:pt x="765" y="553"/>
                  </a:lnTo>
                  <a:lnTo>
                    <a:pt x="765" y="558"/>
                  </a:lnTo>
                  <a:lnTo>
                    <a:pt x="759" y="566"/>
                  </a:lnTo>
                  <a:lnTo>
                    <a:pt x="757" y="574"/>
                  </a:lnTo>
                  <a:lnTo>
                    <a:pt x="756" y="577"/>
                  </a:lnTo>
                  <a:lnTo>
                    <a:pt x="748" y="580"/>
                  </a:lnTo>
                  <a:lnTo>
                    <a:pt x="746" y="580"/>
                  </a:lnTo>
                  <a:lnTo>
                    <a:pt x="743" y="586"/>
                  </a:lnTo>
                  <a:lnTo>
                    <a:pt x="744" y="588"/>
                  </a:lnTo>
                  <a:lnTo>
                    <a:pt x="743" y="590"/>
                  </a:lnTo>
                  <a:lnTo>
                    <a:pt x="740" y="591"/>
                  </a:lnTo>
                  <a:lnTo>
                    <a:pt x="736" y="590"/>
                  </a:lnTo>
                  <a:lnTo>
                    <a:pt x="733" y="593"/>
                  </a:lnTo>
                  <a:lnTo>
                    <a:pt x="733" y="594"/>
                  </a:lnTo>
                  <a:lnTo>
                    <a:pt x="743" y="596"/>
                  </a:lnTo>
                  <a:lnTo>
                    <a:pt x="749" y="591"/>
                  </a:lnTo>
                  <a:lnTo>
                    <a:pt x="752" y="591"/>
                  </a:lnTo>
                  <a:lnTo>
                    <a:pt x="757" y="588"/>
                  </a:lnTo>
                  <a:lnTo>
                    <a:pt x="764" y="586"/>
                  </a:lnTo>
                  <a:lnTo>
                    <a:pt x="772" y="586"/>
                  </a:lnTo>
                  <a:lnTo>
                    <a:pt x="777" y="585"/>
                  </a:lnTo>
                  <a:lnTo>
                    <a:pt x="785" y="583"/>
                  </a:lnTo>
                  <a:lnTo>
                    <a:pt x="791" y="583"/>
                  </a:lnTo>
                  <a:lnTo>
                    <a:pt x="797" y="583"/>
                  </a:lnTo>
                  <a:lnTo>
                    <a:pt x="796" y="578"/>
                  </a:lnTo>
                  <a:lnTo>
                    <a:pt x="793" y="578"/>
                  </a:lnTo>
                  <a:lnTo>
                    <a:pt x="791" y="578"/>
                  </a:lnTo>
                  <a:lnTo>
                    <a:pt x="785" y="577"/>
                  </a:lnTo>
                  <a:lnTo>
                    <a:pt x="796" y="570"/>
                  </a:lnTo>
                  <a:lnTo>
                    <a:pt x="810" y="567"/>
                  </a:lnTo>
                  <a:lnTo>
                    <a:pt x="820" y="567"/>
                  </a:lnTo>
                  <a:lnTo>
                    <a:pt x="826" y="569"/>
                  </a:lnTo>
                  <a:lnTo>
                    <a:pt x="825" y="566"/>
                  </a:lnTo>
                  <a:lnTo>
                    <a:pt x="828" y="564"/>
                  </a:lnTo>
                  <a:lnTo>
                    <a:pt x="828" y="566"/>
                  </a:lnTo>
                  <a:lnTo>
                    <a:pt x="842" y="562"/>
                  </a:lnTo>
                  <a:lnTo>
                    <a:pt x="849" y="558"/>
                  </a:lnTo>
                  <a:lnTo>
                    <a:pt x="858" y="553"/>
                  </a:lnTo>
                  <a:lnTo>
                    <a:pt x="858" y="553"/>
                  </a:lnTo>
                  <a:lnTo>
                    <a:pt x="895" y="553"/>
                  </a:lnTo>
                  <a:lnTo>
                    <a:pt x="908" y="553"/>
                  </a:lnTo>
                  <a:lnTo>
                    <a:pt x="911" y="550"/>
                  </a:lnTo>
                  <a:lnTo>
                    <a:pt x="916" y="548"/>
                  </a:lnTo>
                  <a:lnTo>
                    <a:pt x="922" y="548"/>
                  </a:lnTo>
                  <a:lnTo>
                    <a:pt x="922" y="546"/>
                  </a:lnTo>
                  <a:lnTo>
                    <a:pt x="927" y="543"/>
                  </a:lnTo>
                  <a:lnTo>
                    <a:pt x="929" y="537"/>
                  </a:lnTo>
                  <a:lnTo>
                    <a:pt x="934" y="530"/>
                  </a:lnTo>
                  <a:lnTo>
                    <a:pt x="935" y="526"/>
                  </a:lnTo>
                  <a:lnTo>
                    <a:pt x="943" y="517"/>
                  </a:lnTo>
                  <a:lnTo>
                    <a:pt x="947" y="517"/>
                  </a:lnTo>
                  <a:lnTo>
                    <a:pt x="950" y="519"/>
                  </a:lnTo>
                  <a:lnTo>
                    <a:pt x="956" y="517"/>
                  </a:lnTo>
                  <a:lnTo>
                    <a:pt x="959" y="514"/>
                  </a:lnTo>
                  <a:lnTo>
                    <a:pt x="961" y="509"/>
                  </a:lnTo>
                  <a:lnTo>
                    <a:pt x="964" y="509"/>
                  </a:lnTo>
                  <a:lnTo>
                    <a:pt x="966" y="508"/>
                  </a:lnTo>
                  <a:lnTo>
                    <a:pt x="972" y="508"/>
                  </a:lnTo>
                  <a:lnTo>
                    <a:pt x="975" y="511"/>
                  </a:lnTo>
                  <a:lnTo>
                    <a:pt x="982" y="509"/>
                  </a:lnTo>
                  <a:lnTo>
                    <a:pt x="983" y="508"/>
                  </a:lnTo>
                  <a:lnTo>
                    <a:pt x="991" y="508"/>
                  </a:lnTo>
                  <a:lnTo>
                    <a:pt x="999" y="509"/>
                  </a:lnTo>
                  <a:lnTo>
                    <a:pt x="999" y="505"/>
                  </a:lnTo>
                  <a:lnTo>
                    <a:pt x="1007" y="506"/>
                  </a:lnTo>
                  <a:lnTo>
                    <a:pt x="1022" y="500"/>
                  </a:lnTo>
                  <a:lnTo>
                    <a:pt x="1023" y="497"/>
                  </a:lnTo>
                  <a:lnTo>
                    <a:pt x="1022" y="495"/>
                  </a:lnTo>
                  <a:lnTo>
                    <a:pt x="1023" y="495"/>
                  </a:lnTo>
                  <a:lnTo>
                    <a:pt x="1022" y="493"/>
                  </a:lnTo>
                  <a:lnTo>
                    <a:pt x="1012" y="489"/>
                  </a:lnTo>
                  <a:lnTo>
                    <a:pt x="1006" y="489"/>
                  </a:lnTo>
                  <a:lnTo>
                    <a:pt x="991" y="490"/>
                  </a:lnTo>
                  <a:lnTo>
                    <a:pt x="956" y="501"/>
                  </a:lnTo>
                  <a:lnTo>
                    <a:pt x="945" y="508"/>
                  </a:lnTo>
                  <a:lnTo>
                    <a:pt x="942" y="513"/>
                  </a:lnTo>
                  <a:lnTo>
                    <a:pt x="926" y="524"/>
                  </a:lnTo>
                  <a:lnTo>
                    <a:pt x="919" y="526"/>
                  </a:lnTo>
                  <a:lnTo>
                    <a:pt x="935" y="516"/>
                  </a:lnTo>
                  <a:lnTo>
                    <a:pt x="942" y="508"/>
                  </a:lnTo>
                  <a:lnTo>
                    <a:pt x="942" y="505"/>
                  </a:lnTo>
                  <a:lnTo>
                    <a:pt x="948" y="503"/>
                  </a:lnTo>
                  <a:lnTo>
                    <a:pt x="958" y="495"/>
                  </a:lnTo>
                  <a:lnTo>
                    <a:pt x="966" y="490"/>
                  </a:lnTo>
                  <a:lnTo>
                    <a:pt x="971" y="489"/>
                  </a:lnTo>
                  <a:lnTo>
                    <a:pt x="982" y="487"/>
                  </a:lnTo>
                  <a:lnTo>
                    <a:pt x="985" y="481"/>
                  </a:lnTo>
                  <a:lnTo>
                    <a:pt x="990" y="476"/>
                  </a:lnTo>
                  <a:lnTo>
                    <a:pt x="993" y="476"/>
                  </a:lnTo>
                  <a:lnTo>
                    <a:pt x="996" y="476"/>
                  </a:lnTo>
                  <a:lnTo>
                    <a:pt x="998" y="474"/>
                  </a:lnTo>
                  <a:lnTo>
                    <a:pt x="1023" y="473"/>
                  </a:lnTo>
                  <a:lnTo>
                    <a:pt x="1060" y="473"/>
                  </a:lnTo>
                  <a:lnTo>
                    <a:pt x="1064" y="476"/>
                  </a:lnTo>
                  <a:lnTo>
                    <a:pt x="1083" y="473"/>
                  </a:lnTo>
                  <a:lnTo>
                    <a:pt x="1086" y="469"/>
                  </a:lnTo>
                  <a:lnTo>
                    <a:pt x="1084" y="473"/>
                  </a:lnTo>
                  <a:lnTo>
                    <a:pt x="1088" y="473"/>
                  </a:lnTo>
                  <a:lnTo>
                    <a:pt x="1094" y="469"/>
                  </a:lnTo>
                  <a:lnTo>
                    <a:pt x="1096" y="468"/>
                  </a:lnTo>
                  <a:lnTo>
                    <a:pt x="1105" y="460"/>
                  </a:lnTo>
                  <a:lnTo>
                    <a:pt x="1105" y="460"/>
                  </a:lnTo>
                  <a:lnTo>
                    <a:pt x="1113" y="457"/>
                  </a:lnTo>
                  <a:lnTo>
                    <a:pt x="1129" y="453"/>
                  </a:lnTo>
                  <a:lnTo>
                    <a:pt x="1134" y="453"/>
                  </a:lnTo>
                  <a:lnTo>
                    <a:pt x="1137" y="452"/>
                  </a:lnTo>
                  <a:lnTo>
                    <a:pt x="1153" y="442"/>
                  </a:lnTo>
                  <a:lnTo>
                    <a:pt x="1149" y="437"/>
                  </a:lnTo>
                  <a:lnTo>
                    <a:pt x="1153" y="439"/>
                  </a:lnTo>
                  <a:close/>
                  <a:moveTo>
                    <a:pt x="329" y="186"/>
                  </a:moveTo>
                  <a:lnTo>
                    <a:pt x="329" y="187"/>
                  </a:lnTo>
                  <a:lnTo>
                    <a:pt x="324" y="187"/>
                  </a:lnTo>
                  <a:lnTo>
                    <a:pt x="323" y="189"/>
                  </a:lnTo>
                  <a:lnTo>
                    <a:pt x="323" y="190"/>
                  </a:lnTo>
                  <a:lnTo>
                    <a:pt x="300" y="200"/>
                  </a:lnTo>
                  <a:lnTo>
                    <a:pt x="300" y="197"/>
                  </a:lnTo>
                  <a:lnTo>
                    <a:pt x="308" y="194"/>
                  </a:lnTo>
                  <a:lnTo>
                    <a:pt x="310" y="192"/>
                  </a:lnTo>
                  <a:lnTo>
                    <a:pt x="315" y="189"/>
                  </a:lnTo>
                  <a:lnTo>
                    <a:pt x="318" y="186"/>
                  </a:lnTo>
                  <a:lnTo>
                    <a:pt x="318" y="181"/>
                  </a:lnTo>
                  <a:lnTo>
                    <a:pt x="312" y="182"/>
                  </a:lnTo>
                  <a:lnTo>
                    <a:pt x="303" y="186"/>
                  </a:lnTo>
                  <a:lnTo>
                    <a:pt x="300" y="192"/>
                  </a:lnTo>
                  <a:lnTo>
                    <a:pt x="292" y="197"/>
                  </a:lnTo>
                  <a:lnTo>
                    <a:pt x="281" y="195"/>
                  </a:lnTo>
                  <a:lnTo>
                    <a:pt x="275" y="190"/>
                  </a:lnTo>
                  <a:lnTo>
                    <a:pt x="283" y="189"/>
                  </a:lnTo>
                  <a:lnTo>
                    <a:pt x="286" y="186"/>
                  </a:lnTo>
                  <a:lnTo>
                    <a:pt x="286" y="184"/>
                  </a:lnTo>
                  <a:lnTo>
                    <a:pt x="295" y="179"/>
                  </a:lnTo>
                  <a:lnTo>
                    <a:pt x="297" y="176"/>
                  </a:lnTo>
                  <a:lnTo>
                    <a:pt x="294" y="173"/>
                  </a:lnTo>
                  <a:lnTo>
                    <a:pt x="294" y="171"/>
                  </a:lnTo>
                  <a:lnTo>
                    <a:pt x="308" y="173"/>
                  </a:lnTo>
                  <a:lnTo>
                    <a:pt x="312" y="171"/>
                  </a:lnTo>
                  <a:lnTo>
                    <a:pt x="312" y="170"/>
                  </a:lnTo>
                  <a:lnTo>
                    <a:pt x="307" y="170"/>
                  </a:lnTo>
                  <a:lnTo>
                    <a:pt x="303" y="166"/>
                  </a:lnTo>
                  <a:lnTo>
                    <a:pt x="289" y="165"/>
                  </a:lnTo>
                  <a:lnTo>
                    <a:pt x="287" y="168"/>
                  </a:lnTo>
                  <a:lnTo>
                    <a:pt x="286" y="170"/>
                  </a:lnTo>
                  <a:lnTo>
                    <a:pt x="284" y="166"/>
                  </a:lnTo>
                  <a:lnTo>
                    <a:pt x="278" y="168"/>
                  </a:lnTo>
                  <a:lnTo>
                    <a:pt x="273" y="168"/>
                  </a:lnTo>
                  <a:lnTo>
                    <a:pt x="273" y="166"/>
                  </a:lnTo>
                  <a:lnTo>
                    <a:pt x="268" y="166"/>
                  </a:lnTo>
                  <a:lnTo>
                    <a:pt x="265" y="171"/>
                  </a:lnTo>
                  <a:lnTo>
                    <a:pt x="263" y="170"/>
                  </a:lnTo>
                  <a:lnTo>
                    <a:pt x="262" y="173"/>
                  </a:lnTo>
                  <a:lnTo>
                    <a:pt x="260" y="168"/>
                  </a:lnTo>
                  <a:lnTo>
                    <a:pt x="263" y="163"/>
                  </a:lnTo>
                  <a:lnTo>
                    <a:pt x="270" y="163"/>
                  </a:lnTo>
                  <a:lnTo>
                    <a:pt x="273" y="162"/>
                  </a:lnTo>
                  <a:lnTo>
                    <a:pt x="278" y="163"/>
                  </a:lnTo>
                  <a:lnTo>
                    <a:pt x="291" y="157"/>
                  </a:lnTo>
                  <a:lnTo>
                    <a:pt x="292" y="158"/>
                  </a:lnTo>
                  <a:lnTo>
                    <a:pt x="307" y="157"/>
                  </a:lnTo>
                  <a:lnTo>
                    <a:pt x="316" y="153"/>
                  </a:lnTo>
                  <a:lnTo>
                    <a:pt x="321" y="150"/>
                  </a:lnTo>
                  <a:lnTo>
                    <a:pt x="329" y="149"/>
                  </a:lnTo>
                  <a:lnTo>
                    <a:pt x="337" y="144"/>
                  </a:lnTo>
                  <a:lnTo>
                    <a:pt x="348" y="149"/>
                  </a:lnTo>
                  <a:lnTo>
                    <a:pt x="328" y="157"/>
                  </a:lnTo>
                  <a:lnTo>
                    <a:pt x="329" y="158"/>
                  </a:lnTo>
                  <a:lnTo>
                    <a:pt x="326" y="160"/>
                  </a:lnTo>
                  <a:lnTo>
                    <a:pt x="328" y="162"/>
                  </a:lnTo>
                  <a:lnTo>
                    <a:pt x="350" y="162"/>
                  </a:lnTo>
                  <a:lnTo>
                    <a:pt x="361" y="153"/>
                  </a:lnTo>
                  <a:lnTo>
                    <a:pt x="366" y="153"/>
                  </a:lnTo>
                  <a:lnTo>
                    <a:pt x="363" y="160"/>
                  </a:lnTo>
                  <a:lnTo>
                    <a:pt x="366" y="157"/>
                  </a:lnTo>
                  <a:lnTo>
                    <a:pt x="360" y="163"/>
                  </a:lnTo>
                  <a:lnTo>
                    <a:pt x="361" y="165"/>
                  </a:lnTo>
                  <a:lnTo>
                    <a:pt x="347" y="178"/>
                  </a:lnTo>
                  <a:lnTo>
                    <a:pt x="352" y="176"/>
                  </a:lnTo>
                  <a:lnTo>
                    <a:pt x="355" y="178"/>
                  </a:lnTo>
                  <a:lnTo>
                    <a:pt x="344" y="179"/>
                  </a:lnTo>
                  <a:lnTo>
                    <a:pt x="339" y="176"/>
                  </a:lnTo>
                  <a:lnTo>
                    <a:pt x="332" y="176"/>
                  </a:lnTo>
                  <a:lnTo>
                    <a:pt x="326" y="182"/>
                  </a:lnTo>
                  <a:lnTo>
                    <a:pt x="329" y="186"/>
                  </a:lnTo>
                  <a:close/>
                  <a:moveTo>
                    <a:pt x="411" y="264"/>
                  </a:moveTo>
                  <a:lnTo>
                    <a:pt x="400" y="271"/>
                  </a:lnTo>
                  <a:lnTo>
                    <a:pt x="393" y="274"/>
                  </a:lnTo>
                  <a:lnTo>
                    <a:pt x="388" y="272"/>
                  </a:lnTo>
                  <a:lnTo>
                    <a:pt x="385" y="275"/>
                  </a:lnTo>
                  <a:lnTo>
                    <a:pt x="382" y="277"/>
                  </a:lnTo>
                  <a:lnTo>
                    <a:pt x="377" y="282"/>
                  </a:lnTo>
                  <a:lnTo>
                    <a:pt x="371" y="282"/>
                  </a:lnTo>
                  <a:lnTo>
                    <a:pt x="355" y="287"/>
                  </a:lnTo>
                  <a:lnTo>
                    <a:pt x="350" y="287"/>
                  </a:lnTo>
                  <a:lnTo>
                    <a:pt x="344" y="287"/>
                  </a:lnTo>
                  <a:lnTo>
                    <a:pt x="340" y="283"/>
                  </a:lnTo>
                  <a:lnTo>
                    <a:pt x="329" y="279"/>
                  </a:lnTo>
                  <a:lnTo>
                    <a:pt x="326" y="275"/>
                  </a:lnTo>
                  <a:lnTo>
                    <a:pt x="321" y="275"/>
                  </a:lnTo>
                  <a:lnTo>
                    <a:pt x="321" y="277"/>
                  </a:lnTo>
                  <a:lnTo>
                    <a:pt x="315" y="275"/>
                  </a:lnTo>
                  <a:lnTo>
                    <a:pt x="320" y="271"/>
                  </a:lnTo>
                  <a:lnTo>
                    <a:pt x="323" y="271"/>
                  </a:lnTo>
                  <a:lnTo>
                    <a:pt x="334" y="277"/>
                  </a:lnTo>
                  <a:lnTo>
                    <a:pt x="340" y="277"/>
                  </a:lnTo>
                  <a:lnTo>
                    <a:pt x="342" y="274"/>
                  </a:lnTo>
                  <a:lnTo>
                    <a:pt x="344" y="274"/>
                  </a:lnTo>
                  <a:lnTo>
                    <a:pt x="352" y="279"/>
                  </a:lnTo>
                  <a:lnTo>
                    <a:pt x="355" y="277"/>
                  </a:lnTo>
                  <a:lnTo>
                    <a:pt x="353" y="274"/>
                  </a:lnTo>
                  <a:lnTo>
                    <a:pt x="353" y="274"/>
                  </a:lnTo>
                  <a:lnTo>
                    <a:pt x="361" y="272"/>
                  </a:lnTo>
                  <a:lnTo>
                    <a:pt x="360" y="271"/>
                  </a:lnTo>
                  <a:lnTo>
                    <a:pt x="364" y="267"/>
                  </a:lnTo>
                  <a:lnTo>
                    <a:pt x="363" y="266"/>
                  </a:lnTo>
                  <a:lnTo>
                    <a:pt x="364" y="266"/>
                  </a:lnTo>
                  <a:lnTo>
                    <a:pt x="372" y="266"/>
                  </a:lnTo>
                  <a:lnTo>
                    <a:pt x="371" y="263"/>
                  </a:lnTo>
                  <a:lnTo>
                    <a:pt x="374" y="263"/>
                  </a:lnTo>
                  <a:lnTo>
                    <a:pt x="376" y="259"/>
                  </a:lnTo>
                  <a:lnTo>
                    <a:pt x="368" y="259"/>
                  </a:lnTo>
                  <a:lnTo>
                    <a:pt x="371" y="256"/>
                  </a:lnTo>
                  <a:lnTo>
                    <a:pt x="368" y="256"/>
                  </a:lnTo>
                  <a:lnTo>
                    <a:pt x="366" y="251"/>
                  </a:lnTo>
                  <a:lnTo>
                    <a:pt x="361" y="250"/>
                  </a:lnTo>
                  <a:lnTo>
                    <a:pt x="361" y="248"/>
                  </a:lnTo>
                  <a:lnTo>
                    <a:pt x="358" y="245"/>
                  </a:lnTo>
                  <a:lnTo>
                    <a:pt x="358" y="242"/>
                  </a:lnTo>
                  <a:lnTo>
                    <a:pt x="355" y="240"/>
                  </a:lnTo>
                  <a:lnTo>
                    <a:pt x="364" y="240"/>
                  </a:lnTo>
                  <a:lnTo>
                    <a:pt x="364" y="238"/>
                  </a:lnTo>
                  <a:lnTo>
                    <a:pt x="363" y="243"/>
                  </a:lnTo>
                  <a:lnTo>
                    <a:pt x="364" y="245"/>
                  </a:lnTo>
                  <a:lnTo>
                    <a:pt x="376" y="253"/>
                  </a:lnTo>
                  <a:lnTo>
                    <a:pt x="380" y="250"/>
                  </a:lnTo>
                  <a:lnTo>
                    <a:pt x="380" y="243"/>
                  </a:lnTo>
                  <a:lnTo>
                    <a:pt x="384" y="248"/>
                  </a:lnTo>
                  <a:lnTo>
                    <a:pt x="382" y="253"/>
                  </a:lnTo>
                  <a:lnTo>
                    <a:pt x="384" y="256"/>
                  </a:lnTo>
                  <a:lnTo>
                    <a:pt x="388" y="258"/>
                  </a:lnTo>
                  <a:lnTo>
                    <a:pt x="392" y="255"/>
                  </a:lnTo>
                  <a:lnTo>
                    <a:pt x="392" y="255"/>
                  </a:lnTo>
                  <a:lnTo>
                    <a:pt x="390" y="259"/>
                  </a:lnTo>
                  <a:lnTo>
                    <a:pt x="393" y="261"/>
                  </a:lnTo>
                  <a:lnTo>
                    <a:pt x="403" y="259"/>
                  </a:lnTo>
                  <a:lnTo>
                    <a:pt x="413" y="253"/>
                  </a:lnTo>
                  <a:lnTo>
                    <a:pt x="417" y="246"/>
                  </a:lnTo>
                  <a:lnTo>
                    <a:pt x="429" y="243"/>
                  </a:lnTo>
                  <a:lnTo>
                    <a:pt x="441" y="242"/>
                  </a:lnTo>
                  <a:lnTo>
                    <a:pt x="451" y="243"/>
                  </a:lnTo>
                  <a:lnTo>
                    <a:pt x="453" y="245"/>
                  </a:lnTo>
                  <a:lnTo>
                    <a:pt x="448" y="250"/>
                  </a:lnTo>
                  <a:lnTo>
                    <a:pt x="443" y="245"/>
                  </a:lnTo>
                  <a:lnTo>
                    <a:pt x="440" y="246"/>
                  </a:lnTo>
                  <a:lnTo>
                    <a:pt x="435" y="248"/>
                  </a:lnTo>
                  <a:lnTo>
                    <a:pt x="441" y="250"/>
                  </a:lnTo>
                  <a:lnTo>
                    <a:pt x="441" y="251"/>
                  </a:lnTo>
                  <a:lnTo>
                    <a:pt x="432" y="253"/>
                  </a:lnTo>
                  <a:lnTo>
                    <a:pt x="425" y="250"/>
                  </a:lnTo>
                  <a:lnTo>
                    <a:pt x="425" y="255"/>
                  </a:lnTo>
                  <a:lnTo>
                    <a:pt x="414" y="259"/>
                  </a:lnTo>
                  <a:lnTo>
                    <a:pt x="411" y="264"/>
                  </a:lnTo>
                  <a:close/>
                  <a:moveTo>
                    <a:pt x="454" y="320"/>
                  </a:moveTo>
                  <a:lnTo>
                    <a:pt x="445" y="320"/>
                  </a:lnTo>
                  <a:lnTo>
                    <a:pt x="432" y="320"/>
                  </a:lnTo>
                  <a:lnTo>
                    <a:pt x="416" y="325"/>
                  </a:lnTo>
                  <a:lnTo>
                    <a:pt x="416" y="328"/>
                  </a:lnTo>
                  <a:lnTo>
                    <a:pt x="414" y="330"/>
                  </a:lnTo>
                  <a:lnTo>
                    <a:pt x="405" y="330"/>
                  </a:lnTo>
                  <a:lnTo>
                    <a:pt x="401" y="328"/>
                  </a:lnTo>
                  <a:lnTo>
                    <a:pt x="403" y="327"/>
                  </a:lnTo>
                  <a:lnTo>
                    <a:pt x="406" y="325"/>
                  </a:lnTo>
                  <a:lnTo>
                    <a:pt x="414" y="320"/>
                  </a:lnTo>
                  <a:lnTo>
                    <a:pt x="416" y="320"/>
                  </a:lnTo>
                  <a:lnTo>
                    <a:pt x="424" y="314"/>
                  </a:lnTo>
                  <a:lnTo>
                    <a:pt x="427" y="311"/>
                  </a:lnTo>
                  <a:lnTo>
                    <a:pt x="433" y="309"/>
                  </a:lnTo>
                  <a:lnTo>
                    <a:pt x="432" y="306"/>
                  </a:lnTo>
                  <a:lnTo>
                    <a:pt x="435" y="304"/>
                  </a:lnTo>
                  <a:lnTo>
                    <a:pt x="445" y="306"/>
                  </a:lnTo>
                  <a:lnTo>
                    <a:pt x="435" y="309"/>
                  </a:lnTo>
                  <a:lnTo>
                    <a:pt x="433" y="312"/>
                  </a:lnTo>
                  <a:lnTo>
                    <a:pt x="441" y="312"/>
                  </a:lnTo>
                  <a:lnTo>
                    <a:pt x="438" y="315"/>
                  </a:lnTo>
                  <a:lnTo>
                    <a:pt x="453" y="314"/>
                  </a:lnTo>
                  <a:lnTo>
                    <a:pt x="456" y="315"/>
                  </a:lnTo>
                  <a:lnTo>
                    <a:pt x="470" y="317"/>
                  </a:lnTo>
                  <a:lnTo>
                    <a:pt x="454" y="320"/>
                  </a:lnTo>
                  <a:close/>
                  <a:moveTo>
                    <a:pt x="589" y="352"/>
                  </a:moveTo>
                  <a:lnTo>
                    <a:pt x="589" y="354"/>
                  </a:lnTo>
                  <a:lnTo>
                    <a:pt x="586" y="356"/>
                  </a:lnTo>
                  <a:lnTo>
                    <a:pt x="584" y="352"/>
                  </a:lnTo>
                  <a:lnTo>
                    <a:pt x="589" y="352"/>
                  </a:lnTo>
                  <a:close/>
                  <a:moveTo>
                    <a:pt x="557" y="360"/>
                  </a:moveTo>
                  <a:lnTo>
                    <a:pt x="558" y="362"/>
                  </a:lnTo>
                  <a:lnTo>
                    <a:pt x="562" y="359"/>
                  </a:lnTo>
                  <a:lnTo>
                    <a:pt x="560" y="362"/>
                  </a:lnTo>
                  <a:lnTo>
                    <a:pt x="563" y="360"/>
                  </a:lnTo>
                  <a:lnTo>
                    <a:pt x="563" y="359"/>
                  </a:lnTo>
                  <a:lnTo>
                    <a:pt x="565" y="359"/>
                  </a:lnTo>
                  <a:lnTo>
                    <a:pt x="566" y="357"/>
                  </a:lnTo>
                  <a:lnTo>
                    <a:pt x="566" y="356"/>
                  </a:lnTo>
                  <a:lnTo>
                    <a:pt x="570" y="354"/>
                  </a:lnTo>
                  <a:lnTo>
                    <a:pt x="570" y="351"/>
                  </a:lnTo>
                  <a:lnTo>
                    <a:pt x="573" y="349"/>
                  </a:lnTo>
                  <a:lnTo>
                    <a:pt x="576" y="348"/>
                  </a:lnTo>
                  <a:lnTo>
                    <a:pt x="573" y="351"/>
                  </a:lnTo>
                  <a:lnTo>
                    <a:pt x="575" y="352"/>
                  </a:lnTo>
                  <a:lnTo>
                    <a:pt x="578" y="352"/>
                  </a:lnTo>
                  <a:lnTo>
                    <a:pt x="571" y="359"/>
                  </a:lnTo>
                  <a:lnTo>
                    <a:pt x="566" y="359"/>
                  </a:lnTo>
                  <a:lnTo>
                    <a:pt x="562" y="364"/>
                  </a:lnTo>
                  <a:lnTo>
                    <a:pt x="560" y="362"/>
                  </a:lnTo>
                  <a:lnTo>
                    <a:pt x="557" y="365"/>
                  </a:lnTo>
                  <a:lnTo>
                    <a:pt x="554" y="365"/>
                  </a:lnTo>
                  <a:lnTo>
                    <a:pt x="552" y="367"/>
                  </a:lnTo>
                  <a:lnTo>
                    <a:pt x="550" y="367"/>
                  </a:lnTo>
                  <a:lnTo>
                    <a:pt x="550" y="365"/>
                  </a:lnTo>
                  <a:lnTo>
                    <a:pt x="557" y="360"/>
                  </a:lnTo>
                  <a:close/>
                  <a:moveTo>
                    <a:pt x="523" y="453"/>
                  </a:moveTo>
                  <a:lnTo>
                    <a:pt x="523" y="444"/>
                  </a:lnTo>
                  <a:lnTo>
                    <a:pt x="526" y="439"/>
                  </a:lnTo>
                  <a:lnTo>
                    <a:pt x="528" y="434"/>
                  </a:lnTo>
                  <a:lnTo>
                    <a:pt x="525" y="433"/>
                  </a:lnTo>
                  <a:lnTo>
                    <a:pt x="525" y="437"/>
                  </a:lnTo>
                  <a:lnTo>
                    <a:pt x="523" y="437"/>
                  </a:lnTo>
                  <a:lnTo>
                    <a:pt x="523" y="431"/>
                  </a:lnTo>
                  <a:lnTo>
                    <a:pt x="522" y="431"/>
                  </a:lnTo>
                  <a:lnTo>
                    <a:pt x="520" y="433"/>
                  </a:lnTo>
                  <a:lnTo>
                    <a:pt x="520" y="433"/>
                  </a:lnTo>
                  <a:lnTo>
                    <a:pt x="518" y="436"/>
                  </a:lnTo>
                  <a:lnTo>
                    <a:pt x="517" y="436"/>
                  </a:lnTo>
                  <a:lnTo>
                    <a:pt x="515" y="434"/>
                  </a:lnTo>
                  <a:lnTo>
                    <a:pt x="515" y="431"/>
                  </a:lnTo>
                  <a:lnTo>
                    <a:pt x="514" y="429"/>
                  </a:lnTo>
                  <a:lnTo>
                    <a:pt x="523" y="428"/>
                  </a:lnTo>
                  <a:lnTo>
                    <a:pt x="534" y="433"/>
                  </a:lnTo>
                  <a:lnTo>
                    <a:pt x="533" y="439"/>
                  </a:lnTo>
                  <a:lnTo>
                    <a:pt x="528" y="444"/>
                  </a:lnTo>
                  <a:lnTo>
                    <a:pt x="528" y="450"/>
                  </a:lnTo>
                  <a:lnTo>
                    <a:pt x="530" y="450"/>
                  </a:lnTo>
                  <a:lnTo>
                    <a:pt x="530" y="453"/>
                  </a:lnTo>
                  <a:lnTo>
                    <a:pt x="526" y="455"/>
                  </a:lnTo>
                  <a:lnTo>
                    <a:pt x="525" y="452"/>
                  </a:lnTo>
                  <a:lnTo>
                    <a:pt x="523" y="453"/>
                  </a:lnTo>
                  <a:close/>
                  <a:moveTo>
                    <a:pt x="523" y="461"/>
                  </a:moveTo>
                  <a:lnTo>
                    <a:pt x="523" y="457"/>
                  </a:lnTo>
                  <a:lnTo>
                    <a:pt x="525" y="457"/>
                  </a:lnTo>
                  <a:lnTo>
                    <a:pt x="528" y="461"/>
                  </a:lnTo>
                  <a:lnTo>
                    <a:pt x="523" y="461"/>
                  </a:lnTo>
                  <a:close/>
                  <a:moveTo>
                    <a:pt x="536" y="428"/>
                  </a:moveTo>
                  <a:lnTo>
                    <a:pt x="531" y="429"/>
                  </a:lnTo>
                  <a:lnTo>
                    <a:pt x="525" y="428"/>
                  </a:lnTo>
                  <a:lnTo>
                    <a:pt x="525" y="426"/>
                  </a:lnTo>
                  <a:lnTo>
                    <a:pt x="523" y="426"/>
                  </a:lnTo>
                  <a:lnTo>
                    <a:pt x="518" y="423"/>
                  </a:lnTo>
                  <a:lnTo>
                    <a:pt x="526" y="421"/>
                  </a:lnTo>
                  <a:lnTo>
                    <a:pt x="531" y="421"/>
                  </a:lnTo>
                  <a:lnTo>
                    <a:pt x="533" y="424"/>
                  </a:lnTo>
                  <a:lnTo>
                    <a:pt x="531" y="426"/>
                  </a:lnTo>
                  <a:lnTo>
                    <a:pt x="539" y="424"/>
                  </a:lnTo>
                  <a:lnTo>
                    <a:pt x="541" y="429"/>
                  </a:lnTo>
                  <a:lnTo>
                    <a:pt x="538" y="431"/>
                  </a:lnTo>
                  <a:lnTo>
                    <a:pt x="536" y="429"/>
                  </a:lnTo>
                  <a:lnTo>
                    <a:pt x="536" y="428"/>
                  </a:lnTo>
                  <a:close/>
                  <a:moveTo>
                    <a:pt x="539" y="477"/>
                  </a:moveTo>
                  <a:lnTo>
                    <a:pt x="538" y="468"/>
                  </a:lnTo>
                  <a:lnTo>
                    <a:pt x="536" y="463"/>
                  </a:lnTo>
                  <a:lnTo>
                    <a:pt x="536" y="460"/>
                  </a:lnTo>
                  <a:lnTo>
                    <a:pt x="534" y="458"/>
                  </a:lnTo>
                  <a:lnTo>
                    <a:pt x="536" y="455"/>
                  </a:lnTo>
                  <a:lnTo>
                    <a:pt x="534" y="455"/>
                  </a:lnTo>
                  <a:lnTo>
                    <a:pt x="533" y="453"/>
                  </a:lnTo>
                  <a:lnTo>
                    <a:pt x="531" y="453"/>
                  </a:lnTo>
                  <a:lnTo>
                    <a:pt x="530" y="457"/>
                  </a:lnTo>
                  <a:lnTo>
                    <a:pt x="530" y="453"/>
                  </a:lnTo>
                  <a:lnTo>
                    <a:pt x="533" y="450"/>
                  </a:lnTo>
                  <a:lnTo>
                    <a:pt x="534" y="453"/>
                  </a:lnTo>
                  <a:lnTo>
                    <a:pt x="536" y="453"/>
                  </a:lnTo>
                  <a:lnTo>
                    <a:pt x="536" y="452"/>
                  </a:lnTo>
                  <a:lnTo>
                    <a:pt x="538" y="458"/>
                  </a:lnTo>
                  <a:lnTo>
                    <a:pt x="539" y="453"/>
                  </a:lnTo>
                  <a:lnTo>
                    <a:pt x="541" y="453"/>
                  </a:lnTo>
                  <a:lnTo>
                    <a:pt x="541" y="455"/>
                  </a:lnTo>
                  <a:lnTo>
                    <a:pt x="541" y="458"/>
                  </a:lnTo>
                  <a:lnTo>
                    <a:pt x="542" y="460"/>
                  </a:lnTo>
                  <a:lnTo>
                    <a:pt x="539" y="465"/>
                  </a:lnTo>
                  <a:lnTo>
                    <a:pt x="539" y="466"/>
                  </a:lnTo>
                  <a:lnTo>
                    <a:pt x="542" y="466"/>
                  </a:lnTo>
                  <a:lnTo>
                    <a:pt x="547" y="471"/>
                  </a:lnTo>
                  <a:lnTo>
                    <a:pt x="547" y="476"/>
                  </a:lnTo>
                  <a:lnTo>
                    <a:pt x="539" y="477"/>
                  </a:lnTo>
                  <a:close/>
                  <a:moveTo>
                    <a:pt x="575" y="463"/>
                  </a:moveTo>
                  <a:lnTo>
                    <a:pt x="571" y="471"/>
                  </a:lnTo>
                  <a:lnTo>
                    <a:pt x="570" y="469"/>
                  </a:lnTo>
                  <a:lnTo>
                    <a:pt x="568" y="474"/>
                  </a:lnTo>
                  <a:lnTo>
                    <a:pt x="565" y="474"/>
                  </a:lnTo>
                  <a:lnTo>
                    <a:pt x="565" y="469"/>
                  </a:lnTo>
                  <a:lnTo>
                    <a:pt x="566" y="463"/>
                  </a:lnTo>
                  <a:lnTo>
                    <a:pt x="571" y="460"/>
                  </a:lnTo>
                  <a:lnTo>
                    <a:pt x="568" y="461"/>
                  </a:lnTo>
                  <a:lnTo>
                    <a:pt x="571" y="453"/>
                  </a:lnTo>
                  <a:lnTo>
                    <a:pt x="570" y="452"/>
                  </a:lnTo>
                  <a:lnTo>
                    <a:pt x="568" y="452"/>
                  </a:lnTo>
                  <a:lnTo>
                    <a:pt x="565" y="457"/>
                  </a:lnTo>
                  <a:lnTo>
                    <a:pt x="563" y="457"/>
                  </a:lnTo>
                  <a:lnTo>
                    <a:pt x="562" y="453"/>
                  </a:lnTo>
                  <a:lnTo>
                    <a:pt x="563" y="450"/>
                  </a:lnTo>
                  <a:lnTo>
                    <a:pt x="560" y="447"/>
                  </a:lnTo>
                  <a:lnTo>
                    <a:pt x="560" y="445"/>
                  </a:lnTo>
                  <a:lnTo>
                    <a:pt x="558" y="445"/>
                  </a:lnTo>
                  <a:lnTo>
                    <a:pt x="557" y="450"/>
                  </a:lnTo>
                  <a:lnTo>
                    <a:pt x="554" y="449"/>
                  </a:lnTo>
                  <a:lnTo>
                    <a:pt x="554" y="442"/>
                  </a:lnTo>
                  <a:lnTo>
                    <a:pt x="549" y="442"/>
                  </a:lnTo>
                  <a:lnTo>
                    <a:pt x="546" y="437"/>
                  </a:lnTo>
                  <a:lnTo>
                    <a:pt x="546" y="433"/>
                  </a:lnTo>
                  <a:lnTo>
                    <a:pt x="552" y="431"/>
                  </a:lnTo>
                  <a:lnTo>
                    <a:pt x="546" y="431"/>
                  </a:lnTo>
                  <a:lnTo>
                    <a:pt x="542" y="428"/>
                  </a:lnTo>
                  <a:lnTo>
                    <a:pt x="542" y="428"/>
                  </a:lnTo>
                  <a:lnTo>
                    <a:pt x="542" y="424"/>
                  </a:lnTo>
                  <a:lnTo>
                    <a:pt x="549" y="418"/>
                  </a:lnTo>
                  <a:lnTo>
                    <a:pt x="562" y="420"/>
                  </a:lnTo>
                  <a:lnTo>
                    <a:pt x="560" y="413"/>
                  </a:lnTo>
                  <a:lnTo>
                    <a:pt x="562" y="410"/>
                  </a:lnTo>
                  <a:lnTo>
                    <a:pt x="560" y="410"/>
                  </a:lnTo>
                  <a:lnTo>
                    <a:pt x="562" y="408"/>
                  </a:lnTo>
                  <a:lnTo>
                    <a:pt x="555" y="410"/>
                  </a:lnTo>
                  <a:lnTo>
                    <a:pt x="555" y="408"/>
                  </a:lnTo>
                  <a:lnTo>
                    <a:pt x="563" y="407"/>
                  </a:lnTo>
                  <a:lnTo>
                    <a:pt x="563" y="408"/>
                  </a:lnTo>
                  <a:lnTo>
                    <a:pt x="565" y="408"/>
                  </a:lnTo>
                  <a:lnTo>
                    <a:pt x="565" y="410"/>
                  </a:lnTo>
                  <a:lnTo>
                    <a:pt x="562" y="415"/>
                  </a:lnTo>
                  <a:lnTo>
                    <a:pt x="568" y="413"/>
                  </a:lnTo>
                  <a:lnTo>
                    <a:pt x="568" y="415"/>
                  </a:lnTo>
                  <a:lnTo>
                    <a:pt x="565" y="415"/>
                  </a:lnTo>
                  <a:lnTo>
                    <a:pt x="565" y="418"/>
                  </a:lnTo>
                  <a:lnTo>
                    <a:pt x="565" y="428"/>
                  </a:lnTo>
                  <a:lnTo>
                    <a:pt x="568" y="431"/>
                  </a:lnTo>
                  <a:lnTo>
                    <a:pt x="568" y="433"/>
                  </a:lnTo>
                  <a:lnTo>
                    <a:pt x="570" y="441"/>
                  </a:lnTo>
                  <a:lnTo>
                    <a:pt x="568" y="445"/>
                  </a:lnTo>
                  <a:lnTo>
                    <a:pt x="578" y="460"/>
                  </a:lnTo>
                  <a:lnTo>
                    <a:pt x="575" y="463"/>
                  </a:lnTo>
                  <a:close/>
                  <a:moveTo>
                    <a:pt x="685" y="485"/>
                  </a:moveTo>
                  <a:lnTo>
                    <a:pt x="684" y="489"/>
                  </a:lnTo>
                  <a:lnTo>
                    <a:pt x="682" y="487"/>
                  </a:lnTo>
                  <a:lnTo>
                    <a:pt x="680" y="489"/>
                  </a:lnTo>
                  <a:lnTo>
                    <a:pt x="680" y="489"/>
                  </a:lnTo>
                  <a:lnTo>
                    <a:pt x="676" y="487"/>
                  </a:lnTo>
                  <a:lnTo>
                    <a:pt x="676" y="487"/>
                  </a:lnTo>
                  <a:lnTo>
                    <a:pt x="672" y="487"/>
                  </a:lnTo>
                  <a:lnTo>
                    <a:pt x="672" y="487"/>
                  </a:lnTo>
                  <a:lnTo>
                    <a:pt x="674" y="487"/>
                  </a:lnTo>
                  <a:lnTo>
                    <a:pt x="674" y="484"/>
                  </a:lnTo>
                  <a:lnTo>
                    <a:pt x="672" y="484"/>
                  </a:lnTo>
                  <a:lnTo>
                    <a:pt x="672" y="481"/>
                  </a:lnTo>
                  <a:lnTo>
                    <a:pt x="676" y="481"/>
                  </a:lnTo>
                  <a:lnTo>
                    <a:pt x="676" y="479"/>
                  </a:lnTo>
                  <a:lnTo>
                    <a:pt x="677" y="476"/>
                  </a:lnTo>
                  <a:lnTo>
                    <a:pt x="684" y="474"/>
                  </a:lnTo>
                  <a:lnTo>
                    <a:pt x="688" y="479"/>
                  </a:lnTo>
                  <a:lnTo>
                    <a:pt x="685" y="485"/>
                  </a:lnTo>
                  <a:close/>
                  <a:moveTo>
                    <a:pt x="967" y="461"/>
                  </a:moveTo>
                  <a:lnTo>
                    <a:pt x="966" y="468"/>
                  </a:lnTo>
                  <a:lnTo>
                    <a:pt x="966" y="463"/>
                  </a:lnTo>
                  <a:lnTo>
                    <a:pt x="963" y="458"/>
                  </a:lnTo>
                  <a:lnTo>
                    <a:pt x="961" y="457"/>
                  </a:lnTo>
                  <a:lnTo>
                    <a:pt x="963" y="453"/>
                  </a:lnTo>
                  <a:lnTo>
                    <a:pt x="959" y="449"/>
                  </a:lnTo>
                  <a:lnTo>
                    <a:pt x="961" y="449"/>
                  </a:lnTo>
                  <a:lnTo>
                    <a:pt x="961" y="450"/>
                  </a:lnTo>
                  <a:lnTo>
                    <a:pt x="963" y="452"/>
                  </a:lnTo>
                  <a:lnTo>
                    <a:pt x="964" y="447"/>
                  </a:lnTo>
                  <a:lnTo>
                    <a:pt x="964" y="452"/>
                  </a:lnTo>
                  <a:lnTo>
                    <a:pt x="971" y="450"/>
                  </a:lnTo>
                  <a:lnTo>
                    <a:pt x="972" y="447"/>
                  </a:lnTo>
                  <a:lnTo>
                    <a:pt x="974" y="447"/>
                  </a:lnTo>
                  <a:lnTo>
                    <a:pt x="972" y="450"/>
                  </a:lnTo>
                  <a:lnTo>
                    <a:pt x="974" y="452"/>
                  </a:lnTo>
                  <a:lnTo>
                    <a:pt x="975" y="457"/>
                  </a:lnTo>
                  <a:lnTo>
                    <a:pt x="967" y="461"/>
                  </a:lnTo>
                  <a:close/>
                  <a:moveTo>
                    <a:pt x="1054" y="412"/>
                  </a:moveTo>
                  <a:lnTo>
                    <a:pt x="1048" y="412"/>
                  </a:lnTo>
                  <a:lnTo>
                    <a:pt x="1044" y="415"/>
                  </a:lnTo>
                  <a:lnTo>
                    <a:pt x="1040" y="415"/>
                  </a:lnTo>
                  <a:lnTo>
                    <a:pt x="1040" y="412"/>
                  </a:lnTo>
                  <a:lnTo>
                    <a:pt x="1032" y="412"/>
                  </a:lnTo>
                  <a:lnTo>
                    <a:pt x="1032" y="413"/>
                  </a:lnTo>
                  <a:lnTo>
                    <a:pt x="1025" y="415"/>
                  </a:lnTo>
                  <a:lnTo>
                    <a:pt x="1022" y="416"/>
                  </a:lnTo>
                  <a:lnTo>
                    <a:pt x="1025" y="420"/>
                  </a:lnTo>
                  <a:lnTo>
                    <a:pt x="1032" y="421"/>
                  </a:lnTo>
                  <a:lnTo>
                    <a:pt x="1030" y="428"/>
                  </a:lnTo>
                  <a:lnTo>
                    <a:pt x="1030" y="424"/>
                  </a:lnTo>
                  <a:lnTo>
                    <a:pt x="1027" y="423"/>
                  </a:lnTo>
                  <a:lnTo>
                    <a:pt x="1017" y="420"/>
                  </a:lnTo>
                  <a:lnTo>
                    <a:pt x="1022" y="420"/>
                  </a:lnTo>
                  <a:lnTo>
                    <a:pt x="1020" y="416"/>
                  </a:lnTo>
                  <a:lnTo>
                    <a:pt x="1022" y="412"/>
                  </a:lnTo>
                  <a:lnTo>
                    <a:pt x="1025" y="413"/>
                  </a:lnTo>
                  <a:lnTo>
                    <a:pt x="1030" y="410"/>
                  </a:lnTo>
                  <a:lnTo>
                    <a:pt x="1028" y="410"/>
                  </a:lnTo>
                  <a:lnTo>
                    <a:pt x="1027" y="402"/>
                  </a:lnTo>
                  <a:lnTo>
                    <a:pt x="1027" y="402"/>
                  </a:lnTo>
                  <a:lnTo>
                    <a:pt x="1028" y="408"/>
                  </a:lnTo>
                  <a:lnTo>
                    <a:pt x="1035" y="408"/>
                  </a:lnTo>
                  <a:lnTo>
                    <a:pt x="1038" y="400"/>
                  </a:lnTo>
                  <a:lnTo>
                    <a:pt x="1040" y="400"/>
                  </a:lnTo>
                  <a:lnTo>
                    <a:pt x="1038" y="404"/>
                  </a:lnTo>
                  <a:lnTo>
                    <a:pt x="1044" y="410"/>
                  </a:lnTo>
                  <a:lnTo>
                    <a:pt x="1046" y="410"/>
                  </a:lnTo>
                  <a:lnTo>
                    <a:pt x="1051" y="410"/>
                  </a:lnTo>
                  <a:lnTo>
                    <a:pt x="1051" y="408"/>
                  </a:lnTo>
                  <a:lnTo>
                    <a:pt x="1054" y="410"/>
                  </a:lnTo>
                  <a:lnTo>
                    <a:pt x="1054" y="410"/>
                  </a:lnTo>
                  <a:lnTo>
                    <a:pt x="1054" y="4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8" name="Полилиния 827"/>
            <p:cNvSpPr/>
            <p:nvPr/>
          </p:nvSpPr>
          <p:spPr bwMode="auto">
            <a:xfrm>
              <a:off x="2871968" y="-2809431"/>
              <a:ext cx="31270" cy="2855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8" y="10"/>
                </a:cxn>
                <a:cxn ang="0">
                  <a:pos x="5" y="11"/>
                </a:cxn>
                <a:cxn ang="0">
                  <a:pos x="8" y="13"/>
                </a:cxn>
                <a:cxn ang="0">
                  <a:pos x="4" y="16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2" y="19"/>
                </a:cxn>
                <a:cxn ang="0">
                  <a:pos x="13" y="16"/>
                </a:cxn>
                <a:cxn ang="0">
                  <a:pos x="16" y="16"/>
                </a:cxn>
                <a:cxn ang="0">
                  <a:pos x="18" y="18"/>
                </a:cxn>
                <a:cxn ang="0">
                  <a:pos x="16" y="21"/>
                </a:cxn>
                <a:cxn ang="0">
                  <a:pos x="21" y="21"/>
                </a:cxn>
                <a:cxn ang="0">
                  <a:pos x="20" y="19"/>
                </a:cxn>
                <a:cxn ang="0">
                  <a:pos x="23" y="18"/>
                </a:cxn>
                <a:cxn ang="0">
                  <a:pos x="18" y="1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23" h="21">
                  <a:moveTo>
                    <a:pt x="7" y="0"/>
                  </a:moveTo>
                  <a:lnTo>
                    <a:pt x="5" y="2"/>
                  </a:lnTo>
                  <a:lnTo>
                    <a:pt x="7" y="5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10"/>
                  </a:lnTo>
                  <a:lnTo>
                    <a:pt x="5" y="11"/>
                  </a:lnTo>
                  <a:lnTo>
                    <a:pt x="8" y="13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5" y="21"/>
                  </a:lnTo>
                  <a:lnTo>
                    <a:pt x="12" y="19"/>
                  </a:lnTo>
                  <a:lnTo>
                    <a:pt x="13" y="16"/>
                  </a:lnTo>
                  <a:lnTo>
                    <a:pt x="16" y="16"/>
                  </a:lnTo>
                  <a:lnTo>
                    <a:pt x="18" y="18"/>
                  </a:lnTo>
                  <a:lnTo>
                    <a:pt x="16" y="21"/>
                  </a:lnTo>
                  <a:lnTo>
                    <a:pt x="21" y="21"/>
                  </a:lnTo>
                  <a:lnTo>
                    <a:pt x="20" y="19"/>
                  </a:lnTo>
                  <a:lnTo>
                    <a:pt x="23" y="18"/>
                  </a:lnTo>
                  <a:lnTo>
                    <a:pt x="18" y="1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9" name="Полилиния 828"/>
            <p:cNvSpPr/>
            <p:nvPr/>
          </p:nvSpPr>
          <p:spPr bwMode="auto">
            <a:xfrm>
              <a:off x="6020701" y="-2022247"/>
              <a:ext cx="69338" cy="2447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8" y="2"/>
                </a:cxn>
                <a:cxn ang="0">
                  <a:pos x="2" y="10"/>
                </a:cxn>
                <a:cxn ang="0">
                  <a:pos x="0" y="13"/>
                </a:cxn>
                <a:cxn ang="0">
                  <a:pos x="2" y="16"/>
                </a:cxn>
                <a:cxn ang="0">
                  <a:pos x="14" y="18"/>
                </a:cxn>
                <a:cxn ang="0">
                  <a:pos x="19" y="16"/>
                </a:cxn>
                <a:cxn ang="0">
                  <a:pos x="50" y="14"/>
                </a:cxn>
                <a:cxn ang="0">
                  <a:pos x="51" y="14"/>
                </a:cxn>
                <a:cxn ang="0">
                  <a:pos x="50" y="10"/>
                </a:cxn>
                <a:cxn ang="0">
                  <a:pos x="43" y="8"/>
                </a:cxn>
                <a:cxn ang="0">
                  <a:pos x="43" y="5"/>
                </a:cxn>
                <a:cxn ang="0">
                  <a:pos x="37" y="2"/>
                </a:cxn>
                <a:cxn ang="0">
                  <a:pos x="32" y="3"/>
                </a:cxn>
                <a:cxn ang="0">
                  <a:pos x="24" y="2"/>
                </a:cxn>
                <a:cxn ang="0">
                  <a:pos x="19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51" h="18">
                  <a:moveTo>
                    <a:pt x="14" y="0"/>
                  </a:moveTo>
                  <a:lnTo>
                    <a:pt x="8" y="2"/>
                  </a:lnTo>
                  <a:lnTo>
                    <a:pt x="2" y="10"/>
                  </a:lnTo>
                  <a:lnTo>
                    <a:pt x="0" y="13"/>
                  </a:lnTo>
                  <a:lnTo>
                    <a:pt x="2" y="16"/>
                  </a:lnTo>
                  <a:lnTo>
                    <a:pt x="14" y="18"/>
                  </a:lnTo>
                  <a:lnTo>
                    <a:pt x="19" y="16"/>
                  </a:lnTo>
                  <a:lnTo>
                    <a:pt x="50" y="14"/>
                  </a:lnTo>
                  <a:lnTo>
                    <a:pt x="51" y="14"/>
                  </a:lnTo>
                  <a:lnTo>
                    <a:pt x="50" y="10"/>
                  </a:lnTo>
                  <a:lnTo>
                    <a:pt x="43" y="8"/>
                  </a:lnTo>
                  <a:lnTo>
                    <a:pt x="43" y="5"/>
                  </a:lnTo>
                  <a:lnTo>
                    <a:pt x="37" y="2"/>
                  </a:lnTo>
                  <a:lnTo>
                    <a:pt x="32" y="3"/>
                  </a:lnTo>
                  <a:lnTo>
                    <a:pt x="24" y="2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0" name="Полилиния 829"/>
            <p:cNvSpPr/>
            <p:nvPr/>
          </p:nvSpPr>
          <p:spPr bwMode="auto">
            <a:xfrm>
              <a:off x="6009825" y="-1996416"/>
              <a:ext cx="112844" cy="85653"/>
            </a:xfrm>
            <a:custGeom>
              <a:avLst/>
              <a:gdLst/>
              <a:ahLst/>
              <a:cxnLst>
                <a:cxn ang="0">
                  <a:pos x="40" y="50"/>
                </a:cxn>
                <a:cxn ang="0">
                  <a:pos x="37" y="53"/>
                </a:cxn>
                <a:cxn ang="0">
                  <a:pos x="35" y="52"/>
                </a:cxn>
                <a:cxn ang="0">
                  <a:pos x="26" y="55"/>
                </a:cxn>
                <a:cxn ang="0">
                  <a:pos x="21" y="45"/>
                </a:cxn>
                <a:cxn ang="0">
                  <a:pos x="18" y="42"/>
                </a:cxn>
                <a:cxn ang="0">
                  <a:pos x="18" y="37"/>
                </a:cxn>
                <a:cxn ang="0">
                  <a:pos x="13" y="32"/>
                </a:cxn>
                <a:cxn ang="0">
                  <a:pos x="11" y="24"/>
                </a:cxn>
                <a:cxn ang="0">
                  <a:pos x="0" y="20"/>
                </a:cxn>
                <a:cxn ang="0">
                  <a:pos x="2" y="16"/>
                </a:cxn>
                <a:cxn ang="0">
                  <a:pos x="5" y="16"/>
                </a:cxn>
                <a:cxn ang="0">
                  <a:pos x="5" y="15"/>
                </a:cxn>
                <a:cxn ang="0">
                  <a:pos x="11" y="15"/>
                </a:cxn>
                <a:cxn ang="0">
                  <a:pos x="10" y="11"/>
                </a:cxn>
                <a:cxn ang="0">
                  <a:pos x="3" y="10"/>
                </a:cxn>
                <a:cxn ang="0">
                  <a:pos x="0" y="8"/>
                </a:cxn>
                <a:cxn ang="0">
                  <a:pos x="5" y="0"/>
                </a:cxn>
                <a:cxn ang="0">
                  <a:pos x="10" y="5"/>
                </a:cxn>
                <a:cxn ang="0">
                  <a:pos x="10" y="0"/>
                </a:cxn>
                <a:cxn ang="0">
                  <a:pos x="11" y="2"/>
                </a:cxn>
                <a:cxn ang="0">
                  <a:pos x="16" y="7"/>
                </a:cxn>
                <a:cxn ang="0">
                  <a:pos x="18" y="5"/>
                </a:cxn>
                <a:cxn ang="0">
                  <a:pos x="19" y="7"/>
                </a:cxn>
                <a:cxn ang="0">
                  <a:pos x="21" y="3"/>
                </a:cxn>
                <a:cxn ang="0">
                  <a:pos x="26" y="11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56" y="15"/>
                </a:cxn>
                <a:cxn ang="0">
                  <a:pos x="67" y="16"/>
                </a:cxn>
                <a:cxn ang="0">
                  <a:pos x="61" y="23"/>
                </a:cxn>
                <a:cxn ang="0">
                  <a:pos x="51" y="28"/>
                </a:cxn>
                <a:cxn ang="0">
                  <a:pos x="51" y="29"/>
                </a:cxn>
                <a:cxn ang="0">
                  <a:pos x="56" y="36"/>
                </a:cxn>
                <a:cxn ang="0">
                  <a:pos x="59" y="36"/>
                </a:cxn>
                <a:cxn ang="0">
                  <a:pos x="62" y="39"/>
                </a:cxn>
                <a:cxn ang="0">
                  <a:pos x="64" y="34"/>
                </a:cxn>
                <a:cxn ang="0">
                  <a:pos x="67" y="31"/>
                </a:cxn>
                <a:cxn ang="0">
                  <a:pos x="69" y="31"/>
                </a:cxn>
                <a:cxn ang="0">
                  <a:pos x="75" y="40"/>
                </a:cxn>
                <a:cxn ang="0">
                  <a:pos x="82" y="52"/>
                </a:cxn>
                <a:cxn ang="0">
                  <a:pos x="83" y="58"/>
                </a:cxn>
                <a:cxn ang="0">
                  <a:pos x="80" y="56"/>
                </a:cxn>
                <a:cxn ang="0">
                  <a:pos x="78" y="58"/>
                </a:cxn>
                <a:cxn ang="0">
                  <a:pos x="80" y="63"/>
                </a:cxn>
                <a:cxn ang="0">
                  <a:pos x="75" y="60"/>
                </a:cxn>
                <a:cxn ang="0">
                  <a:pos x="69" y="48"/>
                </a:cxn>
                <a:cxn ang="0">
                  <a:pos x="64" y="44"/>
                </a:cxn>
                <a:cxn ang="0">
                  <a:pos x="61" y="42"/>
                </a:cxn>
                <a:cxn ang="0">
                  <a:pos x="54" y="44"/>
                </a:cxn>
                <a:cxn ang="0">
                  <a:pos x="51" y="40"/>
                </a:cxn>
                <a:cxn ang="0">
                  <a:pos x="48" y="44"/>
                </a:cxn>
                <a:cxn ang="0">
                  <a:pos x="50" y="48"/>
                </a:cxn>
                <a:cxn ang="0">
                  <a:pos x="45" y="53"/>
                </a:cxn>
                <a:cxn ang="0">
                  <a:pos x="42" y="50"/>
                </a:cxn>
                <a:cxn ang="0">
                  <a:pos x="40" y="50"/>
                </a:cxn>
                <a:cxn ang="0">
                  <a:pos x="40" y="50"/>
                </a:cxn>
              </a:cxnLst>
              <a:rect l="0" t="0" r="r" b="b"/>
              <a:pathLst>
                <a:path w="83" h="63">
                  <a:moveTo>
                    <a:pt x="40" y="50"/>
                  </a:moveTo>
                  <a:lnTo>
                    <a:pt x="37" y="53"/>
                  </a:lnTo>
                  <a:lnTo>
                    <a:pt x="35" y="52"/>
                  </a:lnTo>
                  <a:lnTo>
                    <a:pt x="26" y="55"/>
                  </a:lnTo>
                  <a:lnTo>
                    <a:pt x="21" y="45"/>
                  </a:lnTo>
                  <a:lnTo>
                    <a:pt x="18" y="42"/>
                  </a:lnTo>
                  <a:lnTo>
                    <a:pt x="18" y="37"/>
                  </a:lnTo>
                  <a:lnTo>
                    <a:pt x="13" y="32"/>
                  </a:lnTo>
                  <a:lnTo>
                    <a:pt x="11" y="24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11" y="15"/>
                  </a:lnTo>
                  <a:lnTo>
                    <a:pt x="10" y="11"/>
                  </a:lnTo>
                  <a:lnTo>
                    <a:pt x="3" y="10"/>
                  </a:lnTo>
                  <a:lnTo>
                    <a:pt x="0" y="8"/>
                  </a:lnTo>
                  <a:lnTo>
                    <a:pt x="5" y="0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6" y="7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1" y="3"/>
                  </a:lnTo>
                  <a:lnTo>
                    <a:pt x="26" y="11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56" y="15"/>
                  </a:lnTo>
                  <a:lnTo>
                    <a:pt x="67" y="16"/>
                  </a:lnTo>
                  <a:lnTo>
                    <a:pt x="61" y="23"/>
                  </a:lnTo>
                  <a:lnTo>
                    <a:pt x="51" y="28"/>
                  </a:lnTo>
                  <a:lnTo>
                    <a:pt x="51" y="29"/>
                  </a:lnTo>
                  <a:lnTo>
                    <a:pt x="56" y="36"/>
                  </a:lnTo>
                  <a:lnTo>
                    <a:pt x="59" y="36"/>
                  </a:lnTo>
                  <a:lnTo>
                    <a:pt x="62" y="39"/>
                  </a:lnTo>
                  <a:lnTo>
                    <a:pt x="64" y="34"/>
                  </a:lnTo>
                  <a:lnTo>
                    <a:pt x="67" y="31"/>
                  </a:lnTo>
                  <a:lnTo>
                    <a:pt x="69" y="31"/>
                  </a:lnTo>
                  <a:lnTo>
                    <a:pt x="75" y="40"/>
                  </a:lnTo>
                  <a:lnTo>
                    <a:pt x="82" y="52"/>
                  </a:lnTo>
                  <a:lnTo>
                    <a:pt x="83" y="58"/>
                  </a:lnTo>
                  <a:lnTo>
                    <a:pt x="80" y="56"/>
                  </a:lnTo>
                  <a:lnTo>
                    <a:pt x="78" y="58"/>
                  </a:lnTo>
                  <a:lnTo>
                    <a:pt x="80" y="63"/>
                  </a:lnTo>
                  <a:lnTo>
                    <a:pt x="75" y="60"/>
                  </a:lnTo>
                  <a:lnTo>
                    <a:pt x="69" y="48"/>
                  </a:lnTo>
                  <a:lnTo>
                    <a:pt x="64" y="44"/>
                  </a:lnTo>
                  <a:lnTo>
                    <a:pt x="61" y="42"/>
                  </a:lnTo>
                  <a:lnTo>
                    <a:pt x="54" y="44"/>
                  </a:lnTo>
                  <a:lnTo>
                    <a:pt x="51" y="40"/>
                  </a:lnTo>
                  <a:lnTo>
                    <a:pt x="48" y="44"/>
                  </a:lnTo>
                  <a:lnTo>
                    <a:pt x="50" y="48"/>
                  </a:lnTo>
                  <a:lnTo>
                    <a:pt x="45" y="53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40" y="5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1" name="Полилиния 830"/>
            <p:cNvSpPr/>
            <p:nvPr/>
          </p:nvSpPr>
          <p:spPr bwMode="auto">
            <a:xfrm>
              <a:off x="5606037" y="-2148686"/>
              <a:ext cx="587329" cy="421463"/>
            </a:xfrm>
            <a:custGeom>
              <a:avLst/>
              <a:gdLst/>
              <a:ahLst/>
              <a:cxnLst>
                <a:cxn ang="0">
                  <a:pos x="348" y="140"/>
                </a:cxn>
                <a:cxn ang="0">
                  <a:pos x="361" y="146"/>
                </a:cxn>
                <a:cxn ang="0">
                  <a:pos x="385" y="160"/>
                </a:cxn>
                <a:cxn ang="0">
                  <a:pos x="387" y="141"/>
                </a:cxn>
                <a:cxn ang="0">
                  <a:pos x="406" y="120"/>
                </a:cxn>
                <a:cxn ang="0">
                  <a:pos x="424" y="103"/>
                </a:cxn>
                <a:cxn ang="0">
                  <a:pos x="430" y="91"/>
                </a:cxn>
                <a:cxn ang="0">
                  <a:pos x="411" y="80"/>
                </a:cxn>
                <a:cxn ang="0">
                  <a:pos x="348" y="98"/>
                </a:cxn>
                <a:cxn ang="0">
                  <a:pos x="324" y="109"/>
                </a:cxn>
                <a:cxn ang="0">
                  <a:pos x="303" y="103"/>
                </a:cxn>
                <a:cxn ang="0">
                  <a:pos x="292" y="106"/>
                </a:cxn>
                <a:cxn ang="0">
                  <a:pos x="249" y="109"/>
                </a:cxn>
                <a:cxn ang="0">
                  <a:pos x="181" y="90"/>
                </a:cxn>
                <a:cxn ang="0">
                  <a:pos x="169" y="85"/>
                </a:cxn>
                <a:cxn ang="0">
                  <a:pos x="164" y="64"/>
                </a:cxn>
                <a:cxn ang="0">
                  <a:pos x="146" y="59"/>
                </a:cxn>
                <a:cxn ang="0">
                  <a:pos x="138" y="42"/>
                </a:cxn>
                <a:cxn ang="0">
                  <a:pos x="151" y="40"/>
                </a:cxn>
                <a:cxn ang="0">
                  <a:pos x="140" y="27"/>
                </a:cxn>
                <a:cxn ang="0">
                  <a:pos x="149" y="19"/>
                </a:cxn>
                <a:cxn ang="0">
                  <a:pos x="149" y="6"/>
                </a:cxn>
                <a:cxn ang="0">
                  <a:pos x="137" y="0"/>
                </a:cxn>
                <a:cxn ang="0">
                  <a:pos x="104" y="16"/>
                </a:cxn>
                <a:cxn ang="0">
                  <a:pos x="66" y="14"/>
                </a:cxn>
                <a:cxn ang="0">
                  <a:pos x="68" y="26"/>
                </a:cxn>
                <a:cxn ang="0">
                  <a:pos x="72" y="39"/>
                </a:cxn>
                <a:cxn ang="0">
                  <a:pos x="88" y="48"/>
                </a:cxn>
                <a:cxn ang="0">
                  <a:pos x="85" y="61"/>
                </a:cxn>
                <a:cxn ang="0">
                  <a:pos x="66" y="74"/>
                </a:cxn>
                <a:cxn ang="0">
                  <a:pos x="34" y="99"/>
                </a:cxn>
                <a:cxn ang="0">
                  <a:pos x="28" y="120"/>
                </a:cxn>
                <a:cxn ang="0">
                  <a:pos x="44" y="136"/>
                </a:cxn>
                <a:cxn ang="0">
                  <a:pos x="26" y="140"/>
                </a:cxn>
                <a:cxn ang="0">
                  <a:pos x="3" y="141"/>
                </a:cxn>
                <a:cxn ang="0">
                  <a:pos x="16" y="154"/>
                </a:cxn>
                <a:cxn ang="0">
                  <a:pos x="36" y="156"/>
                </a:cxn>
                <a:cxn ang="0">
                  <a:pos x="18" y="162"/>
                </a:cxn>
                <a:cxn ang="0">
                  <a:pos x="66" y="159"/>
                </a:cxn>
                <a:cxn ang="0">
                  <a:pos x="71" y="164"/>
                </a:cxn>
                <a:cxn ang="0">
                  <a:pos x="79" y="180"/>
                </a:cxn>
                <a:cxn ang="0">
                  <a:pos x="85" y="202"/>
                </a:cxn>
                <a:cxn ang="0">
                  <a:pos x="109" y="233"/>
                </a:cxn>
                <a:cxn ang="0">
                  <a:pos x="125" y="253"/>
                </a:cxn>
                <a:cxn ang="0">
                  <a:pos x="185" y="310"/>
                </a:cxn>
                <a:cxn ang="0">
                  <a:pos x="204" y="287"/>
                </a:cxn>
                <a:cxn ang="0">
                  <a:pos x="209" y="252"/>
                </a:cxn>
                <a:cxn ang="0">
                  <a:pos x="207" y="231"/>
                </a:cxn>
                <a:cxn ang="0">
                  <a:pos x="220" y="225"/>
                </a:cxn>
                <a:cxn ang="0">
                  <a:pos x="268" y="192"/>
                </a:cxn>
                <a:cxn ang="0">
                  <a:pos x="294" y="170"/>
                </a:cxn>
                <a:cxn ang="0">
                  <a:pos x="318" y="167"/>
                </a:cxn>
                <a:cxn ang="0">
                  <a:pos x="315" y="154"/>
                </a:cxn>
                <a:cxn ang="0">
                  <a:pos x="299" y="128"/>
                </a:cxn>
                <a:cxn ang="0">
                  <a:pos x="300" y="122"/>
                </a:cxn>
                <a:cxn ang="0">
                  <a:pos x="308" y="114"/>
                </a:cxn>
                <a:cxn ang="0">
                  <a:pos x="323" y="123"/>
                </a:cxn>
              </a:cxnLst>
              <a:rect l="0" t="0" r="r" b="b"/>
              <a:pathLst>
                <a:path w="432" h="310">
                  <a:moveTo>
                    <a:pt x="329" y="127"/>
                  </a:moveTo>
                  <a:lnTo>
                    <a:pt x="353" y="127"/>
                  </a:lnTo>
                  <a:lnTo>
                    <a:pt x="364" y="128"/>
                  </a:lnTo>
                  <a:lnTo>
                    <a:pt x="358" y="135"/>
                  </a:lnTo>
                  <a:lnTo>
                    <a:pt x="348" y="140"/>
                  </a:lnTo>
                  <a:lnTo>
                    <a:pt x="348" y="141"/>
                  </a:lnTo>
                  <a:lnTo>
                    <a:pt x="353" y="148"/>
                  </a:lnTo>
                  <a:lnTo>
                    <a:pt x="356" y="148"/>
                  </a:lnTo>
                  <a:lnTo>
                    <a:pt x="359" y="151"/>
                  </a:lnTo>
                  <a:lnTo>
                    <a:pt x="361" y="146"/>
                  </a:lnTo>
                  <a:lnTo>
                    <a:pt x="364" y="143"/>
                  </a:lnTo>
                  <a:lnTo>
                    <a:pt x="366" y="143"/>
                  </a:lnTo>
                  <a:lnTo>
                    <a:pt x="372" y="152"/>
                  </a:lnTo>
                  <a:lnTo>
                    <a:pt x="379" y="164"/>
                  </a:lnTo>
                  <a:lnTo>
                    <a:pt x="385" y="160"/>
                  </a:lnTo>
                  <a:lnTo>
                    <a:pt x="382" y="156"/>
                  </a:lnTo>
                  <a:lnTo>
                    <a:pt x="382" y="152"/>
                  </a:lnTo>
                  <a:lnTo>
                    <a:pt x="387" y="152"/>
                  </a:lnTo>
                  <a:lnTo>
                    <a:pt x="383" y="143"/>
                  </a:lnTo>
                  <a:lnTo>
                    <a:pt x="387" y="141"/>
                  </a:lnTo>
                  <a:lnTo>
                    <a:pt x="396" y="141"/>
                  </a:lnTo>
                  <a:lnTo>
                    <a:pt x="396" y="141"/>
                  </a:lnTo>
                  <a:lnTo>
                    <a:pt x="401" y="130"/>
                  </a:lnTo>
                  <a:lnTo>
                    <a:pt x="400" y="127"/>
                  </a:lnTo>
                  <a:lnTo>
                    <a:pt x="406" y="120"/>
                  </a:lnTo>
                  <a:lnTo>
                    <a:pt x="404" y="115"/>
                  </a:lnTo>
                  <a:lnTo>
                    <a:pt x="404" y="112"/>
                  </a:lnTo>
                  <a:lnTo>
                    <a:pt x="412" y="109"/>
                  </a:lnTo>
                  <a:lnTo>
                    <a:pt x="416" y="104"/>
                  </a:lnTo>
                  <a:lnTo>
                    <a:pt x="424" y="103"/>
                  </a:lnTo>
                  <a:lnTo>
                    <a:pt x="428" y="104"/>
                  </a:lnTo>
                  <a:lnTo>
                    <a:pt x="428" y="98"/>
                  </a:lnTo>
                  <a:lnTo>
                    <a:pt x="432" y="96"/>
                  </a:lnTo>
                  <a:lnTo>
                    <a:pt x="432" y="93"/>
                  </a:lnTo>
                  <a:lnTo>
                    <a:pt x="430" y="91"/>
                  </a:lnTo>
                  <a:lnTo>
                    <a:pt x="427" y="90"/>
                  </a:lnTo>
                  <a:lnTo>
                    <a:pt x="416" y="90"/>
                  </a:lnTo>
                  <a:lnTo>
                    <a:pt x="414" y="83"/>
                  </a:lnTo>
                  <a:lnTo>
                    <a:pt x="411" y="83"/>
                  </a:lnTo>
                  <a:lnTo>
                    <a:pt x="411" y="80"/>
                  </a:lnTo>
                  <a:lnTo>
                    <a:pt x="406" y="79"/>
                  </a:lnTo>
                  <a:lnTo>
                    <a:pt x="396" y="82"/>
                  </a:lnTo>
                  <a:lnTo>
                    <a:pt x="385" y="80"/>
                  </a:lnTo>
                  <a:lnTo>
                    <a:pt x="366" y="93"/>
                  </a:lnTo>
                  <a:lnTo>
                    <a:pt x="348" y="98"/>
                  </a:lnTo>
                  <a:lnTo>
                    <a:pt x="348" y="101"/>
                  </a:lnTo>
                  <a:lnTo>
                    <a:pt x="355" y="103"/>
                  </a:lnTo>
                  <a:lnTo>
                    <a:pt x="356" y="107"/>
                  </a:lnTo>
                  <a:lnTo>
                    <a:pt x="355" y="107"/>
                  </a:lnTo>
                  <a:lnTo>
                    <a:pt x="324" y="109"/>
                  </a:lnTo>
                  <a:lnTo>
                    <a:pt x="319" y="111"/>
                  </a:lnTo>
                  <a:lnTo>
                    <a:pt x="307" y="109"/>
                  </a:lnTo>
                  <a:lnTo>
                    <a:pt x="305" y="106"/>
                  </a:lnTo>
                  <a:lnTo>
                    <a:pt x="307" y="103"/>
                  </a:lnTo>
                  <a:lnTo>
                    <a:pt x="303" y="103"/>
                  </a:lnTo>
                  <a:lnTo>
                    <a:pt x="303" y="98"/>
                  </a:lnTo>
                  <a:lnTo>
                    <a:pt x="302" y="95"/>
                  </a:lnTo>
                  <a:lnTo>
                    <a:pt x="292" y="96"/>
                  </a:lnTo>
                  <a:lnTo>
                    <a:pt x="290" y="101"/>
                  </a:lnTo>
                  <a:lnTo>
                    <a:pt x="292" y="106"/>
                  </a:lnTo>
                  <a:lnTo>
                    <a:pt x="292" y="107"/>
                  </a:lnTo>
                  <a:lnTo>
                    <a:pt x="295" y="109"/>
                  </a:lnTo>
                  <a:lnTo>
                    <a:pt x="295" y="114"/>
                  </a:lnTo>
                  <a:lnTo>
                    <a:pt x="282" y="114"/>
                  </a:lnTo>
                  <a:lnTo>
                    <a:pt x="249" y="109"/>
                  </a:lnTo>
                  <a:lnTo>
                    <a:pt x="238" y="104"/>
                  </a:lnTo>
                  <a:lnTo>
                    <a:pt x="214" y="103"/>
                  </a:lnTo>
                  <a:lnTo>
                    <a:pt x="209" y="99"/>
                  </a:lnTo>
                  <a:lnTo>
                    <a:pt x="194" y="96"/>
                  </a:lnTo>
                  <a:lnTo>
                    <a:pt x="181" y="90"/>
                  </a:lnTo>
                  <a:lnTo>
                    <a:pt x="178" y="90"/>
                  </a:lnTo>
                  <a:lnTo>
                    <a:pt x="177" y="90"/>
                  </a:lnTo>
                  <a:lnTo>
                    <a:pt x="172" y="87"/>
                  </a:lnTo>
                  <a:lnTo>
                    <a:pt x="170" y="87"/>
                  </a:lnTo>
                  <a:lnTo>
                    <a:pt x="169" y="85"/>
                  </a:lnTo>
                  <a:lnTo>
                    <a:pt x="172" y="82"/>
                  </a:lnTo>
                  <a:lnTo>
                    <a:pt x="170" y="75"/>
                  </a:lnTo>
                  <a:lnTo>
                    <a:pt x="177" y="71"/>
                  </a:lnTo>
                  <a:lnTo>
                    <a:pt x="180" y="71"/>
                  </a:lnTo>
                  <a:lnTo>
                    <a:pt x="164" y="64"/>
                  </a:lnTo>
                  <a:lnTo>
                    <a:pt x="162" y="63"/>
                  </a:lnTo>
                  <a:lnTo>
                    <a:pt x="156" y="63"/>
                  </a:lnTo>
                  <a:lnTo>
                    <a:pt x="154" y="61"/>
                  </a:lnTo>
                  <a:lnTo>
                    <a:pt x="146" y="61"/>
                  </a:lnTo>
                  <a:lnTo>
                    <a:pt x="146" y="59"/>
                  </a:lnTo>
                  <a:lnTo>
                    <a:pt x="141" y="56"/>
                  </a:lnTo>
                  <a:lnTo>
                    <a:pt x="141" y="50"/>
                  </a:lnTo>
                  <a:lnTo>
                    <a:pt x="137" y="47"/>
                  </a:lnTo>
                  <a:lnTo>
                    <a:pt x="135" y="43"/>
                  </a:lnTo>
                  <a:lnTo>
                    <a:pt x="138" y="42"/>
                  </a:lnTo>
                  <a:lnTo>
                    <a:pt x="143" y="45"/>
                  </a:lnTo>
                  <a:lnTo>
                    <a:pt x="145" y="45"/>
                  </a:lnTo>
                  <a:lnTo>
                    <a:pt x="146" y="42"/>
                  </a:lnTo>
                  <a:lnTo>
                    <a:pt x="149" y="43"/>
                  </a:lnTo>
                  <a:lnTo>
                    <a:pt x="151" y="40"/>
                  </a:lnTo>
                  <a:lnTo>
                    <a:pt x="148" y="37"/>
                  </a:lnTo>
                  <a:lnTo>
                    <a:pt x="148" y="35"/>
                  </a:lnTo>
                  <a:lnTo>
                    <a:pt x="143" y="34"/>
                  </a:lnTo>
                  <a:lnTo>
                    <a:pt x="140" y="32"/>
                  </a:lnTo>
                  <a:lnTo>
                    <a:pt x="140" y="27"/>
                  </a:lnTo>
                  <a:lnTo>
                    <a:pt x="138" y="26"/>
                  </a:lnTo>
                  <a:lnTo>
                    <a:pt x="145" y="24"/>
                  </a:lnTo>
                  <a:lnTo>
                    <a:pt x="146" y="24"/>
                  </a:lnTo>
                  <a:lnTo>
                    <a:pt x="146" y="19"/>
                  </a:lnTo>
                  <a:lnTo>
                    <a:pt x="149" y="19"/>
                  </a:lnTo>
                  <a:lnTo>
                    <a:pt x="149" y="18"/>
                  </a:lnTo>
                  <a:lnTo>
                    <a:pt x="153" y="16"/>
                  </a:lnTo>
                  <a:lnTo>
                    <a:pt x="154" y="6"/>
                  </a:lnTo>
                  <a:lnTo>
                    <a:pt x="153" y="5"/>
                  </a:lnTo>
                  <a:lnTo>
                    <a:pt x="149" y="6"/>
                  </a:lnTo>
                  <a:lnTo>
                    <a:pt x="148" y="5"/>
                  </a:lnTo>
                  <a:lnTo>
                    <a:pt x="146" y="5"/>
                  </a:lnTo>
                  <a:lnTo>
                    <a:pt x="143" y="3"/>
                  </a:lnTo>
                  <a:lnTo>
                    <a:pt x="143" y="2"/>
                  </a:lnTo>
                  <a:lnTo>
                    <a:pt x="137" y="0"/>
                  </a:lnTo>
                  <a:lnTo>
                    <a:pt x="129" y="2"/>
                  </a:lnTo>
                  <a:lnTo>
                    <a:pt x="119" y="6"/>
                  </a:lnTo>
                  <a:lnTo>
                    <a:pt x="114" y="6"/>
                  </a:lnTo>
                  <a:lnTo>
                    <a:pt x="106" y="11"/>
                  </a:lnTo>
                  <a:lnTo>
                    <a:pt x="104" y="16"/>
                  </a:lnTo>
                  <a:lnTo>
                    <a:pt x="98" y="14"/>
                  </a:lnTo>
                  <a:lnTo>
                    <a:pt x="95" y="16"/>
                  </a:lnTo>
                  <a:lnTo>
                    <a:pt x="92" y="16"/>
                  </a:lnTo>
                  <a:lnTo>
                    <a:pt x="85" y="18"/>
                  </a:lnTo>
                  <a:lnTo>
                    <a:pt x="66" y="14"/>
                  </a:lnTo>
                  <a:lnTo>
                    <a:pt x="61" y="16"/>
                  </a:lnTo>
                  <a:lnTo>
                    <a:pt x="60" y="19"/>
                  </a:lnTo>
                  <a:lnTo>
                    <a:pt x="63" y="21"/>
                  </a:lnTo>
                  <a:lnTo>
                    <a:pt x="61" y="22"/>
                  </a:lnTo>
                  <a:lnTo>
                    <a:pt x="68" y="26"/>
                  </a:lnTo>
                  <a:lnTo>
                    <a:pt x="64" y="27"/>
                  </a:lnTo>
                  <a:lnTo>
                    <a:pt x="69" y="30"/>
                  </a:lnTo>
                  <a:lnTo>
                    <a:pt x="66" y="34"/>
                  </a:lnTo>
                  <a:lnTo>
                    <a:pt x="72" y="37"/>
                  </a:lnTo>
                  <a:lnTo>
                    <a:pt x="72" y="39"/>
                  </a:lnTo>
                  <a:lnTo>
                    <a:pt x="77" y="40"/>
                  </a:lnTo>
                  <a:lnTo>
                    <a:pt x="79" y="43"/>
                  </a:lnTo>
                  <a:lnTo>
                    <a:pt x="87" y="43"/>
                  </a:lnTo>
                  <a:lnTo>
                    <a:pt x="90" y="47"/>
                  </a:lnTo>
                  <a:lnTo>
                    <a:pt x="88" y="48"/>
                  </a:lnTo>
                  <a:lnTo>
                    <a:pt x="80" y="50"/>
                  </a:lnTo>
                  <a:lnTo>
                    <a:pt x="79" y="53"/>
                  </a:lnTo>
                  <a:lnTo>
                    <a:pt x="82" y="56"/>
                  </a:lnTo>
                  <a:lnTo>
                    <a:pt x="80" y="59"/>
                  </a:lnTo>
                  <a:lnTo>
                    <a:pt x="85" y="61"/>
                  </a:lnTo>
                  <a:lnTo>
                    <a:pt x="82" y="61"/>
                  </a:lnTo>
                  <a:lnTo>
                    <a:pt x="77" y="63"/>
                  </a:lnTo>
                  <a:lnTo>
                    <a:pt x="72" y="69"/>
                  </a:lnTo>
                  <a:lnTo>
                    <a:pt x="72" y="72"/>
                  </a:lnTo>
                  <a:lnTo>
                    <a:pt x="66" y="74"/>
                  </a:lnTo>
                  <a:lnTo>
                    <a:pt x="60" y="85"/>
                  </a:lnTo>
                  <a:lnTo>
                    <a:pt x="53" y="88"/>
                  </a:lnTo>
                  <a:lnTo>
                    <a:pt x="47" y="96"/>
                  </a:lnTo>
                  <a:lnTo>
                    <a:pt x="37" y="98"/>
                  </a:lnTo>
                  <a:lnTo>
                    <a:pt x="34" y="99"/>
                  </a:lnTo>
                  <a:lnTo>
                    <a:pt x="28" y="96"/>
                  </a:lnTo>
                  <a:lnTo>
                    <a:pt x="16" y="106"/>
                  </a:lnTo>
                  <a:lnTo>
                    <a:pt x="16" y="112"/>
                  </a:lnTo>
                  <a:lnTo>
                    <a:pt x="28" y="114"/>
                  </a:lnTo>
                  <a:lnTo>
                    <a:pt x="28" y="120"/>
                  </a:lnTo>
                  <a:lnTo>
                    <a:pt x="31" y="122"/>
                  </a:lnTo>
                  <a:lnTo>
                    <a:pt x="36" y="123"/>
                  </a:lnTo>
                  <a:lnTo>
                    <a:pt x="37" y="127"/>
                  </a:lnTo>
                  <a:lnTo>
                    <a:pt x="44" y="133"/>
                  </a:lnTo>
                  <a:lnTo>
                    <a:pt x="44" y="136"/>
                  </a:lnTo>
                  <a:lnTo>
                    <a:pt x="45" y="138"/>
                  </a:lnTo>
                  <a:lnTo>
                    <a:pt x="40" y="138"/>
                  </a:lnTo>
                  <a:lnTo>
                    <a:pt x="36" y="136"/>
                  </a:lnTo>
                  <a:lnTo>
                    <a:pt x="29" y="140"/>
                  </a:lnTo>
                  <a:lnTo>
                    <a:pt x="26" y="140"/>
                  </a:lnTo>
                  <a:lnTo>
                    <a:pt x="23" y="138"/>
                  </a:lnTo>
                  <a:lnTo>
                    <a:pt x="11" y="138"/>
                  </a:lnTo>
                  <a:lnTo>
                    <a:pt x="10" y="138"/>
                  </a:lnTo>
                  <a:lnTo>
                    <a:pt x="11" y="141"/>
                  </a:lnTo>
                  <a:lnTo>
                    <a:pt x="3" y="141"/>
                  </a:lnTo>
                  <a:lnTo>
                    <a:pt x="0" y="144"/>
                  </a:lnTo>
                  <a:lnTo>
                    <a:pt x="2" y="146"/>
                  </a:lnTo>
                  <a:lnTo>
                    <a:pt x="3" y="146"/>
                  </a:lnTo>
                  <a:lnTo>
                    <a:pt x="10" y="151"/>
                  </a:lnTo>
                  <a:lnTo>
                    <a:pt x="16" y="154"/>
                  </a:lnTo>
                  <a:lnTo>
                    <a:pt x="28" y="154"/>
                  </a:lnTo>
                  <a:lnTo>
                    <a:pt x="34" y="152"/>
                  </a:lnTo>
                  <a:lnTo>
                    <a:pt x="36" y="151"/>
                  </a:lnTo>
                  <a:lnTo>
                    <a:pt x="37" y="152"/>
                  </a:lnTo>
                  <a:lnTo>
                    <a:pt x="36" y="156"/>
                  </a:lnTo>
                  <a:lnTo>
                    <a:pt x="31" y="159"/>
                  </a:lnTo>
                  <a:lnTo>
                    <a:pt x="21" y="160"/>
                  </a:lnTo>
                  <a:lnTo>
                    <a:pt x="18" y="159"/>
                  </a:lnTo>
                  <a:lnTo>
                    <a:pt x="16" y="159"/>
                  </a:lnTo>
                  <a:lnTo>
                    <a:pt x="18" y="162"/>
                  </a:lnTo>
                  <a:lnTo>
                    <a:pt x="42" y="176"/>
                  </a:lnTo>
                  <a:lnTo>
                    <a:pt x="53" y="176"/>
                  </a:lnTo>
                  <a:lnTo>
                    <a:pt x="64" y="173"/>
                  </a:lnTo>
                  <a:lnTo>
                    <a:pt x="66" y="168"/>
                  </a:lnTo>
                  <a:lnTo>
                    <a:pt x="66" y="159"/>
                  </a:lnTo>
                  <a:lnTo>
                    <a:pt x="68" y="160"/>
                  </a:lnTo>
                  <a:lnTo>
                    <a:pt x="76" y="160"/>
                  </a:lnTo>
                  <a:lnTo>
                    <a:pt x="74" y="162"/>
                  </a:lnTo>
                  <a:lnTo>
                    <a:pt x="72" y="162"/>
                  </a:lnTo>
                  <a:lnTo>
                    <a:pt x="71" y="164"/>
                  </a:lnTo>
                  <a:lnTo>
                    <a:pt x="72" y="167"/>
                  </a:lnTo>
                  <a:lnTo>
                    <a:pt x="74" y="167"/>
                  </a:lnTo>
                  <a:lnTo>
                    <a:pt x="74" y="172"/>
                  </a:lnTo>
                  <a:lnTo>
                    <a:pt x="76" y="173"/>
                  </a:lnTo>
                  <a:lnTo>
                    <a:pt x="79" y="180"/>
                  </a:lnTo>
                  <a:lnTo>
                    <a:pt x="79" y="188"/>
                  </a:lnTo>
                  <a:lnTo>
                    <a:pt x="82" y="196"/>
                  </a:lnTo>
                  <a:lnTo>
                    <a:pt x="84" y="194"/>
                  </a:lnTo>
                  <a:lnTo>
                    <a:pt x="84" y="194"/>
                  </a:lnTo>
                  <a:lnTo>
                    <a:pt x="85" y="202"/>
                  </a:lnTo>
                  <a:lnTo>
                    <a:pt x="92" y="213"/>
                  </a:lnTo>
                  <a:lnTo>
                    <a:pt x="96" y="223"/>
                  </a:lnTo>
                  <a:lnTo>
                    <a:pt x="104" y="231"/>
                  </a:lnTo>
                  <a:lnTo>
                    <a:pt x="106" y="233"/>
                  </a:lnTo>
                  <a:lnTo>
                    <a:pt x="109" y="233"/>
                  </a:lnTo>
                  <a:lnTo>
                    <a:pt x="108" y="234"/>
                  </a:lnTo>
                  <a:lnTo>
                    <a:pt x="111" y="239"/>
                  </a:lnTo>
                  <a:lnTo>
                    <a:pt x="111" y="239"/>
                  </a:lnTo>
                  <a:lnTo>
                    <a:pt x="116" y="242"/>
                  </a:lnTo>
                  <a:lnTo>
                    <a:pt x="125" y="253"/>
                  </a:lnTo>
                  <a:lnTo>
                    <a:pt x="133" y="266"/>
                  </a:lnTo>
                  <a:lnTo>
                    <a:pt x="146" y="274"/>
                  </a:lnTo>
                  <a:lnTo>
                    <a:pt x="165" y="300"/>
                  </a:lnTo>
                  <a:lnTo>
                    <a:pt x="180" y="310"/>
                  </a:lnTo>
                  <a:lnTo>
                    <a:pt x="185" y="310"/>
                  </a:lnTo>
                  <a:lnTo>
                    <a:pt x="189" y="305"/>
                  </a:lnTo>
                  <a:lnTo>
                    <a:pt x="191" y="300"/>
                  </a:lnTo>
                  <a:lnTo>
                    <a:pt x="201" y="297"/>
                  </a:lnTo>
                  <a:lnTo>
                    <a:pt x="201" y="293"/>
                  </a:lnTo>
                  <a:lnTo>
                    <a:pt x="204" y="287"/>
                  </a:lnTo>
                  <a:lnTo>
                    <a:pt x="212" y="287"/>
                  </a:lnTo>
                  <a:lnTo>
                    <a:pt x="209" y="273"/>
                  </a:lnTo>
                  <a:lnTo>
                    <a:pt x="212" y="257"/>
                  </a:lnTo>
                  <a:lnTo>
                    <a:pt x="212" y="255"/>
                  </a:lnTo>
                  <a:lnTo>
                    <a:pt x="209" y="252"/>
                  </a:lnTo>
                  <a:lnTo>
                    <a:pt x="210" y="252"/>
                  </a:lnTo>
                  <a:lnTo>
                    <a:pt x="207" y="247"/>
                  </a:lnTo>
                  <a:lnTo>
                    <a:pt x="207" y="242"/>
                  </a:lnTo>
                  <a:lnTo>
                    <a:pt x="202" y="234"/>
                  </a:lnTo>
                  <a:lnTo>
                    <a:pt x="207" y="231"/>
                  </a:lnTo>
                  <a:lnTo>
                    <a:pt x="212" y="229"/>
                  </a:lnTo>
                  <a:lnTo>
                    <a:pt x="215" y="229"/>
                  </a:lnTo>
                  <a:lnTo>
                    <a:pt x="217" y="229"/>
                  </a:lnTo>
                  <a:lnTo>
                    <a:pt x="218" y="228"/>
                  </a:lnTo>
                  <a:lnTo>
                    <a:pt x="220" y="225"/>
                  </a:lnTo>
                  <a:lnTo>
                    <a:pt x="226" y="223"/>
                  </a:lnTo>
                  <a:lnTo>
                    <a:pt x="233" y="221"/>
                  </a:lnTo>
                  <a:lnTo>
                    <a:pt x="234" y="217"/>
                  </a:lnTo>
                  <a:lnTo>
                    <a:pt x="258" y="202"/>
                  </a:lnTo>
                  <a:lnTo>
                    <a:pt x="268" y="192"/>
                  </a:lnTo>
                  <a:lnTo>
                    <a:pt x="279" y="188"/>
                  </a:lnTo>
                  <a:lnTo>
                    <a:pt x="287" y="184"/>
                  </a:lnTo>
                  <a:lnTo>
                    <a:pt x="295" y="176"/>
                  </a:lnTo>
                  <a:lnTo>
                    <a:pt x="294" y="173"/>
                  </a:lnTo>
                  <a:lnTo>
                    <a:pt x="294" y="170"/>
                  </a:lnTo>
                  <a:lnTo>
                    <a:pt x="307" y="165"/>
                  </a:lnTo>
                  <a:lnTo>
                    <a:pt x="308" y="160"/>
                  </a:lnTo>
                  <a:lnTo>
                    <a:pt x="310" y="165"/>
                  </a:lnTo>
                  <a:lnTo>
                    <a:pt x="313" y="167"/>
                  </a:lnTo>
                  <a:lnTo>
                    <a:pt x="318" y="167"/>
                  </a:lnTo>
                  <a:lnTo>
                    <a:pt x="318" y="165"/>
                  </a:lnTo>
                  <a:lnTo>
                    <a:pt x="321" y="167"/>
                  </a:lnTo>
                  <a:lnTo>
                    <a:pt x="323" y="167"/>
                  </a:lnTo>
                  <a:lnTo>
                    <a:pt x="318" y="157"/>
                  </a:lnTo>
                  <a:lnTo>
                    <a:pt x="315" y="154"/>
                  </a:lnTo>
                  <a:lnTo>
                    <a:pt x="315" y="149"/>
                  </a:lnTo>
                  <a:lnTo>
                    <a:pt x="310" y="144"/>
                  </a:lnTo>
                  <a:lnTo>
                    <a:pt x="308" y="136"/>
                  </a:lnTo>
                  <a:lnTo>
                    <a:pt x="297" y="132"/>
                  </a:lnTo>
                  <a:lnTo>
                    <a:pt x="299" y="128"/>
                  </a:lnTo>
                  <a:lnTo>
                    <a:pt x="302" y="128"/>
                  </a:lnTo>
                  <a:lnTo>
                    <a:pt x="302" y="127"/>
                  </a:lnTo>
                  <a:lnTo>
                    <a:pt x="308" y="127"/>
                  </a:lnTo>
                  <a:lnTo>
                    <a:pt x="307" y="123"/>
                  </a:lnTo>
                  <a:lnTo>
                    <a:pt x="300" y="122"/>
                  </a:lnTo>
                  <a:lnTo>
                    <a:pt x="297" y="120"/>
                  </a:lnTo>
                  <a:lnTo>
                    <a:pt x="302" y="112"/>
                  </a:lnTo>
                  <a:lnTo>
                    <a:pt x="307" y="117"/>
                  </a:lnTo>
                  <a:lnTo>
                    <a:pt x="307" y="112"/>
                  </a:lnTo>
                  <a:lnTo>
                    <a:pt x="308" y="114"/>
                  </a:lnTo>
                  <a:lnTo>
                    <a:pt x="313" y="119"/>
                  </a:lnTo>
                  <a:lnTo>
                    <a:pt x="315" y="117"/>
                  </a:lnTo>
                  <a:lnTo>
                    <a:pt x="316" y="119"/>
                  </a:lnTo>
                  <a:lnTo>
                    <a:pt x="318" y="115"/>
                  </a:lnTo>
                  <a:lnTo>
                    <a:pt x="323" y="123"/>
                  </a:lnTo>
                  <a:lnTo>
                    <a:pt x="329" y="127"/>
                  </a:lnTo>
                  <a:lnTo>
                    <a:pt x="329" y="127"/>
                  </a:lnTo>
                  <a:lnTo>
                    <a:pt x="329" y="12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2" name="Полилиния 831"/>
            <p:cNvSpPr/>
            <p:nvPr/>
          </p:nvSpPr>
          <p:spPr bwMode="auto">
            <a:xfrm>
              <a:off x="5898341" y="-2464103"/>
              <a:ext cx="630834" cy="213451"/>
            </a:xfrm>
            <a:custGeom>
              <a:avLst/>
              <a:gdLst/>
              <a:ahLst/>
              <a:cxnLst>
                <a:cxn ang="0">
                  <a:pos x="24" y="67"/>
                </a:cxn>
                <a:cxn ang="0">
                  <a:pos x="19" y="67"/>
                </a:cxn>
                <a:cxn ang="0">
                  <a:pos x="7" y="59"/>
                </a:cxn>
                <a:cxn ang="0">
                  <a:pos x="5" y="44"/>
                </a:cxn>
                <a:cxn ang="0">
                  <a:pos x="51" y="25"/>
                </a:cxn>
                <a:cxn ang="0">
                  <a:pos x="96" y="35"/>
                </a:cxn>
                <a:cxn ang="0">
                  <a:pos x="141" y="33"/>
                </a:cxn>
                <a:cxn ang="0">
                  <a:pos x="140" y="24"/>
                </a:cxn>
                <a:cxn ang="0">
                  <a:pos x="149" y="0"/>
                </a:cxn>
                <a:cxn ang="0">
                  <a:pos x="197" y="22"/>
                </a:cxn>
                <a:cxn ang="0">
                  <a:pos x="220" y="30"/>
                </a:cxn>
                <a:cxn ang="0">
                  <a:pos x="247" y="25"/>
                </a:cxn>
                <a:cxn ang="0">
                  <a:pos x="297" y="43"/>
                </a:cxn>
                <a:cxn ang="0">
                  <a:pos x="356" y="41"/>
                </a:cxn>
                <a:cxn ang="0">
                  <a:pos x="395" y="36"/>
                </a:cxn>
                <a:cxn ang="0">
                  <a:pos x="396" y="46"/>
                </a:cxn>
                <a:cxn ang="0">
                  <a:pos x="399" y="59"/>
                </a:cxn>
                <a:cxn ang="0">
                  <a:pos x="406" y="70"/>
                </a:cxn>
                <a:cxn ang="0">
                  <a:pos x="430" y="70"/>
                </a:cxn>
                <a:cxn ang="0">
                  <a:pos x="446" y="68"/>
                </a:cxn>
                <a:cxn ang="0">
                  <a:pos x="457" y="76"/>
                </a:cxn>
                <a:cxn ang="0">
                  <a:pos x="464" y="81"/>
                </a:cxn>
                <a:cxn ang="0">
                  <a:pos x="446" y="84"/>
                </a:cxn>
                <a:cxn ang="0">
                  <a:pos x="414" y="99"/>
                </a:cxn>
                <a:cxn ang="0">
                  <a:pos x="403" y="102"/>
                </a:cxn>
                <a:cxn ang="0">
                  <a:pos x="388" y="113"/>
                </a:cxn>
                <a:cxn ang="0">
                  <a:pos x="369" y="109"/>
                </a:cxn>
                <a:cxn ang="0">
                  <a:pos x="361" y="120"/>
                </a:cxn>
                <a:cxn ang="0">
                  <a:pos x="371" y="128"/>
                </a:cxn>
                <a:cxn ang="0">
                  <a:pos x="332" y="147"/>
                </a:cxn>
                <a:cxn ang="0">
                  <a:pos x="314" y="145"/>
                </a:cxn>
                <a:cxn ang="0">
                  <a:pos x="295" y="150"/>
                </a:cxn>
                <a:cxn ang="0">
                  <a:pos x="268" y="155"/>
                </a:cxn>
                <a:cxn ang="0">
                  <a:pos x="239" y="150"/>
                </a:cxn>
                <a:cxn ang="0">
                  <a:pos x="212" y="141"/>
                </a:cxn>
                <a:cxn ang="0">
                  <a:pos x="154" y="141"/>
                </a:cxn>
                <a:cxn ang="0">
                  <a:pos x="127" y="120"/>
                </a:cxn>
                <a:cxn ang="0">
                  <a:pos x="80" y="110"/>
                </a:cxn>
                <a:cxn ang="0">
                  <a:pos x="56" y="101"/>
                </a:cxn>
                <a:cxn ang="0">
                  <a:pos x="40" y="73"/>
                </a:cxn>
                <a:cxn ang="0">
                  <a:pos x="37" y="70"/>
                </a:cxn>
              </a:cxnLst>
              <a:rect l="0" t="0" r="r" b="b"/>
              <a:pathLst>
                <a:path w="464" h="157">
                  <a:moveTo>
                    <a:pt x="37" y="70"/>
                  </a:moveTo>
                  <a:lnTo>
                    <a:pt x="24" y="67"/>
                  </a:lnTo>
                  <a:lnTo>
                    <a:pt x="23" y="68"/>
                  </a:lnTo>
                  <a:lnTo>
                    <a:pt x="19" y="67"/>
                  </a:lnTo>
                  <a:lnTo>
                    <a:pt x="15" y="64"/>
                  </a:lnTo>
                  <a:lnTo>
                    <a:pt x="7" y="59"/>
                  </a:lnTo>
                  <a:lnTo>
                    <a:pt x="0" y="51"/>
                  </a:lnTo>
                  <a:lnTo>
                    <a:pt x="5" y="44"/>
                  </a:lnTo>
                  <a:lnTo>
                    <a:pt x="27" y="35"/>
                  </a:lnTo>
                  <a:lnTo>
                    <a:pt x="51" y="25"/>
                  </a:lnTo>
                  <a:lnTo>
                    <a:pt x="85" y="28"/>
                  </a:lnTo>
                  <a:lnTo>
                    <a:pt x="96" y="35"/>
                  </a:lnTo>
                  <a:lnTo>
                    <a:pt x="138" y="35"/>
                  </a:lnTo>
                  <a:lnTo>
                    <a:pt x="141" y="33"/>
                  </a:lnTo>
                  <a:lnTo>
                    <a:pt x="138" y="27"/>
                  </a:lnTo>
                  <a:lnTo>
                    <a:pt x="140" y="24"/>
                  </a:lnTo>
                  <a:lnTo>
                    <a:pt x="133" y="12"/>
                  </a:lnTo>
                  <a:lnTo>
                    <a:pt x="149" y="0"/>
                  </a:lnTo>
                  <a:lnTo>
                    <a:pt x="189" y="11"/>
                  </a:lnTo>
                  <a:lnTo>
                    <a:pt x="197" y="22"/>
                  </a:lnTo>
                  <a:lnTo>
                    <a:pt x="210" y="28"/>
                  </a:lnTo>
                  <a:lnTo>
                    <a:pt x="220" y="30"/>
                  </a:lnTo>
                  <a:lnTo>
                    <a:pt x="239" y="24"/>
                  </a:lnTo>
                  <a:lnTo>
                    <a:pt x="247" y="25"/>
                  </a:lnTo>
                  <a:lnTo>
                    <a:pt x="284" y="36"/>
                  </a:lnTo>
                  <a:lnTo>
                    <a:pt x="297" y="43"/>
                  </a:lnTo>
                  <a:lnTo>
                    <a:pt x="329" y="48"/>
                  </a:lnTo>
                  <a:lnTo>
                    <a:pt x="356" y="41"/>
                  </a:lnTo>
                  <a:lnTo>
                    <a:pt x="375" y="30"/>
                  </a:lnTo>
                  <a:lnTo>
                    <a:pt x="395" y="36"/>
                  </a:lnTo>
                  <a:lnTo>
                    <a:pt x="403" y="35"/>
                  </a:lnTo>
                  <a:lnTo>
                    <a:pt x="396" y="46"/>
                  </a:lnTo>
                  <a:lnTo>
                    <a:pt x="399" y="52"/>
                  </a:lnTo>
                  <a:lnTo>
                    <a:pt x="399" y="59"/>
                  </a:lnTo>
                  <a:lnTo>
                    <a:pt x="399" y="64"/>
                  </a:lnTo>
                  <a:lnTo>
                    <a:pt x="406" y="70"/>
                  </a:lnTo>
                  <a:lnTo>
                    <a:pt x="423" y="72"/>
                  </a:lnTo>
                  <a:lnTo>
                    <a:pt x="430" y="70"/>
                  </a:lnTo>
                  <a:lnTo>
                    <a:pt x="439" y="64"/>
                  </a:lnTo>
                  <a:lnTo>
                    <a:pt x="446" y="68"/>
                  </a:lnTo>
                  <a:lnTo>
                    <a:pt x="456" y="73"/>
                  </a:lnTo>
                  <a:lnTo>
                    <a:pt x="457" y="76"/>
                  </a:lnTo>
                  <a:lnTo>
                    <a:pt x="459" y="80"/>
                  </a:lnTo>
                  <a:lnTo>
                    <a:pt x="464" y="81"/>
                  </a:lnTo>
                  <a:lnTo>
                    <a:pt x="464" y="84"/>
                  </a:lnTo>
                  <a:lnTo>
                    <a:pt x="446" y="84"/>
                  </a:lnTo>
                  <a:lnTo>
                    <a:pt x="427" y="86"/>
                  </a:lnTo>
                  <a:lnTo>
                    <a:pt x="414" y="99"/>
                  </a:lnTo>
                  <a:lnTo>
                    <a:pt x="409" y="102"/>
                  </a:lnTo>
                  <a:lnTo>
                    <a:pt x="403" y="102"/>
                  </a:lnTo>
                  <a:lnTo>
                    <a:pt x="395" y="110"/>
                  </a:lnTo>
                  <a:lnTo>
                    <a:pt x="388" y="113"/>
                  </a:lnTo>
                  <a:lnTo>
                    <a:pt x="379" y="112"/>
                  </a:lnTo>
                  <a:lnTo>
                    <a:pt x="369" y="109"/>
                  </a:lnTo>
                  <a:lnTo>
                    <a:pt x="364" y="110"/>
                  </a:lnTo>
                  <a:lnTo>
                    <a:pt x="361" y="120"/>
                  </a:lnTo>
                  <a:lnTo>
                    <a:pt x="369" y="125"/>
                  </a:lnTo>
                  <a:lnTo>
                    <a:pt x="371" y="128"/>
                  </a:lnTo>
                  <a:lnTo>
                    <a:pt x="348" y="144"/>
                  </a:lnTo>
                  <a:lnTo>
                    <a:pt x="332" y="147"/>
                  </a:lnTo>
                  <a:lnTo>
                    <a:pt x="324" y="145"/>
                  </a:lnTo>
                  <a:lnTo>
                    <a:pt x="314" y="145"/>
                  </a:lnTo>
                  <a:lnTo>
                    <a:pt x="297" y="149"/>
                  </a:lnTo>
                  <a:lnTo>
                    <a:pt x="295" y="150"/>
                  </a:lnTo>
                  <a:lnTo>
                    <a:pt x="276" y="157"/>
                  </a:lnTo>
                  <a:lnTo>
                    <a:pt x="268" y="155"/>
                  </a:lnTo>
                  <a:lnTo>
                    <a:pt x="260" y="155"/>
                  </a:lnTo>
                  <a:lnTo>
                    <a:pt x="239" y="150"/>
                  </a:lnTo>
                  <a:lnTo>
                    <a:pt x="225" y="144"/>
                  </a:lnTo>
                  <a:lnTo>
                    <a:pt x="212" y="141"/>
                  </a:lnTo>
                  <a:lnTo>
                    <a:pt x="159" y="142"/>
                  </a:lnTo>
                  <a:lnTo>
                    <a:pt x="154" y="141"/>
                  </a:lnTo>
                  <a:lnTo>
                    <a:pt x="141" y="133"/>
                  </a:lnTo>
                  <a:lnTo>
                    <a:pt x="127" y="120"/>
                  </a:lnTo>
                  <a:lnTo>
                    <a:pt x="90" y="110"/>
                  </a:lnTo>
                  <a:lnTo>
                    <a:pt x="80" y="110"/>
                  </a:lnTo>
                  <a:lnTo>
                    <a:pt x="56" y="105"/>
                  </a:lnTo>
                  <a:lnTo>
                    <a:pt x="56" y="101"/>
                  </a:lnTo>
                  <a:lnTo>
                    <a:pt x="53" y="88"/>
                  </a:lnTo>
                  <a:lnTo>
                    <a:pt x="40" y="73"/>
                  </a:lnTo>
                  <a:lnTo>
                    <a:pt x="37" y="70"/>
                  </a:lnTo>
                  <a:lnTo>
                    <a:pt x="37" y="7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853" name="Группа 852"/>
          <p:cNvGrpSpPr/>
          <p:nvPr userDrawn="1"/>
        </p:nvGrpSpPr>
        <p:grpSpPr>
          <a:xfrm flipH="1">
            <a:off x="10175875" y="2718435"/>
            <a:ext cx="2012950" cy="1396365"/>
            <a:chOff x="0" y="0"/>
            <a:chExt cx="928687" cy="643890"/>
          </a:xfrm>
        </p:grpSpPr>
        <p:sp>
          <p:nvSpPr>
            <p:cNvPr id="854" name="Полилиния 11"/>
            <p:cNvSpPr/>
            <p:nvPr/>
          </p:nvSpPr>
          <p:spPr>
            <a:xfrm>
              <a:off x="0" y="53341"/>
              <a:ext cx="875347" cy="537210"/>
            </a:xfrm>
            <a:custGeom>
              <a:avLst/>
              <a:gdLst>
                <a:gd name="connsiteX0" fmla="*/ 606743 w 875347"/>
                <a:gd name="connsiteY0" fmla="*/ 53340 h 537210"/>
                <a:gd name="connsiteX1" fmla="*/ 822008 w 875347"/>
                <a:gd name="connsiteY1" fmla="*/ 268605 h 537210"/>
                <a:gd name="connsiteX2" fmla="*/ 606743 w 875347"/>
                <a:gd name="connsiteY2" fmla="*/ 483870 h 537210"/>
                <a:gd name="connsiteX3" fmla="*/ 0 w 875347"/>
                <a:gd name="connsiteY3" fmla="*/ 483870 h 537210"/>
                <a:gd name="connsiteX4" fmla="*/ 0 w 875347"/>
                <a:gd name="connsiteY4" fmla="*/ 537210 h 537210"/>
                <a:gd name="connsiteX5" fmla="*/ 606743 w 875347"/>
                <a:gd name="connsiteY5" fmla="*/ 537210 h 537210"/>
                <a:gd name="connsiteX6" fmla="*/ 875347 w 875347"/>
                <a:gd name="connsiteY6" fmla="*/ 268605 h 537210"/>
                <a:gd name="connsiteX7" fmla="*/ 606743 w 875347"/>
                <a:gd name="connsiteY7" fmla="*/ 0 h 537210"/>
                <a:gd name="connsiteX8" fmla="*/ 0 w 875347"/>
                <a:gd name="connsiteY8" fmla="*/ 0 h 537210"/>
                <a:gd name="connsiteX9" fmla="*/ 0 w 875347"/>
                <a:gd name="connsiteY9" fmla="*/ 53340 h 537210"/>
                <a:gd name="connsiteX10" fmla="*/ 606743 w 875347"/>
                <a:gd name="connsiteY10" fmla="*/ 53340 h 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347" h="537210">
                  <a:moveTo>
                    <a:pt x="606743" y="53340"/>
                  </a:moveTo>
                  <a:cubicBezTo>
                    <a:pt x="725805" y="53340"/>
                    <a:pt x="822008" y="149543"/>
                    <a:pt x="822008" y="268605"/>
                  </a:cubicBezTo>
                  <a:cubicBezTo>
                    <a:pt x="822008" y="387668"/>
                    <a:pt x="725805" y="483870"/>
                    <a:pt x="606743" y="483870"/>
                  </a:cubicBezTo>
                  <a:lnTo>
                    <a:pt x="0" y="483870"/>
                  </a:lnTo>
                  <a:lnTo>
                    <a:pt x="0" y="537210"/>
                  </a:lnTo>
                  <a:lnTo>
                    <a:pt x="606743" y="537210"/>
                  </a:lnTo>
                  <a:cubicBezTo>
                    <a:pt x="755333" y="537210"/>
                    <a:pt x="875347" y="417195"/>
                    <a:pt x="875347" y="268605"/>
                  </a:cubicBezTo>
                  <a:cubicBezTo>
                    <a:pt x="875347" y="120015"/>
                    <a:pt x="75533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5" name="Полилиния 12"/>
            <p:cNvSpPr/>
            <p:nvPr/>
          </p:nvSpPr>
          <p:spPr>
            <a:xfrm>
              <a:off x="0" y="160021"/>
              <a:ext cx="768667" cy="323850"/>
            </a:xfrm>
            <a:custGeom>
              <a:avLst/>
              <a:gdLst>
                <a:gd name="connsiteX0" fmla="*/ 768668 w 768667"/>
                <a:gd name="connsiteY0" fmla="*/ 161925 h 323850"/>
                <a:gd name="connsiteX1" fmla="*/ 606743 w 768667"/>
                <a:gd name="connsiteY1" fmla="*/ 0 h 323850"/>
                <a:gd name="connsiteX2" fmla="*/ 0 w 768667"/>
                <a:gd name="connsiteY2" fmla="*/ 0 h 323850"/>
                <a:gd name="connsiteX3" fmla="*/ 0 w 768667"/>
                <a:gd name="connsiteY3" fmla="*/ 323850 h 323850"/>
                <a:gd name="connsiteX4" fmla="*/ 606743 w 768667"/>
                <a:gd name="connsiteY4" fmla="*/ 323850 h 323850"/>
                <a:gd name="connsiteX5" fmla="*/ 768668 w 768667"/>
                <a:gd name="connsiteY5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8667" h="323850">
                  <a:moveTo>
                    <a:pt x="768668" y="161925"/>
                  </a:moveTo>
                  <a:cubicBezTo>
                    <a:pt x="768668" y="72390"/>
                    <a:pt x="696278" y="0"/>
                    <a:pt x="606743" y="0"/>
                  </a:cubicBezTo>
                  <a:lnTo>
                    <a:pt x="0" y="0"/>
                  </a:lnTo>
                  <a:lnTo>
                    <a:pt x="0" y="323850"/>
                  </a:lnTo>
                  <a:lnTo>
                    <a:pt x="606743" y="323850"/>
                  </a:lnTo>
                  <a:cubicBezTo>
                    <a:pt x="695325" y="323850"/>
                    <a:pt x="768668" y="251460"/>
                    <a:pt x="768668" y="161925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6" name="Полилиния 13"/>
            <p:cNvSpPr/>
            <p:nvPr/>
          </p:nvSpPr>
          <p:spPr>
            <a:xfrm>
              <a:off x="0" y="0"/>
              <a:ext cx="928687" cy="643890"/>
            </a:xfrm>
            <a:custGeom>
              <a:avLst/>
              <a:gdLst>
                <a:gd name="connsiteX0" fmla="*/ 606743 w 928687"/>
                <a:gd name="connsiteY0" fmla="*/ 0 h 643890"/>
                <a:gd name="connsiteX1" fmla="*/ 0 w 928687"/>
                <a:gd name="connsiteY1" fmla="*/ 0 h 643890"/>
                <a:gd name="connsiteX2" fmla="*/ 0 w 928687"/>
                <a:gd name="connsiteY2" fmla="*/ 53340 h 643890"/>
                <a:gd name="connsiteX3" fmla="*/ 606743 w 928687"/>
                <a:gd name="connsiteY3" fmla="*/ 53340 h 643890"/>
                <a:gd name="connsiteX4" fmla="*/ 875347 w 928687"/>
                <a:gd name="connsiteY4" fmla="*/ 321945 h 643890"/>
                <a:gd name="connsiteX5" fmla="*/ 606743 w 928687"/>
                <a:gd name="connsiteY5" fmla="*/ 590550 h 643890"/>
                <a:gd name="connsiteX6" fmla="*/ 0 w 928687"/>
                <a:gd name="connsiteY6" fmla="*/ 590550 h 643890"/>
                <a:gd name="connsiteX7" fmla="*/ 0 w 928687"/>
                <a:gd name="connsiteY7" fmla="*/ 643890 h 643890"/>
                <a:gd name="connsiteX8" fmla="*/ 606743 w 928687"/>
                <a:gd name="connsiteY8" fmla="*/ 643890 h 643890"/>
                <a:gd name="connsiteX9" fmla="*/ 928688 w 928687"/>
                <a:gd name="connsiteY9" fmla="*/ 321945 h 643890"/>
                <a:gd name="connsiteX10" fmla="*/ 606743 w 928687"/>
                <a:gd name="connsiteY10" fmla="*/ 0 h 64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8687" h="643890">
                  <a:moveTo>
                    <a:pt x="606743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755333" y="53340"/>
                    <a:pt x="875347" y="173355"/>
                    <a:pt x="875347" y="321945"/>
                  </a:cubicBezTo>
                  <a:cubicBezTo>
                    <a:pt x="875347" y="470535"/>
                    <a:pt x="755333" y="590550"/>
                    <a:pt x="606743" y="590550"/>
                  </a:cubicBezTo>
                  <a:lnTo>
                    <a:pt x="0" y="590550"/>
                  </a:lnTo>
                  <a:lnTo>
                    <a:pt x="0" y="643890"/>
                  </a:lnTo>
                  <a:lnTo>
                    <a:pt x="606743" y="643890"/>
                  </a:lnTo>
                  <a:cubicBezTo>
                    <a:pt x="784860" y="643890"/>
                    <a:pt x="928688" y="499110"/>
                    <a:pt x="928688" y="321945"/>
                  </a:cubicBezTo>
                  <a:cubicBezTo>
                    <a:pt x="928688" y="144780"/>
                    <a:pt x="783908" y="0"/>
                    <a:pt x="6067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7" name="Полилиния 14"/>
            <p:cNvSpPr/>
            <p:nvPr/>
          </p:nvSpPr>
          <p:spPr>
            <a:xfrm>
              <a:off x="0" y="106681"/>
              <a:ext cx="822007" cy="430530"/>
            </a:xfrm>
            <a:custGeom>
              <a:avLst/>
              <a:gdLst>
                <a:gd name="connsiteX0" fmla="*/ 822008 w 822007"/>
                <a:gd name="connsiteY0" fmla="*/ 215265 h 430530"/>
                <a:gd name="connsiteX1" fmla="*/ 606743 w 822007"/>
                <a:gd name="connsiteY1" fmla="*/ 0 h 430530"/>
                <a:gd name="connsiteX2" fmla="*/ 0 w 822007"/>
                <a:gd name="connsiteY2" fmla="*/ 0 h 430530"/>
                <a:gd name="connsiteX3" fmla="*/ 0 w 822007"/>
                <a:gd name="connsiteY3" fmla="*/ 53340 h 430530"/>
                <a:gd name="connsiteX4" fmla="*/ 606743 w 822007"/>
                <a:gd name="connsiteY4" fmla="*/ 53340 h 430530"/>
                <a:gd name="connsiteX5" fmla="*/ 768668 w 822007"/>
                <a:gd name="connsiteY5" fmla="*/ 215265 h 430530"/>
                <a:gd name="connsiteX6" fmla="*/ 606743 w 822007"/>
                <a:gd name="connsiteY6" fmla="*/ 377190 h 430530"/>
                <a:gd name="connsiteX7" fmla="*/ 0 w 822007"/>
                <a:gd name="connsiteY7" fmla="*/ 377190 h 430530"/>
                <a:gd name="connsiteX8" fmla="*/ 0 w 822007"/>
                <a:gd name="connsiteY8" fmla="*/ 430530 h 430530"/>
                <a:gd name="connsiteX9" fmla="*/ 606743 w 822007"/>
                <a:gd name="connsiteY9" fmla="*/ 430530 h 430530"/>
                <a:gd name="connsiteX10" fmla="*/ 822008 w 822007"/>
                <a:gd name="connsiteY10" fmla="*/ 215265 h 43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007" h="430530">
                  <a:moveTo>
                    <a:pt x="822008" y="215265"/>
                  </a:moveTo>
                  <a:cubicBezTo>
                    <a:pt x="822008" y="96203"/>
                    <a:pt x="72485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696278" y="53340"/>
                    <a:pt x="768668" y="125730"/>
                    <a:pt x="768668" y="215265"/>
                  </a:cubicBezTo>
                  <a:cubicBezTo>
                    <a:pt x="768668" y="304800"/>
                    <a:pt x="696278" y="377190"/>
                    <a:pt x="606743" y="377190"/>
                  </a:cubicBezTo>
                  <a:lnTo>
                    <a:pt x="0" y="377190"/>
                  </a:lnTo>
                  <a:lnTo>
                    <a:pt x="0" y="430530"/>
                  </a:lnTo>
                  <a:lnTo>
                    <a:pt x="606743" y="430530"/>
                  </a:lnTo>
                  <a:cubicBezTo>
                    <a:pt x="724853" y="430530"/>
                    <a:pt x="822008" y="334328"/>
                    <a:pt x="822008" y="21526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858" name="Группа 857"/>
          <p:cNvGrpSpPr/>
          <p:nvPr userDrawn="1"/>
        </p:nvGrpSpPr>
        <p:grpSpPr>
          <a:xfrm>
            <a:off x="7613826" y="474978"/>
            <a:ext cx="2012950" cy="1396365"/>
            <a:chOff x="0" y="0"/>
            <a:chExt cx="928687" cy="643890"/>
          </a:xfrm>
        </p:grpSpPr>
        <p:sp>
          <p:nvSpPr>
            <p:cNvPr id="859" name="Полилиния 30"/>
            <p:cNvSpPr/>
            <p:nvPr/>
          </p:nvSpPr>
          <p:spPr>
            <a:xfrm>
              <a:off x="0" y="53341"/>
              <a:ext cx="875347" cy="537210"/>
            </a:xfrm>
            <a:custGeom>
              <a:avLst/>
              <a:gdLst>
                <a:gd name="connsiteX0" fmla="*/ 606743 w 875347"/>
                <a:gd name="connsiteY0" fmla="*/ 53340 h 537210"/>
                <a:gd name="connsiteX1" fmla="*/ 822008 w 875347"/>
                <a:gd name="connsiteY1" fmla="*/ 268605 h 537210"/>
                <a:gd name="connsiteX2" fmla="*/ 606743 w 875347"/>
                <a:gd name="connsiteY2" fmla="*/ 483870 h 537210"/>
                <a:gd name="connsiteX3" fmla="*/ 0 w 875347"/>
                <a:gd name="connsiteY3" fmla="*/ 483870 h 537210"/>
                <a:gd name="connsiteX4" fmla="*/ 0 w 875347"/>
                <a:gd name="connsiteY4" fmla="*/ 537210 h 537210"/>
                <a:gd name="connsiteX5" fmla="*/ 606743 w 875347"/>
                <a:gd name="connsiteY5" fmla="*/ 537210 h 537210"/>
                <a:gd name="connsiteX6" fmla="*/ 875347 w 875347"/>
                <a:gd name="connsiteY6" fmla="*/ 268605 h 537210"/>
                <a:gd name="connsiteX7" fmla="*/ 606743 w 875347"/>
                <a:gd name="connsiteY7" fmla="*/ 0 h 537210"/>
                <a:gd name="connsiteX8" fmla="*/ 0 w 875347"/>
                <a:gd name="connsiteY8" fmla="*/ 0 h 537210"/>
                <a:gd name="connsiteX9" fmla="*/ 0 w 875347"/>
                <a:gd name="connsiteY9" fmla="*/ 53340 h 537210"/>
                <a:gd name="connsiteX10" fmla="*/ 606743 w 875347"/>
                <a:gd name="connsiteY10" fmla="*/ 53340 h 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347" h="537210">
                  <a:moveTo>
                    <a:pt x="606743" y="53340"/>
                  </a:moveTo>
                  <a:cubicBezTo>
                    <a:pt x="725805" y="53340"/>
                    <a:pt x="822008" y="149543"/>
                    <a:pt x="822008" y="268605"/>
                  </a:cubicBezTo>
                  <a:cubicBezTo>
                    <a:pt x="822008" y="387668"/>
                    <a:pt x="725805" y="483870"/>
                    <a:pt x="606743" y="483870"/>
                  </a:cubicBezTo>
                  <a:lnTo>
                    <a:pt x="0" y="483870"/>
                  </a:lnTo>
                  <a:lnTo>
                    <a:pt x="0" y="537210"/>
                  </a:lnTo>
                  <a:lnTo>
                    <a:pt x="606743" y="537210"/>
                  </a:lnTo>
                  <a:cubicBezTo>
                    <a:pt x="755333" y="537210"/>
                    <a:pt x="875347" y="417195"/>
                    <a:pt x="875347" y="268605"/>
                  </a:cubicBezTo>
                  <a:cubicBezTo>
                    <a:pt x="875347" y="120015"/>
                    <a:pt x="75533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0" name="Полилиния 46"/>
            <p:cNvSpPr/>
            <p:nvPr/>
          </p:nvSpPr>
          <p:spPr>
            <a:xfrm>
              <a:off x="0" y="160021"/>
              <a:ext cx="768667" cy="323850"/>
            </a:xfrm>
            <a:custGeom>
              <a:avLst/>
              <a:gdLst>
                <a:gd name="connsiteX0" fmla="*/ 768668 w 768667"/>
                <a:gd name="connsiteY0" fmla="*/ 161925 h 323850"/>
                <a:gd name="connsiteX1" fmla="*/ 606743 w 768667"/>
                <a:gd name="connsiteY1" fmla="*/ 0 h 323850"/>
                <a:gd name="connsiteX2" fmla="*/ 0 w 768667"/>
                <a:gd name="connsiteY2" fmla="*/ 0 h 323850"/>
                <a:gd name="connsiteX3" fmla="*/ 0 w 768667"/>
                <a:gd name="connsiteY3" fmla="*/ 323850 h 323850"/>
                <a:gd name="connsiteX4" fmla="*/ 606743 w 768667"/>
                <a:gd name="connsiteY4" fmla="*/ 323850 h 323850"/>
                <a:gd name="connsiteX5" fmla="*/ 768668 w 768667"/>
                <a:gd name="connsiteY5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8667" h="323850">
                  <a:moveTo>
                    <a:pt x="768668" y="161925"/>
                  </a:moveTo>
                  <a:cubicBezTo>
                    <a:pt x="768668" y="72390"/>
                    <a:pt x="696278" y="0"/>
                    <a:pt x="606743" y="0"/>
                  </a:cubicBezTo>
                  <a:lnTo>
                    <a:pt x="0" y="0"/>
                  </a:lnTo>
                  <a:lnTo>
                    <a:pt x="0" y="323850"/>
                  </a:lnTo>
                  <a:lnTo>
                    <a:pt x="606743" y="323850"/>
                  </a:lnTo>
                  <a:cubicBezTo>
                    <a:pt x="695325" y="323850"/>
                    <a:pt x="768668" y="251460"/>
                    <a:pt x="768668" y="161925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1" name="Полилиния 47"/>
            <p:cNvSpPr/>
            <p:nvPr/>
          </p:nvSpPr>
          <p:spPr>
            <a:xfrm>
              <a:off x="0" y="0"/>
              <a:ext cx="928687" cy="643890"/>
            </a:xfrm>
            <a:custGeom>
              <a:avLst/>
              <a:gdLst>
                <a:gd name="connsiteX0" fmla="*/ 606743 w 928687"/>
                <a:gd name="connsiteY0" fmla="*/ 0 h 643890"/>
                <a:gd name="connsiteX1" fmla="*/ 0 w 928687"/>
                <a:gd name="connsiteY1" fmla="*/ 0 h 643890"/>
                <a:gd name="connsiteX2" fmla="*/ 0 w 928687"/>
                <a:gd name="connsiteY2" fmla="*/ 53340 h 643890"/>
                <a:gd name="connsiteX3" fmla="*/ 606743 w 928687"/>
                <a:gd name="connsiteY3" fmla="*/ 53340 h 643890"/>
                <a:gd name="connsiteX4" fmla="*/ 875347 w 928687"/>
                <a:gd name="connsiteY4" fmla="*/ 321945 h 643890"/>
                <a:gd name="connsiteX5" fmla="*/ 606743 w 928687"/>
                <a:gd name="connsiteY5" fmla="*/ 590550 h 643890"/>
                <a:gd name="connsiteX6" fmla="*/ 0 w 928687"/>
                <a:gd name="connsiteY6" fmla="*/ 590550 h 643890"/>
                <a:gd name="connsiteX7" fmla="*/ 0 w 928687"/>
                <a:gd name="connsiteY7" fmla="*/ 643890 h 643890"/>
                <a:gd name="connsiteX8" fmla="*/ 606743 w 928687"/>
                <a:gd name="connsiteY8" fmla="*/ 643890 h 643890"/>
                <a:gd name="connsiteX9" fmla="*/ 928688 w 928687"/>
                <a:gd name="connsiteY9" fmla="*/ 321945 h 643890"/>
                <a:gd name="connsiteX10" fmla="*/ 606743 w 928687"/>
                <a:gd name="connsiteY10" fmla="*/ 0 h 64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8687" h="643890">
                  <a:moveTo>
                    <a:pt x="606743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755333" y="53340"/>
                    <a:pt x="875347" y="173355"/>
                    <a:pt x="875347" y="321945"/>
                  </a:cubicBezTo>
                  <a:cubicBezTo>
                    <a:pt x="875347" y="470535"/>
                    <a:pt x="755333" y="590550"/>
                    <a:pt x="606743" y="590550"/>
                  </a:cubicBezTo>
                  <a:lnTo>
                    <a:pt x="0" y="590550"/>
                  </a:lnTo>
                  <a:lnTo>
                    <a:pt x="0" y="643890"/>
                  </a:lnTo>
                  <a:lnTo>
                    <a:pt x="606743" y="643890"/>
                  </a:lnTo>
                  <a:cubicBezTo>
                    <a:pt x="784860" y="643890"/>
                    <a:pt x="928688" y="499110"/>
                    <a:pt x="928688" y="321945"/>
                  </a:cubicBezTo>
                  <a:cubicBezTo>
                    <a:pt x="928688" y="144780"/>
                    <a:pt x="783908" y="0"/>
                    <a:pt x="60674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2" name="Полилиния 48"/>
            <p:cNvSpPr/>
            <p:nvPr/>
          </p:nvSpPr>
          <p:spPr>
            <a:xfrm>
              <a:off x="0" y="106681"/>
              <a:ext cx="822007" cy="430530"/>
            </a:xfrm>
            <a:custGeom>
              <a:avLst/>
              <a:gdLst>
                <a:gd name="connsiteX0" fmla="*/ 822008 w 822007"/>
                <a:gd name="connsiteY0" fmla="*/ 215265 h 430530"/>
                <a:gd name="connsiteX1" fmla="*/ 606743 w 822007"/>
                <a:gd name="connsiteY1" fmla="*/ 0 h 430530"/>
                <a:gd name="connsiteX2" fmla="*/ 0 w 822007"/>
                <a:gd name="connsiteY2" fmla="*/ 0 h 430530"/>
                <a:gd name="connsiteX3" fmla="*/ 0 w 822007"/>
                <a:gd name="connsiteY3" fmla="*/ 53340 h 430530"/>
                <a:gd name="connsiteX4" fmla="*/ 606743 w 822007"/>
                <a:gd name="connsiteY4" fmla="*/ 53340 h 430530"/>
                <a:gd name="connsiteX5" fmla="*/ 768668 w 822007"/>
                <a:gd name="connsiteY5" fmla="*/ 215265 h 430530"/>
                <a:gd name="connsiteX6" fmla="*/ 606743 w 822007"/>
                <a:gd name="connsiteY6" fmla="*/ 377190 h 430530"/>
                <a:gd name="connsiteX7" fmla="*/ 0 w 822007"/>
                <a:gd name="connsiteY7" fmla="*/ 377190 h 430530"/>
                <a:gd name="connsiteX8" fmla="*/ 0 w 822007"/>
                <a:gd name="connsiteY8" fmla="*/ 430530 h 430530"/>
                <a:gd name="connsiteX9" fmla="*/ 606743 w 822007"/>
                <a:gd name="connsiteY9" fmla="*/ 430530 h 430530"/>
                <a:gd name="connsiteX10" fmla="*/ 822008 w 822007"/>
                <a:gd name="connsiteY10" fmla="*/ 215265 h 43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2007" h="430530">
                  <a:moveTo>
                    <a:pt x="822008" y="215265"/>
                  </a:moveTo>
                  <a:cubicBezTo>
                    <a:pt x="822008" y="96203"/>
                    <a:pt x="724853" y="0"/>
                    <a:pt x="606743" y="0"/>
                  </a:cubicBezTo>
                  <a:lnTo>
                    <a:pt x="0" y="0"/>
                  </a:lnTo>
                  <a:lnTo>
                    <a:pt x="0" y="53340"/>
                  </a:lnTo>
                  <a:lnTo>
                    <a:pt x="606743" y="53340"/>
                  </a:lnTo>
                  <a:cubicBezTo>
                    <a:pt x="696278" y="53340"/>
                    <a:pt x="768668" y="125730"/>
                    <a:pt x="768668" y="215265"/>
                  </a:cubicBezTo>
                  <a:cubicBezTo>
                    <a:pt x="768668" y="304800"/>
                    <a:pt x="696278" y="377190"/>
                    <a:pt x="606743" y="377190"/>
                  </a:cubicBezTo>
                  <a:lnTo>
                    <a:pt x="0" y="377190"/>
                  </a:lnTo>
                  <a:lnTo>
                    <a:pt x="0" y="430530"/>
                  </a:lnTo>
                  <a:lnTo>
                    <a:pt x="606743" y="430530"/>
                  </a:lnTo>
                  <a:cubicBezTo>
                    <a:pt x="724853" y="430530"/>
                    <a:pt x="822008" y="334328"/>
                    <a:pt x="822008" y="21526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879" name="Заголовок 878"/>
          <p:cNvSpPr>
            <a:spLocks noGrp="1"/>
          </p:cNvSpPr>
          <p:nvPr>
            <p:ph type="title" hasCustomPrompt="1"/>
          </p:nvPr>
        </p:nvSpPr>
        <p:spPr>
          <a:xfrm>
            <a:off x="7848441" y="3810000"/>
            <a:ext cx="4265771" cy="2705100"/>
          </a:xfrm>
        </p:spPr>
        <p:txBody>
          <a:bodyPr rtlCol="0" anchor="b"/>
          <a:lstStyle>
            <a:lvl1pPr algn="l">
              <a:lnSpc>
                <a:spcPts val="6000"/>
              </a:lnSpc>
              <a:spcAft>
                <a:spcPts val="0"/>
              </a:spcAft>
              <a:defRPr lang="ru-RU"/>
            </a:lvl1pPr>
          </a:lstStyle>
          <a:p>
            <a:pPr rtl="0"/>
            <a:r>
              <a:rPr lang="ru-RU"/>
              <a:t>ДОБАВЬТЕ ЗДЕСЬ ЗАГОЛОВОК</a:t>
            </a:r>
          </a:p>
        </p:txBody>
      </p:sp>
      <p:sp>
        <p:nvSpPr>
          <p:cNvPr id="865" name="Текст 125"/>
          <p:cNvSpPr>
            <a:spLocks noGrp="1"/>
          </p:cNvSpPr>
          <p:nvPr>
            <p:ph type="body" sz="quarter" idx="26" hasCustomPrompt="1"/>
          </p:nvPr>
        </p:nvSpPr>
        <p:spPr>
          <a:xfrm>
            <a:off x="303212" y="624840"/>
            <a:ext cx="1600199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20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 </a:t>
            </a:r>
          </a:p>
        </p:txBody>
      </p:sp>
      <p:sp>
        <p:nvSpPr>
          <p:cNvPr id="866" name="Текст 125"/>
          <p:cNvSpPr>
            <a:spLocks noGrp="1"/>
          </p:cNvSpPr>
          <p:nvPr>
            <p:ph type="body" sz="quarter" idx="19" hasCustomPrompt="1"/>
          </p:nvPr>
        </p:nvSpPr>
        <p:spPr>
          <a:xfrm>
            <a:off x="303212" y="1143000"/>
            <a:ext cx="1600199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867" name="Текст 125"/>
          <p:cNvSpPr>
            <a:spLocks noGrp="1"/>
          </p:cNvSpPr>
          <p:nvPr>
            <p:ph type="body" sz="quarter" idx="27" hasCustomPrompt="1"/>
          </p:nvPr>
        </p:nvSpPr>
        <p:spPr>
          <a:xfrm>
            <a:off x="2132012" y="624840"/>
            <a:ext cx="1600199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20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868" name="Текст 125"/>
          <p:cNvSpPr>
            <a:spLocks noGrp="1"/>
          </p:cNvSpPr>
          <p:nvPr>
            <p:ph type="body" sz="quarter" idx="28" hasCustomPrompt="1"/>
          </p:nvPr>
        </p:nvSpPr>
        <p:spPr>
          <a:xfrm>
            <a:off x="2132012" y="1143000"/>
            <a:ext cx="1600199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869" name="Текст 125"/>
          <p:cNvSpPr>
            <a:spLocks noGrp="1"/>
          </p:cNvSpPr>
          <p:nvPr>
            <p:ph type="body" sz="quarter" idx="29" hasCustomPrompt="1"/>
          </p:nvPr>
        </p:nvSpPr>
        <p:spPr>
          <a:xfrm>
            <a:off x="3960812" y="624840"/>
            <a:ext cx="1600199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20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870" name="Текст 125"/>
          <p:cNvSpPr>
            <a:spLocks noGrp="1"/>
          </p:cNvSpPr>
          <p:nvPr>
            <p:ph type="body" sz="quarter" idx="30" hasCustomPrompt="1"/>
          </p:nvPr>
        </p:nvSpPr>
        <p:spPr>
          <a:xfrm>
            <a:off x="3960812" y="1143000"/>
            <a:ext cx="1600199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871" name="Текст 125"/>
          <p:cNvSpPr>
            <a:spLocks noGrp="1"/>
          </p:cNvSpPr>
          <p:nvPr>
            <p:ph type="body" sz="quarter" idx="31" hasCustomPrompt="1"/>
          </p:nvPr>
        </p:nvSpPr>
        <p:spPr>
          <a:xfrm>
            <a:off x="5789612" y="624840"/>
            <a:ext cx="1600199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20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872" name="Текст 125"/>
          <p:cNvSpPr>
            <a:spLocks noGrp="1"/>
          </p:cNvSpPr>
          <p:nvPr>
            <p:ph type="body" sz="quarter" idx="32" hasCustomPrompt="1"/>
          </p:nvPr>
        </p:nvSpPr>
        <p:spPr>
          <a:xfrm>
            <a:off x="5789612" y="1143000"/>
            <a:ext cx="1600199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873" name="Текст 125"/>
          <p:cNvSpPr>
            <a:spLocks noGrp="1"/>
          </p:cNvSpPr>
          <p:nvPr>
            <p:ph type="body" sz="quarter" idx="33" hasCustomPrompt="1"/>
          </p:nvPr>
        </p:nvSpPr>
        <p:spPr>
          <a:xfrm>
            <a:off x="608012" y="5288724"/>
            <a:ext cx="1600199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20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874" name="Текст 125"/>
          <p:cNvSpPr>
            <a:spLocks noGrp="1"/>
          </p:cNvSpPr>
          <p:nvPr>
            <p:ph type="body" sz="quarter" idx="34" hasCustomPrompt="1"/>
          </p:nvPr>
        </p:nvSpPr>
        <p:spPr>
          <a:xfrm>
            <a:off x="608012" y="5852160"/>
            <a:ext cx="1600199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875" name="Текст 125"/>
          <p:cNvSpPr>
            <a:spLocks noGrp="1"/>
          </p:cNvSpPr>
          <p:nvPr>
            <p:ph type="body" sz="quarter" idx="35" hasCustomPrompt="1"/>
          </p:nvPr>
        </p:nvSpPr>
        <p:spPr>
          <a:xfrm>
            <a:off x="2970212" y="5334000"/>
            <a:ext cx="1600199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20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876" name="Текст 125"/>
          <p:cNvSpPr>
            <a:spLocks noGrp="1"/>
          </p:cNvSpPr>
          <p:nvPr>
            <p:ph type="body" sz="quarter" idx="36" hasCustomPrompt="1"/>
          </p:nvPr>
        </p:nvSpPr>
        <p:spPr>
          <a:xfrm>
            <a:off x="2970212" y="5852160"/>
            <a:ext cx="1600199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877" name="Текст 125"/>
          <p:cNvSpPr>
            <a:spLocks noGrp="1"/>
          </p:cNvSpPr>
          <p:nvPr>
            <p:ph type="body" sz="quarter" idx="37" hasCustomPrompt="1"/>
          </p:nvPr>
        </p:nvSpPr>
        <p:spPr>
          <a:xfrm>
            <a:off x="5408613" y="5334000"/>
            <a:ext cx="1600199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20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ТЕКСТ</a:t>
            </a:r>
          </a:p>
        </p:txBody>
      </p:sp>
      <p:sp>
        <p:nvSpPr>
          <p:cNvPr id="878" name="Текст 125"/>
          <p:cNvSpPr>
            <a:spLocks noGrp="1"/>
          </p:cNvSpPr>
          <p:nvPr>
            <p:ph type="body" sz="quarter" idx="38" hasCustomPrompt="1"/>
          </p:nvPr>
        </p:nvSpPr>
        <p:spPr>
          <a:xfrm>
            <a:off x="5408613" y="5852160"/>
            <a:ext cx="1600199" cy="4262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 b="0" spc="0" baseline="0">
                <a:solidFill>
                  <a:schemeClr val="tx2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уров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1" y="-1"/>
            <a:ext cx="5713412" cy="68579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426916" y="422100"/>
            <a:ext cx="11334993" cy="60138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0" name="Заголовок 19"/>
          <p:cNvSpPr>
            <a:spLocks noGrp="1"/>
          </p:cNvSpPr>
          <p:nvPr>
            <p:ph type="title" hasCustomPrompt="1"/>
          </p:nvPr>
        </p:nvSpPr>
        <p:spPr>
          <a:xfrm>
            <a:off x="629169" y="650999"/>
            <a:ext cx="4113371" cy="1676400"/>
          </a:xfrm>
        </p:spPr>
        <p:txBody>
          <a:bodyPr rtlCol="0" anchor="t"/>
          <a:lstStyle>
            <a:lvl1pPr algn="l">
              <a:lnSpc>
                <a:spcPct val="100000"/>
              </a:lnSpc>
              <a:spcAft>
                <a:spcPts val="0"/>
              </a:spcAft>
              <a:defRPr lang="ru-RU"/>
            </a:lvl1pPr>
          </a:lstStyle>
          <a:p>
            <a:pPr rtl="0"/>
            <a:r>
              <a:rPr lang="ru-RU"/>
              <a:t>ДОБАВЬТЕ ЗДЕСЬ ЗАГОЛОВОК</a:t>
            </a:r>
          </a:p>
        </p:txBody>
      </p:sp>
      <p:sp>
        <p:nvSpPr>
          <p:cNvPr id="21" name="Текст 125"/>
          <p:cNvSpPr>
            <a:spLocks noGrp="1"/>
          </p:cNvSpPr>
          <p:nvPr>
            <p:ph type="body" sz="quarter" idx="11" hasCustomPrompt="1"/>
          </p:nvPr>
        </p:nvSpPr>
        <p:spPr>
          <a:xfrm>
            <a:off x="650327" y="2521783"/>
            <a:ext cx="4071056" cy="33930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2400" b="0" cap="all" spc="100" baseline="0">
                <a:solidFill>
                  <a:schemeClr val="accent3"/>
                </a:solidFill>
                <a:latin typeface="+mj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4" name="Текст 125"/>
          <p:cNvSpPr>
            <a:spLocks noGrp="1"/>
          </p:cNvSpPr>
          <p:nvPr>
            <p:ph type="body" sz="quarter" idx="17" hasCustomPrompt="1"/>
          </p:nvPr>
        </p:nvSpPr>
        <p:spPr>
          <a:xfrm>
            <a:off x="651756" y="3040797"/>
            <a:ext cx="3613856" cy="3283803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2" name="Текст 125"/>
          <p:cNvSpPr>
            <a:spLocks noGrp="1"/>
          </p:cNvSpPr>
          <p:nvPr>
            <p:ph type="body" sz="quarter" idx="26" hasCustomPrompt="1"/>
          </p:nvPr>
        </p:nvSpPr>
        <p:spPr>
          <a:xfrm>
            <a:off x="7089115" y="2116352"/>
            <a:ext cx="1939364" cy="29761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7" name="Текст 125"/>
          <p:cNvSpPr>
            <a:spLocks noGrp="1"/>
          </p:cNvSpPr>
          <p:nvPr>
            <p:ph type="body" sz="quarter" idx="27" hasCustomPrompt="1"/>
          </p:nvPr>
        </p:nvSpPr>
        <p:spPr>
          <a:xfrm>
            <a:off x="7085012" y="2327399"/>
            <a:ext cx="1916981" cy="2976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6" name="Текст 125"/>
          <p:cNvSpPr>
            <a:spLocks noGrp="1"/>
          </p:cNvSpPr>
          <p:nvPr>
            <p:ph type="body" sz="quarter" idx="24" hasCustomPrompt="1"/>
          </p:nvPr>
        </p:nvSpPr>
        <p:spPr>
          <a:xfrm>
            <a:off x="6429801" y="2916511"/>
            <a:ext cx="1939364" cy="29761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51" name="Текст 125"/>
          <p:cNvSpPr>
            <a:spLocks noGrp="1"/>
          </p:cNvSpPr>
          <p:nvPr>
            <p:ph type="body" sz="quarter" idx="25" hasCustomPrompt="1"/>
          </p:nvPr>
        </p:nvSpPr>
        <p:spPr>
          <a:xfrm>
            <a:off x="6435254" y="3160070"/>
            <a:ext cx="1916981" cy="2976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3" name="Текст 125"/>
          <p:cNvSpPr>
            <a:spLocks noGrp="1"/>
          </p:cNvSpPr>
          <p:nvPr>
            <p:ph type="body" sz="quarter" idx="22" hasCustomPrompt="1"/>
          </p:nvPr>
        </p:nvSpPr>
        <p:spPr>
          <a:xfrm>
            <a:off x="5786697" y="3765558"/>
            <a:ext cx="1901631" cy="27503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4" name="Текст 125"/>
          <p:cNvSpPr>
            <a:spLocks noGrp="1"/>
          </p:cNvSpPr>
          <p:nvPr>
            <p:ph type="body" sz="quarter" idx="23" hasCustomPrompt="1"/>
          </p:nvPr>
        </p:nvSpPr>
        <p:spPr>
          <a:xfrm>
            <a:off x="5786697" y="3995716"/>
            <a:ext cx="1916981" cy="2976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5" name="Текст 125"/>
          <p:cNvSpPr>
            <a:spLocks noGrp="1"/>
          </p:cNvSpPr>
          <p:nvPr>
            <p:ph type="body" sz="quarter" idx="20" hasCustomPrompt="1"/>
          </p:nvPr>
        </p:nvSpPr>
        <p:spPr>
          <a:xfrm>
            <a:off x="5145648" y="4582847"/>
            <a:ext cx="1939364" cy="297619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400" b="1" cap="all" spc="20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26" name="Текст 125"/>
          <p:cNvSpPr>
            <a:spLocks noGrp="1"/>
          </p:cNvSpPr>
          <p:nvPr>
            <p:ph type="body" sz="quarter" idx="21" hasCustomPrompt="1"/>
          </p:nvPr>
        </p:nvSpPr>
        <p:spPr>
          <a:xfrm>
            <a:off x="5130298" y="4835584"/>
            <a:ext cx="1916981" cy="297618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600" indent="0">
              <a:buNone/>
              <a:defRPr lang="ru-RU" sz="2000" b="1">
                <a:latin typeface="+mj-lt"/>
              </a:defRPr>
            </a:lvl2pPr>
            <a:lvl3pPr marL="1219200" indent="0">
              <a:buNone/>
              <a:defRPr lang="ru-RU" sz="2000" b="1">
                <a:latin typeface="+mj-lt"/>
              </a:defRPr>
            </a:lvl3pPr>
            <a:lvl4pPr marL="1828165" indent="0">
              <a:buNone/>
              <a:defRPr lang="ru-RU" sz="2000" b="1">
                <a:latin typeface="+mj-lt"/>
              </a:defRPr>
            </a:lvl4pPr>
            <a:lvl5pPr marL="2437765" indent="0">
              <a:buNone/>
              <a:defRPr lang="ru-RU" sz="2000" b="1">
                <a:latin typeface="+mj-lt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rtlCol="0" anchor="t"/>
          <a:lstStyle>
            <a:lvl1pPr algn="l">
              <a:defRPr lang="ru-RU" sz="5300" b="1" cap="all" baseline="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62833" y="2906713"/>
            <a:ext cx="10360501" cy="1500187"/>
          </a:xfrm>
        </p:spPr>
        <p:txBody>
          <a:bodyPr rtlCol="0" anchor="b"/>
          <a:lstStyle>
            <a:lvl1pPr marL="0" indent="0">
              <a:buNone/>
              <a:defRPr lang="ru-RU"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lang="ru-RU"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lang="ru-RU" sz="2100">
                <a:solidFill>
                  <a:schemeClr val="tx1">
                    <a:tint val="75000"/>
                  </a:schemeClr>
                </a:solidFill>
              </a:defRPr>
            </a:lvl3pPr>
            <a:lvl4pPr marL="1828165" indent="0">
              <a:buNone/>
              <a:defRPr lang="ru-RU" sz="1900">
                <a:solidFill>
                  <a:schemeClr val="tx1">
                    <a:tint val="75000"/>
                  </a:schemeClr>
                </a:solidFill>
              </a:defRPr>
            </a:lvl4pPr>
            <a:lvl5pPr marL="2437765" indent="0">
              <a:buNone/>
              <a:defRPr lang="ru-RU" sz="1900">
                <a:solidFill>
                  <a:schemeClr val="tx1">
                    <a:tint val="75000"/>
                  </a:schemeClr>
                </a:solidFill>
              </a:defRPr>
            </a:lvl5pPr>
            <a:lvl6pPr marL="3047365" indent="0">
              <a:buNone/>
              <a:defRPr lang="ru-RU" sz="1900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lang="ru-RU" sz="1900">
                <a:solidFill>
                  <a:schemeClr val="tx1">
                    <a:tint val="75000"/>
                  </a:schemeClr>
                </a:solidFill>
              </a:defRPr>
            </a:lvl7pPr>
            <a:lvl8pPr marL="4266565" indent="0">
              <a:buNone/>
              <a:defRPr lang="ru-RU" sz="1900">
                <a:solidFill>
                  <a:schemeClr val="tx1">
                    <a:tint val="75000"/>
                  </a:schemeClr>
                </a:solidFill>
              </a:defRPr>
            </a:lvl8pPr>
            <a:lvl9pPr marL="4876165" indent="0">
              <a:buNone/>
              <a:defRPr lang="ru-RU"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09441" y="1600201"/>
            <a:ext cx="5383398" cy="4525963"/>
          </a:xfrm>
        </p:spPr>
        <p:txBody>
          <a:bodyPr rtlCol="0"/>
          <a:lstStyle>
            <a:lvl1pPr>
              <a:defRPr lang="ru-RU" sz="3700"/>
            </a:lvl1pPr>
            <a:lvl2pPr>
              <a:defRPr lang="ru-RU" sz="3200"/>
            </a:lvl2pPr>
            <a:lvl3pPr>
              <a:defRPr lang="ru-RU" sz="2700"/>
            </a:lvl3pPr>
            <a:lvl4pPr>
              <a:defRPr lang="ru-RU" sz="2400"/>
            </a:lvl4pPr>
            <a:lvl5pPr>
              <a:defRPr lang="ru-RU" sz="2400"/>
            </a:lvl5pPr>
            <a:lvl6pPr>
              <a:defRPr lang="ru-RU" sz="2400"/>
            </a:lvl6pPr>
            <a:lvl7pPr>
              <a:defRPr lang="ru-RU" sz="2400"/>
            </a:lvl7pPr>
            <a:lvl8pPr>
              <a:defRPr lang="ru-RU" sz="2400"/>
            </a:lvl8pPr>
            <a:lvl9pPr>
              <a:defRPr lang="ru-RU" sz="24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95986" y="1600201"/>
            <a:ext cx="5383398" cy="4525963"/>
          </a:xfrm>
        </p:spPr>
        <p:txBody>
          <a:bodyPr rtlCol="0"/>
          <a:lstStyle>
            <a:lvl1pPr>
              <a:defRPr lang="ru-RU" sz="3700"/>
            </a:lvl1pPr>
            <a:lvl2pPr>
              <a:defRPr lang="ru-RU" sz="3200"/>
            </a:lvl2pPr>
            <a:lvl3pPr>
              <a:defRPr lang="ru-RU" sz="2700"/>
            </a:lvl3pPr>
            <a:lvl4pPr>
              <a:defRPr lang="ru-RU" sz="2400"/>
            </a:lvl4pPr>
            <a:lvl5pPr>
              <a:defRPr lang="ru-RU" sz="2400"/>
            </a:lvl5pPr>
            <a:lvl6pPr>
              <a:defRPr lang="ru-RU" sz="2400"/>
            </a:lvl6pPr>
            <a:lvl7pPr>
              <a:defRPr lang="ru-RU" sz="2400"/>
            </a:lvl7pPr>
            <a:lvl8pPr>
              <a:defRPr lang="ru-RU" sz="2400"/>
            </a:lvl8pPr>
            <a:lvl9pPr>
              <a:defRPr lang="ru-RU" sz="24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09441" y="1535113"/>
            <a:ext cx="5385514" cy="639763"/>
          </a:xfrm>
        </p:spPr>
        <p:txBody>
          <a:bodyPr rtlCol="0" anchor="b"/>
          <a:lstStyle>
            <a:lvl1pPr marL="0" indent="0">
              <a:buNone/>
              <a:defRPr lang="ru-RU" sz="3200" b="1"/>
            </a:lvl1pPr>
            <a:lvl2pPr marL="609600" indent="0">
              <a:buNone/>
              <a:defRPr lang="ru-RU" sz="2700" b="1"/>
            </a:lvl2pPr>
            <a:lvl3pPr marL="1219200" indent="0">
              <a:buNone/>
              <a:defRPr lang="ru-RU" sz="2400" b="1"/>
            </a:lvl3pPr>
            <a:lvl4pPr marL="1828165" indent="0">
              <a:buNone/>
              <a:defRPr lang="ru-RU" sz="2100" b="1"/>
            </a:lvl4pPr>
            <a:lvl5pPr marL="2437765" indent="0">
              <a:buNone/>
              <a:defRPr lang="ru-RU" sz="2100" b="1"/>
            </a:lvl5pPr>
            <a:lvl6pPr marL="3047365" indent="0">
              <a:buNone/>
              <a:defRPr lang="ru-RU" sz="2100" b="1"/>
            </a:lvl6pPr>
            <a:lvl7pPr marL="3656965" indent="0">
              <a:buNone/>
              <a:defRPr lang="ru-RU" sz="2100" b="1"/>
            </a:lvl7pPr>
            <a:lvl8pPr marL="4266565" indent="0">
              <a:buNone/>
              <a:defRPr lang="ru-RU" sz="2100" b="1"/>
            </a:lvl8pPr>
            <a:lvl9pPr marL="4876165" indent="0">
              <a:buNone/>
              <a:defRPr lang="ru-RU" sz="21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09441" y="2174875"/>
            <a:ext cx="5385514" cy="3951288"/>
          </a:xfrm>
        </p:spPr>
        <p:txBody>
          <a:bodyPr rtlCol="0"/>
          <a:lstStyle>
            <a:lvl1pPr>
              <a:defRPr lang="ru-RU" sz="3200"/>
            </a:lvl1pPr>
            <a:lvl2pPr>
              <a:defRPr lang="ru-RU" sz="2700"/>
            </a:lvl2pPr>
            <a:lvl3pPr>
              <a:defRPr lang="ru-RU" sz="2400"/>
            </a:lvl3pPr>
            <a:lvl4pPr>
              <a:defRPr lang="ru-RU" sz="2100"/>
            </a:lvl4pPr>
            <a:lvl5pPr>
              <a:defRPr lang="ru-RU" sz="2100"/>
            </a:lvl5pPr>
            <a:lvl6pPr>
              <a:defRPr lang="ru-RU" sz="2100"/>
            </a:lvl6pPr>
            <a:lvl7pPr>
              <a:defRPr lang="ru-RU" sz="2100"/>
            </a:lvl7pPr>
            <a:lvl8pPr>
              <a:defRPr lang="ru-RU" sz="2100"/>
            </a:lvl8pPr>
            <a:lvl9pPr>
              <a:defRPr lang="ru-RU" sz="21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91756" y="1535113"/>
            <a:ext cx="5387630" cy="639763"/>
          </a:xfrm>
        </p:spPr>
        <p:txBody>
          <a:bodyPr rtlCol="0" anchor="b"/>
          <a:lstStyle>
            <a:lvl1pPr marL="0" indent="0">
              <a:buNone/>
              <a:defRPr lang="ru-RU" sz="3200" b="1"/>
            </a:lvl1pPr>
            <a:lvl2pPr marL="609600" indent="0">
              <a:buNone/>
              <a:defRPr lang="ru-RU" sz="2700" b="1"/>
            </a:lvl2pPr>
            <a:lvl3pPr marL="1219200" indent="0">
              <a:buNone/>
              <a:defRPr lang="ru-RU" sz="2400" b="1"/>
            </a:lvl3pPr>
            <a:lvl4pPr marL="1828165" indent="0">
              <a:buNone/>
              <a:defRPr lang="ru-RU" sz="2100" b="1"/>
            </a:lvl4pPr>
            <a:lvl5pPr marL="2437765" indent="0">
              <a:buNone/>
              <a:defRPr lang="ru-RU" sz="2100" b="1"/>
            </a:lvl5pPr>
            <a:lvl6pPr marL="3047365" indent="0">
              <a:buNone/>
              <a:defRPr lang="ru-RU" sz="2100" b="1"/>
            </a:lvl6pPr>
            <a:lvl7pPr marL="3656965" indent="0">
              <a:buNone/>
              <a:defRPr lang="ru-RU" sz="2100" b="1"/>
            </a:lvl7pPr>
            <a:lvl8pPr marL="4266565" indent="0">
              <a:buNone/>
              <a:defRPr lang="ru-RU" sz="2100" b="1"/>
            </a:lvl8pPr>
            <a:lvl9pPr marL="4876165" indent="0">
              <a:buNone/>
              <a:defRPr lang="ru-RU" sz="21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91756" y="2174875"/>
            <a:ext cx="5387630" cy="3951288"/>
          </a:xfrm>
        </p:spPr>
        <p:txBody>
          <a:bodyPr rtlCol="0"/>
          <a:lstStyle>
            <a:lvl1pPr>
              <a:defRPr lang="ru-RU" sz="3200"/>
            </a:lvl1pPr>
            <a:lvl2pPr>
              <a:defRPr lang="ru-RU" sz="2700"/>
            </a:lvl2pPr>
            <a:lvl3pPr>
              <a:defRPr lang="ru-RU" sz="2400"/>
            </a:lvl3pPr>
            <a:lvl4pPr>
              <a:defRPr lang="ru-RU" sz="2100"/>
            </a:lvl4pPr>
            <a:lvl5pPr>
              <a:defRPr lang="ru-RU" sz="2100"/>
            </a:lvl5pPr>
            <a:lvl6pPr>
              <a:defRPr lang="ru-RU" sz="2100"/>
            </a:lvl6pPr>
            <a:lvl7pPr>
              <a:defRPr lang="ru-RU" sz="2100"/>
            </a:lvl7pPr>
            <a:lvl8pPr>
              <a:defRPr lang="ru-RU" sz="2100"/>
            </a:lvl8pPr>
            <a:lvl9pPr>
              <a:defRPr lang="ru-RU" sz="21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rtlCol="0" anchor="b"/>
          <a:lstStyle>
            <a:lvl1pPr algn="l">
              <a:defRPr lang="ru-RU" sz="2700" b="1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765492" y="273052"/>
            <a:ext cx="6813892" cy="5853113"/>
          </a:xfrm>
        </p:spPr>
        <p:txBody>
          <a:bodyPr rtlCol="0"/>
          <a:lstStyle>
            <a:lvl1pPr>
              <a:defRPr lang="ru-RU" sz="4300"/>
            </a:lvl1pPr>
            <a:lvl2pPr>
              <a:defRPr lang="ru-RU" sz="3700"/>
            </a:lvl2pPr>
            <a:lvl3pPr>
              <a:defRPr lang="ru-RU" sz="3200"/>
            </a:lvl3pPr>
            <a:lvl4pPr>
              <a:defRPr lang="ru-RU" sz="2700"/>
            </a:lvl4pPr>
            <a:lvl5pPr>
              <a:defRPr lang="ru-RU" sz="2700"/>
            </a:lvl5pPr>
            <a:lvl6pPr>
              <a:defRPr lang="ru-RU" sz="2700"/>
            </a:lvl6pPr>
            <a:lvl7pPr>
              <a:defRPr lang="ru-RU" sz="2700"/>
            </a:lvl7pPr>
            <a:lvl8pPr>
              <a:defRPr lang="ru-RU" sz="2700"/>
            </a:lvl8pPr>
            <a:lvl9pPr>
              <a:defRPr lang="ru-RU" sz="27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09443" y="1435102"/>
            <a:ext cx="4010039" cy="4691063"/>
          </a:xfrm>
        </p:spPr>
        <p:txBody>
          <a:bodyPr rtlCol="0"/>
          <a:lstStyle>
            <a:lvl1pPr marL="0" indent="0">
              <a:buNone/>
              <a:defRPr lang="ru-RU" sz="1900"/>
            </a:lvl1pPr>
            <a:lvl2pPr marL="609600" indent="0">
              <a:buNone/>
              <a:defRPr lang="ru-RU" sz="1600"/>
            </a:lvl2pPr>
            <a:lvl3pPr marL="1219200" indent="0">
              <a:buNone/>
              <a:defRPr lang="ru-RU" sz="1300"/>
            </a:lvl3pPr>
            <a:lvl4pPr marL="1828165" indent="0">
              <a:buNone/>
              <a:defRPr lang="ru-RU" sz="1200"/>
            </a:lvl4pPr>
            <a:lvl5pPr marL="2437765" indent="0">
              <a:buNone/>
              <a:defRPr lang="ru-RU" sz="1200"/>
            </a:lvl5pPr>
            <a:lvl6pPr marL="3047365" indent="0">
              <a:buNone/>
              <a:defRPr lang="ru-RU" sz="1200"/>
            </a:lvl6pPr>
            <a:lvl7pPr marL="3656965" indent="0">
              <a:buNone/>
              <a:defRPr lang="ru-RU" sz="1200"/>
            </a:lvl7pPr>
            <a:lvl8pPr marL="4266565" indent="0">
              <a:buNone/>
              <a:defRPr lang="ru-RU" sz="1200"/>
            </a:lvl8pPr>
            <a:lvl9pPr marL="4876165" indent="0">
              <a:buNone/>
              <a:defRPr lang="ru-RU" sz="12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rtlCol="0" anchor="b"/>
          <a:lstStyle>
            <a:lvl1pPr algn="l">
              <a:defRPr lang="ru-RU" sz="2700" b="1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 hasCustomPrompt="1"/>
          </p:nvPr>
        </p:nvSpPr>
        <p:spPr>
          <a:xfrm>
            <a:off x="2389095" y="612775"/>
            <a:ext cx="7313295" cy="4114800"/>
          </a:xfrm>
        </p:spPr>
        <p:txBody>
          <a:bodyPr rtlCol="0"/>
          <a:lstStyle>
            <a:lvl1pPr marL="0" indent="0">
              <a:buNone/>
              <a:defRPr lang="ru-RU" sz="4300"/>
            </a:lvl1pPr>
            <a:lvl2pPr marL="609600" indent="0">
              <a:buNone/>
              <a:defRPr lang="ru-RU" sz="3700"/>
            </a:lvl2pPr>
            <a:lvl3pPr marL="1219200" indent="0">
              <a:buNone/>
              <a:defRPr lang="ru-RU" sz="3200"/>
            </a:lvl3pPr>
            <a:lvl4pPr marL="1828165" indent="0">
              <a:buNone/>
              <a:defRPr lang="ru-RU" sz="2700"/>
            </a:lvl4pPr>
            <a:lvl5pPr marL="2437765" indent="0">
              <a:buNone/>
              <a:defRPr lang="ru-RU" sz="2700"/>
            </a:lvl5pPr>
            <a:lvl6pPr marL="3047365" indent="0">
              <a:buNone/>
              <a:defRPr lang="ru-RU" sz="2700"/>
            </a:lvl6pPr>
            <a:lvl7pPr marL="3656965" indent="0">
              <a:buNone/>
              <a:defRPr lang="ru-RU" sz="2700"/>
            </a:lvl7pPr>
            <a:lvl8pPr marL="4266565" indent="0">
              <a:buNone/>
              <a:defRPr lang="ru-RU" sz="2700"/>
            </a:lvl8pPr>
            <a:lvl9pPr marL="4876165" indent="0">
              <a:buNone/>
              <a:defRPr lang="ru-RU" sz="2700"/>
            </a:lvl9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2389095" y="5367338"/>
            <a:ext cx="7313295" cy="804863"/>
          </a:xfrm>
        </p:spPr>
        <p:txBody>
          <a:bodyPr rtlCol="0"/>
          <a:lstStyle>
            <a:lvl1pPr marL="0" indent="0">
              <a:buNone/>
              <a:defRPr lang="ru-RU" sz="1900"/>
            </a:lvl1pPr>
            <a:lvl2pPr marL="609600" indent="0">
              <a:buNone/>
              <a:defRPr lang="ru-RU" sz="1600"/>
            </a:lvl2pPr>
            <a:lvl3pPr marL="1219200" indent="0">
              <a:buNone/>
              <a:defRPr lang="ru-RU" sz="1300"/>
            </a:lvl3pPr>
            <a:lvl4pPr marL="1828165" indent="0">
              <a:buNone/>
              <a:defRPr lang="ru-RU" sz="1200"/>
            </a:lvl4pPr>
            <a:lvl5pPr marL="2437765" indent="0">
              <a:buNone/>
              <a:defRPr lang="ru-RU" sz="1200"/>
            </a:lvl5pPr>
            <a:lvl6pPr marL="3047365" indent="0">
              <a:buNone/>
              <a:defRPr lang="ru-RU" sz="1200"/>
            </a:lvl6pPr>
            <a:lvl7pPr marL="3656965" indent="0">
              <a:buNone/>
              <a:defRPr lang="ru-RU" sz="1200"/>
            </a:lvl7pPr>
            <a:lvl8pPr marL="4266565" indent="0">
              <a:buNone/>
              <a:defRPr lang="ru-RU" sz="1200"/>
            </a:lvl8pPr>
            <a:lvl9pPr marL="4876165" indent="0">
              <a:buNone/>
              <a:defRPr lang="ru-RU" sz="1200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B24468F-6682-48AA-B5F4-BEF8E7F9833C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441" y="228600"/>
            <a:ext cx="10969943" cy="94456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НАЖМИТЕ, ЧТОБЫ ИЗМЕНИТЬ 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441" y="1447800"/>
            <a:ext cx="10969943" cy="46482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05046" y="6264275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lang="ru-RU" sz="1600">
                <a:solidFill>
                  <a:schemeClr val="tx1">
                    <a:tint val="75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rtl="0"/>
            <a:fld id="{7091A9FD-CDA2-4BA5-8C18-59D6F59EB34A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xStyles>
    <p:titleStyle>
      <a:lvl1pPr algn="ctr" defTabSz="1219200" rtl="0" eaLnBrk="1" latinLnBrk="0" hangingPunct="1">
        <a:lnSpc>
          <a:spcPct val="85000"/>
        </a:lnSpc>
        <a:spcBef>
          <a:spcPts val="0"/>
        </a:spcBef>
        <a:spcAft>
          <a:spcPts val="600"/>
        </a:spcAft>
        <a:buNone/>
        <a:defRPr lang="ru-RU" sz="4800" b="0" i="0" kern="1200" cap="all" spc="100" baseline="0">
          <a:solidFill>
            <a:schemeClr val="accent1"/>
          </a:solidFill>
          <a:latin typeface="+mj-lt"/>
          <a:ea typeface="+mj-ea"/>
          <a:cs typeface="Arial" panose="020B0604020202020204"/>
        </a:defRPr>
      </a:lvl1pPr>
    </p:titleStyle>
    <p:bodyStyle>
      <a:lvl1pPr marL="457200" indent="-457200" algn="l" defTabSz="1219200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ru-RU" sz="4300" kern="1200">
          <a:solidFill>
            <a:schemeClr val="accent3">
              <a:lumMod val="50000"/>
            </a:schemeClr>
          </a:solidFill>
          <a:latin typeface="+mn-lt"/>
          <a:ea typeface="+mn-ea"/>
          <a:cs typeface="Arial" panose="020B0604020202020204"/>
        </a:defRPr>
      </a:lvl1pPr>
      <a:lvl2pPr marL="990600" indent="-381000" algn="l" defTabSz="1219200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lang="ru-RU" sz="3700" kern="1200">
          <a:solidFill>
            <a:schemeClr val="accent3">
              <a:lumMod val="50000"/>
            </a:schemeClr>
          </a:solidFill>
          <a:latin typeface="+mn-lt"/>
          <a:ea typeface="+mn-ea"/>
          <a:cs typeface="Arial" panose="020B0604020202020204"/>
        </a:defRPr>
      </a:lvl2pPr>
      <a:lvl3pPr marL="1524000" indent="-304800" algn="l" defTabSz="1219200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ru-RU" sz="3200" kern="1200">
          <a:solidFill>
            <a:schemeClr val="accent3">
              <a:lumMod val="50000"/>
            </a:schemeClr>
          </a:solidFill>
          <a:latin typeface="+mn-lt"/>
          <a:ea typeface="+mn-ea"/>
          <a:cs typeface="Arial" panose="020B0604020202020204"/>
        </a:defRPr>
      </a:lvl3pPr>
      <a:lvl4pPr marL="2132965" indent="-304800" algn="l" defTabSz="1219200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lang="ru-RU" sz="2700" kern="1200">
          <a:solidFill>
            <a:schemeClr val="accent3">
              <a:lumMod val="50000"/>
            </a:schemeClr>
          </a:solidFill>
          <a:latin typeface="+mn-lt"/>
          <a:ea typeface="+mn-ea"/>
          <a:cs typeface="Arial" panose="020B0604020202020204"/>
        </a:defRPr>
      </a:lvl4pPr>
      <a:lvl5pPr marL="2742565" indent="-304800" algn="l" defTabSz="1219200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»"/>
        <a:defRPr lang="ru-RU" sz="2700" kern="1200">
          <a:solidFill>
            <a:schemeClr val="accent3">
              <a:lumMod val="50000"/>
            </a:schemeClr>
          </a:solidFill>
          <a:latin typeface="+mn-lt"/>
          <a:ea typeface="+mn-ea"/>
          <a:cs typeface="Arial" panose="020B0604020202020204"/>
        </a:defRPr>
      </a:lvl5pPr>
      <a:lvl6pPr marL="33521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ru-RU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ru-RU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ru-RU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ru-RU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9200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27"/>
          <p:cNvSpPr>
            <a:spLocks noGrp="1"/>
          </p:cNvSpPr>
          <p:nvPr>
            <p:ph type="title"/>
          </p:nvPr>
        </p:nvSpPr>
        <p:spPr>
          <a:xfrm>
            <a:off x="236496" y="2143116"/>
            <a:ext cx="5673725" cy="1796415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algn="ctr" rtl="0"/>
            <a:r>
              <a:rPr lang="ru-RU" altLang="ru-RU" sz="3300" b="1" i="1" dirty="0"/>
              <a:t>Проект</a:t>
            </a:r>
            <a:r>
              <a:rPr altLang="ru-RU" sz="3300" b="1" i="1"/>
              <a:t> </a:t>
            </a:r>
            <a:br>
              <a:rPr altLang="ru-RU" sz="3300" b="1" i="1"/>
            </a:br>
            <a:r>
              <a:rPr altLang="ru-RU" sz="3300" b="1" i="1"/>
              <a:t>"новая адаптация"</a:t>
            </a:r>
            <a:endParaRPr altLang="ru-RU" sz="3300" b="1" i="1" dirty="0"/>
          </a:p>
        </p:txBody>
      </p:sp>
      <p:sp>
        <p:nvSpPr>
          <p:cNvPr id="87" name="Текст 86"/>
          <p:cNvSpPr>
            <a:spLocks noGrp="1"/>
          </p:cNvSpPr>
          <p:nvPr>
            <p:ph type="body" sz="quarter" idx="17"/>
          </p:nvPr>
        </p:nvSpPr>
        <p:spPr>
          <a:xfrm>
            <a:off x="5940776" y="3657282"/>
            <a:ext cx="5007610" cy="339090"/>
          </a:xfrm>
        </p:spPr>
        <p:txBody>
          <a:bodyPr rtlCol="0"/>
          <a:lstStyle>
            <a:defPPr>
              <a:defRPr lang="ru-RU"/>
            </a:defPPr>
          </a:lstStyle>
          <a:p>
            <a:pPr algn="just" rtl="0"/>
            <a:endParaRPr lang="en-US" altLang="en-US" sz="2800" dirty="0"/>
          </a:p>
          <a:p>
            <a:pPr algn="just" rtl="0"/>
            <a:endParaRPr lang="ru-RU" sz="2800" dirty="0"/>
          </a:p>
        </p:txBody>
      </p:sp>
      <p:sp>
        <p:nvSpPr>
          <p:cNvPr id="88" name="Текст 87"/>
          <p:cNvSpPr>
            <a:spLocks noGrp="1"/>
          </p:cNvSpPr>
          <p:nvPr>
            <p:ph type="body" sz="quarter" idx="18"/>
          </p:nvPr>
        </p:nvSpPr>
        <p:spPr>
          <a:xfrm>
            <a:off x="6665916" y="1571612"/>
            <a:ext cx="4569997" cy="339309"/>
          </a:xfrm>
        </p:spPr>
        <p:txBody>
          <a:bodyPr rtlCol="0"/>
          <a:lstStyle>
            <a:defPPr>
              <a:defRPr lang="ru-RU"/>
            </a:defPPr>
          </a:lstStyle>
          <a:p>
            <a:br>
              <a:rPr/>
            </a:br>
            <a:endParaRPr lang="ru-RU" dirty="0"/>
          </a:p>
          <a:p>
            <a:pPr rtl="0"/>
            <a:endParaRPr lang="ru-RU" dirty="0"/>
          </a:p>
        </p:txBody>
      </p:sp>
      <p:sp>
        <p:nvSpPr>
          <p:cNvPr id="89" name="Текст 88"/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  <a:p>
            <a:pPr rtl="0"/>
            <a:endParaRPr lang="ru-RU" dirty="0"/>
          </a:p>
        </p:txBody>
      </p:sp>
      <p:sp>
        <p:nvSpPr>
          <p:cNvPr id="90" name="Текст 89"/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  <a:p>
            <a:pPr rtl="0"/>
            <a:endParaRPr lang="ru-RU" dirty="0"/>
          </a:p>
        </p:txBody>
      </p:sp>
      <p:sp>
        <p:nvSpPr>
          <p:cNvPr id="91" name="Текст 90"/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  <a:p>
            <a:pPr rtl="0"/>
            <a:endParaRPr lang="ru-RU" dirty="0"/>
          </a:p>
        </p:txBody>
      </p:sp>
      <p:sp>
        <p:nvSpPr>
          <p:cNvPr id="92" name="Текст 91"/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 </a:t>
            </a:r>
          </a:p>
          <a:p>
            <a:pPr rtl="0"/>
            <a:endParaRPr lang="ru-RU" dirty="0"/>
          </a:p>
        </p:txBody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0164" y="1285860"/>
            <a:ext cx="5072098" cy="45370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Заголовок 37"/>
          <p:cNvSpPr>
            <a:spLocks noGrp="1"/>
          </p:cNvSpPr>
          <p:nvPr>
            <p:ph type="title"/>
          </p:nvPr>
        </p:nvSpPr>
        <p:spPr>
          <a:xfrm>
            <a:off x="522248" y="4000504"/>
            <a:ext cx="10969943" cy="94456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команда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8"/>
          </p:nvPr>
        </p:nvSpPr>
        <p:spPr>
          <a:xfrm>
            <a:off x="165058" y="2857496"/>
            <a:ext cx="2357454" cy="3390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Александрова </a:t>
            </a:r>
            <a:r>
              <a:rPr lang="ru-RU" dirty="0" err="1"/>
              <a:t>елизавета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2"/>
          </p:nvPr>
        </p:nvSpPr>
        <p:spPr>
          <a:xfrm>
            <a:off x="8023238" y="2786058"/>
            <a:ext cx="1829433" cy="3390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Осинцева варвара</a:t>
            </a:r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676" y="357166"/>
            <a:ext cx="1794648" cy="2395670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14" y="605079"/>
            <a:ext cx="1760696" cy="218349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DE270D1-9694-F415-32BE-A07F21D2B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222" y="642918"/>
            <a:ext cx="2167544" cy="216754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63CE855-19EE-9974-6720-8CA1B8177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3048" y="214290"/>
            <a:ext cx="2135777" cy="320491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5CF63EB-D877-A681-A4D4-932A52ED58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9702" y="428604"/>
            <a:ext cx="2423738" cy="2423738"/>
          </a:xfrm>
          <a:prstGeom prst="rect">
            <a:avLst/>
          </a:prstGeom>
        </p:spPr>
      </p:pic>
      <p:sp>
        <p:nvSpPr>
          <p:cNvPr id="14" name="Текст 4"/>
          <p:cNvSpPr>
            <a:spLocks noGrp="1"/>
          </p:cNvSpPr>
          <p:nvPr>
            <p:ph type="body" sz="quarter" idx="18"/>
          </p:nvPr>
        </p:nvSpPr>
        <p:spPr>
          <a:xfrm>
            <a:off x="2951140" y="2928934"/>
            <a:ext cx="2357454" cy="3390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СУХАРЕВА ОЛЬГА</a:t>
            </a:r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8"/>
          </p:nvPr>
        </p:nvSpPr>
        <p:spPr>
          <a:xfrm>
            <a:off x="5665784" y="2857496"/>
            <a:ext cx="2357454" cy="3390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ИВАНОВА АНАСТАСИЯ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8"/>
          </p:nvPr>
        </p:nvSpPr>
        <p:spPr>
          <a:xfrm>
            <a:off x="9974247" y="3429000"/>
            <a:ext cx="2214578" cy="71438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ИВАНОВА</a:t>
            </a:r>
            <a:br>
              <a:rPr lang="ru-RU" dirty="0"/>
            </a:br>
            <a:r>
              <a:rPr lang="ru-RU" dirty="0"/>
              <a:t>МАРИЯ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мещающий текст 11"/>
          <p:cNvSpPr>
            <a:spLocks noGrp="1"/>
          </p:cNvSpPr>
          <p:nvPr>
            <p:ph type="body" sz="quarter" idx="24"/>
          </p:nvPr>
        </p:nvSpPr>
        <p:spPr>
          <a:xfrm>
            <a:off x="7165982" y="1428736"/>
            <a:ext cx="3085465" cy="384175"/>
          </a:xfrm>
        </p:spPr>
        <p:txBody>
          <a:bodyPr/>
          <a:lstStyle/>
          <a:p>
            <a:r>
              <a:rPr lang="en-US" altLang="en-US" sz="2400" dirty="0" err="1"/>
              <a:t>Объект</a:t>
            </a:r>
            <a:r>
              <a:rPr lang="en-US" altLang="ru-RU" sz="2400" dirty="0"/>
              <a:t> </a:t>
            </a:r>
            <a:r>
              <a:rPr lang="en-US" altLang="en-US" sz="2400" dirty="0" err="1"/>
              <a:t>исследования</a:t>
            </a:r>
            <a:r>
              <a:rPr altLang="en-US" sz="2400"/>
              <a:t>:</a:t>
            </a:r>
          </a:p>
        </p:txBody>
      </p:sp>
      <p:sp>
        <p:nvSpPr>
          <p:cNvPr id="13" name="Замещающий текст 12"/>
          <p:cNvSpPr>
            <a:spLocks noGrp="1"/>
          </p:cNvSpPr>
          <p:nvPr>
            <p:ph type="body" sz="quarter" idx="25"/>
          </p:nvPr>
        </p:nvSpPr>
        <p:spPr>
          <a:xfrm>
            <a:off x="5880098" y="2714620"/>
            <a:ext cx="5956935" cy="358140"/>
          </a:xfrm>
        </p:spPr>
        <p:txBody>
          <a:bodyPr/>
          <a:lstStyle/>
          <a:p>
            <a:r>
              <a:rPr sz="2800">
                <a:latin typeface="+mj-lt"/>
              </a:rPr>
              <a:t>Система онлайн-школы «Новая адаптация»,  помогающая решить возникающие вопросы/ проблемы учителей, в которой происходит обучение и наставничество педагогов</a:t>
            </a:r>
            <a:endParaRPr lang="en-US" altLang="en-US" sz="2800" dirty="0">
              <a:latin typeface="+mj-lt"/>
            </a:endParaRPr>
          </a:p>
        </p:txBody>
      </p:sp>
      <p:pic>
        <p:nvPicPr>
          <p:cNvPr id="9" name="Рисунок 8" descr="и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86" y="1428736"/>
            <a:ext cx="4418634" cy="40719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815" y="4267200"/>
            <a:ext cx="3960971" cy="2000663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/>
              <a:t>цель и задачи</a:t>
            </a:r>
          </a:p>
        </p:txBody>
      </p:sp>
      <p:sp>
        <p:nvSpPr>
          <p:cNvPr id="22" name="Замещающий текст 21"/>
          <p:cNvSpPr>
            <a:spLocks noGrp="1"/>
          </p:cNvSpPr>
          <p:nvPr>
            <p:ph type="body" sz="quarter" idx="16"/>
          </p:nvPr>
        </p:nvSpPr>
        <p:spPr>
          <a:xfrm>
            <a:off x="7523172" y="285728"/>
            <a:ext cx="1939364" cy="339309"/>
          </a:xfrm>
        </p:spPr>
        <p:txBody>
          <a:bodyPr/>
          <a:lstStyle/>
          <a:p>
            <a:r>
              <a:rPr lang="ru-RU" altLang="en-US" sz="3200" dirty="0"/>
              <a:t>Цель:</a:t>
            </a:r>
          </a:p>
        </p:txBody>
      </p:sp>
      <p:sp>
        <p:nvSpPr>
          <p:cNvPr id="23" name="Замещающий текст 22"/>
          <p:cNvSpPr>
            <a:spLocks noGrp="1"/>
          </p:cNvSpPr>
          <p:nvPr>
            <p:ph type="body" sz="quarter" idx="17"/>
          </p:nvPr>
        </p:nvSpPr>
        <p:spPr>
          <a:xfrm>
            <a:off x="4879966" y="642918"/>
            <a:ext cx="6918325" cy="526415"/>
          </a:xfrm>
        </p:spPr>
        <p:txBody>
          <a:bodyPr/>
          <a:lstStyle/>
          <a:p>
            <a:pPr algn="just"/>
            <a:r>
              <a:rPr sz="2000">
                <a:latin typeface="+mj-lt"/>
              </a:rPr>
              <a:t>Создание актуального онлайн-сервиса в котором педагоги, считающие, что им нужно чему-то научиться в своей деятельности, смогут получить обучение, которое поможет им решить разные задачи, например, научиться делать современные презентации, решить проблему с заполнением электронных журналов, справляться с бумагами и отчетами</a:t>
            </a:r>
            <a:r>
              <a:rPr sz="2000"/>
              <a:t>.</a:t>
            </a:r>
            <a:endParaRPr lang="en-US" altLang="ru-RU" sz="2000" dirty="0"/>
          </a:p>
        </p:txBody>
      </p:sp>
      <p:sp>
        <p:nvSpPr>
          <p:cNvPr id="28" name="Замещающий текст 27"/>
          <p:cNvSpPr>
            <a:spLocks noGrp="1"/>
          </p:cNvSpPr>
          <p:nvPr>
            <p:ph type="body" sz="quarter" idx="20"/>
          </p:nvPr>
        </p:nvSpPr>
        <p:spPr>
          <a:xfrm>
            <a:off x="7094544" y="3000372"/>
            <a:ext cx="2712720" cy="339090"/>
          </a:xfrm>
        </p:spPr>
        <p:txBody>
          <a:bodyPr/>
          <a:lstStyle/>
          <a:p>
            <a:r>
              <a:rPr lang="ru-RU" altLang="en-US" sz="3200" dirty="0"/>
              <a:t>Задачи:</a:t>
            </a:r>
          </a:p>
        </p:txBody>
      </p:sp>
      <p:sp>
        <p:nvSpPr>
          <p:cNvPr id="29" name="Замещающий текст 28"/>
          <p:cNvSpPr>
            <a:spLocks noGrp="1"/>
          </p:cNvSpPr>
          <p:nvPr>
            <p:ph type="body" sz="quarter" idx="21"/>
          </p:nvPr>
        </p:nvSpPr>
        <p:spPr>
          <a:xfrm>
            <a:off x="5165718" y="3500438"/>
            <a:ext cx="6210300" cy="1714500"/>
          </a:xfrm>
        </p:spPr>
        <p:txBody>
          <a:bodyPr/>
          <a:lstStyle/>
          <a:p>
            <a:r>
              <a:rPr sz="1800">
                <a:latin typeface="+mj-lt"/>
              </a:rPr>
              <a:t>- Провести анализ проблем, с которыми сталкиваются учителя.</a:t>
            </a:r>
          </a:p>
          <a:p>
            <a:r>
              <a:rPr sz="1800">
                <a:latin typeface="+mj-lt"/>
              </a:rPr>
              <a:t>- Выявить препятствия учителей в начале карьеры.</a:t>
            </a:r>
          </a:p>
          <a:p>
            <a:r>
              <a:rPr sz="1800">
                <a:latin typeface="+mj-lt"/>
              </a:rPr>
              <a:t>- Разработать актуальный в особенности для   молодых учителей онлайн-сервис.</a:t>
            </a:r>
          </a:p>
          <a:p>
            <a:r>
              <a:rPr sz="1800">
                <a:latin typeface="+mj-lt"/>
              </a:rPr>
              <a:t>- Протестировать демо-версию сервиса и собрать обратную связь.</a:t>
            </a:r>
          </a:p>
          <a:p>
            <a:r>
              <a:rPr sz="1800">
                <a:latin typeface="+mj-lt"/>
              </a:rPr>
              <a:t>- Учесть ошибки и разработать окончательный вариант продукта.</a:t>
            </a:r>
          </a:p>
          <a:p>
            <a:br>
              <a:rPr sz="2000"/>
            </a:br>
            <a:endParaRPr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3530" y="3505200"/>
            <a:ext cx="4170045" cy="2000885"/>
          </a:xfrm>
        </p:spPr>
        <p:txBody>
          <a:bodyPr/>
          <a:lstStyle/>
          <a:p>
            <a:r>
              <a:rPr lang="ru-RU" altLang="en-US"/>
              <a:t>проблема</a:t>
            </a:r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sz="quarter" idx="17"/>
          </p:nvPr>
        </p:nvSpPr>
        <p:spPr>
          <a:xfrm>
            <a:off x="5165718" y="285728"/>
            <a:ext cx="5805170" cy="526415"/>
          </a:xfrm>
        </p:spPr>
        <p:txBody>
          <a:bodyPr/>
          <a:lstStyle/>
          <a:p>
            <a:r>
              <a:rPr sz="2000">
                <a:latin typeface="+mj-lt"/>
              </a:rPr>
              <a:t>многие учителя сталкиваются с недостатком актуальных знаний и навыков, необходимых для эффективного преподавания. Традиционные формы повышения квалификации, такие как семинары и курсы, часто оказываются неэффективными из-за недостаточной гибкости, ограниченного доступа и отсутствия персонализированного подхода.</a:t>
            </a:r>
            <a:endParaRPr lang="en-US" altLang="ru-RU" sz="2000" dirty="0">
              <a:latin typeface="+mj-lt"/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5916" y="2857496"/>
            <a:ext cx="4830527" cy="35906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FC081-79A7-CA95-9E65-B6E1C763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B9A2B6-7581-AC9B-68F1-8F4A3A7951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8A1AA1-1732-281C-4052-75F7594516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F97F14-89FD-5AE8-CF37-C976D2A5A9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BD1E6BC-E27F-E9CB-17EC-1EB3CF047B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1FA3008-CB00-7E3C-4439-F9550FFAA4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24D86856-ABF8-CD00-22E5-E4E589E495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372928A-BCFA-4275-13AB-2D90EB8B32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AC23BA1D-E9A2-DAD0-6B17-576C5D7D3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FC725FC-F3DE-F684-F4E1-AFBA542B0AA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409D203-184C-D577-85A9-967DC9E8D1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A98FBA4-FCE5-49EC-D26B-6322466E56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FA330CB-AB25-3ED0-0289-22240BE1E91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6288D022-8E8F-5FDD-1F5B-CD161A42A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136E92B7-0969-5A86-6F64-E1498A9F58A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F4F49CB0-C5E0-5A2B-985D-38D89B1D86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3FB68791-BEC4-C5CB-FE21-1601FF8FF2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A785E19C-7051-D048-62DD-8707ED22D9A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388B7ED-9F51-8249-3408-8B488AC45B0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" name="Рисунок 20" descr="Изображение выглядит как текст, снимок экрана, Шрифт, визитная карточка&#10;&#10;Автоматически созданное описание">
            <a:extLst>
              <a:ext uri="{FF2B5EF4-FFF2-40B4-BE49-F238E27FC236}">
                <a16:creationId xmlns:a16="http://schemas.microsoft.com/office/drawing/2014/main" id="{65566FF3-2B72-9C97-9205-00731E9FB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"/>
            <a:ext cx="12178183" cy="68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8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571" y="914084"/>
            <a:ext cx="10969943" cy="944561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>
              <a:lnSpc>
                <a:spcPct val="100000"/>
              </a:lnSpc>
            </a:pPr>
            <a:r>
              <a:rPr lang="ru-RU" dirty="0"/>
              <a:t>основная информация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26"/>
          </p:nvPr>
        </p:nvSpPr>
        <p:spPr>
          <a:xfrm>
            <a:off x="633730" y="3089275"/>
            <a:ext cx="3872865" cy="213931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altLang="ru-RU" sz="2400" dirty="0"/>
              <a:t>В </a:t>
            </a:r>
            <a:r>
              <a:rPr lang="en-US" altLang="ru-RU" sz="2400" err="1"/>
              <a:t>чем</a:t>
            </a:r>
            <a:r>
              <a:rPr lang="en-US" altLang="ru-RU" sz="2400" dirty="0"/>
              <a:t> </a:t>
            </a:r>
            <a:r>
              <a:rPr lang="en-US" altLang="ru-RU" sz="2400" err="1"/>
              <a:t>полезность</a:t>
            </a:r>
            <a:r>
              <a:rPr lang="en-US" altLang="ru-RU" sz="2400" dirty="0"/>
              <a:t> и </a:t>
            </a:r>
            <a:r>
              <a:rPr lang="en-US" altLang="ru-RU" sz="2400" err="1"/>
              <a:t>востребованнотсь</a:t>
            </a:r>
            <a:r>
              <a:rPr lang="en-US" altLang="ru-RU" sz="2400" dirty="0"/>
              <a:t> </a:t>
            </a:r>
            <a:r>
              <a:rPr lang="en-US" altLang="ru-RU" sz="2400" err="1"/>
              <a:t>нашего</a:t>
            </a:r>
            <a:r>
              <a:rPr lang="en-US" altLang="ru-RU" sz="2400" dirty="0"/>
              <a:t> </a:t>
            </a:r>
            <a:r>
              <a:rPr lang="en-US" altLang="ru-RU" sz="2400" err="1"/>
              <a:t>проекта</a:t>
            </a:r>
            <a:r>
              <a:rPr lang="en-US" altLang="ru-RU" sz="2400" dirty="0"/>
              <a:t>?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9"/>
          </p:nvPr>
        </p:nvSpPr>
        <p:spPr>
          <a:xfrm>
            <a:off x="4664710" y="2552065"/>
            <a:ext cx="6764655" cy="3566795"/>
          </a:xfrm>
        </p:spPr>
        <p:txBody>
          <a:bodyPr rtlCol="0"/>
          <a:lstStyle>
            <a:defPPr>
              <a:defRPr lang="ru-RU"/>
            </a:defPPr>
          </a:lstStyle>
          <a:p>
            <a:pPr algn="just"/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Наш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проект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будет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отличаться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от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других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онлайн-сервисов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,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так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как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мы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фокусируемся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не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только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на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теории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преподавания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,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но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и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на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практических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инструментах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,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которые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помогают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решить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актуальные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проблемы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в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учебном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процессе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.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Например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,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мы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будем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предлагать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курсы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по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использованию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современных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технологий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,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созданию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интерактивных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презентаций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,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ведению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электронных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журналов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и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обработке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отчетности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.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Такой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практический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подход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сделает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обучение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актуальным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и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непосредственно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применимым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в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повседневной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работе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педагога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,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что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особенно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важно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для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новаторов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в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сфере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en-US" sz="1800" err="1">
                <a:solidFill>
                  <a:schemeClr val="accent3"/>
                </a:solidFill>
                <a:latin typeface="Times New Roman"/>
                <a:cs typeface="Times New Roman"/>
              </a:rPr>
              <a:t>образования</a:t>
            </a:r>
            <a:r>
              <a:rPr lang="en-US" sz="1800" dirty="0">
                <a:solidFill>
                  <a:schemeClr val="accent3"/>
                </a:solidFill>
                <a:latin typeface="Times New Roman"/>
                <a:cs typeface="Times New Roman"/>
              </a:rPr>
              <a:t>.</a:t>
            </a:r>
            <a:endParaRPr lang="ru-RU" sz="18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C7112-9F6C-5C53-9DE6-63F773E05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1785AE-0342-B71E-50A5-5A7DB411D1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D53B34-978A-349D-1632-330162B14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E44D9B-3EE0-900E-EAF9-880719A6B1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C3604AC-B696-EC6F-02EC-E85FEBE40E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1C80720A-D3E8-B2C4-D642-6F9EDC2ED5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6050C0F-977F-84EC-9D98-5E544673E4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1497C36-D224-8770-1776-2EAE52928D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99C24B0-23E3-0E64-8218-238CFB6F29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EF359A41-CD82-3C0B-8C25-A4AD57A819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3BAE6253-D6BD-E1A3-9014-3CD6A99BD9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EF1275BF-F731-7496-3A6E-F4AEF46B08D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E86DF52A-4A91-F2D6-9F0C-B32D0C4F814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03ED5B07-C1FD-3CB5-B6F3-13DAA200F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0AAE18B-A793-2AA8-7BE0-F45C4D2AE1A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23B900C9-00F6-B8B9-213A-04FBFDAB2E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57E5BC06-A58D-E6A5-19D2-72AA65038A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64A05CAC-C75B-B3EF-68D8-BEE535D24D1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1D92F171-2D45-76F9-FB92-B3A3AB55A9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" name="Рисунок 20" descr="Изображение выглядит как текст, снимок экрана, Шрифт, визитная карточка&#10;&#10;Автоматически созданное описание">
            <a:extLst>
              <a:ext uri="{FF2B5EF4-FFF2-40B4-BE49-F238E27FC236}">
                <a16:creationId xmlns:a16="http://schemas.microsoft.com/office/drawing/2014/main" id="{AB8C8A1D-7048-C16B-E783-DFEB7130E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"/>
            <a:ext cx="12178183" cy="68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5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FC217-7EAD-5434-FB8F-07776B76A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985C36-657B-4962-3F26-E4773AE7A6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37A543-38EF-3263-FD91-1B6EDA409AC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98BA0D4-624A-DECA-B6F5-0E7B3C3302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07474D-DD64-C61E-9BA1-F1BD6C4F83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814DB96D-53B2-680B-7EBF-BEE8CCA6A2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E380407F-4C32-EB1E-C13C-CB4B9C40FF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E0FFBF9-B6A9-7B9A-8EB8-07A17F8FB4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EB89EDC-3DCB-A429-EE2A-917C88DFB5B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CE4F1E6-5216-100E-A8AC-8B423AD6C9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6A20446D-417D-9D33-378A-B30EEBA193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88350F56-B6EC-B5E7-BD80-8A7732CA40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4AFC82C-389B-10A1-5410-CE3408C5060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9D12D00-266B-FFCA-055C-212B93E23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2BD56D0-BC24-1CE4-2196-CFE0E29A3B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4050AA3A-4E0A-162E-D9C2-1743010FB3A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D27F817F-6E76-A7CF-D031-ECDCD4BE2B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357497F-CCFE-2A15-3DD3-93C1E4AC338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CBE54A57-7D1D-CEE8-3594-8912B913A2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" name="Рисунок 20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D4D7BD1-4016-EE28-76D3-9E5E9C71E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"/>
            <a:ext cx="12178183" cy="68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66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77470" y="4319270"/>
            <a:ext cx="4755515" cy="2253615"/>
          </a:xfrm>
        </p:spPr>
        <p:txBody>
          <a:bodyPr>
            <a:noAutofit/>
          </a:bodyPr>
          <a:lstStyle/>
          <a:p>
            <a:pPr algn="ctr"/>
            <a:r>
              <a:rPr lang="ru-RU" altLang="en-US" sz="3200" dirty="0"/>
              <a:t>КОНКУРЕНТНЫЕ ПРЕИМУЩЕСТВА</a:t>
            </a:r>
            <a:endParaRPr lang="ru-RU" altLang="en-US" sz="3200" dirty="0">
              <a:sym typeface="+mn-ea"/>
            </a:endParaRP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sz="quarter" idx="16"/>
          </p:nvPr>
        </p:nvSpPr>
        <p:spPr>
          <a:xfrm>
            <a:off x="5460365" y="304800"/>
            <a:ext cx="5570855" cy="523240"/>
          </a:xfrm>
        </p:spPr>
        <p:txBody>
          <a:bodyPr/>
          <a:lstStyle/>
          <a:p>
            <a:endParaRPr lang="en-US" altLang="ru-RU" dirty="0"/>
          </a:p>
          <a:p>
            <a:endParaRPr lang="ru-RU" altLang="en-US" dirty="0"/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sz="quarter" idx="17"/>
          </p:nvPr>
        </p:nvSpPr>
        <p:spPr>
          <a:xfrm>
            <a:off x="4722495" y="1752600"/>
            <a:ext cx="7046595" cy="4117975"/>
          </a:xfrm>
        </p:spPr>
        <p:txBody>
          <a:bodyPr/>
          <a:lstStyle/>
          <a:p>
            <a:pPr algn="just"/>
            <a:endParaRPr lang="en-US" altLang="ru-RU" sz="2000" dirty="0">
              <a:sym typeface="+mn-ea"/>
            </a:endParaRPr>
          </a:p>
          <a:p>
            <a:endParaRPr lang="en-US" altLang="ru-RU" sz="2000" dirty="0">
              <a:sym typeface="+mn-ea"/>
            </a:endParaRPr>
          </a:p>
        </p:txBody>
      </p:sp>
      <p:sp>
        <p:nvSpPr>
          <p:cNvPr id="3" name="Текст 3">
            <a:extLst>
              <a:ext uri="{FF2B5EF4-FFF2-40B4-BE49-F238E27FC236}">
                <a16:creationId xmlns:a16="http://schemas.microsoft.com/office/drawing/2014/main" id="{C4DDAE30-7345-FA69-E324-03AA3B25464C}"/>
              </a:ext>
            </a:extLst>
          </p:cNvPr>
          <p:cNvSpPr txBox="1">
            <a:spLocks/>
          </p:cNvSpPr>
          <p:nvPr/>
        </p:nvSpPr>
        <p:spPr>
          <a:xfrm>
            <a:off x="4674790" y="565262"/>
            <a:ext cx="7379641" cy="5624195"/>
          </a:xfrm>
          <a:prstGeom prst="rect">
            <a:avLst/>
          </a:prstGeom>
        </p:spPr>
        <p:txBody>
          <a:bodyPr vert="horz" lIns="121899" tIns="60949" rIns="121899" bIns="60949" rtlCol="0" anchor="t">
            <a:noAutofit/>
          </a:bodyPr>
          <a:lstStyle>
            <a:defPPr>
              <a:defRPr lang="ru-RU"/>
            </a:defPPr>
            <a:lvl1pPr marL="0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1400" b="0" kern="1200" spc="0" baseline="0">
                <a:solidFill>
                  <a:schemeClr val="accent3"/>
                </a:solidFill>
                <a:latin typeface="+mn-lt"/>
                <a:ea typeface="+mn-ea"/>
                <a:cs typeface="Arial" panose="020B0604020202020204"/>
              </a:defRPr>
            </a:lvl1pPr>
            <a:lvl2pPr marL="609600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2000" b="1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Arial" panose="020B0604020202020204"/>
              </a:defRPr>
            </a:lvl2pPr>
            <a:lvl3pPr marL="1219200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2000" b="1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Arial" panose="020B0604020202020204"/>
              </a:defRPr>
            </a:lvl3pPr>
            <a:lvl4pPr marL="1828165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2000" b="1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Arial" panose="020B0604020202020204"/>
              </a:defRPr>
            </a:lvl4pPr>
            <a:lvl5pPr marL="2437765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2000" b="1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Arial" panose="020B0604020202020204"/>
              </a:defRPr>
            </a:lvl5pPr>
            <a:lvl6pPr marL="3352165" indent="-304800" algn="l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65" indent="-304800" algn="l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1. Качественные характеристики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Актуальность: курсы обновляются ежеквартально с учетом новых стандартов.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Интерактивность: включение вебинаров и реальных заданий повышает вовлеченность.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Поддержка: менторская помощь от педагогов для решения вопросов.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Персонализация: выбор тем и уровней сложности по запросам педагогов.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2. Количественные характеристики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Доступность: платформа 24/7 для обучения в удобное время. • Объем: более 50 курсов по разным темам, включая создание презентаций.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Стоимость: курс стоит 3000 рублей, ниже конкурентов (4500 - 6000 рублей).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3. Технические параметры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Платформа: современные технологии для быстрой работы и стабильности.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Мобильность: оптимизация для мобильных устройств для обучения на ходу.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Аналитика: инструменты для отслеживания прогресса обучающихся.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4. Дополнительные преимущества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Сетевое взаимодействие: создание сообщества для обмена опытом.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Гибкие форматы: выбор между асинхронным и синхронным обучением. </a:t>
            </a:r>
            <a:endParaRPr lang="ru-RU" sz="1600">
              <a:latin typeface="Corbel"/>
              <a:ea typeface="+mn-lt"/>
            </a:endParaRPr>
          </a:p>
          <a:p>
            <a:pPr algn="just"/>
            <a:r>
              <a:rPr lang="ru-RU" sz="1600" dirty="0">
                <a:latin typeface="Times New Roman"/>
                <a:ea typeface="+mn-lt"/>
                <a:cs typeface="+mn-lt"/>
              </a:rPr>
              <a:t>• Гарантия качества: сертификаты по окончании курсов для повышения квалификации. Создание онлайн-сервиса обеспечивает конкурентные преимущества благодаря актуальности, интерактивности, доступности и гибкости.</a:t>
            </a:r>
            <a:endParaRPr lang="ru-RU" sz="1600" dirty="0">
              <a:latin typeface="Times New Roman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0540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9744F-1868-6974-E7A4-5EE4DCF0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807D13-21BE-6CB4-27E4-6B10E18D38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BB077B-3CCE-AE39-1C5C-20B10056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F7BAF5-0DAB-8C3A-4F2D-51AADD8F5E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ECD965A-9D3F-805C-AC0E-A8A2DD406B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FBD337C-4E73-1C2C-B6CD-703B78299C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3683F47D-E906-AD86-DFEB-274A63519D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F1E0508-5F97-2ABB-5392-80FCD70FB3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D4B23307-55BA-A27C-31CE-ADD2FB1820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FB1644E2-F783-8347-4FAC-50F4FDC83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13799173-406D-EBE8-2F9D-F96A75B6EB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8A737D78-795A-88AB-7F00-2885DB768C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EE1F4B1D-D355-8C6C-442F-C93BC11E08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CAF08782-D486-3FBB-A344-BD6FCFADC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423B37C-D8C5-D5B0-5DB4-BD29867B5EF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1AA9E0CF-CA5F-C8A2-8B17-06DC6F8ABCA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AA4746D-5704-E687-D985-4EFC6D137C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01A67122-5931-531A-CAC7-26755B59219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EB94F48C-2B9F-2E81-E8E2-859A1003733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" name="Рисунок 20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EA055F8E-DD19-AC99-011E-226ECC519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"/>
            <a:ext cx="12178183" cy="68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4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A0548-5EFA-159E-F410-3992DB22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4B5773-6C1B-CD3C-AEA3-93D101755E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BB64C3-3A16-1FD3-E509-FE0286C886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F42C92-55D6-2CCA-BF99-197DA5491C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DDFDFA1-A8E8-29BE-9317-8FBE0EAF22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D01ABC6-5984-1A82-7FC9-6F72F58527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C182A40-575D-8032-CB8B-AC786DD585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981B96D6-FC60-C401-7EBC-70E44F1289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B3F5C02-FC7D-8856-F4EF-A58FE387DD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88A1045-92D2-B33A-2CD0-58CF6736733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23FB8F5E-AEB0-7B9C-9FB7-9450B10532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C0BD09A8-FA42-00A5-5ABD-33D6BDBC3A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778F80FD-81A9-F5DE-4917-E0A10014FBB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A0D9C97-912B-7E9D-3537-521CECD4C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F144005-57AF-18C8-9301-55D0C82CB5B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9828D29A-EC77-7A79-5AA2-C8FABBA23DF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855DCB8-1740-0760-C65F-85F418AD7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186AA496-8216-52A6-684F-E4A604DBE5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C8B46E04-D836-84B6-02E3-0EC9BAAF0EA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" name="Рисунок 20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5CAFC77-B1C9-4150-BEA6-D68ACCDBA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"/>
            <a:ext cx="12178183" cy="68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2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D8955-5EC9-F727-C7B2-9F777D5C8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0BCFC4-6932-6D16-28E8-20DF248B2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F73625-3B25-AD59-6326-F8F5C8B6E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6DBC00-39C1-2371-9CB5-4E6D4835FA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26151C42-AF54-646E-97B3-E2E3E85B77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A65BCE9-C378-CD6B-D8A8-A1FE7741E6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48B72FE-F149-EE5F-9CBD-2EB2888356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91ADEA9-2B53-EAED-4C13-2124A391BC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9D150912-C711-B3E3-A487-D5F09AD0E1B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DE35BAB-9984-EFB1-09F9-803DDFDB21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08282F98-ED8B-AEA2-EAC8-15092EA00F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8B5B8EE4-2DD7-36E6-E2DA-B6CDD82351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5E36C06-E585-AD30-94F9-4630D6A8256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69F3582-596D-6B22-4B51-4C3D8A97D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1CCD79F1-9E65-7E94-85D7-FB66D66C66D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A18BA2A3-8C0B-7709-4570-C5563000DE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BAD8A72-4D41-B608-1345-1C8D165FF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76539049-92DC-4A09-57CD-FD64BC63268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CC0366D4-3CBE-D43E-3E18-B9818B3A6DB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" name="Рисунок 20" descr="Изображение выглядит как текст, меню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F639F2A3-7F81-5F2C-055A-3645FC31C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"/>
            <a:ext cx="12178183" cy="68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77470" y="4319270"/>
            <a:ext cx="4755515" cy="2253615"/>
          </a:xfrm>
        </p:spPr>
        <p:txBody>
          <a:bodyPr>
            <a:noAutofit/>
          </a:bodyPr>
          <a:lstStyle/>
          <a:p>
            <a:pPr algn="ctr"/>
            <a:r>
              <a:rPr lang="ru-RU" altLang="en-US" sz="3200" dirty="0"/>
              <a:t>БИЗНЕС-МОДЕЛЬ</a:t>
            </a:r>
            <a:endParaRPr lang="ru-RU" altLang="en-US" sz="3200" dirty="0">
              <a:sym typeface="+mn-ea"/>
            </a:endParaRP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sz="quarter" idx="16"/>
          </p:nvPr>
        </p:nvSpPr>
        <p:spPr>
          <a:xfrm>
            <a:off x="5460365" y="304800"/>
            <a:ext cx="5570855" cy="523240"/>
          </a:xfrm>
        </p:spPr>
        <p:txBody>
          <a:bodyPr/>
          <a:lstStyle/>
          <a:p>
            <a:endParaRPr lang="en-US" altLang="ru-RU" dirty="0"/>
          </a:p>
          <a:p>
            <a:endParaRPr lang="ru-RU" altLang="en-US" dirty="0"/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sz="quarter" idx="17"/>
          </p:nvPr>
        </p:nvSpPr>
        <p:spPr>
          <a:xfrm>
            <a:off x="4722495" y="1752600"/>
            <a:ext cx="7046595" cy="4117975"/>
          </a:xfrm>
        </p:spPr>
        <p:txBody>
          <a:bodyPr/>
          <a:lstStyle/>
          <a:p>
            <a:pPr algn="just"/>
            <a:endParaRPr lang="en-US" altLang="ru-RU" sz="2000" dirty="0">
              <a:sym typeface="+mn-ea"/>
            </a:endParaRPr>
          </a:p>
          <a:p>
            <a:endParaRPr lang="en-US" altLang="ru-RU" sz="2000" dirty="0">
              <a:sym typeface="+mn-ea"/>
            </a:endParaRPr>
          </a:p>
        </p:txBody>
      </p:sp>
      <p:sp>
        <p:nvSpPr>
          <p:cNvPr id="3" name="Текст 3">
            <a:extLst>
              <a:ext uri="{FF2B5EF4-FFF2-40B4-BE49-F238E27FC236}">
                <a16:creationId xmlns:a16="http://schemas.microsoft.com/office/drawing/2014/main" id="{C4DDAE30-7345-FA69-E324-03AA3B25464C}"/>
              </a:ext>
            </a:extLst>
          </p:cNvPr>
          <p:cNvSpPr txBox="1">
            <a:spLocks/>
          </p:cNvSpPr>
          <p:nvPr/>
        </p:nvSpPr>
        <p:spPr>
          <a:xfrm>
            <a:off x="5067978" y="313130"/>
            <a:ext cx="6361387" cy="5805730"/>
          </a:xfrm>
          <a:prstGeom prst="rect">
            <a:avLst/>
          </a:prstGeom>
        </p:spPr>
        <p:txBody>
          <a:bodyPr vert="horz" lIns="121899" tIns="60949" rIns="121899" bIns="60949" rtlCol="0" anchor="t">
            <a:noAutofit/>
          </a:bodyPr>
          <a:lstStyle>
            <a:defPPr>
              <a:defRPr lang="ru-RU"/>
            </a:defPPr>
            <a:lvl1pPr marL="0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1400" b="0" kern="1200" spc="0" baseline="0">
                <a:solidFill>
                  <a:schemeClr val="accent3"/>
                </a:solidFill>
                <a:latin typeface="+mn-lt"/>
                <a:ea typeface="+mn-ea"/>
                <a:cs typeface="Arial" panose="020B0604020202020204"/>
              </a:defRPr>
            </a:lvl1pPr>
            <a:lvl2pPr marL="609600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2000" b="1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Arial" panose="020B0604020202020204"/>
              </a:defRPr>
            </a:lvl2pPr>
            <a:lvl3pPr marL="1219200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2000" b="1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Arial" panose="020B0604020202020204"/>
              </a:defRPr>
            </a:lvl3pPr>
            <a:lvl4pPr marL="1828165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2000" b="1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Arial" panose="020B0604020202020204"/>
              </a:defRPr>
            </a:lvl4pPr>
            <a:lvl5pPr marL="2437765" indent="0" algn="l" defTabSz="12192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ru-RU" sz="2000" b="1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Arial" panose="020B0604020202020204"/>
              </a:defRPr>
            </a:lvl5pPr>
            <a:lvl6pPr marL="3352165" indent="-304800" algn="l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65" indent="-304800" algn="l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ru-RU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dirty="0">
                <a:latin typeface="Times New Roman"/>
                <a:ea typeface="Roboto"/>
                <a:cs typeface="Roboto"/>
              </a:rPr>
              <a:t>Качественный контент и персонализированные программы обучения формируют уникальный опыт для пользователей. </a:t>
            </a:r>
            <a:endParaRPr lang="ru-RU"/>
          </a:p>
          <a:p>
            <a:pPr algn="just"/>
            <a:r>
              <a:rPr lang="ru-RU" sz="1800" dirty="0">
                <a:latin typeface="Times New Roman"/>
                <a:ea typeface="Roboto"/>
                <a:cs typeface="Roboto"/>
              </a:rPr>
              <a:t>Установление обратной связи и поддержка через опросы, чаты и группы в социальных сетях укрепляют лояльность и создают сообщество. </a:t>
            </a:r>
            <a:endParaRPr lang="ru-RU">
              <a:latin typeface="Corbel"/>
              <a:ea typeface="Roboto"/>
            </a:endParaRPr>
          </a:p>
          <a:p>
            <a:pPr algn="just"/>
            <a:r>
              <a:rPr lang="ru-RU" sz="1800" dirty="0">
                <a:latin typeface="Times New Roman"/>
                <a:ea typeface="Roboto"/>
                <a:cs typeface="Roboto"/>
              </a:rPr>
              <a:t>Важным также является объединение педагогов для обмена опытом, что усиливает связь с брендом. </a:t>
            </a:r>
            <a:endParaRPr lang="ru-RU">
              <a:latin typeface="Corbel"/>
              <a:ea typeface="Roboto"/>
            </a:endParaRPr>
          </a:p>
          <a:p>
            <a:pPr algn="just"/>
            <a:r>
              <a:rPr lang="ru-RU" sz="1800" dirty="0">
                <a:latin typeface="Times New Roman"/>
                <a:ea typeface="Roboto"/>
                <a:cs typeface="Roboto"/>
              </a:rPr>
              <a:t>Партнерство с опытными педагогами и методистами поможет повысить ценность контента. Сотрудничество с другими образовательными платформами расширяет спектр услуг. </a:t>
            </a:r>
            <a:endParaRPr lang="ru-RU">
              <a:latin typeface="Corbel"/>
              <a:ea typeface="Roboto"/>
            </a:endParaRPr>
          </a:p>
          <a:p>
            <a:pPr algn="just"/>
            <a:endParaRPr lang="ru-RU" sz="1800" dirty="0">
              <a:latin typeface="Times New Roman"/>
              <a:ea typeface="Roboto"/>
              <a:cs typeface="Roboto"/>
            </a:endParaRPr>
          </a:p>
          <a:p>
            <a:pPr algn="just"/>
            <a:r>
              <a:rPr lang="ru-RU" sz="1800" dirty="0">
                <a:latin typeface="Times New Roman"/>
                <a:ea typeface="Roboto"/>
                <a:cs typeface="Roboto"/>
              </a:rPr>
              <a:t>Поиск фондов и грантов на инновационные проекты обеспечивает начальное финансирование. Краудфандинг поможет привлечь дополнительные средства для разработки платформы. </a:t>
            </a:r>
            <a:endParaRPr lang="ru-RU">
              <a:latin typeface="Corbel"/>
              <a:ea typeface="Roboto"/>
            </a:endParaRPr>
          </a:p>
          <a:p>
            <a:pPr algn="just"/>
            <a:r>
              <a:rPr lang="ru-RU" sz="1800" dirty="0">
                <a:latin typeface="Times New Roman"/>
                <a:ea typeface="Roboto"/>
                <a:cs typeface="Roboto"/>
              </a:rPr>
              <a:t>Социальные медиа, такие как ВКонтакте и </a:t>
            </a:r>
            <a:r>
              <a:rPr lang="ru-RU" sz="1800" err="1">
                <a:latin typeface="Times New Roman"/>
                <a:ea typeface="Roboto"/>
                <a:cs typeface="Roboto"/>
              </a:rPr>
              <a:t>Telegram</a:t>
            </a:r>
            <a:r>
              <a:rPr lang="ru-RU" sz="1800" dirty="0">
                <a:latin typeface="Times New Roman"/>
                <a:ea typeface="Roboto"/>
                <a:cs typeface="Roboto"/>
              </a:rPr>
              <a:t>, будут эффективными для продвижения курсов и ведения блогов. Ценные материалы и платная реклама помогут привлечь новых пользователей и установить экспертизу бренда. </a:t>
            </a:r>
            <a:endParaRPr lang="ru-RU">
              <a:latin typeface="Corbel"/>
              <a:ea typeface="Roboto"/>
            </a:endParaRPr>
          </a:p>
          <a:p>
            <a:pPr algn="just"/>
            <a:endParaRPr lang="ru-RU" sz="1800" dirty="0">
              <a:latin typeface="Times New Roman"/>
              <a:ea typeface="Roboto"/>
              <a:cs typeface="Roboto"/>
            </a:endParaRPr>
          </a:p>
          <a:p>
            <a:pPr algn="just"/>
            <a:r>
              <a:rPr lang="ru-RU" sz="1800" dirty="0">
                <a:latin typeface="Times New Roman"/>
                <a:ea typeface="Roboto"/>
                <a:cs typeface="Roboto"/>
              </a:rPr>
              <a:t>Разработка платформы для размещения курсов создаст контроль над пользовательским опытом и возможности прямых продаж. Контракты с учебными заведениями и разные модели подписок предоставят доступ к множеству курсов</a:t>
            </a:r>
            <a:r>
              <a:rPr lang="ru-RU" sz="1200" dirty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.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3119" y="7325380"/>
            <a:ext cx="10969943" cy="944561"/>
          </a:xfrm>
        </p:spPr>
        <p:txBody>
          <a:bodyPr/>
          <a:lstStyle/>
          <a:p>
            <a:endParaRPr lang="ru-RU" altLang="en-US" sz="4000" dirty="0"/>
          </a:p>
        </p:txBody>
      </p:sp>
      <p:pic>
        <p:nvPicPr>
          <p:cNvPr id="2" name="Рисунок 1" descr="Изображение выглядит как текст, Графика, Шриф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D4CFC682-C81E-F616-969F-5F08F72913D7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t="3050" b="3050"/>
          <a:stretch/>
        </p:blipFill>
        <p:spPr>
          <a:xfrm>
            <a:off x="3111805" y="438395"/>
            <a:ext cx="5985515" cy="5987302"/>
          </a:xfrm>
        </p:spPr>
      </p:pic>
      <p:sp>
        <p:nvSpPr>
          <p:cNvPr id="7" name="Рисунок 6">
            <a:extLst>
              <a:ext uri="{FF2B5EF4-FFF2-40B4-BE49-F238E27FC236}">
                <a16:creationId xmlns:a16="http://schemas.microsoft.com/office/drawing/2014/main" id="{0434B878-86F2-BC64-9F08-1234170D3BD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D051053E-5F77-3170-AD3B-B0286B557A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C467DA6B-F8CF-81F9-C6EB-676E13E181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69926A70-820D-1434-3155-D605C7D17A2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E84B5A22-3F13-C313-B1B0-B4C5A6F872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id="{A1A85D1F-1C53-6289-9749-C47041B6923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F0F5860B-6C88-AA3F-D17A-05316A71DE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id="{9A0BB5CF-3154-5462-43B3-928AF796877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32" name="Текст 31">
            <a:extLst>
              <a:ext uri="{FF2B5EF4-FFF2-40B4-BE49-F238E27FC236}">
                <a16:creationId xmlns:a16="http://schemas.microsoft.com/office/drawing/2014/main" id="{FF5C2DFF-C3CE-1FAB-7A2F-DB6BBC02C2E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Whitepap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73A2C"/>
      </a:accent1>
      <a:accent2>
        <a:srgbClr val="FEF8F2"/>
      </a:accent2>
      <a:accent3>
        <a:srgbClr val="244655"/>
      </a:accent3>
      <a:accent4>
        <a:srgbClr val="DD923B"/>
      </a:accent4>
      <a:accent5>
        <a:srgbClr val="D8AD63"/>
      </a:accent5>
      <a:accent6>
        <a:srgbClr val="95A8B4"/>
      </a:accent6>
      <a:hlink>
        <a:srgbClr val="0563C1"/>
      </a:hlink>
      <a:folHlink>
        <a:srgbClr val="954F72"/>
      </a:folHlink>
    </a:clrScheme>
    <a:fontScheme name="Custom 47">
      <a:majorFont>
        <a:latin typeface="Bookman Old Style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0AB9E8-CA93-40DD-A2B6-0D233FA7CCE2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915CA70-6005-4067-A323-80E656090BF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F9A6FF-716F-45B9-98ED-9186B99E9D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Произвольный</PresentationFormat>
  <Paragraphs>29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Проект  "новая адаптация"</vt:lpstr>
      <vt:lpstr>команда</vt:lpstr>
      <vt:lpstr>Презентация PowerPoint</vt:lpstr>
      <vt:lpstr>цель и задачи</vt:lpstr>
      <vt:lpstr>проблема</vt:lpstr>
      <vt:lpstr>Презентация PowerPoint</vt:lpstr>
      <vt:lpstr>основная информация</vt:lpstr>
      <vt:lpstr>Презентация PowerPoint</vt:lpstr>
      <vt:lpstr>Презентация PowerPoint</vt:lpstr>
      <vt:lpstr>КОНКУРЕНТНЫЕ ПРЕИМУЩЕСТВА</vt:lpstr>
      <vt:lpstr>Презентация PowerPoint</vt:lpstr>
      <vt:lpstr>Презентация PowerPoint</vt:lpstr>
      <vt:lpstr>Презентация PowerPoint</vt:lpstr>
      <vt:lpstr>БИЗНЕС-МОДЕЛЬ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ЛЮДИ ПРОЦЕСС ИНСТРУМЕНТЫ ОПЫТ</dc:title>
  <dc:creator/>
  <cp:lastModifiedBy/>
  <cp:revision>106</cp:revision>
  <dcterms:created xsi:type="dcterms:W3CDTF">2023-03-27T10:43:00Z</dcterms:created>
  <dcterms:modified xsi:type="dcterms:W3CDTF">2024-12-15T18:43:03Z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B1D7EB457D134A06916C932CA4C35C79_13</vt:lpwstr>
  </property>
  <property fmtid="{D5CDD505-2E9C-101B-9397-08002B2CF9AE}" pid="4" name="KSOProductBuildVer">
    <vt:lpwstr>1049-12.2.0.18911</vt:lpwstr>
  </property>
</Properties>
</file>