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3" r:id="rId3"/>
    <p:sldId id="278" r:id="rId4"/>
    <p:sldId id="279" r:id="rId5"/>
    <p:sldId id="276" r:id="rId6"/>
    <p:sldId id="27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9" r:id="rId15"/>
    <p:sldId id="270" r:id="rId16"/>
    <p:sldId id="271" r:id="rId17"/>
    <p:sldId id="266" r:id="rId18"/>
    <p:sldId id="267" r:id="rId19"/>
    <p:sldId id="268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1860C-C943-49BC-A070-ACFEDEB60879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A864-74DD-4A9A-A9F3-17BC8B03A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358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1860C-C943-49BC-A070-ACFEDEB60879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A864-74DD-4A9A-A9F3-17BC8B03A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50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1860C-C943-49BC-A070-ACFEDEB60879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A864-74DD-4A9A-A9F3-17BC8B03A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520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1860C-C943-49BC-A070-ACFEDEB60879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A864-74DD-4A9A-A9F3-17BC8B03A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808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1860C-C943-49BC-A070-ACFEDEB60879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A864-74DD-4A9A-A9F3-17BC8B03A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87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1860C-C943-49BC-A070-ACFEDEB60879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A864-74DD-4A9A-A9F3-17BC8B03A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61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1860C-C943-49BC-A070-ACFEDEB60879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A864-74DD-4A9A-A9F3-17BC8B03A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505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1860C-C943-49BC-A070-ACFEDEB60879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A864-74DD-4A9A-A9F3-17BC8B03A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013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1860C-C943-49BC-A070-ACFEDEB60879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A864-74DD-4A9A-A9F3-17BC8B03A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554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1860C-C943-49BC-A070-ACFEDEB60879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A864-74DD-4A9A-A9F3-17BC8B03A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088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1860C-C943-49BC-A070-ACFEDEB60879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A864-74DD-4A9A-A9F3-17BC8B03A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474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1860C-C943-49BC-A070-ACFEDEB60879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DA864-74DD-4A9A-A9F3-17BC8B03A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345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away.php?to=https://disk.yandex.ru/i/bL2lrGlSRrPTdA&amp;cc_key=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8751CA-49DF-4AB1-B3C0-A6D65E09626C}"/>
              </a:ext>
            </a:extLst>
          </p:cNvPr>
          <p:cNvSpPr txBox="1"/>
          <p:nvPr/>
        </p:nvSpPr>
        <p:spPr>
          <a:xfrm>
            <a:off x="590550" y="577334"/>
            <a:ext cx="6191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https://disk.yandex.ru/i/bL2lrGlSRrPTdA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872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17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0129" y="4079019"/>
            <a:ext cx="25378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4</a:t>
            </a:r>
            <a:r>
              <a:rPr lang="en-US" sz="1200" dirty="0" smtClean="0"/>
              <a:t>.</a:t>
            </a:r>
            <a:r>
              <a:rPr lang="ru-RU" sz="1200" dirty="0" smtClean="0"/>
              <a:t>Степанова Валерия Денисовна</a:t>
            </a:r>
          </a:p>
          <a:p>
            <a:r>
              <a:rPr lang="ru-RU" sz="1200" dirty="0" smtClean="0"/>
              <a:t>5</a:t>
            </a:r>
            <a:r>
              <a:rPr lang="en-US" sz="1200" dirty="0" smtClean="0"/>
              <a:t>.</a:t>
            </a:r>
            <a:r>
              <a:rPr lang="ru-RU" sz="1200" dirty="0" smtClean="0"/>
              <a:t> </a:t>
            </a:r>
            <a:r>
              <a:rPr lang="ru-RU" sz="1200" dirty="0" err="1" smtClean="0"/>
              <a:t>Габбасов</a:t>
            </a:r>
            <a:r>
              <a:rPr lang="ru-RU" sz="1200" dirty="0" smtClean="0"/>
              <a:t> Артур Тимурович</a:t>
            </a:r>
          </a:p>
          <a:p>
            <a:r>
              <a:rPr lang="ru-RU" sz="1200" dirty="0" smtClean="0"/>
              <a:t>6</a:t>
            </a:r>
            <a:r>
              <a:rPr lang="en-US" sz="1200" dirty="0" smtClean="0"/>
              <a:t>.</a:t>
            </a:r>
            <a:r>
              <a:rPr lang="ru-RU" sz="1200" dirty="0" smtClean="0"/>
              <a:t> </a:t>
            </a:r>
            <a:r>
              <a:rPr lang="ru-RU" sz="1200" dirty="0" err="1" smtClean="0"/>
              <a:t>Шайхлисламов</a:t>
            </a:r>
            <a:r>
              <a:rPr lang="ru-RU" sz="1200" dirty="0" smtClean="0"/>
              <a:t> </a:t>
            </a:r>
            <a:r>
              <a:rPr lang="ru-RU" sz="1200" dirty="0" err="1" smtClean="0"/>
              <a:t>Айнур</a:t>
            </a:r>
            <a:r>
              <a:rPr lang="ru-RU" sz="1200" dirty="0" smtClean="0"/>
              <a:t> </a:t>
            </a:r>
            <a:r>
              <a:rPr lang="ru-RU" sz="1200" dirty="0" err="1" smtClean="0"/>
              <a:t>Динарович</a:t>
            </a:r>
            <a:endParaRPr lang="ru-RU" sz="12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4601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6279F99-1826-82AF-A789-D86392449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665" y="437250"/>
            <a:ext cx="422365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96B98A-C029-48DB-39AD-9603555FE3B0}"/>
              </a:ext>
            </a:extLst>
          </p:cNvPr>
          <p:cNvSpPr txBox="1"/>
          <p:nvPr/>
        </p:nvSpPr>
        <p:spPr>
          <a:xfrm>
            <a:off x="2241395" y="5720576"/>
            <a:ext cx="7638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Рисунок 1 - Технологическая схема процесса переработки использованных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литий-ионных аккумуляторов.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1612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5791D-FE3D-C5B2-A555-A07C12534D69}"/>
              </a:ext>
            </a:extLst>
          </p:cNvPr>
          <p:cNvSpPr txBox="1"/>
          <p:nvPr/>
        </p:nvSpPr>
        <p:spPr>
          <a:xfrm>
            <a:off x="3367668" y="401444"/>
            <a:ext cx="5932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Конструкция 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Li-ion </a:t>
            </a:r>
            <a:r>
              <a:rPr kumimoji="0" lang="ru-RU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аккумуляторов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BA96D2-9F91-43F5-84BA-27F5E0CEB1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00" y="1235528"/>
            <a:ext cx="7369628" cy="3891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 descr="Как Работает Литий-Ионный (Литиевый) Аккумулятор?">
            <a:extLst>
              <a:ext uri="{FF2B5EF4-FFF2-40B4-BE49-F238E27FC236}">
                <a16:creationId xmlns:a16="http://schemas.microsoft.com/office/drawing/2014/main" id="{4F45C788-5FB1-EACD-DB26-A6893B17D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822" y="2877778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723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026"/>
            <a:ext cx="12192000" cy="669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93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237"/>
            <a:ext cx="12192000" cy="675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91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366"/>
            <a:ext cx="11736125" cy="599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299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904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4" y="71563"/>
            <a:ext cx="11561197" cy="678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81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550" y="0"/>
            <a:ext cx="97085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05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30" y="107858"/>
            <a:ext cx="11942859" cy="675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1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51" y="0"/>
            <a:ext cx="99470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06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730" y="622651"/>
            <a:ext cx="10082539" cy="561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753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95" y="469849"/>
            <a:ext cx="11736125" cy="615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902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7730"/>
            <a:ext cx="12192000" cy="526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66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939" y="699716"/>
            <a:ext cx="9970936" cy="481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2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17" y="87340"/>
            <a:ext cx="10684166" cy="668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41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0" y="620786"/>
            <a:ext cx="12002540" cy="561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116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89" y="811032"/>
            <a:ext cx="10312841" cy="515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9059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1672</TotalTime>
  <Words>32</Words>
  <Application>Microsoft Office PowerPoint</Application>
  <PresentationFormat>Широкоэкранный</PresentationFormat>
  <Paragraphs>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-apple-system</vt:lpstr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11</cp:revision>
  <dcterms:created xsi:type="dcterms:W3CDTF">2022-10-07T17:04:58Z</dcterms:created>
  <dcterms:modified xsi:type="dcterms:W3CDTF">2023-10-31T11:04:54Z</dcterms:modified>
</cp:coreProperties>
</file>