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2" r:id="rId6"/>
    <p:sldId id="261" r:id="rId7"/>
    <p:sldId id="265" r:id="rId8"/>
    <p:sldId id="259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43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3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6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496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26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64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46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63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73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4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5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67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0DB9F-A4A7-48AE-8626-EFC81E35787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53418-0F5E-4E3F-855C-E057F50D1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6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3247" y="476672"/>
            <a:ext cx="3162532" cy="27515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Глянец </a:t>
            </a:r>
            <a:endParaRPr lang="ru-RU" sz="7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>
              <a:lnSpc>
                <a:spcPct val="80000"/>
              </a:lnSpc>
            </a:pPr>
            <a:r>
              <a:rPr lang="ru-RU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Гонка</a:t>
            </a:r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9bf8c72081e8b3b2138dc982fdd85458e2de6544-776360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64954"/>
            <a:ext cx="4229453" cy="327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066dae05d3984796129c0d64a6e6642419929535-984259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1912"/>
            <a:ext cx="41052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03848" y="3613666"/>
            <a:ext cx="57614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мобильное приложение автомоек 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и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шиномонтажа</a:t>
            </a:r>
            <a:r>
              <a:rPr lang="ru-RU" sz="3600" dirty="0" smtClean="0">
                <a:solidFill>
                  <a:srgbClr val="FF0000"/>
                </a:solidFill>
              </a:rPr>
              <a:t> города Омска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425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69837"/>
            <a:ext cx="87849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Увеличение продаж автомобильных транспортных средств. На протяжении последних лет сохраняется стойкая тенденция по возрастанию количества продаж автомобилей.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Климатические условия. Каждая пора года города Омска – зима, весна, лето и осень – выражена очень яркими погодными условиями.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Современный ритм жизни населения. Ритм жизни населения, особенно в больших городах и мегаполисах, стремительно ускоряется, поэтому все большей значимости приобретает вопрос оптимизации свободного времени.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Отсутствие мобильного приложения всех автомоек и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шиномонтажа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 города Омска. </a:t>
            </a:r>
            <a:endParaRPr lang="ru-RU" sz="2400" dirty="0">
              <a:solidFill>
                <a:schemeClr val="accent2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433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1246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052736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ЖИВАЯ ОЧЕРЕДЬ. Недостоверная информация о загрузке мойки и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шиномонтажа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МЕСТ. Определение занятости автомойки отдают на откуп администратору.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Администратор, всегда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ставит, что мойка свободна.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ЦЕНА. Не всегда актуальный прайс. Это связано с ошибками массовой загрузки данных от разных моек и проблемами с обновлением данных при изменении прайса на конкретной мойке и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шиномонтажа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СВЯЗИ. Затруднена обратная связь. Не из всех приложений можно обратиться к руководству мойки: максимум дан телефон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мойки.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avatars.mds.yandex.net/i?id=d0ba22e94879b68d96adf1cef9135fd485f30d8e-983234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546" y="5157192"/>
            <a:ext cx="272859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76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052736"/>
            <a:ext cx="813690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 приложение Глянец и Гонка,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позволяющее автомобилистам бронировать время, выбирать по заданным фильтрам (удаленность, стоимость, наличие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проводимых акциях) и записываться на автомойки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шиномонтаж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Омска.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050" name="Picture 2" descr="https://avatars.mds.yandex.net/i?id=e45b1207a70dd18218f0e7362803b12b-5194964-images-thumbs&amp;ref=rim&amp;n=33&amp;w=200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65104"/>
            <a:ext cx="280831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4848915"/>
            <a:ext cx="47880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всех!!! предприятий и ИП сферы услуг автомойка и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шиномонтаж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единую базу города Омска. Создание Мобильного приложения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телефона или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планшета, для простоты записи на услугу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944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88640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для предприятий, ИП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772080"/>
            <a:ext cx="86409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посещений за счет возможности заранее забронировать время. Так посетители перестают откладывать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услугу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 из-за очередей, а уведомления напомнят, что пора помыть машину.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постоянных клиентов. Предоставление удобных функций и условий привлекают больше новых пользователей и удерживают интерес постоянных.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дохода компании за счет продажи дополнительных услуг – автозапчастей, средств по уходу за авто и прочих.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маркетинговый курс благодаря сбору аналитики, статистики и разработке плана продвижения услуг компании.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среднего чека за счет дополнительных продаж, выгодных скидок и предложений для клиентов.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потока посетителей благодаря отсутствию очередей и организации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10388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для клиентов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05273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видеть загруженность в реальном времени;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удобное время;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напомнят о записи и о том, что нужно помыть авто;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помогающая скоротать время;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необходимых средств с индивидуальным подбором для марки авто;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запчастей и сопутствующих товаров;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получить ответы на свои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285026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5472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описать рынок г Омска сколько </a:t>
            </a:r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есть ли мобильные приложения? Если конкуренция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357271"/>
              </p:ext>
            </p:extLst>
          </p:nvPr>
        </p:nvGraphicFramePr>
        <p:xfrm>
          <a:off x="3203848" y="5021947"/>
          <a:ext cx="2654300" cy="367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6070"/>
                <a:gridCol w="1208230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шиномонтаж</a:t>
                      </a:r>
                      <a:r>
                        <a:rPr lang="ru-RU" sz="1100" u="none" strike="noStrike" dirty="0">
                          <a:effectLst/>
                        </a:rPr>
                        <a:t> ко-во, </a:t>
                      </a:r>
                      <a:r>
                        <a:rPr lang="ru-RU" sz="1100" u="none" strike="noStrike" dirty="0" err="1">
                          <a:effectLst/>
                        </a:rPr>
                        <a:t>ед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автомоек ко-во, </a:t>
                      </a:r>
                      <a:r>
                        <a:rPr lang="ru-RU" sz="1100" u="none" strike="noStrike" dirty="0" err="1">
                          <a:effectLst/>
                        </a:rPr>
                        <a:t>ед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773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9218" name="Picture 2" descr="https://avatars.mds.yandex.net/i?id=ba9a5070a62a9643c82ef7e38a2613c1-5646636-images-thumbs&amp;ref=rim&amp;n=33&amp;w=248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5" y="4437112"/>
            <a:ext cx="2362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66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Рынок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Диаграмма. Объем мирового рынка автомоек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3415"/>
            <a:ext cx="4392487" cy="319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51513" y="773415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Диаграмма. Объем мирового рынка автомоек</a:t>
            </a:r>
          </a:p>
          <a:p>
            <a:r>
              <a:rPr lang="ru-RU" dirty="0"/>
              <a:t>Прогноз </a:t>
            </a:r>
            <a:r>
              <a:rPr lang="ru-RU" dirty="0" err="1"/>
              <a:t>Research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Markets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09995" y="1841808"/>
            <a:ext cx="4782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Устойчивый рост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мирового рынка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автоклининга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9877" y="4005773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урбанизация (рост городов и городского населения);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 владельцев автомобилей;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осведомленности населения об обслуживании автомобилей.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1999" y="2679371"/>
            <a:ext cx="43517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собственности омичей на 1 января 2023 года насчитывалось 658 тыс. транспортных средств. Практически каждое второе домохозяйство имело личный транспорт. Из этого числа легковых автомобилей у омичей насчитывается 76,8%, прицепов и полуприцепов – 9,3 %, мототранспорта – 6,7%, грузовых авто – 6,4 %.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900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768196"/>
              </p:ext>
            </p:extLst>
          </p:nvPr>
        </p:nvGraphicFramePr>
        <p:xfrm>
          <a:off x="323528" y="1052736"/>
          <a:ext cx="8640960" cy="5541264"/>
        </p:xfrm>
        <a:graphic>
          <a:graphicData uri="http://schemas.openxmlformats.org/drawingml/2006/table">
            <a:tbl>
              <a:tblPr firstRow="1" firstCol="1" bandRow="1"/>
              <a:tblGrid>
                <a:gridCol w="6466432"/>
                <a:gridCol w="217452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Статья расходов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Сумма, руб.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мобильного 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приложения 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Глянец и Гонка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его продвижение в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Android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Market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Apple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Store</a:t>
                      </a:r>
                      <a:endParaRPr lang="ru-RU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500 000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Вложения в онлайн-рекламу и продвижение (контекстная реклама, SMM, публикации у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топовых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блоггеров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крупных печатных СМИ)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200 000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Вложения в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оффлайн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-рекламу (баннеры,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билборды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раздаточные материалы)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200 000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Удаленный </a:t>
                      </a:r>
                      <a:r>
                        <a:rPr lang="ru-RU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колл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-центр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50 000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850 000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03350" y="2179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59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695069"/>
              </p:ext>
            </p:extLst>
          </p:nvPr>
        </p:nvGraphicFramePr>
        <p:xfrm>
          <a:off x="539552" y="773419"/>
          <a:ext cx="7632847" cy="5741975"/>
        </p:xfrm>
        <a:graphic>
          <a:graphicData uri="http://schemas.openxmlformats.org/drawingml/2006/table">
            <a:tbl>
              <a:tblPr/>
              <a:tblGrid>
                <a:gridCol w="2520333"/>
                <a:gridCol w="2105803"/>
                <a:gridCol w="1945519"/>
                <a:gridCol w="1061192"/>
              </a:tblGrid>
              <a:tr h="48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шиномонтаж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ко-во,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автомоек ко-во,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 ед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1 услуги,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пропускная возможность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 в день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в год,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7696800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2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потенциальный уровень дохода с мобильного приложения ROI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9,055058824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окупаемости  РР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0,110435506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0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инвестицинные затраты руб.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53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96752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Идет создание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теста 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изуч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ению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готовности к  объединению предприятий и ИП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оказания услуг  автомоек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шиномонтажа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единое мобильное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Глянец и Гонка.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avatars.mds.yandex.net/i?id=e3e9aac3e4bb99d5e7fc301a9c8fd150706d3f96-5876212-images-thumbs&amp;ref=rim&amp;n=33&amp;w=294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13072"/>
            <a:ext cx="28003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9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s://avatars.mds.yandex.net/i?id=b3fb086ffec8b59642ddab0da49f075114d40c29-9863327-images-thumbs&amp;ref=rim&amp;n=33&amp;w=239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93096"/>
            <a:ext cx="22764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904" y="1556792"/>
            <a:ext cx="88580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Леванов Д.В. – Лидер</a:t>
            </a:r>
          </a:p>
          <a:p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Конофацкий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И.С. – Бизнес аналитик</a:t>
            </a:r>
          </a:p>
          <a:p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Белицкий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И.А. – Менеджер по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интеграции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568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716" y="1124744"/>
            <a:ext cx="82626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Объединение в единую базу и создание единого мобильно приложения всех предприятий оказывающих услуги в сфере автосервиса города Омска.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6" name="Picture 2" descr="https://avatars.mds.yandex.net/i?id=2ebbcaadbe5adf044257c2936a81a909cc5729a3-9843251-images-thumbs&amp;ref=rim&amp;n=33&amp;w=200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01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avatars.mds.yandex.net/i?id=39e3ae5986df10dfe1582ded3a65b24c3dc302ee-1013398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7301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741" y="1772816"/>
            <a:ext cx="8448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S_hr1k_E@mail.ru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12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735</Words>
  <Application>Microsoft Office PowerPoint</Application>
  <PresentationFormat>Экран (4:3)</PresentationFormat>
  <Paragraphs>120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Admin</cp:lastModifiedBy>
  <cp:revision>19</cp:revision>
  <dcterms:created xsi:type="dcterms:W3CDTF">2023-11-18T09:23:46Z</dcterms:created>
  <dcterms:modified xsi:type="dcterms:W3CDTF">2023-11-27T13:04:11Z</dcterms:modified>
</cp:coreProperties>
</file>