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F3F3FF"/>
    <a:srgbClr val="E6E6FA"/>
    <a:srgbClr val="F0F0FA"/>
    <a:srgbClr val="BDBDF1"/>
    <a:srgbClr val="A7A7EC"/>
    <a:srgbClr val="161668"/>
    <a:srgbClr val="89ADCB"/>
    <a:srgbClr val="9171A8"/>
    <a:srgbClr val="FCF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F7BD5D-A097-46E0-BEFA-77DB5CF97FC2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72528-FB9F-48FC-874D-6FBAA0B35D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626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EBE2-8E1D-48AC-AA01-DC9B70FE1A60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8854-97FB-47E9-A36A-BBE0E7EB1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49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EBE2-8E1D-48AC-AA01-DC9B70FE1A60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8854-97FB-47E9-A36A-BBE0E7EB1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355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EBE2-8E1D-48AC-AA01-DC9B70FE1A60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8854-97FB-47E9-A36A-BBE0E7EB1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48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EBE2-8E1D-48AC-AA01-DC9B70FE1A60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8854-97FB-47E9-A36A-BBE0E7EB1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94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EBE2-8E1D-48AC-AA01-DC9B70FE1A60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8854-97FB-47E9-A36A-BBE0E7EB1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35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EBE2-8E1D-48AC-AA01-DC9B70FE1A60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8854-97FB-47E9-A36A-BBE0E7EB1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45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EBE2-8E1D-48AC-AA01-DC9B70FE1A60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8854-97FB-47E9-A36A-BBE0E7EB1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589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EBE2-8E1D-48AC-AA01-DC9B70FE1A60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8854-97FB-47E9-A36A-BBE0E7EB1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43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EBE2-8E1D-48AC-AA01-DC9B70FE1A60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8854-97FB-47E9-A36A-BBE0E7EB1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471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EBE2-8E1D-48AC-AA01-DC9B70FE1A60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8854-97FB-47E9-A36A-BBE0E7EB1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730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EBE2-8E1D-48AC-AA01-DC9B70FE1A60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8854-97FB-47E9-A36A-BBE0E7EB1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375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5EBE2-8E1D-48AC-AA01-DC9B70FE1A60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D8854-97FB-47E9-A36A-BBE0E7EB1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63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hyperlink" Target="https://t.me/Ad_brief_bot" TargetMode="Externa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9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274636"/>
            <a:ext cx="4933950" cy="843817"/>
          </a:xfrm>
          <a:solidFill>
            <a:srgbClr val="F3F3FF">
              <a:alpha val="76000"/>
            </a:srgbClr>
          </a:solidFill>
        </p:spPr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6775" y="1361709"/>
            <a:ext cx="7162800" cy="4905742"/>
          </a:xfrm>
          <a:solidFill>
            <a:srgbClr val="F3F3FF">
              <a:alpha val="76000"/>
            </a:srgbClr>
          </a:solidFill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становиться популярным делать рекламу своего продукта. На рынке появляется все больше новых рекламных агентств и организаций, которые хотят сделать себе рекламу. У них возникают проблемы с количеством работников и заказов, а у организаций потеря времени на поиски нужной информации для заполнения рекламных брифов. Чтобы сохранить время предпринимателя и направить его на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работу рекламных агентств ускорить и упростить, мы написали наш чат-бот, который решает проблемы рекламных компаний и их клиентов.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1471245"/>
            <a:ext cx="4552950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648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175" y="0"/>
            <a:ext cx="3143250" cy="1133475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0235976"/>
              </p:ext>
            </p:extLst>
          </p:nvPr>
        </p:nvGraphicFramePr>
        <p:xfrm>
          <a:off x="638175" y="1133475"/>
          <a:ext cx="10982325" cy="5286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7975">
                  <a:extLst>
                    <a:ext uri="{9D8B030D-6E8A-4147-A177-3AD203B41FA5}">
                      <a16:colId xmlns:a16="http://schemas.microsoft.com/office/drawing/2014/main" val="1876496867"/>
                    </a:ext>
                  </a:extLst>
                </a:gridCol>
                <a:gridCol w="8134350">
                  <a:extLst>
                    <a:ext uri="{9D8B030D-6E8A-4147-A177-3AD203B41FA5}">
                      <a16:colId xmlns:a16="http://schemas.microsoft.com/office/drawing/2014/main" val="1502166174"/>
                    </a:ext>
                  </a:extLst>
                </a:gridCol>
              </a:tblGrid>
              <a:tr h="41698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B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Почему существующих вариантов решения не достаточно?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BD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575979"/>
                  </a:ext>
                </a:extLst>
              </a:tr>
              <a:tr h="131391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Трудности в понимании сайта.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Сайты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брифами часто бывают непонятными. Нужно искать какую-то информацию продолжительное время, что затрудняет работу. Иногда нужная информация находится в труднодоступных разделах. Разъяснения и пошагового объяснения, к сожалению, на многих сайтах не предусмотрено.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028589"/>
                  </a:ext>
                </a:extLst>
              </a:tr>
              <a:tr h="131583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после регистрации или после оплаты.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Большинство сайтов просит пройти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регистрацию, чтобы получить готовый документ. Некоторые из них просят оплатить данную услугу. Одна из любимых уловок таких сайтов это то, что сначала ты бесплатно и без регистрации заполняешь документ (выбираешь нужный шаблон), а после нужно выполнить требуемое.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178101"/>
                  </a:ext>
                </a:extLst>
              </a:tr>
              <a:tr h="104010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Утечка базы данных.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 проблема вытекает из предыдущей. Зачастую,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сайты просят зарегистрироваться или заплатить за услугу. После этих действий у владельцев сайта есть все данный, и эта информация может быть передана в нехорошие руки. 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332541"/>
                  </a:ext>
                </a:extLst>
              </a:tr>
              <a:tr h="119953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быстрого ответа от тех.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поддержки.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редко, что на сайтах могут возникнуть «баги»,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или произойдет сбой системы, или любая другая проблема. У пользователей могут появиться вопросы. На многих сайтах связаться с поддержкой занимает очень много времени, а на некоторых и вовсе нет такой функции.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893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01326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250" y="142875"/>
            <a:ext cx="2257425" cy="882650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250" y="956440"/>
            <a:ext cx="7886699" cy="786636"/>
          </a:xfrm>
          <a:solidFill>
            <a:srgbClr val="F3F3FF">
              <a:alpha val="76000"/>
            </a:srgb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u="sng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Чат-бот на кроссплатформенной площадке для мгновенного обмена сообщениями </a:t>
            </a:r>
            <a:r>
              <a:rPr lang="ru-RU" sz="2200" u="sng" dirty="0" err="1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r>
              <a:rPr lang="ru-RU" sz="2200" u="sng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«Рекламный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риф-бот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6250" y="1743076"/>
            <a:ext cx="7886699" cy="3816429"/>
          </a:xfrm>
          <a:prstGeom prst="rect">
            <a:avLst/>
          </a:prstGeom>
          <a:solidFill>
            <a:srgbClr val="F3F3FF">
              <a:alpha val="76000"/>
            </a:srgbClr>
          </a:solidFill>
        </p:spPr>
        <p:txBody>
          <a:bodyPr wrap="square">
            <a:spAutoFit/>
          </a:bodyPr>
          <a:lstStyle/>
          <a:p>
            <a:r>
              <a:rPr lang="ru-RU" sz="2200" u="sng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Быстрое, простое и точное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автозаполнение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Бесплатное обслуживание без регистрации;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базы данных пользователей;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широкого языкового интерфейса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u="sng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Возможные риски: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подключением к интернету;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Незначительные ошибки в коде;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Нестабильность работы бота;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Плагиат визуализации продукта.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433" y="956440"/>
            <a:ext cx="2699517" cy="53483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23714" b="22021"/>
          <a:stretch/>
        </p:blipFill>
        <p:spPr>
          <a:xfrm>
            <a:off x="6076031" y="3527725"/>
            <a:ext cx="2666752" cy="277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6080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6" y="98426"/>
            <a:ext cx="2000250" cy="844550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625" y="1259563"/>
            <a:ext cx="11487149" cy="5144154"/>
          </a:xfrm>
          <a:solidFill>
            <a:srgbClr val="F3F3FF">
              <a:alpha val="76000"/>
            </a:srgbClr>
          </a:solidFill>
        </p:spPr>
        <p:txBody>
          <a:bodyPr numCol="1"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сервисы и сайты схожей тематики, такие как:</a:t>
            </a:r>
          </a:p>
          <a:p>
            <a:pPr>
              <a:lnSpc>
                <a:spcPct val="100000"/>
              </a:lnSpc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Flade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-сервис);</a:t>
            </a:r>
          </a:p>
          <a:p>
            <a:pPr>
              <a:lnSpc>
                <a:spcPct val="10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(сайт);</a:t>
            </a:r>
          </a:p>
          <a:p>
            <a:pPr>
              <a:lnSpc>
                <a:spcPct val="100000"/>
              </a:lnSpc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Slavos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-сервис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</a:t>
            </a:r>
            <a:r>
              <a:rPr lang="ru-RU" sz="2400" b="1" u="sng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400 тыс. рублей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400" b="1" u="sng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Предполагаемые источники финансирования:</a:t>
            </a:r>
          </a:p>
          <a:p>
            <a:pPr>
              <a:lnSpc>
                <a:spcPct val="10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Инвесторы, спонсоры;</a:t>
            </a:r>
          </a:p>
          <a:p>
            <a:pPr>
              <a:lnSpc>
                <a:spcPct val="10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финансовые средства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Расходы:</a:t>
            </a:r>
            <a:r>
              <a:rPr lang="ru-RU" sz="2400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 на таких площадках как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Яндекс.Директ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«Telegram»,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Яндекс.Дзен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Доходы:</a:t>
            </a:r>
            <a:r>
              <a:rPr lang="ru-RU" sz="2400" b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в чат-боте, продажа частичного права пользования ботом рекламным агентствам.</a:t>
            </a:r>
          </a:p>
          <a:p>
            <a:pPr marL="0" indent="0">
              <a:lnSpc>
                <a:spcPct val="100000"/>
              </a:lnSpc>
              <a:buNone/>
            </a:pPr>
            <a:endParaRPr lang="ru-RU" dirty="0">
              <a:latin typeface="OpenGost Type B TT" panose="02000503000000000000" pitchFamily="2" charset="-52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dirty="0">
              <a:latin typeface="OpenGost Type B TT" panose="02000503000000000000" pitchFamily="2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625" y="828676"/>
            <a:ext cx="9143999" cy="430887"/>
          </a:xfrm>
          <a:prstGeom prst="rect">
            <a:avLst/>
          </a:prstGeom>
          <a:solidFill>
            <a:srgbClr val="F3F3FF">
              <a:alpha val="76000"/>
            </a:srgbClr>
          </a:solidFill>
        </p:spPr>
        <p:txBody>
          <a:bodyPr wrap="square">
            <a:spAutoFit/>
          </a:bodyPr>
          <a:lstStyle/>
          <a:p>
            <a:r>
              <a:rPr lang="ru-RU" sz="22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 сбыта:</a:t>
            </a:r>
            <a:r>
              <a:rPr lang="ru-RU" sz="2200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начинающие и развивающиеся рекламные агентства.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765" y="1690450"/>
            <a:ext cx="3246060" cy="2933813"/>
          </a:xfrm>
          <a:prstGeom prst="rect">
            <a:avLst/>
          </a:prstGeom>
          <a:solidFill>
            <a:srgbClr val="F3F3FF">
              <a:alpha val="3000"/>
            </a:srgbClr>
          </a:solidFill>
        </p:spPr>
      </p:pic>
    </p:spTree>
    <p:extLst>
      <p:ext uri="{BB962C8B-B14F-4D97-AF65-F5344CB8AC3E}">
        <p14:creationId xmlns:p14="http://schemas.microsoft.com/office/powerpoint/2010/main" val="27544378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200025"/>
            <a:ext cx="3276600" cy="771525"/>
          </a:xfrm>
          <a:solidFill>
            <a:srgbClr val="F3F3FF">
              <a:alpha val="76000"/>
            </a:srgbClr>
          </a:solidFill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824" y="971550"/>
            <a:ext cx="10991851" cy="5657850"/>
          </a:xfrm>
          <a:solidFill>
            <a:srgbClr val="F3F3FF">
              <a:alpha val="76000"/>
            </a:srgbClr>
          </a:solidFill>
        </p:spPr>
        <p:txBody>
          <a:bodyPr numCol="1" spcCol="108000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нашего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 чат-бот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мессенджере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Telegram, отличающийся от похожих сайтов быстрым заполнением и высоким уровнем защиты базы данных. Наличием огромного языкового интерфейса, что позволит пользоваться ботом во многих странах мира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потребители: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крупные организации, а также физические лица, нуждающиеся в услугах рекламных агентств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заказчики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рекламные агентства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партнеры: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рекламодатели с рекламой продукта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сбыта: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рекламная платформа «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Яндекс.Директ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мессенджер-платформа Telegram, соц. сеть «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контентная платформа «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Яндекс.Дзен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затрат: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существенные расходы связанны с рекламой и привлечением пользователей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доходов: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продукта потенциальным заказчикам, реклама сторонних продуктов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1307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804"/>
            <a:ext cx="4695825" cy="777875"/>
          </a:xfrm>
          <a:solidFill>
            <a:srgbClr val="F3F3FF">
              <a:alpha val="76000"/>
            </a:srgbClr>
          </a:solidFill>
        </p:spPr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49679"/>
            <a:ext cx="4695825" cy="1027321"/>
          </a:xfrm>
          <a:solidFill>
            <a:srgbClr val="F3F3FF">
              <a:alpha val="76000"/>
            </a:srgb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Имеется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 готового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продукта.</a:t>
            </a:r>
          </a:p>
          <a:p>
            <a:pPr marL="0" indent="0">
              <a:buNone/>
            </a:pP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://t.me/Ad_brief_bot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document_539354086855883129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t="4082" b="4762"/>
          <a:stretch/>
        </p:blipFill>
        <p:spPr>
          <a:xfrm>
            <a:off x="5413941" y="113601"/>
            <a:ext cx="3338767" cy="66036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/>
          <a:srcRect t="23714" b="22021"/>
          <a:stretch/>
        </p:blipFill>
        <p:spPr>
          <a:xfrm>
            <a:off x="1331974" y="2362279"/>
            <a:ext cx="2946275" cy="306813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1" y="3128106"/>
            <a:ext cx="35052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1438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3223" y="228600"/>
            <a:ext cx="3864952" cy="707536"/>
          </a:xfrm>
          <a:solidFill>
            <a:srgbClr val="F3F3FF">
              <a:alpha val="76000"/>
            </a:srgbClr>
          </a:solidFill>
        </p:spPr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Планы развития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3224" y="936136"/>
            <a:ext cx="5797936" cy="3464414"/>
          </a:xfrm>
          <a:solidFill>
            <a:srgbClr val="F3F3FF">
              <a:alpha val="76000"/>
            </a:srgbClr>
          </a:solidFill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предлагаем с помощью нашего бота оптимизацию работы рекламных агентств.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200" u="sng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Планы дальнейшего развития:</a:t>
            </a:r>
          </a:p>
          <a:p>
            <a:pPr marL="358775" indent="-342900">
              <a:lnSpc>
                <a:spcPct val="100000"/>
              </a:lnSpc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сайта и внедрение чат-бота в него;</a:t>
            </a:r>
          </a:p>
          <a:p>
            <a:pPr marL="358775" indent="-342900">
              <a:lnSpc>
                <a:spcPct val="100000"/>
              </a:lnSpc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отдельного приложения с функциями чат-бота;</a:t>
            </a:r>
          </a:p>
          <a:p>
            <a:pPr marL="358775" indent="-342900">
              <a:lnSpc>
                <a:spcPct val="100000"/>
              </a:lnSpc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 продукта на мировой рынок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484" y="1188379"/>
            <a:ext cx="5544142" cy="539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991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127000"/>
            <a:ext cx="2187393" cy="796925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36995" y="825585"/>
            <a:ext cx="218354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«Темп»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6" b="9626"/>
          <a:stretch>
            <a:fillRect/>
          </a:stretch>
        </p:blipFill>
        <p:spPr>
          <a:xfrm>
            <a:off x="547782" y="1712619"/>
            <a:ext cx="2008297" cy="2009775"/>
          </a:xfrm>
        </p:spPr>
      </p:pic>
      <p:pic>
        <p:nvPicPr>
          <p:cNvPr id="6" name="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3574599" y="1712619"/>
            <a:ext cx="2008297" cy="2009787"/>
          </a:xfrm>
          <a:prstGeom prst="rect">
            <a:avLst/>
          </a:prstGeom>
        </p:spPr>
      </p:pic>
      <p:pic>
        <p:nvPicPr>
          <p:cNvPr id="7" name="Picture 2" descr="https://sun9-10.userapi.com/impg/I0Jgy1F317CYfFhfm4TAuzwHYxWC06X9xGO4Ag/ItBBmhtLhzE.jpg?size=2560x1709&amp;quality=95&amp;sign=d75deed662c76068b9814cff01039958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6" r="16646"/>
          <a:stretch>
            <a:fillRect/>
          </a:stretch>
        </p:blipFill>
        <p:spPr bwMode="auto">
          <a:xfrm>
            <a:off x="6601416" y="1712619"/>
            <a:ext cx="2008297" cy="200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sun9-57.userapi.com/impg/9Q8eRRgOKQlbG1T1V5gSHPKvm221Ie9JYoROeg/oL5z0lZovho.jpg?size=1365x2048&amp;quality=95&amp;sign=fa418e0419285d35633465c934836b47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0" b="16650"/>
          <a:stretch>
            <a:fillRect/>
          </a:stretch>
        </p:blipFill>
        <p:spPr bwMode="auto">
          <a:xfrm>
            <a:off x="9628233" y="1712607"/>
            <a:ext cx="2008297" cy="200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04091" y="3818589"/>
            <a:ext cx="2295678" cy="646331"/>
          </a:xfrm>
          <a:prstGeom prst="rect">
            <a:avLst/>
          </a:prstGeom>
          <a:solidFill>
            <a:srgbClr val="F3F3FF">
              <a:alpha val="7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Бадуртдинова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Рената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Рамилевна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4091" y="4588029"/>
            <a:ext cx="2431002" cy="1354217"/>
          </a:xfrm>
          <a:prstGeom prst="rect">
            <a:avLst/>
          </a:prstGeom>
          <a:solidFill>
            <a:srgbClr val="F3F3FF">
              <a:alpha val="7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проекта, генератор идей, дизайнер</a:t>
            </a:r>
          </a:p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+79194173935</a:t>
            </a:r>
          </a:p>
          <a:p>
            <a:pPr algn="ctr">
              <a:lnSpc>
                <a:spcPct val="10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rbadurtdinova@mail.ru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52358" y="3818588"/>
            <a:ext cx="2120498" cy="646331"/>
          </a:xfrm>
          <a:prstGeom prst="rect">
            <a:avLst/>
          </a:prstGeom>
          <a:solidFill>
            <a:srgbClr val="F3F3FF">
              <a:alpha val="7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Мосунова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Игоревна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446466" y="4588029"/>
            <a:ext cx="2226390" cy="1323439"/>
          </a:xfrm>
          <a:prstGeom prst="rect">
            <a:avLst/>
          </a:prstGeom>
          <a:solidFill>
            <a:srgbClr val="F3F3FF">
              <a:alpha val="7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Дизайнер, копирайтер</a:t>
            </a:r>
          </a:p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+79177163545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wieom.ttitta@gmail.com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01416" y="3818590"/>
            <a:ext cx="2008297" cy="646331"/>
          </a:xfrm>
          <a:prstGeom prst="rect">
            <a:avLst/>
          </a:prstGeom>
          <a:solidFill>
            <a:srgbClr val="F3F3FF">
              <a:alpha val="7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Торков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Глеб Владимирович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463011" y="4588029"/>
            <a:ext cx="2328563" cy="1323439"/>
          </a:xfrm>
          <a:prstGeom prst="rect">
            <a:avLst/>
          </a:prstGeom>
          <a:solidFill>
            <a:srgbClr val="F3F3FF">
              <a:alpha val="7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Специалист, разработчик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+79027350521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calebras@mail.ru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538271" y="3818590"/>
            <a:ext cx="2188219" cy="646331"/>
          </a:xfrm>
          <a:prstGeom prst="rect">
            <a:avLst/>
          </a:prstGeom>
          <a:solidFill>
            <a:srgbClr val="F3F3FF">
              <a:alpha val="7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Сорокин Даниил Сергеевич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9191625" y="4588029"/>
            <a:ext cx="2705100" cy="1077218"/>
          </a:xfrm>
          <a:prstGeom prst="rect">
            <a:avLst/>
          </a:prstGeom>
          <a:solidFill>
            <a:srgbClr val="F3F3FF">
              <a:alpha val="7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Тестировщик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разработчик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+79026647085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danilka.sorokin.2005@mail.ru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57516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2" y="4454902"/>
            <a:ext cx="2381250" cy="920750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512" y="5375652"/>
            <a:ext cx="4119887" cy="10191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   +7 (919) 417-39-35</a:t>
            </a:r>
          </a:p>
          <a:p>
            <a:pPr>
              <a:lnSpc>
                <a:spcPct val="100000"/>
              </a:lnSpc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rbadurtdinova@mail.ru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None/>
            </a:pPr>
            <a:endParaRPr lang="ru-RU" sz="2200" dirty="0">
              <a:latin typeface="OpenGost Type B TT" panose="02000503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210695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</TotalTime>
  <Words>660</Words>
  <Application>Microsoft Office PowerPoint</Application>
  <PresentationFormat>Широкоэкранный</PresentationFormat>
  <Paragraphs>82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OpenGost Type B TT</vt:lpstr>
      <vt:lpstr>Times New Roman</vt:lpstr>
      <vt:lpstr>Тема Office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Планы развития</vt:lpstr>
      <vt:lpstr>Команда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Renata Dinozavr</cp:lastModifiedBy>
  <cp:revision>48</cp:revision>
  <dcterms:created xsi:type="dcterms:W3CDTF">2023-11-18T14:20:37Z</dcterms:created>
  <dcterms:modified xsi:type="dcterms:W3CDTF">2023-11-19T22:56:04Z</dcterms:modified>
</cp:coreProperties>
</file>