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7" r:id="rId12"/>
    <p:sldId id="273" r:id="rId13"/>
    <p:sldId id="268" r:id="rId14"/>
    <p:sldId id="274" r:id="rId15"/>
    <p:sldId id="275" r:id="rId16"/>
    <p:sldId id="276" r:id="rId17"/>
    <p:sldId id="278" r:id="rId18"/>
    <p:sldId id="269" r:id="rId19"/>
    <p:sldId id="270" r:id="rId20"/>
    <p:sldId id="271" r:id="rId21"/>
    <p:sldId id="272" r:id="rId22"/>
    <p:sldId id="277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jA9jaS2VDkUw7OiNEUsGyJmrFo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A2"/>
    <a:srgbClr val="CC0000"/>
    <a:srgbClr val="8C20F8"/>
    <a:srgbClr val="880606"/>
    <a:srgbClr val="FA3241"/>
    <a:srgbClr val="E9EFF7"/>
    <a:srgbClr val="CDDEF3"/>
    <a:srgbClr val="F0F6FE"/>
    <a:srgbClr val="DDEFFF"/>
    <a:srgbClr val="F3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3400" autoAdjust="0"/>
  </p:normalViewPr>
  <p:slideViewPr>
    <p:cSldViewPr snapToGrid="0">
      <p:cViewPr>
        <p:scale>
          <a:sx n="66" d="100"/>
          <a:sy n="66" d="100"/>
        </p:scale>
        <p:origin x="1314" y="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D14B16A-1203-4225-81BA-39310C4DCD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E46D09-36EC-4E52-A492-922E5EEC45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5313D-90C0-44EE-9532-1799EA293BBD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8E893C-3C1C-42A3-9ACF-7B80AD67BE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34C83D-961B-4728-B154-B48CBE96F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9496F-8107-44BE-99C5-31C977C2D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24832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1608431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61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518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1296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0560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88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018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96408af0e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96408af0e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652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6408af0e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96408af0e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660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5556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4029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6408af0e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6408af0e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3966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554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8434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2251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351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1483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366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295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285039" y="1828801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697039" y="-812800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2.wdp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4.png"/><Relationship Id="rId5" Type="http://schemas.openxmlformats.org/officeDocument/2006/relationships/image" Target="../media/image15.png"/><Relationship Id="rId10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8.wdp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14.wdp"/><Relationship Id="rId18" Type="http://schemas.openxmlformats.org/officeDocument/2006/relationships/image" Target="../media/image31.png"/><Relationship Id="rId26" Type="http://schemas.microsoft.com/office/2007/relationships/hdphoto" Target="../media/hdphoto20.wdp"/><Relationship Id="rId3" Type="http://schemas.openxmlformats.org/officeDocument/2006/relationships/image" Target="../media/image23.png"/><Relationship Id="rId21" Type="http://schemas.microsoft.com/office/2007/relationships/hdphoto" Target="../media/hdphoto18.wdp"/><Relationship Id="rId7" Type="http://schemas.microsoft.com/office/2007/relationships/hdphoto" Target="../media/hdphoto11.wdp"/><Relationship Id="rId12" Type="http://schemas.openxmlformats.org/officeDocument/2006/relationships/image" Target="../media/image28.png"/><Relationship Id="rId17" Type="http://schemas.microsoft.com/office/2007/relationships/hdphoto" Target="../media/hdphoto16.wdp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13.wdp"/><Relationship Id="rId24" Type="http://schemas.microsoft.com/office/2007/relationships/hdphoto" Target="../media/hdphoto19.wdp"/><Relationship Id="rId5" Type="http://schemas.openxmlformats.org/officeDocument/2006/relationships/image" Target="../media/image24.jpg"/><Relationship Id="rId15" Type="http://schemas.microsoft.com/office/2007/relationships/hdphoto" Target="../media/hdphoto15.wdp"/><Relationship Id="rId23" Type="http://schemas.openxmlformats.org/officeDocument/2006/relationships/image" Target="../media/image33.png"/><Relationship Id="rId10" Type="http://schemas.openxmlformats.org/officeDocument/2006/relationships/image" Target="../media/image27.png"/><Relationship Id="rId19" Type="http://schemas.microsoft.com/office/2007/relationships/hdphoto" Target="../media/hdphoto17.wdp"/><Relationship Id="rId4" Type="http://schemas.microsoft.com/office/2007/relationships/hdphoto" Target="../media/hdphoto10.wdp"/><Relationship Id="rId9" Type="http://schemas.microsoft.com/office/2007/relationships/hdphoto" Target="../media/hdphoto12.wdp"/><Relationship Id="rId14" Type="http://schemas.openxmlformats.org/officeDocument/2006/relationships/image" Target="../media/image29.png"/><Relationship Id="rId2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3.wdp"/><Relationship Id="rId7" Type="http://schemas.microsoft.com/office/2007/relationships/hdphoto" Target="../media/hdphoto1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8.wdp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5.wdp"/><Relationship Id="rId7" Type="http://schemas.microsoft.com/office/2007/relationships/hdphoto" Target="../media/hdphoto1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17.wdp"/><Relationship Id="rId10" Type="http://schemas.openxmlformats.org/officeDocument/2006/relationships/image" Target="../media/image4.png"/><Relationship Id="rId4" Type="http://schemas.openxmlformats.org/officeDocument/2006/relationships/image" Target="../media/image31.png"/><Relationship Id="rId9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34.png"/><Relationship Id="rId4" Type="http://schemas.microsoft.com/office/2007/relationships/hdphoto" Target="../media/hdphoto19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2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microsoft.com/office/2007/relationships/hdphoto" Target="../media/hdphoto2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882184" y="3293023"/>
            <a:ext cx="8543252" cy="2025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3600"/>
            </a:pPr>
            <a:r>
              <a:rPr lang="ru-RU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Автоматизированная система освещения туристических маршрутов</a:t>
            </a:r>
            <a:endParaRPr sz="5400" dirty="0">
              <a:solidFill>
                <a:srgbClr val="CC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0E1999-C634-4544-A15F-77FDAC8C6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482" y="212883"/>
            <a:ext cx="731982" cy="7238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47B888-3EE7-468C-B4A1-6CDA995CB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498" y="970178"/>
            <a:ext cx="2754833" cy="7713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CD69DE-6E14-4475-BE6B-C47E2E1F0A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254" t="33287" r="28880" b="20648"/>
          <a:stretch/>
        </p:blipFill>
        <p:spPr>
          <a:xfrm>
            <a:off x="8216559" y="239852"/>
            <a:ext cx="720910" cy="7238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F06F99-5F6B-4141-AC49-3923FDD680DA}"/>
              </a:ext>
            </a:extLst>
          </p:cNvPr>
          <p:cNvSpPr txBox="1"/>
          <p:nvPr/>
        </p:nvSpPr>
        <p:spPr>
          <a:xfrm>
            <a:off x="4168316" y="647053"/>
            <a:ext cx="38553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8C20F8"/>
                </a:solidFill>
                <a:latin typeface="+mj-lt"/>
              </a:rPr>
              <a:t>АКСЕЛЕРАЦИОННАЯ ПРОГРАММА</a:t>
            </a:r>
            <a:br>
              <a:rPr lang="ru-RU" sz="1300" dirty="0">
                <a:solidFill>
                  <a:srgbClr val="8C20F8"/>
                </a:solidFill>
                <a:latin typeface="+mj-lt"/>
              </a:rPr>
            </a:br>
            <a:r>
              <a:rPr lang="ru-RU" sz="1300" dirty="0">
                <a:solidFill>
                  <a:srgbClr val="8C20F8"/>
                </a:solidFill>
                <a:latin typeface="+mj-lt"/>
              </a:rPr>
              <a:t>Вологодского Государственного университета «СОЗДАНИЕ ТЕРРИТОРИИ КОМФОРТА»</a:t>
            </a:r>
            <a:endParaRPr lang="en-US" sz="1300" dirty="0">
              <a:solidFill>
                <a:srgbClr val="8C20F8"/>
              </a:solidFill>
              <a:latin typeface="+mj-lt"/>
            </a:endParaRPr>
          </a:p>
          <a:p>
            <a:pPr algn="ctr"/>
            <a:r>
              <a:rPr lang="ru-RU" sz="1200" dirty="0">
                <a:solidFill>
                  <a:srgbClr val="8C20F8"/>
                </a:solidFill>
                <a:latin typeface="+mj-lt"/>
              </a:rPr>
              <a:t>Сентябрь – декабрь 2023</a:t>
            </a:r>
          </a:p>
        </p:txBody>
      </p:sp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4B775F6E-9EEF-4EED-A387-1EFB9605C3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417" t="3646" r="182"/>
          <a:stretch/>
        </p:blipFill>
        <p:spPr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0;p1">
            <a:extLst>
              <a:ext uri="{FF2B5EF4-FFF2-40B4-BE49-F238E27FC236}">
                <a16:creationId xmlns:a16="http://schemas.microsoft.com/office/drawing/2014/main" id="{366C9590-8A0C-4020-840E-7B54D1337C3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757" t="15020" r="7391" b="14668"/>
          <a:stretch/>
        </p:blipFill>
        <p:spPr>
          <a:xfrm>
            <a:off x="9941477" y="239852"/>
            <a:ext cx="1901854" cy="74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;p1">
            <a:extLst>
              <a:ext uri="{FF2B5EF4-FFF2-40B4-BE49-F238E27FC236}">
                <a16:creationId xmlns:a16="http://schemas.microsoft.com/office/drawing/2014/main" id="{BA2512CD-45E7-4376-8FCB-A65A96946E4F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8669" y="338678"/>
            <a:ext cx="3433218" cy="1402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id="{C588140A-F314-4175-BD90-D5F64E43DF97}"/>
              </a:ext>
            </a:extLst>
          </p:cNvPr>
          <p:cNvSpPr/>
          <p:nvPr/>
        </p:nvSpPr>
        <p:spPr>
          <a:xfrm>
            <a:off x="-895350" y="130743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81FA4-35FC-405B-8FB8-F17C91792A3E}"/>
              </a:ext>
            </a:extLst>
          </p:cNvPr>
          <p:cNvSpPr txBox="1"/>
          <p:nvPr/>
        </p:nvSpPr>
        <p:spPr>
          <a:xfrm>
            <a:off x="6096000" y="1827187"/>
            <a:ext cx="4397632" cy="422206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 algn="l">
              <a:lnSpc>
                <a:spcPct val="150000"/>
              </a:lnSpc>
              <a:buClr>
                <a:schemeClr val="dk1"/>
              </a:buClr>
              <a:buSzPts val="16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Недостаточная эффективность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туристических маршрутов на примере Вологодской области. Решение будет заключаться в рамках реализации государственного национального проекта  «Туризм и индустрия гостеприимства»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1" name="Google Shape;91;p2" descr="https://fs-thb03.getcourse.ru/fileservice/file/thumbnail/h/adad8ca81520949a0ebdce2cba44a406.jpg/s/s1200x/a/495/sc/363"/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4667" l="10000" r="90000">
                        <a14:foregroundMark x1="56083" y1="17222" x2="56333" y2="7333"/>
                        <a14:foregroundMark x1="64167" y1="13333" x2="52750" y2="4889"/>
                        <a14:foregroundMark x1="52750" y1="4889" x2="51250" y2="5667"/>
                        <a14:foregroundMark x1="38083" y1="23556" x2="25917" y2="29444"/>
                        <a14:foregroundMark x1="25917" y1="29444" x2="22667" y2="44333"/>
                        <a14:foregroundMark x1="58583" y1="27444" x2="52250" y2="30222"/>
                        <a14:foregroundMark x1="21667" y1="94667" x2="19917" y2="94333"/>
                        <a14:foregroundMark x1="60417" y1="6111" x2="53000" y2="444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156342" y="2191293"/>
            <a:ext cx="3765292" cy="270585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35769D-46B8-4D5C-99FE-FEF0759B5FDB}"/>
              </a:ext>
            </a:extLst>
          </p:cNvPr>
          <p:cNvSpPr txBox="1"/>
          <p:nvPr/>
        </p:nvSpPr>
        <p:spPr>
          <a:xfrm>
            <a:off x="335756" y="452735"/>
            <a:ext cx="207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5ACD7DD-13F0-407A-A0E8-76DA876700E4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oogle Shape;91;p1">
            <a:extLst>
              <a:ext uri="{FF2B5EF4-FFF2-40B4-BE49-F238E27FC236}">
                <a16:creationId xmlns:a16="http://schemas.microsoft.com/office/drawing/2014/main" id="{554CB97C-F05D-4E18-9C1E-BA5AE90534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111AB922-CC54-4C8D-A14B-1513D8D02E46}"/>
              </a:ext>
            </a:extLst>
          </p:cNvPr>
          <p:cNvSpPr/>
          <p:nvPr/>
        </p:nvSpPr>
        <p:spPr>
          <a:xfrm>
            <a:off x="7613843" y="2409330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9411">
            <a:off x="7665424" y="2950067"/>
            <a:ext cx="2367419" cy="16185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0937" y="3090269"/>
            <a:ext cx="5735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утренних и ночных туристических маршрутов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эффективности туристических маршрутов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аккумуляцию денежных средств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большего числа туристов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22E7B5-F628-4601-A48E-2E08FE3ED55C}"/>
              </a:ext>
            </a:extLst>
          </p:cNvPr>
          <p:cNvSpPr txBox="1"/>
          <p:nvPr/>
        </p:nvSpPr>
        <p:spPr>
          <a:xfrm>
            <a:off x="335756" y="452735"/>
            <a:ext cx="1971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107923B-3B4E-4751-A953-BD4CB340CB4B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oogle Shape;91;p1">
            <a:extLst>
              <a:ext uri="{FF2B5EF4-FFF2-40B4-BE49-F238E27FC236}">
                <a16:creationId xmlns:a16="http://schemas.microsoft.com/office/drawing/2014/main" id="{BC94EE3E-852C-437B-BDBF-CDA5EE3E32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 descr="https://writercenter.ru/uploads/images/06/17/94/2020/10/03/avatar_blog_ulichnyy-fonar-big.jpg"/>
          <p:cNvPicPr preferRelativeResize="0"/>
          <p:nvPr/>
        </p:nvPicPr>
        <p:blipFill rotWithShape="1">
          <a:blip r:embed="rId3">
            <a:alphaModFix/>
          </a:blip>
          <a:srcRect b="1637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339725" y="530523"/>
            <a:ext cx="1942582" cy="380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2800"/>
            </a:pP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9725" y="5203206"/>
            <a:ext cx="6954982" cy="2027404"/>
          </a:xfrm>
        </p:spPr>
        <p:txBody>
          <a:bodyPr/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 основных объектов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дальнейшей модернизации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программного обеспечения</a:t>
            </a:r>
          </a:p>
          <a:p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7120D81-5CAE-4A25-930B-1992F153C043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91;p1">
            <a:extLst>
              <a:ext uri="{FF2B5EF4-FFF2-40B4-BE49-F238E27FC236}">
                <a16:creationId xmlns:a16="http://schemas.microsoft.com/office/drawing/2014/main" id="{5DF86AF8-595E-497E-82C0-979DE562AA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F20F5DB-65F0-4040-AF50-3C97CDBC6FDB}"/>
              </a:ext>
            </a:extLst>
          </p:cNvPr>
          <p:cNvSpPr/>
          <p:nvPr/>
        </p:nvSpPr>
        <p:spPr>
          <a:xfrm>
            <a:off x="2995613" y="1627688"/>
            <a:ext cx="6200775" cy="1876425"/>
          </a:xfrm>
          <a:prstGeom prst="roundRect">
            <a:avLst/>
          </a:prstGeom>
          <a:gradFill flip="none" rotWithShape="1">
            <a:gsLst>
              <a:gs pos="0">
                <a:srgbClr val="0072BA">
                  <a:shade val="30000"/>
                  <a:satMod val="115000"/>
                </a:srgbClr>
              </a:gs>
              <a:gs pos="50000">
                <a:srgbClr val="0072BA">
                  <a:shade val="67500"/>
                  <a:satMod val="115000"/>
                </a:srgbClr>
              </a:gs>
              <a:gs pos="100000">
                <a:srgbClr val="0072BA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56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Google Shape;111;p5"/>
          <p:cNvSpPr txBox="1">
            <a:spLocks noGrp="1"/>
          </p:cNvSpPr>
          <p:nvPr>
            <p:ph type="body" idx="1"/>
          </p:nvPr>
        </p:nvSpPr>
        <p:spPr>
          <a:xfrm>
            <a:off x="2704146" y="1759511"/>
            <a:ext cx="6492240" cy="1612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algn="ctr">
              <a:spcBef>
                <a:spcPts val="0"/>
              </a:spcBef>
              <a:buSzPts val="3200"/>
              <a:buNone/>
            </a:pPr>
            <a:r>
              <a:rPr lang="ru-RU" dirty="0"/>
              <a:t>	</a:t>
            </a:r>
            <a:r>
              <a:rPr lang="ru-RU" sz="18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систему освещения будут внедрены следующие решения:</a:t>
            </a:r>
            <a:endParaRPr dirty="0">
              <a:solidFill>
                <a:schemeClr val="bg1"/>
              </a:solidFill>
            </a:endParaRPr>
          </a:p>
          <a:p>
            <a:pPr marL="357188" lvl="2" indent="-357188" algn="ctr">
              <a:lnSpc>
                <a:spcPct val="200000"/>
              </a:lnSpc>
              <a:spcBef>
                <a:spcPts val="320"/>
              </a:spcBef>
              <a:buClr>
                <a:schemeClr val="bg1"/>
              </a:buClr>
              <a:buSzPts val="1600"/>
            </a:pPr>
            <a:r>
              <a:rPr lang="ru-RU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Многочисленные датчики движения и телеметрии</a:t>
            </a:r>
            <a:endParaRPr lang="en-US" dirty="0">
              <a:solidFill>
                <a:schemeClr val="bg1"/>
              </a:solidFill>
              <a:ea typeface="Times New Roman"/>
            </a:endParaRPr>
          </a:p>
          <a:p>
            <a:pPr marL="357188" lvl="2" indent="-357188" algn="ctr">
              <a:spcBef>
                <a:spcPts val="320"/>
              </a:spcBef>
              <a:buClr>
                <a:schemeClr val="bg1"/>
              </a:buClr>
              <a:buSzPts val="1600"/>
            </a:pPr>
            <a:r>
              <a:rPr lang="ru-RU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Логические контроллеры и модули контроля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3B4176A-7976-48F5-A754-F91CF65DB752}"/>
              </a:ext>
            </a:extLst>
          </p:cNvPr>
          <p:cNvGrpSpPr/>
          <p:nvPr/>
        </p:nvGrpSpPr>
        <p:grpSpPr>
          <a:xfrm>
            <a:off x="2095612" y="3910045"/>
            <a:ext cx="1800000" cy="1800000"/>
            <a:chOff x="571612" y="3910045"/>
            <a:chExt cx="1800000" cy="1800000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C1F33EC4-9090-42F6-ADB2-58ADDA934BF0}"/>
                </a:ext>
              </a:extLst>
            </p:cNvPr>
            <p:cNvSpPr/>
            <p:nvPr/>
          </p:nvSpPr>
          <p:spPr>
            <a:xfrm>
              <a:off x="571612" y="3910045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Google Shape;146;g296408af0e7_0_7"/>
            <p:cNvPicPr preferRelativeResize="0"/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141" b="91797" l="10000" r="90000">
                          <a14:foregroundMark x1="66797" y1="72266" x2="67656" y2="72266"/>
                          <a14:foregroundMark x1="61406" y1="77188" x2="73359" y2="85156"/>
                          <a14:foregroundMark x1="68281" y1="76016" x2="74063" y2="91797"/>
                          <a14:foregroundMark x1="75000" y1="89609" x2="84609" y2="84531"/>
                          <a14:foregroundMark x1="82031" y1="82188" x2="71172" y2="76172"/>
                          <a14:foregroundMark x1="68750" y1="75547" x2="67344" y2="73047"/>
                          <a14:foregroundMark x1="65391" y1="73359" x2="55781" y2="78281"/>
                          <a14:foregroundMark x1="49219" y1="42813" x2="53203" y2="41250"/>
                          <a14:foregroundMark x1="19688" y1="80781" x2="13906" y2="88359"/>
                          <a14:foregroundMark x1="64922" y1="9922" x2="61563" y2="9141"/>
                          <a14:foregroundMark x1="60078" y1="9453" x2="28516" y2="17656"/>
                          <a14:foregroundMark x1="28516" y1="17656" x2="28359" y2="17813"/>
                          <a14:foregroundMark x1="27891" y1="34766" x2="27891" y2="371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2957" y="4057317"/>
              <a:ext cx="1485899" cy="15366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C7D3F80-5014-4FD6-9160-E830DB49DCFF}"/>
              </a:ext>
            </a:extLst>
          </p:cNvPr>
          <p:cNvSpPr txBox="1"/>
          <p:nvPr/>
        </p:nvSpPr>
        <p:spPr>
          <a:xfrm>
            <a:off x="257682" y="45273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РЕШЕНИЕ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831D347-7E67-4AA6-8E37-F1ECC867EECE}"/>
              </a:ext>
            </a:extLst>
          </p:cNvPr>
          <p:cNvGrpSpPr/>
          <p:nvPr/>
        </p:nvGrpSpPr>
        <p:grpSpPr>
          <a:xfrm>
            <a:off x="8296387" y="3910045"/>
            <a:ext cx="1800000" cy="1800000"/>
            <a:chOff x="6772387" y="3910045"/>
            <a:chExt cx="1800000" cy="1800000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E91A556-9898-4398-B128-40B0ADC6C5CD}"/>
                </a:ext>
              </a:extLst>
            </p:cNvPr>
            <p:cNvSpPr/>
            <p:nvPr/>
          </p:nvSpPr>
          <p:spPr>
            <a:xfrm>
              <a:off x="6772387" y="3910045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Google Shape;160;g296408af0e7_0_20"/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0" b="94550" l="3344" r="97807">
                          <a14:foregroundMark x1="20285" y1="19000" x2="5428" y2="64300"/>
                          <a14:foregroundMark x1="5428" y1="64300" x2="33114" y2="89000"/>
                          <a14:foregroundMark x1="20504" y1="7700" x2="79660" y2="5600"/>
                          <a14:foregroundMark x1="91118" y1="13450" x2="92270" y2="89000"/>
                          <a14:foregroundMark x1="40680" y1="89950" x2="67050" y2="89700"/>
                          <a14:foregroundMark x1="18531" y1="90400" x2="68805" y2="93850"/>
                          <a14:foregroundMark x1="95614" y1="88550" x2="82785" y2="94550"/>
                          <a14:foregroundMark x1="21436" y1="41100" x2="26864" y2="60000"/>
                          <a14:foregroundMark x1="58717" y1="14350" x2="52522" y2="15750"/>
                          <a14:foregroundMark x1="3399" y1="34650" x2="21436" y2="74250"/>
                          <a14:foregroundMark x1="36787" y1="35800" x2="42599" y2="73800"/>
                          <a14:foregroundMark x1="34430" y1="75650" x2="28838" y2="44550"/>
                          <a14:foregroundMark x1="43586" y1="30250" x2="5044" y2="44050"/>
                          <a14:foregroundMark x1="5044" y1="44050" x2="38432" y2="72600"/>
                          <a14:foregroundMark x1="38432" y1="72600" x2="42818" y2="31900"/>
                          <a14:foregroundMark x1="40680" y1="28900" x2="14364" y2="66950"/>
                          <a14:foregroundMark x1="14364" y1="66950" x2="53618" y2="80200"/>
                          <a14:foregroundMark x1="53618" y1="80200" x2="48520" y2="33600"/>
                          <a14:foregroundMark x1="48520" y1="33600" x2="38322" y2="30050"/>
                          <a14:foregroundMark x1="95395" y1="9750" x2="67982" y2="48600"/>
                          <a14:foregroundMark x1="67982" y1="48600" x2="79550" y2="95350"/>
                          <a14:foregroundMark x1="79550" y1="95350" x2="95569" y2="54153"/>
                          <a14:foregroundMark x1="97076" y1="35294" x2="95395" y2="5150"/>
                          <a14:foregroundMark x1="23191" y1="31200" x2="22807" y2="32800"/>
                          <a14:foregroundMark x1="23026" y1="29600" x2="24178" y2="31650"/>
                          <a14:foregroundMark x1="18531" y1="34850" x2="4770" y2="35550"/>
                          <a14:foregroundMark x1="4934" y1="33500" x2="20504" y2="38350"/>
                          <a14:foregroundMark x1="21656" y1="36950" x2="16996" y2="33950"/>
                          <a14:foregroundMark x1="14254" y1="33500" x2="3783" y2="33950"/>
                          <a14:backgroundMark x1="97917" y1="36500" x2="98300" y2="50300"/>
                          <a14:backgroundMark x1="97752" y1="49600" x2="96930" y2="54200"/>
                          <a14:backgroundMark x1="96765" y1="38100" x2="96765" y2="35550"/>
                          <a14:backgroundMark x1="96546" y1="37400" x2="97149" y2="35100"/>
                          <a14:backgroundMark x1="96162" y1="51450" x2="96546" y2="54450"/>
                          <a14:backgroundMark x1="97368" y1="36050" x2="97368" y2="36050"/>
                          <a14:backgroundMark x1="97752" y1="38800" x2="96930" y2="36050"/>
                          <a14:backgroundMark x1="97149" y1="34850" x2="97149" y2="348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26073" y="4334535"/>
              <a:ext cx="1092627" cy="9613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626313D-1109-4268-9881-9BF7B94F75A9}"/>
              </a:ext>
            </a:extLst>
          </p:cNvPr>
          <p:cNvGrpSpPr/>
          <p:nvPr/>
        </p:nvGrpSpPr>
        <p:grpSpPr>
          <a:xfrm>
            <a:off x="5195999" y="3925636"/>
            <a:ext cx="1800000" cy="1800000"/>
            <a:chOff x="3672000" y="4366259"/>
            <a:chExt cx="1800000" cy="1800000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8429CD98-DD84-4120-9FA9-11EF9654A46F}"/>
                </a:ext>
              </a:extLst>
            </p:cNvPr>
            <p:cNvSpPr/>
            <p:nvPr/>
          </p:nvSpPr>
          <p:spPr>
            <a:xfrm>
              <a:off x="3672000" y="4366259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Google Shape;164;g296408af0e7_0_20"/>
            <p:cNvPicPr preferRelativeResize="0"/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87266" y1="32459" x2="85912" y2="70416"/>
                          <a14:foregroundMark x1="83984" y1="62974" x2="72031" y2="78717"/>
                          <a14:foregroundMark x1="79688" y1="41108" x2="71406" y2="45481"/>
                          <a14:foregroundMark x1="82500" y1="49368" x2="71875" y2="54130"/>
                          <a14:foregroundMark x1="82344" y1="52672" x2="74063" y2="57434"/>
                          <a14:foregroundMark x1="84141" y1="45675" x2="85234" y2="49951"/>
                          <a14:foregroundMark x1="72656" y1="56365" x2="73438" y2="61808"/>
                          <a14:foregroundMark x1="70234" y1="80758" x2="87578" y2="68805"/>
                          <a14:foregroundMark x1="84922" y1="22546" x2="80156" y2="26433"/>
                          <a14:foregroundMark x1="67734" y1="73178" x2="66797" y2="78717"/>
                          <a14:foregroundMark x1="24453" y1="88824" x2="30625" y2="89699"/>
                          <a14:backgroundMark x1="84609" y1="73178" x2="90156" y2="69193"/>
                          <a14:backgroundMark x1="84922" y1="72109" x2="88281" y2="7026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19511" y="4607838"/>
              <a:ext cx="1704975" cy="13168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0BC50C-6B3F-437B-8C5C-5F0CB2A15C88}"/>
              </a:ext>
            </a:extLst>
          </p:cNvPr>
          <p:cNvSpPr txBox="1"/>
          <p:nvPr/>
        </p:nvSpPr>
        <p:spPr>
          <a:xfrm>
            <a:off x="1777169" y="5854368"/>
            <a:ext cx="2436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Различные осветительные</a:t>
            </a:r>
            <a:br>
              <a:rPr lang="ru-RU" dirty="0"/>
            </a:br>
            <a:r>
              <a:rPr lang="ru-RU" dirty="0"/>
              <a:t> приборы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758468-C727-4516-AFA7-E69FC12BA270}"/>
              </a:ext>
            </a:extLst>
          </p:cNvPr>
          <p:cNvSpPr txBox="1"/>
          <p:nvPr/>
        </p:nvSpPr>
        <p:spPr>
          <a:xfrm>
            <a:off x="5160487" y="5854369"/>
            <a:ext cx="1871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Различные датчики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ACE982-6D27-4370-A46A-8AA523E3C146}"/>
              </a:ext>
            </a:extLst>
          </p:cNvPr>
          <p:cNvSpPr txBox="1"/>
          <p:nvPr/>
        </p:nvSpPr>
        <p:spPr>
          <a:xfrm>
            <a:off x="8485294" y="5854368"/>
            <a:ext cx="1422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Программная</a:t>
            </a:r>
            <a:br>
              <a:rPr lang="ru-RU" dirty="0"/>
            </a:br>
            <a:r>
              <a:rPr lang="ru-RU" dirty="0"/>
              <a:t>составляющая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E23611D-8E9F-45F3-A12B-518BAC4D77B6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oogle Shape;91;p1">
            <a:extLst>
              <a:ext uri="{FF2B5EF4-FFF2-40B4-BE49-F238E27FC236}">
                <a16:creationId xmlns:a16="http://schemas.microsoft.com/office/drawing/2014/main" id="{64286698-A597-4071-9162-ACF10AFA0BD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806" y="1333381"/>
            <a:ext cx="7251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объекта Семёнково рассмотрим принцип работы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96693-76B1-45A5-9CBA-18A13D32E2E5}"/>
              </a:ext>
            </a:extLst>
          </p:cNvPr>
          <p:cNvSpPr txBox="1"/>
          <p:nvPr/>
        </p:nvSpPr>
        <p:spPr>
          <a:xfrm>
            <a:off x="255866" y="454305"/>
            <a:ext cx="502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ПРОДУКТА</a:t>
            </a:r>
          </a:p>
        </p:txBody>
      </p:sp>
      <p:grpSp>
        <p:nvGrpSpPr>
          <p:cNvPr id="408" name="Группа 407">
            <a:extLst>
              <a:ext uri="{FF2B5EF4-FFF2-40B4-BE49-F238E27FC236}">
                <a16:creationId xmlns:a16="http://schemas.microsoft.com/office/drawing/2014/main" id="{F78DC156-C105-4F3E-8E69-38B45F3E84D9}"/>
              </a:ext>
            </a:extLst>
          </p:cNvPr>
          <p:cNvGrpSpPr/>
          <p:nvPr/>
        </p:nvGrpSpPr>
        <p:grpSpPr>
          <a:xfrm>
            <a:off x="2583861" y="2256703"/>
            <a:ext cx="7024279" cy="4018492"/>
            <a:chOff x="1056358" y="2107751"/>
            <a:chExt cx="7024279" cy="401849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BAF20807-9E76-4B66-9272-692D5B954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6358" y="2107751"/>
              <a:ext cx="7024279" cy="395014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875557C2-F20F-40C4-B9FE-1A14B9289576}"/>
                </a:ext>
              </a:extLst>
            </p:cNvPr>
            <p:cNvSpPr/>
            <p:nvPr/>
          </p:nvSpPr>
          <p:spPr>
            <a:xfrm>
              <a:off x="5586413" y="2430349"/>
              <a:ext cx="1336329" cy="2260714"/>
            </a:xfrm>
            <a:custGeom>
              <a:avLst/>
              <a:gdLst>
                <a:gd name="connsiteX0" fmla="*/ 0 w 1336329"/>
                <a:gd name="connsiteY0" fmla="*/ 298564 h 2260714"/>
                <a:gd name="connsiteX1" fmla="*/ 104775 w 1336329"/>
                <a:gd name="connsiteY1" fmla="*/ 208076 h 2260714"/>
                <a:gd name="connsiteX2" fmla="*/ 290512 w 1336329"/>
                <a:gd name="connsiteY2" fmla="*/ 108064 h 2260714"/>
                <a:gd name="connsiteX3" fmla="*/ 476250 w 1336329"/>
                <a:gd name="connsiteY3" fmla="*/ 12814 h 2260714"/>
                <a:gd name="connsiteX4" fmla="*/ 719137 w 1336329"/>
                <a:gd name="connsiteY4" fmla="*/ 12814 h 2260714"/>
                <a:gd name="connsiteX5" fmla="*/ 995362 w 1336329"/>
                <a:gd name="connsiteY5" fmla="*/ 122351 h 2260714"/>
                <a:gd name="connsiteX6" fmla="*/ 1162050 w 1336329"/>
                <a:gd name="connsiteY6" fmla="*/ 303326 h 2260714"/>
                <a:gd name="connsiteX7" fmla="*/ 1262062 w 1336329"/>
                <a:gd name="connsiteY7" fmla="*/ 498589 h 2260714"/>
                <a:gd name="connsiteX8" fmla="*/ 1304925 w 1336329"/>
                <a:gd name="connsiteY8" fmla="*/ 779576 h 2260714"/>
                <a:gd name="connsiteX9" fmla="*/ 1295400 w 1336329"/>
                <a:gd name="connsiteY9" fmla="*/ 974839 h 2260714"/>
                <a:gd name="connsiteX10" fmla="*/ 1257300 w 1336329"/>
                <a:gd name="connsiteY10" fmla="*/ 1112951 h 2260714"/>
                <a:gd name="connsiteX11" fmla="*/ 1243012 w 1336329"/>
                <a:gd name="connsiteY11" fmla="*/ 1279639 h 2260714"/>
                <a:gd name="connsiteX12" fmla="*/ 1295400 w 1336329"/>
                <a:gd name="connsiteY12" fmla="*/ 1427276 h 2260714"/>
                <a:gd name="connsiteX13" fmla="*/ 1333500 w 1336329"/>
                <a:gd name="connsiteY13" fmla="*/ 1584439 h 2260714"/>
                <a:gd name="connsiteX14" fmla="*/ 1328737 w 1336329"/>
                <a:gd name="connsiteY14" fmla="*/ 1736839 h 2260714"/>
                <a:gd name="connsiteX15" fmla="*/ 1290637 w 1336329"/>
                <a:gd name="connsiteY15" fmla="*/ 1874951 h 2260714"/>
                <a:gd name="connsiteX16" fmla="*/ 1214437 w 1336329"/>
                <a:gd name="connsiteY16" fmla="*/ 1984489 h 2260714"/>
                <a:gd name="connsiteX17" fmla="*/ 1081087 w 1336329"/>
                <a:gd name="connsiteY17" fmla="*/ 2074976 h 2260714"/>
                <a:gd name="connsiteX18" fmla="*/ 942975 w 1336329"/>
                <a:gd name="connsiteY18" fmla="*/ 2103551 h 2260714"/>
                <a:gd name="connsiteX19" fmla="*/ 742950 w 1336329"/>
                <a:gd name="connsiteY19" fmla="*/ 2122601 h 2260714"/>
                <a:gd name="connsiteX20" fmla="*/ 600075 w 1336329"/>
                <a:gd name="connsiteY20" fmla="*/ 2146414 h 2260714"/>
                <a:gd name="connsiteX21" fmla="*/ 481012 w 1336329"/>
                <a:gd name="connsiteY21" fmla="*/ 2189276 h 2260714"/>
                <a:gd name="connsiteX22" fmla="*/ 366712 w 1336329"/>
                <a:gd name="connsiteY22" fmla="*/ 2255951 h 2260714"/>
                <a:gd name="connsiteX23" fmla="*/ 347662 w 1336329"/>
                <a:gd name="connsiteY23" fmla="*/ 2246426 h 2260714"/>
                <a:gd name="connsiteX24" fmla="*/ 314325 w 1336329"/>
                <a:gd name="connsiteY24" fmla="*/ 2260714 h 226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36329" h="2260714">
                  <a:moveTo>
                    <a:pt x="0" y="298564"/>
                  </a:moveTo>
                  <a:cubicBezTo>
                    <a:pt x="28178" y="269195"/>
                    <a:pt x="56356" y="239826"/>
                    <a:pt x="104775" y="208076"/>
                  </a:cubicBezTo>
                  <a:cubicBezTo>
                    <a:pt x="153194" y="176326"/>
                    <a:pt x="228599" y="140608"/>
                    <a:pt x="290512" y="108064"/>
                  </a:cubicBezTo>
                  <a:cubicBezTo>
                    <a:pt x="352425" y="75520"/>
                    <a:pt x="404813" y="28689"/>
                    <a:pt x="476250" y="12814"/>
                  </a:cubicBezTo>
                  <a:cubicBezTo>
                    <a:pt x="547687" y="-3061"/>
                    <a:pt x="632618" y="-5442"/>
                    <a:pt x="719137" y="12814"/>
                  </a:cubicBezTo>
                  <a:cubicBezTo>
                    <a:pt x="805656" y="31070"/>
                    <a:pt x="921543" y="73932"/>
                    <a:pt x="995362" y="122351"/>
                  </a:cubicBezTo>
                  <a:cubicBezTo>
                    <a:pt x="1069181" y="170770"/>
                    <a:pt x="1117600" y="240620"/>
                    <a:pt x="1162050" y="303326"/>
                  </a:cubicBezTo>
                  <a:cubicBezTo>
                    <a:pt x="1206500" y="366032"/>
                    <a:pt x="1238250" y="419214"/>
                    <a:pt x="1262062" y="498589"/>
                  </a:cubicBezTo>
                  <a:cubicBezTo>
                    <a:pt x="1285874" y="577964"/>
                    <a:pt x="1299369" y="700201"/>
                    <a:pt x="1304925" y="779576"/>
                  </a:cubicBezTo>
                  <a:cubicBezTo>
                    <a:pt x="1310481" y="858951"/>
                    <a:pt x="1303337" y="919277"/>
                    <a:pt x="1295400" y="974839"/>
                  </a:cubicBezTo>
                  <a:cubicBezTo>
                    <a:pt x="1287463" y="1030401"/>
                    <a:pt x="1266031" y="1062151"/>
                    <a:pt x="1257300" y="1112951"/>
                  </a:cubicBezTo>
                  <a:cubicBezTo>
                    <a:pt x="1248569" y="1163751"/>
                    <a:pt x="1236662" y="1227252"/>
                    <a:pt x="1243012" y="1279639"/>
                  </a:cubicBezTo>
                  <a:cubicBezTo>
                    <a:pt x="1249362" y="1332026"/>
                    <a:pt x="1280319" y="1376476"/>
                    <a:pt x="1295400" y="1427276"/>
                  </a:cubicBezTo>
                  <a:cubicBezTo>
                    <a:pt x="1310481" y="1478076"/>
                    <a:pt x="1327944" y="1532845"/>
                    <a:pt x="1333500" y="1584439"/>
                  </a:cubicBezTo>
                  <a:cubicBezTo>
                    <a:pt x="1339056" y="1636033"/>
                    <a:pt x="1335881" y="1688420"/>
                    <a:pt x="1328737" y="1736839"/>
                  </a:cubicBezTo>
                  <a:cubicBezTo>
                    <a:pt x="1321593" y="1785258"/>
                    <a:pt x="1309687" y="1833676"/>
                    <a:pt x="1290637" y="1874951"/>
                  </a:cubicBezTo>
                  <a:cubicBezTo>
                    <a:pt x="1271587" y="1916226"/>
                    <a:pt x="1249362" y="1951152"/>
                    <a:pt x="1214437" y="1984489"/>
                  </a:cubicBezTo>
                  <a:cubicBezTo>
                    <a:pt x="1179512" y="2017827"/>
                    <a:pt x="1126331" y="2055132"/>
                    <a:pt x="1081087" y="2074976"/>
                  </a:cubicBezTo>
                  <a:cubicBezTo>
                    <a:pt x="1035843" y="2094820"/>
                    <a:pt x="999331" y="2095614"/>
                    <a:pt x="942975" y="2103551"/>
                  </a:cubicBezTo>
                  <a:cubicBezTo>
                    <a:pt x="886619" y="2111488"/>
                    <a:pt x="800100" y="2115457"/>
                    <a:pt x="742950" y="2122601"/>
                  </a:cubicBezTo>
                  <a:cubicBezTo>
                    <a:pt x="685800" y="2129745"/>
                    <a:pt x="643731" y="2135302"/>
                    <a:pt x="600075" y="2146414"/>
                  </a:cubicBezTo>
                  <a:cubicBezTo>
                    <a:pt x="556419" y="2157526"/>
                    <a:pt x="519906" y="2171020"/>
                    <a:pt x="481012" y="2189276"/>
                  </a:cubicBezTo>
                  <a:cubicBezTo>
                    <a:pt x="442118" y="2207532"/>
                    <a:pt x="388937" y="2246426"/>
                    <a:pt x="366712" y="2255951"/>
                  </a:cubicBezTo>
                  <a:cubicBezTo>
                    <a:pt x="344487" y="2265476"/>
                    <a:pt x="356393" y="2245632"/>
                    <a:pt x="347662" y="2246426"/>
                  </a:cubicBezTo>
                  <a:cubicBezTo>
                    <a:pt x="338931" y="2247220"/>
                    <a:pt x="326628" y="2253967"/>
                    <a:pt x="314325" y="2260714"/>
                  </a:cubicBezTo>
                </a:path>
              </a:pathLst>
            </a:custGeom>
            <a:noFill/>
            <a:ln>
              <a:solidFill>
                <a:srgbClr val="008BD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12B9B965-20D4-4364-AE28-876C3F2118FD}"/>
                </a:ext>
              </a:extLst>
            </p:cNvPr>
            <p:cNvSpPr/>
            <p:nvPr/>
          </p:nvSpPr>
          <p:spPr>
            <a:xfrm>
              <a:off x="5539709" y="252748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42402F3-9D97-419B-916E-B3C54013A01F}"/>
                </a:ext>
              </a:extLst>
            </p:cNvPr>
            <p:cNvSpPr/>
            <p:nvPr/>
          </p:nvSpPr>
          <p:spPr>
            <a:xfrm>
              <a:off x="5892189" y="2374954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3603544-D650-4A4F-B3C0-C918E9706A43}"/>
                </a:ext>
              </a:extLst>
            </p:cNvPr>
            <p:cNvSpPr/>
            <p:nvPr/>
          </p:nvSpPr>
          <p:spPr>
            <a:xfrm>
              <a:off x="6254577" y="2296231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5FC5F4D-9173-4061-AA02-6C38D6F13429}"/>
                </a:ext>
              </a:extLst>
            </p:cNvPr>
            <p:cNvSpPr/>
            <p:nvPr/>
          </p:nvSpPr>
          <p:spPr>
            <a:xfrm>
              <a:off x="6559828" y="2401954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E19023F-7B25-48D3-8E49-A3996EEEF996}"/>
                </a:ext>
              </a:extLst>
            </p:cNvPr>
            <p:cNvSpPr/>
            <p:nvPr/>
          </p:nvSpPr>
          <p:spPr>
            <a:xfrm>
              <a:off x="6683427" y="2488763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81D6F854-F546-4400-97AF-0DA13384F673}"/>
                </a:ext>
              </a:extLst>
            </p:cNvPr>
            <p:cNvSpPr/>
            <p:nvPr/>
          </p:nvSpPr>
          <p:spPr>
            <a:xfrm>
              <a:off x="6976399" y="414047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C5F60A3C-7971-49BA-B405-83E4CD88AC1B}"/>
                </a:ext>
              </a:extLst>
            </p:cNvPr>
            <p:cNvSpPr/>
            <p:nvPr/>
          </p:nvSpPr>
          <p:spPr>
            <a:xfrm>
              <a:off x="6848508" y="2659717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6F3F409A-43EB-4681-BEC9-605F25B80ABF}"/>
                </a:ext>
              </a:extLst>
            </p:cNvPr>
            <p:cNvSpPr/>
            <p:nvPr/>
          </p:nvSpPr>
          <p:spPr>
            <a:xfrm>
              <a:off x="6922399" y="2805927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2C7A2C93-0D9E-4AA4-9062-69464B4357FE}"/>
                </a:ext>
              </a:extLst>
            </p:cNvPr>
            <p:cNvSpPr/>
            <p:nvPr/>
          </p:nvSpPr>
          <p:spPr>
            <a:xfrm>
              <a:off x="6658588" y="3484949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B4E0708F-B539-457F-BB47-68ECA3B92200}"/>
                </a:ext>
              </a:extLst>
            </p:cNvPr>
            <p:cNvSpPr/>
            <p:nvPr/>
          </p:nvSpPr>
          <p:spPr>
            <a:xfrm>
              <a:off x="6063701" y="2320505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60394531-8DCB-4808-9DE3-5E604F88FBDC}"/>
                </a:ext>
              </a:extLst>
            </p:cNvPr>
            <p:cNvSpPr/>
            <p:nvPr/>
          </p:nvSpPr>
          <p:spPr>
            <a:xfrm>
              <a:off x="6922399" y="374500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954BF34D-ACD9-4813-A692-E1B4F54BD664}"/>
                </a:ext>
              </a:extLst>
            </p:cNvPr>
            <p:cNvSpPr/>
            <p:nvPr/>
          </p:nvSpPr>
          <p:spPr>
            <a:xfrm>
              <a:off x="6089599" y="449143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C77B06AC-AA25-451A-B0AF-0546D494AECE}"/>
                </a:ext>
              </a:extLst>
            </p:cNvPr>
            <p:cNvSpPr/>
            <p:nvPr/>
          </p:nvSpPr>
          <p:spPr>
            <a:xfrm>
              <a:off x="6689329" y="381901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C0FA559B-7FF9-4184-81B4-B2D92280ED35}"/>
                </a:ext>
              </a:extLst>
            </p:cNvPr>
            <p:cNvSpPr/>
            <p:nvPr/>
          </p:nvSpPr>
          <p:spPr>
            <a:xfrm>
              <a:off x="5652632" y="2787103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1B6BAF73-7268-4A29-A748-32CD0A8B015B}"/>
                </a:ext>
              </a:extLst>
            </p:cNvPr>
            <p:cNvSpPr/>
            <p:nvPr/>
          </p:nvSpPr>
          <p:spPr>
            <a:xfrm>
              <a:off x="6407465" y="233629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6518F9DD-D84B-400B-B3C7-0B714CB83924}"/>
                </a:ext>
              </a:extLst>
            </p:cNvPr>
            <p:cNvSpPr/>
            <p:nvPr/>
          </p:nvSpPr>
          <p:spPr>
            <a:xfrm>
              <a:off x="5464291" y="2659717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BF813EDB-1DA5-4E1D-8E30-226ECB64BF16}"/>
                </a:ext>
              </a:extLst>
            </p:cNvPr>
            <p:cNvSpPr/>
            <p:nvPr/>
          </p:nvSpPr>
          <p:spPr>
            <a:xfrm>
              <a:off x="6469611" y="4633348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5EB5EACF-B552-4EC9-9EEC-A67F1332DE5B}"/>
                </a:ext>
              </a:extLst>
            </p:cNvPr>
            <p:cNvSpPr/>
            <p:nvPr/>
          </p:nvSpPr>
          <p:spPr>
            <a:xfrm>
              <a:off x="6523062" y="3571723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B5C77AD-1FC6-445E-8908-ED079E7083ED}"/>
                </a:ext>
              </a:extLst>
            </p:cNvPr>
            <p:cNvSpPr/>
            <p:nvPr/>
          </p:nvSpPr>
          <p:spPr>
            <a:xfrm>
              <a:off x="6171054" y="470743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F9AA112F-8BB4-4AF0-A4F6-51E03F22FB6A}"/>
                </a:ext>
              </a:extLst>
            </p:cNvPr>
            <p:cNvSpPr/>
            <p:nvPr/>
          </p:nvSpPr>
          <p:spPr>
            <a:xfrm>
              <a:off x="5706632" y="243691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91E5C685-4423-441F-824C-E1290004C5E3}"/>
                </a:ext>
              </a:extLst>
            </p:cNvPr>
            <p:cNvSpPr/>
            <p:nvPr/>
          </p:nvSpPr>
          <p:spPr>
            <a:xfrm>
              <a:off x="6963274" y="296081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2D583CFA-F4DD-4E4A-8A7A-0A0CE23A00A1}"/>
                </a:ext>
              </a:extLst>
            </p:cNvPr>
            <p:cNvSpPr/>
            <p:nvPr/>
          </p:nvSpPr>
          <p:spPr>
            <a:xfrm>
              <a:off x="6961437" y="3369865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BF5AD8F4-6C79-4B50-BC82-629C7FC3B167}"/>
                </a:ext>
              </a:extLst>
            </p:cNvPr>
            <p:cNvSpPr/>
            <p:nvPr/>
          </p:nvSpPr>
          <p:spPr>
            <a:xfrm>
              <a:off x="6532828" y="3747151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4E37BBC8-B8C9-49E0-8481-52B2A86BF419}"/>
                </a:ext>
              </a:extLst>
            </p:cNvPr>
            <p:cNvSpPr/>
            <p:nvPr/>
          </p:nvSpPr>
          <p:spPr>
            <a:xfrm>
              <a:off x="6955794" y="3861359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93E28C14-AD44-47BF-80EB-F8DA42FDB4AA}"/>
                </a:ext>
              </a:extLst>
            </p:cNvPr>
            <p:cNvSpPr/>
            <p:nvPr/>
          </p:nvSpPr>
          <p:spPr>
            <a:xfrm>
              <a:off x="6304914" y="465343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5DE81367-1A59-4E91-A5C4-5255AE1F5838}"/>
                </a:ext>
              </a:extLst>
            </p:cNvPr>
            <p:cNvSpPr/>
            <p:nvPr/>
          </p:nvSpPr>
          <p:spPr>
            <a:xfrm>
              <a:off x="6754785" y="454543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26A16677-D594-499D-8FAE-E44A4870BCE8}"/>
                </a:ext>
              </a:extLst>
            </p:cNvPr>
            <p:cNvSpPr/>
            <p:nvPr/>
          </p:nvSpPr>
          <p:spPr>
            <a:xfrm>
              <a:off x="6946723" y="4291039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7E646FEE-F97C-489A-9127-A7D814AAA3C3}"/>
                </a:ext>
              </a:extLst>
            </p:cNvPr>
            <p:cNvSpPr/>
            <p:nvPr/>
          </p:nvSpPr>
          <p:spPr>
            <a:xfrm>
              <a:off x="6864680" y="4428418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0CA7CD60-2F55-4FBD-8AEA-47018A4D87A2}"/>
                </a:ext>
              </a:extLst>
            </p:cNvPr>
            <p:cNvSpPr/>
            <p:nvPr/>
          </p:nvSpPr>
          <p:spPr>
            <a:xfrm>
              <a:off x="6622890" y="459943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667D07BC-EAD0-4AFC-9932-16A013FECC60}"/>
                </a:ext>
              </a:extLst>
            </p:cNvPr>
            <p:cNvSpPr/>
            <p:nvPr/>
          </p:nvSpPr>
          <p:spPr>
            <a:xfrm>
              <a:off x="6978307" y="3101915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414629F4-0101-4E7A-8E10-6310E538E9E9}"/>
                </a:ext>
              </a:extLst>
            </p:cNvPr>
            <p:cNvSpPr/>
            <p:nvPr/>
          </p:nvSpPr>
          <p:spPr>
            <a:xfrm>
              <a:off x="6988437" y="323392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6024AA8E-CC23-4872-ADA1-074732974406}"/>
                </a:ext>
              </a:extLst>
            </p:cNvPr>
            <p:cNvSpPr/>
            <p:nvPr/>
          </p:nvSpPr>
          <p:spPr>
            <a:xfrm>
              <a:off x="6934437" y="3494626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DFCF5FB7-52A4-4777-93ED-8149253D8F83}"/>
                </a:ext>
              </a:extLst>
            </p:cNvPr>
            <p:cNvSpPr/>
            <p:nvPr/>
          </p:nvSpPr>
          <p:spPr>
            <a:xfrm>
              <a:off x="6914617" y="3619430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45B5710D-26F9-48B1-ABA9-0ACC805E2CC9}"/>
                </a:ext>
              </a:extLst>
            </p:cNvPr>
            <p:cNvSpPr/>
            <p:nvPr/>
          </p:nvSpPr>
          <p:spPr>
            <a:xfrm>
              <a:off x="6988437" y="3989901"/>
              <a:ext cx="54000" cy="54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040F212-388B-470E-9A4D-B4B310B4D22D}"/>
                </a:ext>
              </a:extLst>
            </p:cNvPr>
            <p:cNvSpPr/>
            <p:nvPr/>
          </p:nvSpPr>
          <p:spPr>
            <a:xfrm>
              <a:off x="6620427" y="3603250"/>
              <a:ext cx="144000" cy="14400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F41EE5BC-88A6-4C13-9817-6FBA45C3DA19}"/>
                </a:ext>
              </a:extLst>
            </p:cNvPr>
            <p:cNvSpPr/>
            <p:nvPr/>
          </p:nvSpPr>
          <p:spPr>
            <a:xfrm>
              <a:off x="4633200" y="4120647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77ECFCE3-E6E4-4DDD-8B43-D5235B23950D}"/>
                </a:ext>
              </a:extLst>
            </p:cNvPr>
            <p:cNvSpPr/>
            <p:nvPr/>
          </p:nvSpPr>
          <p:spPr>
            <a:xfrm>
              <a:off x="3809231" y="6072243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07C63409-8037-439A-9716-63565065A0DF}"/>
                </a:ext>
              </a:extLst>
            </p:cNvPr>
            <p:cNvSpPr/>
            <p:nvPr/>
          </p:nvSpPr>
          <p:spPr>
            <a:xfrm>
              <a:off x="4894581" y="3793011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64A0FBE1-845D-491E-A640-B3455C088869}"/>
                </a:ext>
              </a:extLst>
            </p:cNvPr>
            <p:cNvSpPr/>
            <p:nvPr/>
          </p:nvSpPr>
          <p:spPr>
            <a:xfrm>
              <a:off x="5238096" y="3878612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D354CE89-0A70-4AE7-AF40-0DE37B22BC7C}"/>
                </a:ext>
              </a:extLst>
            </p:cNvPr>
            <p:cNvSpPr/>
            <p:nvPr/>
          </p:nvSpPr>
          <p:spPr>
            <a:xfrm>
              <a:off x="5084486" y="3851612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088C8707-69B9-4841-A0FF-29C1A9074051}"/>
                </a:ext>
              </a:extLst>
            </p:cNvPr>
            <p:cNvSpPr/>
            <p:nvPr/>
          </p:nvSpPr>
          <p:spPr>
            <a:xfrm>
              <a:off x="5676259" y="4107002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F43D6D52-7946-476A-B2CF-F8D3FA108137}"/>
                </a:ext>
              </a:extLst>
            </p:cNvPr>
            <p:cNvSpPr/>
            <p:nvPr/>
          </p:nvSpPr>
          <p:spPr>
            <a:xfrm>
              <a:off x="5704987" y="3793011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DD83B587-FCA0-48A1-9A40-7CF4A90A9B4F}"/>
                </a:ext>
              </a:extLst>
            </p:cNvPr>
            <p:cNvSpPr/>
            <p:nvPr/>
          </p:nvSpPr>
          <p:spPr>
            <a:xfrm>
              <a:off x="5526233" y="402882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BFD57CD7-3249-474E-B1AA-B0A79348BE2B}"/>
                </a:ext>
              </a:extLst>
            </p:cNvPr>
            <p:cNvSpPr/>
            <p:nvPr/>
          </p:nvSpPr>
          <p:spPr>
            <a:xfrm>
              <a:off x="5498352" y="357920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DF240368-0D41-4564-8040-CFCF102D702E}"/>
                </a:ext>
              </a:extLst>
            </p:cNvPr>
            <p:cNvSpPr/>
            <p:nvPr/>
          </p:nvSpPr>
          <p:spPr>
            <a:xfrm>
              <a:off x="5625632" y="345270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A4F53BCE-B2E0-437A-9A5B-A370344ABACD}"/>
                </a:ext>
              </a:extLst>
            </p:cNvPr>
            <p:cNvSpPr/>
            <p:nvPr/>
          </p:nvSpPr>
          <p:spPr>
            <a:xfrm>
              <a:off x="4718866" y="3762158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0C8952FE-D0EA-4E9D-9809-C31760E9FE62}"/>
                </a:ext>
              </a:extLst>
            </p:cNvPr>
            <p:cNvSpPr/>
            <p:nvPr/>
          </p:nvSpPr>
          <p:spPr>
            <a:xfrm>
              <a:off x="5153860" y="4277808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AB174672-6FAC-4E9D-A260-98056A2FEBAC}"/>
                </a:ext>
              </a:extLst>
            </p:cNvPr>
            <p:cNvSpPr/>
            <p:nvPr/>
          </p:nvSpPr>
          <p:spPr>
            <a:xfrm>
              <a:off x="5013218" y="4237039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4A9436D6-094D-4B0F-8070-75E44990B233}"/>
                </a:ext>
              </a:extLst>
            </p:cNvPr>
            <p:cNvSpPr/>
            <p:nvPr/>
          </p:nvSpPr>
          <p:spPr>
            <a:xfrm>
              <a:off x="5566709" y="446443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8790E893-3657-45D0-AF9A-04A97F4BDC68}"/>
                </a:ext>
              </a:extLst>
            </p:cNvPr>
            <p:cNvSpPr/>
            <p:nvPr/>
          </p:nvSpPr>
          <p:spPr>
            <a:xfrm>
              <a:off x="5444352" y="437845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BA23E87B-F2A2-44FB-811A-8E53BF8133EC}"/>
                </a:ext>
              </a:extLst>
            </p:cNvPr>
            <p:cNvSpPr/>
            <p:nvPr/>
          </p:nvSpPr>
          <p:spPr>
            <a:xfrm>
              <a:off x="5539709" y="3739828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148F211A-9CC1-498B-9AEA-EB5486573299}"/>
                </a:ext>
              </a:extLst>
            </p:cNvPr>
            <p:cNvSpPr/>
            <p:nvPr/>
          </p:nvSpPr>
          <p:spPr>
            <a:xfrm>
              <a:off x="3802582" y="3525473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ED18907B-5479-4710-A958-2558CC8992F6}"/>
                </a:ext>
              </a:extLst>
            </p:cNvPr>
            <p:cNvSpPr/>
            <p:nvPr/>
          </p:nvSpPr>
          <p:spPr>
            <a:xfrm>
              <a:off x="4028827" y="352162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00729102-31DE-47A6-B1ED-8F0D3159077B}"/>
                </a:ext>
              </a:extLst>
            </p:cNvPr>
            <p:cNvSpPr/>
            <p:nvPr/>
          </p:nvSpPr>
          <p:spPr>
            <a:xfrm>
              <a:off x="5362934" y="3619430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FB16B3A8-EED8-4992-BE28-121B2689645A}"/>
                </a:ext>
              </a:extLst>
            </p:cNvPr>
            <p:cNvSpPr/>
            <p:nvPr/>
          </p:nvSpPr>
          <p:spPr>
            <a:xfrm>
              <a:off x="5139455" y="3571723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EADD8EE2-08AD-4B85-9062-C4FB81F4C4D4}"/>
                </a:ext>
              </a:extLst>
            </p:cNvPr>
            <p:cNvSpPr/>
            <p:nvPr/>
          </p:nvSpPr>
          <p:spPr>
            <a:xfrm>
              <a:off x="3396226" y="3354438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46CB4E5B-6244-4474-AAB2-A28860B17F16}"/>
                </a:ext>
              </a:extLst>
            </p:cNvPr>
            <p:cNvSpPr/>
            <p:nvPr/>
          </p:nvSpPr>
          <p:spPr>
            <a:xfrm>
              <a:off x="3277504" y="3553878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CB9C2B83-9FA8-418F-AF4E-5D367C300183}"/>
                </a:ext>
              </a:extLst>
            </p:cNvPr>
            <p:cNvSpPr/>
            <p:nvPr/>
          </p:nvSpPr>
          <p:spPr>
            <a:xfrm>
              <a:off x="3423226" y="3619430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id="{1077B7C4-9B94-46B7-831B-192C6749B1DB}"/>
                </a:ext>
              </a:extLst>
            </p:cNvPr>
            <p:cNvSpPr/>
            <p:nvPr/>
          </p:nvSpPr>
          <p:spPr>
            <a:xfrm>
              <a:off x="4339930" y="376548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701E9B8F-0581-4A90-886F-D196D1A42641}"/>
                </a:ext>
              </a:extLst>
            </p:cNvPr>
            <p:cNvSpPr/>
            <p:nvPr/>
          </p:nvSpPr>
          <p:spPr>
            <a:xfrm>
              <a:off x="4518000" y="3761647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id="{87177D45-0C75-470C-92ED-B1A49EC0C30C}"/>
                </a:ext>
              </a:extLst>
            </p:cNvPr>
            <p:cNvSpPr/>
            <p:nvPr/>
          </p:nvSpPr>
          <p:spPr>
            <a:xfrm>
              <a:off x="4491000" y="4093799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6DA5672C-6C8E-4EA7-AA21-B50C30A528EE}"/>
                </a:ext>
              </a:extLst>
            </p:cNvPr>
            <p:cNvSpPr/>
            <p:nvPr/>
          </p:nvSpPr>
          <p:spPr>
            <a:xfrm>
              <a:off x="4339930" y="4085497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id="{7A3731CA-622C-4DF1-92FC-F75D77ACFC04}"/>
                </a:ext>
              </a:extLst>
            </p:cNvPr>
            <p:cNvSpPr/>
            <p:nvPr/>
          </p:nvSpPr>
          <p:spPr>
            <a:xfrm>
              <a:off x="4813810" y="418049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Овал 116">
              <a:extLst>
                <a:ext uri="{FF2B5EF4-FFF2-40B4-BE49-F238E27FC236}">
                  <a16:creationId xmlns:a16="http://schemas.microsoft.com/office/drawing/2014/main" id="{9126C512-4AD6-440F-AB05-E2BD02A9834B}"/>
                </a:ext>
              </a:extLst>
            </p:cNvPr>
            <p:cNvSpPr/>
            <p:nvPr/>
          </p:nvSpPr>
          <p:spPr>
            <a:xfrm>
              <a:off x="5171193" y="327323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>
              <a:extLst>
                <a:ext uri="{FF2B5EF4-FFF2-40B4-BE49-F238E27FC236}">
                  <a16:creationId xmlns:a16="http://schemas.microsoft.com/office/drawing/2014/main" id="{A2DC6AD3-2A85-4E50-A0FE-1144F9654A0F}"/>
                </a:ext>
              </a:extLst>
            </p:cNvPr>
            <p:cNvSpPr/>
            <p:nvPr/>
          </p:nvSpPr>
          <p:spPr>
            <a:xfrm>
              <a:off x="5378803" y="3301731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id="{CFAA560C-1CE7-4BDA-866C-8E9D39D6205B}"/>
                </a:ext>
              </a:extLst>
            </p:cNvPr>
            <p:cNvSpPr/>
            <p:nvPr/>
          </p:nvSpPr>
          <p:spPr>
            <a:xfrm>
              <a:off x="3787986" y="321923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>
              <a:extLst>
                <a:ext uri="{FF2B5EF4-FFF2-40B4-BE49-F238E27FC236}">
                  <a16:creationId xmlns:a16="http://schemas.microsoft.com/office/drawing/2014/main" id="{BB22C9B6-A3D5-4508-B8EB-B311B812FCB2}"/>
                </a:ext>
              </a:extLst>
            </p:cNvPr>
            <p:cNvSpPr/>
            <p:nvPr/>
          </p:nvSpPr>
          <p:spPr>
            <a:xfrm>
              <a:off x="3959319" y="321277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Овал 122">
              <a:extLst>
                <a:ext uri="{FF2B5EF4-FFF2-40B4-BE49-F238E27FC236}">
                  <a16:creationId xmlns:a16="http://schemas.microsoft.com/office/drawing/2014/main" id="{5AE71752-3DE4-46A7-B38E-3C6F72AB0689}"/>
                </a:ext>
              </a:extLst>
            </p:cNvPr>
            <p:cNvSpPr/>
            <p:nvPr/>
          </p:nvSpPr>
          <p:spPr>
            <a:xfrm>
              <a:off x="4548022" y="349616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Овал 123">
              <a:extLst>
                <a:ext uri="{FF2B5EF4-FFF2-40B4-BE49-F238E27FC236}">
                  <a16:creationId xmlns:a16="http://schemas.microsoft.com/office/drawing/2014/main" id="{77887BC6-C21A-4678-9B37-A12CAFD3F3AD}"/>
                </a:ext>
              </a:extLst>
            </p:cNvPr>
            <p:cNvSpPr/>
            <p:nvPr/>
          </p:nvSpPr>
          <p:spPr>
            <a:xfrm>
              <a:off x="4333561" y="349462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>
              <a:extLst>
                <a:ext uri="{FF2B5EF4-FFF2-40B4-BE49-F238E27FC236}">
                  <a16:creationId xmlns:a16="http://schemas.microsoft.com/office/drawing/2014/main" id="{8FFAB44B-DDEA-4FC3-AD4A-D2B2996F6701}"/>
                </a:ext>
              </a:extLst>
            </p:cNvPr>
            <p:cNvSpPr/>
            <p:nvPr/>
          </p:nvSpPr>
          <p:spPr>
            <a:xfrm>
              <a:off x="4319667" y="321277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>
              <a:extLst>
                <a:ext uri="{FF2B5EF4-FFF2-40B4-BE49-F238E27FC236}">
                  <a16:creationId xmlns:a16="http://schemas.microsoft.com/office/drawing/2014/main" id="{8FD7C505-2F97-4216-B629-B9311B13EAC6}"/>
                </a:ext>
              </a:extLst>
            </p:cNvPr>
            <p:cNvSpPr/>
            <p:nvPr/>
          </p:nvSpPr>
          <p:spPr>
            <a:xfrm>
              <a:off x="4518000" y="320368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>
              <a:extLst>
                <a:ext uri="{FF2B5EF4-FFF2-40B4-BE49-F238E27FC236}">
                  <a16:creationId xmlns:a16="http://schemas.microsoft.com/office/drawing/2014/main" id="{465B5D81-DEE2-414F-89B0-CBD2D132C281}"/>
                </a:ext>
              </a:extLst>
            </p:cNvPr>
            <p:cNvSpPr/>
            <p:nvPr/>
          </p:nvSpPr>
          <p:spPr>
            <a:xfrm>
              <a:off x="4899136" y="350670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Овал 127">
              <a:extLst>
                <a:ext uri="{FF2B5EF4-FFF2-40B4-BE49-F238E27FC236}">
                  <a16:creationId xmlns:a16="http://schemas.microsoft.com/office/drawing/2014/main" id="{5CC2D7E7-D7DD-4B41-96E8-83631491D812}"/>
                </a:ext>
              </a:extLst>
            </p:cNvPr>
            <p:cNvSpPr/>
            <p:nvPr/>
          </p:nvSpPr>
          <p:spPr>
            <a:xfrm>
              <a:off x="4704199" y="350670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>
              <a:extLst>
                <a:ext uri="{FF2B5EF4-FFF2-40B4-BE49-F238E27FC236}">
                  <a16:creationId xmlns:a16="http://schemas.microsoft.com/office/drawing/2014/main" id="{980BC945-2790-48F6-95DA-8810A97514F0}"/>
                </a:ext>
              </a:extLst>
            </p:cNvPr>
            <p:cNvSpPr/>
            <p:nvPr/>
          </p:nvSpPr>
          <p:spPr>
            <a:xfrm>
              <a:off x="4906222" y="319223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>
              <a:extLst>
                <a:ext uri="{FF2B5EF4-FFF2-40B4-BE49-F238E27FC236}">
                  <a16:creationId xmlns:a16="http://schemas.microsoft.com/office/drawing/2014/main" id="{4B488135-B0EA-4E39-9C3A-CF9AD96EE90D}"/>
                </a:ext>
              </a:extLst>
            </p:cNvPr>
            <p:cNvSpPr/>
            <p:nvPr/>
          </p:nvSpPr>
          <p:spPr>
            <a:xfrm>
              <a:off x="4699834" y="319725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>
              <a:extLst>
                <a:ext uri="{FF2B5EF4-FFF2-40B4-BE49-F238E27FC236}">
                  <a16:creationId xmlns:a16="http://schemas.microsoft.com/office/drawing/2014/main" id="{84FCC2B7-5310-4283-B67D-B7E67126D714}"/>
                </a:ext>
              </a:extLst>
            </p:cNvPr>
            <p:cNvSpPr/>
            <p:nvPr/>
          </p:nvSpPr>
          <p:spPr>
            <a:xfrm>
              <a:off x="3530588" y="342386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id="{A1F1048B-B77F-49FE-9177-E792B8161BF9}"/>
                </a:ext>
              </a:extLst>
            </p:cNvPr>
            <p:cNvSpPr/>
            <p:nvPr/>
          </p:nvSpPr>
          <p:spPr>
            <a:xfrm>
              <a:off x="2866943" y="3326211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id="{9ED771BF-9DC2-4335-A7DA-0DD1A9789108}"/>
                </a:ext>
              </a:extLst>
            </p:cNvPr>
            <p:cNvSpPr/>
            <p:nvPr/>
          </p:nvSpPr>
          <p:spPr>
            <a:xfrm>
              <a:off x="3023310" y="3404239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Овал 133">
              <a:extLst>
                <a:ext uri="{FF2B5EF4-FFF2-40B4-BE49-F238E27FC236}">
                  <a16:creationId xmlns:a16="http://schemas.microsoft.com/office/drawing/2014/main" id="{7CB476A9-0E95-4F0E-853C-A3737A209814}"/>
                </a:ext>
              </a:extLst>
            </p:cNvPr>
            <p:cNvSpPr/>
            <p:nvPr/>
          </p:nvSpPr>
          <p:spPr>
            <a:xfrm>
              <a:off x="2470929" y="3176685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Овал 134">
              <a:extLst>
                <a:ext uri="{FF2B5EF4-FFF2-40B4-BE49-F238E27FC236}">
                  <a16:creationId xmlns:a16="http://schemas.microsoft.com/office/drawing/2014/main" id="{3F65F61D-2EFA-49AB-BD41-5C16186C4B91}"/>
                </a:ext>
              </a:extLst>
            </p:cNvPr>
            <p:cNvSpPr/>
            <p:nvPr/>
          </p:nvSpPr>
          <p:spPr>
            <a:xfrm>
              <a:off x="2654945" y="3239774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Овал 135">
              <a:extLst>
                <a:ext uri="{FF2B5EF4-FFF2-40B4-BE49-F238E27FC236}">
                  <a16:creationId xmlns:a16="http://schemas.microsoft.com/office/drawing/2014/main" id="{FE50F00D-456E-4A4C-AE6E-CD491672C1DF}"/>
                </a:ext>
              </a:extLst>
            </p:cNvPr>
            <p:cNvSpPr/>
            <p:nvPr/>
          </p:nvSpPr>
          <p:spPr>
            <a:xfrm>
              <a:off x="5378803" y="301481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Овал 136">
              <a:extLst>
                <a:ext uri="{FF2B5EF4-FFF2-40B4-BE49-F238E27FC236}">
                  <a16:creationId xmlns:a16="http://schemas.microsoft.com/office/drawing/2014/main" id="{9D310FDA-D5CD-4CBB-A373-03ED80222575}"/>
                </a:ext>
              </a:extLst>
            </p:cNvPr>
            <p:cNvSpPr/>
            <p:nvPr/>
          </p:nvSpPr>
          <p:spPr>
            <a:xfrm>
              <a:off x="5539709" y="3055466"/>
              <a:ext cx="54000" cy="54000"/>
            </a:xfrm>
            <a:prstGeom prst="ellipse">
              <a:avLst/>
            </a:prstGeom>
            <a:noFill/>
            <a:ln w="127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9" name="Овал 308">
              <a:extLst>
                <a:ext uri="{FF2B5EF4-FFF2-40B4-BE49-F238E27FC236}">
                  <a16:creationId xmlns:a16="http://schemas.microsoft.com/office/drawing/2014/main" id="{4D4929E2-EA7A-4F74-900B-6E5C9873F5CA}"/>
                </a:ext>
              </a:extLst>
            </p:cNvPr>
            <p:cNvSpPr/>
            <p:nvPr/>
          </p:nvSpPr>
          <p:spPr>
            <a:xfrm>
              <a:off x="2890935" y="473285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0" name="Овал 309">
              <a:extLst>
                <a:ext uri="{FF2B5EF4-FFF2-40B4-BE49-F238E27FC236}">
                  <a16:creationId xmlns:a16="http://schemas.microsoft.com/office/drawing/2014/main" id="{4BBF2283-B4CD-413F-8252-206FED3948CB}"/>
                </a:ext>
              </a:extLst>
            </p:cNvPr>
            <p:cNvSpPr/>
            <p:nvPr/>
          </p:nvSpPr>
          <p:spPr>
            <a:xfrm>
              <a:off x="2989730" y="468837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1" name="Овал 310">
              <a:extLst>
                <a:ext uri="{FF2B5EF4-FFF2-40B4-BE49-F238E27FC236}">
                  <a16:creationId xmlns:a16="http://schemas.microsoft.com/office/drawing/2014/main" id="{F3FF6857-A655-4A5D-821D-11676EA3B479}"/>
                </a:ext>
              </a:extLst>
            </p:cNvPr>
            <p:cNvSpPr/>
            <p:nvPr/>
          </p:nvSpPr>
          <p:spPr>
            <a:xfrm>
              <a:off x="3089447" y="464162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2" name="Овал 311">
              <a:extLst>
                <a:ext uri="{FF2B5EF4-FFF2-40B4-BE49-F238E27FC236}">
                  <a16:creationId xmlns:a16="http://schemas.microsoft.com/office/drawing/2014/main" id="{4C252898-6F2A-4AFA-9AA8-5A7A45A5BDDF}"/>
                </a:ext>
              </a:extLst>
            </p:cNvPr>
            <p:cNvSpPr/>
            <p:nvPr/>
          </p:nvSpPr>
          <p:spPr>
            <a:xfrm>
              <a:off x="3866314" y="4281711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3" name="Овал 312">
              <a:extLst>
                <a:ext uri="{FF2B5EF4-FFF2-40B4-BE49-F238E27FC236}">
                  <a16:creationId xmlns:a16="http://schemas.microsoft.com/office/drawing/2014/main" id="{6A7F5B4D-40FF-472A-B3DB-34153EC2F280}"/>
                </a:ext>
              </a:extLst>
            </p:cNvPr>
            <p:cNvSpPr/>
            <p:nvPr/>
          </p:nvSpPr>
          <p:spPr>
            <a:xfrm>
              <a:off x="5463717" y="348134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4" name="Овал 313">
              <a:extLst>
                <a:ext uri="{FF2B5EF4-FFF2-40B4-BE49-F238E27FC236}">
                  <a16:creationId xmlns:a16="http://schemas.microsoft.com/office/drawing/2014/main" id="{3744B070-FD10-476F-A3F5-39A202A18A2C}"/>
                </a:ext>
              </a:extLst>
            </p:cNvPr>
            <p:cNvSpPr/>
            <p:nvPr/>
          </p:nvSpPr>
          <p:spPr>
            <a:xfrm>
              <a:off x="3567358" y="456143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5" name="Овал 314">
              <a:extLst>
                <a:ext uri="{FF2B5EF4-FFF2-40B4-BE49-F238E27FC236}">
                  <a16:creationId xmlns:a16="http://schemas.microsoft.com/office/drawing/2014/main" id="{394FC7C9-1C91-440C-B7C7-6B9A54A4B70A}"/>
                </a:ext>
              </a:extLst>
            </p:cNvPr>
            <p:cNvSpPr/>
            <p:nvPr/>
          </p:nvSpPr>
          <p:spPr>
            <a:xfrm>
              <a:off x="4842698" y="498058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6" name="Овал 315">
              <a:extLst>
                <a:ext uri="{FF2B5EF4-FFF2-40B4-BE49-F238E27FC236}">
                  <a16:creationId xmlns:a16="http://schemas.microsoft.com/office/drawing/2014/main" id="{1B150718-47F8-49AB-AFD5-9342492DC70C}"/>
                </a:ext>
              </a:extLst>
            </p:cNvPr>
            <p:cNvSpPr/>
            <p:nvPr/>
          </p:nvSpPr>
          <p:spPr>
            <a:xfrm>
              <a:off x="4959218" y="483279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7" name="Овал 316">
              <a:extLst>
                <a:ext uri="{FF2B5EF4-FFF2-40B4-BE49-F238E27FC236}">
                  <a16:creationId xmlns:a16="http://schemas.microsoft.com/office/drawing/2014/main" id="{2CF64DA3-48EC-4E58-BC51-F7911E63194A}"/>
                </a:ext>
              </a:extLst>
            </p:cNvPr>
            <p:cNvSpPr/>
            <p:nvPr/>
          </p:nvSpPr>
          <p:spPr>
            <a:xfrm>
              <a:off x="4448863" y="426197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8" name="Овал 317">
              <a:extLst>
                <a:ext uri="{FF2B5EF4-FFF2-40B4-BE49-F238E27FC236}">
                  <a16:creationId xmlns:a16="http://schemas.microsoft.com/office/drawing/2014/main" id="{F41881C2-3724-4023-8F28-420F7E2A6D2C}"/>
                </a:ext>
              </a:extLst>
            </p:cNvPr>
            <p:cNvSpPr/>
            <p:nvPr/>
          </p:nvSpPr>
          <p:spPr>
            <a:xfrm>
              <a:off x="4555085" y="430056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9" name="Овал 318">
              <a:extLst>
                <a:ext uri="{FF2B5EF4-FFF2-40B4-BE49-F238E27FC236}">
                  <a16:creationId xmlns:a16="http://schemas.microsoft.com/office/drawing/2014/main" id="{0A609F8D-DDA2-4A9B-9765-9021FE4DC6DB}"/>
                </a:ext>
              </a:extLst>
            </p:cNvPr>
            <p:cNvSpPr/>
            <p:nvPr/>
          </p:nvSpPr>
          <p:spPr>
            <a:xfrm>
              <a:off x="3393584" y="450295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0" name="Овал 319">
              <a:extLst>
                <a:ext uri="{FF2B5EF4-FFF2-40B4-BE49-F238E27FC236}">
                  <a16:creationId xmlns:a16="http://schemas.microsoft.com/office/drawing/2014/main" id="{C04AA6F1-7E8A-4B79-A704-EE092EDDE7B5}"/>
                </a:ext>
              </a:extLst>
            </p:cNvPr>
            <p:cNvSpPr/>
            <p:nvPr/>
          </p:nvSpPr>
          <p:spPr>
            <a:xfrm>
              <a:off x="3292342" y="455177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1" name="Овал 320">
              <a:extLst>
                <a:ext uri="{FF2B5EF4-FFF2-40B4-BE49-F238E27FC236}">
                  <a16:creationId xmlns:a16="http://schemas.microsoft.com/office/drawing/2014/main" id="{7B7FEA45-C1CA-48A8-88E9-BCA5118406C7}"/>
                </a:ext>
              </a:extLst>
            </p:cNvPr>
            <p:cNvSpPr/>
            <p:nvPr/>
          </p:nvSpPr>
          <p:spPr>
            <a:xfrm>
              <a:off x="4753834" y="535785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2" name="Овал 321">
              <a:extLst>
                <a:ext uri="{FF2B5EF4-FFF2-40B4-BE49-F238E27FC236}">
                  <a16:creationId xmlns:a16="http://schemas.microsoft.com/office/drawing/2014/main" id="{771171E2-BA17-4D77-8A0E-1984EAC6C6DE}"/>
                </a:ext>
              </a:extLst>
            </p:cNvPr>
            <p:cNvSpPr/>
            <p:nvPr/>
          </p:nvSpPr>
          <p:spPr>
            <a:xfrm>
              <a:off x="3764174" y="432772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3" name="Овал 322">
              <a:extLst>
                <a:ext uri="{FF2B5EF4-FFF2-40B4-BE49-F238E27FC236}">
                  <a16:creationId xmlns:a16="http://schemas.microsoft.com/office/drawing/2014/main" id="{05F6344E-8BD6-41F0-A7B0-0EBDCAA6BAFB}"/>
                </a:ext>
              </a:extLst>
            </p:cNvPr>
            <p:cNvSpPr/>
            <p:nvPr/>
          </p:nvSpPr>
          <p:spPr>
            <a:xfrm>
              <a:off x="3968364" y="423247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4" name="Овал 323">
              <a:extLst>
                <a:ext uri="{FF2B5EF4-FFF2-40B4-BE49-F238E27FC236}">
                  <a16:creationId xmlns:a16="http://schemas.microsoft.com/office/drawing/2014/main" id="{206C4C46-99D7-4542-B602-3D22C5D7985C}"/>
                </a:ext>
              </a:extLst>
            </p:cNvPr>
            <p:cNvSpPr/>
            <p:nvPr/>
          </p:nvSpPr>
          <p:spPr>
            <a:xfrm>
              <a:off x="4064476" y="418655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5" name="Овал 324">
              <a:extLst>
                <a:ext uri="{FF2B5EF4-FFF2-40B4-BE49-F238E27FC236}">
                  <a16:creationId xmlns:a16="http://schemas.microsoft.com/office/drawing/2014/main" id="{2F83B3AD-1922-4024-8499-F48F9A0E5C4B}"/>
                </a:ext>
              </a:extLst>
            </p:cNvPr>
            <p:cNvSpPr/>
            <p:nvPr/>
          </p:nvSpPr>
          <p:spPr>
            <a:xfrm>
              <a:off x="4165191" y="4137058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6" name="Овал 325">
              <a:extLst>
                <a:ext uri="{FF2B5EF4-FFF2-40B4-BE49-F238E27FC236}">
                  <a16:creationId xmlns:a16="http://schemas.microsoft.com/office/drawing/2014/main" id="{4E39ABF3-F608-4DF0-9BC4-201317806C61}"/>
                </a:ext>
              </a:extLst>
            </p:cNvPr>
            <p:cNvSpPr/>
            <p:nvPr/>
          </p:nvSpPr>
          <p:spPr>
            <a:xfrm>
              <a:off x="4177366" y="4002615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7" name="Овал 326">
              <a:extLst>
                <a:ext uri="{FF2B5EF4-FFF2-40B4-BE49-F238E27FC236}">
                  <a16:creationId xmlns:a16="http://schemas.microsoft.com/office/drawing/2014/main" id="{ECCD8603-1CB7-4B2C-841B-BA055C62E84A}"/>
                </a:ext>
              </a:extLst>
            </p:cNvPr>
            <p:cNvSpPr/>
            <p:nvPr/>
          </p:nvSpPr>
          <p:spPr>
            <a:xfrm>
              <a:off x="4155161" y="387293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8" name="Овал 327">
              <a:extLst>
                <a:ext uri="{FF2B5EF4-FFF2-40B4-BE49-F238E27FC236}">
                  <a16:creationId xmlns:a16="http://schemas.microsoft.com/office/drawing/2014/main" id="{55735528-3E5C-4B72-B461-3C108CC6BFB7}"/>
                </a:ext>
              </a:extLst>
            </p:cNvPr>
            <p:cNvSpPr/>
            <p:nvPr/>
          </p:nvSpPr>
          <p:spPr>
            <a:xfrm>
              <a:off x="4103041" y="3607011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9" name="Овал 328">
              <a:extLst>
                <a:ext uri="{FF2B5EF4-FFF2-40B4-BE49-F238E27FC236}">
                  <a16:creationId xmlns:a16="http://schemas.microsoft.com/office/drawing/2014/main" id="{4A5964AB-94A1-4AC2-AD86-9D3CABDC0B76}"/>
                </a:ext>
              </a:extLst>
            </p:cNvPr>
            <p:cNvSpPr/>
            <p:nvPr/>
          </p:nvSpPr>
          <p:spPr>
            <a:xfrm>
              <a:off x="2685775" y="4831276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0" name="Овал 329">
              <a:extLst>
                <a:ext uri="{FF2B5EF4-FFF2-40B4-BE49-F238E27FC236}">
                  <a16:creationId xmlns:a16="http://schemas.microsoft.com/office/drawing/2014/main" id="{DFFB2E69-7BE3-4FF7-A274-0091FB45229E}"/>
                </a:ext>
              </a:extLst>
            </p:cNvPr>
            <p:cNvSpPr/>
            <p:nvPr/>
          </p:nvSpPr>
          <p:spPr>
            <a:xfrm>
              <a:off x="2789342" y="478441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1" name="Овал 330">
              <a:extLst>
                <a:ext uri="{FF2B5EF4-FFF2-40B4-BE49-F238E27FC236}">
                  <a16:creationId xmlns:a16="http://schemas.microsoft.com/office/drawing/2014/main" id="{34C4A684-5E16-4997-995F-B296BEC1E22D}"/>
                </a:ext>
              </a:extLst>
            </p:cNvPr>
            <p:cNvSpPr/>
            <p:nvPr/>
          </p:nvSpPr>
          <p:spPr>
            <a:xfrm>
              <a:off x="3191637" y="459714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2" name="Овал 331">
              <a:extLst>
                <a:ext uri="{FF2B5EF4-FFF2-40B4-BE49-F238E27FC236}">
                  <a16:creationId xmlns:a16="http://schemas.microsoft.com/office/drawing/2014/main" id="{48D255A2-54A0-49B8-8826-5F8DFA5E58EF}"/>
                </a:ext>
              </a:extLst>
            </p:cNvPr>
            <p:cNvSpPr/>
            <p:nvPr/>
          </p:nvSpPr>
          <p:spPr>
            <a:xfrm>
              <a:off x="3757395" y="4471996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3" name="Овал 332">
              <a:extLst>
                <a:ext uri="{FF2B5EF4-FFF2-40B4-BE49-F238E27FC236}">
                  <a16:creationId xmlns:a16="http://schemas.microsoft.com/office/drawing/2014/main" id="{C3D08D9A-CEB1-46C5-B054-1D2436EAEED8}"/>
                </a:ext>
              </a:extLst>
            </p:cNvPr>
            <p:cNvSpPr/>
            <p:nvPr/>
          </p:nvSpPr>
          <p:spPr>
            <a:xfrm>
              <a:off x="3498232" y="444984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4" name="Овал 333">
              <a:extLst>
                <a:ext uri="{FF2B5EF4-FFF2-40B4-BE49-F238E27FC236}">
                  <a16:creationId xmlns:a16="http://schemas.microsoft.com/office/drawing/2014/main" id="{DF9BAF12-366D-4F5C-95E5-55626D117EDA}"/>
                </a:ext>
              </a:extLst>
            </p:cNvPr>
            <p:cNvSpPr/>
            <p:nvPr/>
          </p:nvSpPr>
          <p:spPr>
            <a:xfrm>
              <a:off x="3660022" y="4377608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5" name="Овал 334">
              <a:extLst>
                <a:ext uri="{FF2B5EF4-FFF2-40B4-BE49-F238E27FC236}">
                  <a16:creationId xmlns:a16="http://schemas.microsoft.com/office/drawing/2014/main" id="{E6E7E99C-E717-4605-95EE-600B2045DD25}"/>
                </a:ext>
              </a:extLst>
            </p:cNvPr>
            <p:cNvSpPr/>
            <p:nvPr/>
          </p:nvSpPr>
          <p:spPr>
            <a:xfrm>
              <a:off x="5068826" y="467895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6" name="Овал 335">
              <a:extLst>
                <a:ext uri="{FF2B5EF4-FFF2-40B4-BE49-F238E27FC236}">
                  <a16:creationId xmlns:a16="http://schemas.microsoft.com/office/drawing/2014/main" id="{43FB8210-BEE6-4471-97C6-AFC0066D1188}"/>
                </a:ext>
              </a:extLst>
            </p:cNvPr>
            <p:cNvSpPr/>
            <p:nvPr/>
          </p:nvSpPr>
          <p:spPr>
            <a:xfrm>
              <a:off x="5465378" y="331684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7" name="Овал 336">
              <a:extLst>
                <a:ext uri="{FF2B5EF4-FFF2-40B4-BE49-F238E27FC236}">
                  <a16:creationId xmlns:a16="http://schemas.microsoft.com/office/drawing/2014/main" id="{4CA734C4-7497-497A-A1BD-FD384C52A5E3}"/>
                </a:ext>
              </a:extLst>
            </p:cNvPr>
            <p:cNvSpPr/>
            <p:nvPr/>
          </p:nvSpPr>
          <p:spPr>
            <a:xfrm>
              <a:off x="4741429" y="5158732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8" name="Овал 337">
              <a:extLst>
                <a:ext uri="{FF2B5EF4-FFF2-40B4-BE49-F238E27FC236}">
                  <a16:creationId xmlns:a16="http://schemas.microsoft.com/office/drawing/2014/main" id="{6D41F284-3A50-4FDB-9D9D-513058B0D542}"/>
                </a:ext>
              </a:extLst>
            </p:cNvPr>
            <p:cNvSpPr/>
            <p:nvPr/>
          </p:nvSpPr>
          <p:spPr>
            <a:xfrm>
              <a:off x="5656147" y="4658776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9" name="Овал 338">
              <a:extLst>
                <a:ext uri="{FF2B5EF4-FFF2-40B4-BE49-F238E27FC236}">
                  <a16:creationId xmlns:a16="http://schemas.microsoft.com/office/drawing/2014/main" id="{43AB4438-10E1-420D-A8EC-8785A42BF988}"/>
                </a:ext>
              </a:extLst>
            </p:cNvPr>
            <p:cNvSpPr/>
            <p:nvPr/>
          </p:nvSpPr>
          <p:spPr>
            <a:xfrm>
              <a:off x="5772240" y="4690895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Овал 339">
              <a:extLst>
                <a:ext uri="{FF2B5EF4-FFF2-40B4-BE49-F238E27FC236}">
                  <a16:creationId xmlns:a16="http://schemas.microsoft.com/office/drawing/2014/main" id="{CE6ECBD0-04E5-4D12-87BF-5232C83262C0}"/>
                </a:ext>
              </a:extLst>
            </p:cNvPr>
            <p:cNvSpPr/>
            <p:nvPr/>
          </p:nvSpPr>
          <p:spPr>
            <a:xfrm>
              <a:off x="4676768" y="433789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Овал 340">
              <a:extLst>
                <a:ext uri="{FF2B5EF4-FFF2-40B4-BE49-F238E27FC236}">
                  <a16:creationId xmlns:a16="http://schemas.microsoft.com/office/drawing/2014/main" id="{C2D12504-0F8E-4E82-9B9A-F183EFAB03FF}"/>
                </a:ext>
              </a:extLst>
            </p:cNvPr>
            <p:cNvSpPr/>
            <p:nvPr/>
          </p:nvSpPr>
          <p:spPr>
            <a:xfrm>
              <a:off x="4123786" y="374239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2" name="Овал 341">
              <a:extLst>
                <a:ext uri="{FF2B5EF4-FFF2-40B4-BE49-F238E27FC236}">
                  <a16:creationId xmlns:a16="http://schemas.microsoft.com/office/drawing/2014/main" id="{E22E8E35-088A-413D-8902-984C3D93542D}"/>
                </a:ext>
              </a:extLst>
            </p:cNvPr>
            <p:cNvSpPr/>
            <p:nvPr/>
          </p:nvSpPr>
          <p:spPr>
            <a:xfrm>
              <a:off x="4803609" y="4377516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3" name="Овал 342">
              <a:extLst>
                <a:ext uri="{FF2B5EF4-FFF2-40B4-BE49-F238E27FC236}">
                  <a16:creationId xmlns:a16="http://schemas.microsoft.com/office/drawing/2014/main" id="{314EF890-F849-41F7-AC1E-DF3FBFDE97B9}"/>
                </a:ext>
              </a:extLst>
            </p:cNvPr>
            <p:cNvSpPr/>
            <p:nvPr/>
          </p:nvSpPr>
          <p:spPr>
            <a:xfrm>
              <a:off x="4928724" y="441256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4" name="Овал 343">
              <a:extLst>
                <a:ext uri="{FF2B5EF4-FFF2-40B4-BE49-F238E27FC236}">
                  <a16:creationId xmlns:a16="http://schemas.microsoft.com/office/drawing/2014/main" id="{FA3AAB59-5423-4FEF-BB60-4DA9E59E3213}"/>
                </a:ext>
              </a:extLst>
            </p:cNvPr>
            <p:cNvSpPr/>
            <p:nvPr/>
          </p:nvSpPr>
          <p:spPr>
            <a:xfrm>
              <a:off x="5370851" y="4226591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5" name="Овал 344">
              <a:extLst>
                <a:ext uri="{FF2B5EF4-FFF2-40B4-BE49-F238E27FC236}">
                  <a16:creationId xmlns:a16="http://schemas.microsoft.com/office/drawing/2014/main" id="{464AA105-887A-4FBC-AC21-23A3BC6BEA42}"/>
                </a:ext>
              </a:extLst>
            </p:cNvPr>
            <p:cNvSpPr/>
            <p:nvPr/>
          </p:nvSpPr>
          <p:spPr>
            <a:xfrm>
              <a:off x="5345111" y="437520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6" name="Овал 345">
              <a:extLst>
                <a:ext uri="{FF2B5EF4-FFF2-40B4-BE49-F238E27FC236}">
                  <a16:creationId xmlns:a16="http://schemas.microsoft.com/office/drawing/2014/main" id="{6C39A1B0-2E23-463F-B0CE-7A2B4EAB706A}"/>
                </a:ext>
              </a:extLst>
            </p:cNvPr>
            <p:cNvSpPr/>
            <p:nvPr/>
          </p:nvSpPr>
          <p:spPr>
            <a:xfrm>
              <a:off x="5408718" y="394467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7" name="Овал 346">
              <a:extLst>
                <a:ext uri="{FF2B5EF4-FFF2-40B4-BE49-F238E27FC236}">
                  <a16:creationId xmlns:a16="http://schemas.microsoft.com/office/drawing/2014/main" id="{2177CC64-0C44-44A4-8749-C6D67017B7F8}"/>
                </a:ext>
              </a:extLst>
            </p:cNvPr>
            <p:cNvSpPr/>
            <p:nvPr/>
          </p:nvSpPr>
          <p:spPr>
            <a:xfrm>
              <a:off x="5286637" y="369100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8" name="Овал 347">
              <a:extLst>
                <a:ext uri="{FF2B5EF4-FFF2-40B4-BE49-F238E27FC236}">
                  <a16:creationId xmlns:a16="http://schemas.microsoft.com/office/drawing/2014/main" id="{45000558-64EA-447D-8F3E-A2054E94F0EB}"/>
                </a:ext>
              </a:extLst>
            </p:cNvPr>
            <p:cNvSpPr/>
            <p:nvPr/>
          </p:nvSpPr>
          <p:spPr>
            <a:xfrm>
              <a:off x="5185933" y="367991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9" name="Овал 348">
              <a:extLst>
                <a:ext uri="{FF2B5EF4-FFF2-40B4-BE49-F238E27FC236}">
                  <a16:creationId xmlns:a16="http://schemas.microsoft.com/office/drawing/2014/main" id="{7BC628B8-E97F-4674-90D0-1DD2EB235DAC}"/>
                </a:ext>
              </a:extLst>
            </p:cNvPr>
            <p:cNvSpPr/>
            <p:nvPr/>
          </p:nvSpPr>
          <p:spPr>
            <a:xfrm>
              <a:off x="3941630" y="360315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0" name="Овал 349">
              <a:extLst>
                <a:ext uri="{FF2B5EF4-FFF2-40B4-BE49-F238E27FC236}">
                  <a16:creationId xmlns:a16="http://schemas.microsoft.com/office/drawing/2014/main" id="{B1EBC960-4E66-46FD-8D52-92C013834C4D}"/>
                </a:ext>
              </a:extLst>
            </p:cNvPr>
            <p:cNvSpPr/>
            <p:nvPr/>
          </p:nvSpPr>
          <p:spPr>
            <a:xfrm>
              <a:off x="3790961" y="370702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1" name="Овал 350">
              <a:extLst>
                <a:ext uri="{FF2B5EF4-FFF2-40B4-BE49-F238E27FC236}">
                  <a16:creationId xmlns:a16="http://schemas.microsoft.com/office/drawing/2014/main" id="{815CFAE3-C1A7-4F77-B16C-3B4EA8E86806}"/>
                </a:ext>
              </a:extLst>
            </p:cNvPr>
            <p:cNvSpPr/>
            <p:nvPr/>
          </p:nvSpPr>
          <p:spPr>
            <a:xfrm>
              <a:off x="4346667" y="361537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2" name="Овал 351">
              <a:extLst>
                <a:ext uri="{FF2B5EF4-FFF2-40B4-BE49-F238E27FC236}">
                  <a16:creationId xmlns:a16="http://schemas.microsoft.com/office/drawing/2014/main" id="{D1505414-DBFE-4555-9FBB-357739DFA0D9}"/>
                </a:ext>
              </a:extLst>
            </p:cNvPr>
            <p:cNvSpPr/>
            <p:nvPr/>
          </p:nvSpPr>
          <p:spPr>
            <a:xfrm>
              <a:off x="4454821" y="361537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3" name="Овал 352">
              <a:extLst>
                <a:ext uri="{FF2B5EF4-FFF2-40B4-BE49-F238E27FC236}">
                  <a16:creationId xmlns:a16="http://schemas.microsoft.com/office/drawing/2014/main" id="{51275648-5541-4C40-A6B9-AF794A41F17F}"/>
                </a:ext>
              </a:extLst>
            </p:cNvPr>
            <p:cNvSpPr/>
            <p:nvPr/>
          </p:nvSpPr>
          <p:spPr>
            <a:xfrm>
              <a:off x="4556310" y="362572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4" name="Овал 353">
              <a:extLst>
                <a:ext uri="{FF2B5EF4-FFF2-40B4-BE49-F238E27FC236}">
                  <a16:creationId xmlns:a16="http://schemas.microsoft.com/office/drawing/2014/main" id="{F30BEA4F-9897-43E4-A960-DFE54B22A73B}"/>
                </a:ext>
              </a:extLst>
            </p:cNvPr>
            <p:cNvSpPr/>
            <p:nvPr/>
          </p:nvSpPr>
          <p:spPr>
            <a:xfrm>
              <a:off x="4668049" y="3633204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5" name="Овал 354">
              <a:extLst>
                <a:ext uri="{FF2B5EF4-FFF2-40B4-BE49-F238E27FC236}">
                  <a16:creationId xmlns:a16="http://schemas.microsoft.com/office/drawing/2014/main" id="{8BFE6699-4169-4789-901B-5FBA689FD315}"/>
                </a:ext>
              </a:extLst>
            </p:cNvPr>
            <p:cNvSpPr/>
            <p:nvPr/>
          </p:nvSpPr>
          <p:spPr>
            <a:xfrm>
              <a:off x="4768660" y="3649445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6" name="Овал 355">
              <a:extLst>
                <a:ext uri="{FF2B5EF4-FFF2-40B4-BE49-F238E27FC236}">
                  <a16:creationId xmlns:a16="http://schemas.microsoft.com/office/drawing/2014/main" id="{E563EE70-D2FD-48E2-B0A7-164C9460DC9E}"/>
                </a:ext>
              </a:extLst>
            </p:cNvPr>
            <p:cNvSpPr/>
            <p:nvPr/>
          </p:nvSpPr>
          <p:spPr>
            <a:xfrm>
              <a:off x="4865645" y="365291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7" name="Овал 356">
              <a:extLst>
                <a:ext uri="{FF2B5EF4-FFF2-40B4-BE49-F238E27FC236}">
                  <a16:creationId xmlns:a16="http://schemas.microsoft.com/office/drawing/2014/main" id="{FF10A23D-E704-4A80-BFC9-0C9FC5AE819F}"/>
                </a:ext>
              </a:extLst>
            </p:cNvPr>
            <p:cNvSpPr/>
            <p:nvPr/>
          </p:nvSpPr>
          <p:spPr>
            <a:xfrm>
              <a:off x="4971530" y="3661688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8" name="Овал 357">
              <a:extLst>
                <a:ext uri="{FF2B5EF4-FFF2-40B4-BE49-F238E27FC236}">
                  <a16:creationId xmlns:a16="http://schemas.microsoft.com/office/drawing/2014/main" id="{6B743DA9-6063-429E-96A1-4AF3D7BD8622}"/>
                </a:ext>
              </a:extLst>
            </p:cNvPr>
            <p:cNvSpPr/>
            <p:nvPr/>
          </p:nvSpPr>
          <p:spPr>
            <a:xfrm>
              <a:off x="5083838" y="367263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9" name="Овал 358">
              <a:extLst>
                <a:ext uri="{FF2B5EF4-FFF2-40B4-BE49-F238E27FC236}">
                  <a16:creationId xmlns:a16="http://schemas.microsoft.com/office/drawing/2014/main" id="{919BF8C1-5641-4DF9-B2EB-2204BC746AC8}"/>
                </a:ext>
              </a:extLst>
            </p:cNvPr>
            <p:cNvSpPr/>
            <p:nvPr/>
          </p:nvSpPr>
          <p:spPr>
            <a:xfrm>
              <a:off x="5540823" y="461862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0" name="Овал 359">
              <a:extLst>
                <a:ext uri="{FF2B5EF4-FFF2-40B4-BE49-F238E27FC236}">
                  <a16:creationId xmlns:a16="http://schemas.microsoft.com/office/drawing/2014/main" id="{C6255D12-5E8A-487E-B58B-2EE304F30587}"/>
                </a:ext>
              </a:extLst>
            </p:cNvPr>
            <p:cNvSpPr/>
            <p:nvPr/>
          </p:nvSpPr>
          <p:spPr>
            <a:xfrm>
              <a:off x="5429891" y="4582769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1" name="Овал 360">
              <a:extLst>
                <a:ext uri="{FF2B5EF4-FFF2-40B4-BE49-F238E27FC236}">
                  <a16:creationId xmlns:a16="http://schemas.microsoft.com/office/drawing/2014/main" id="{1C3E4E42-CDCD-43C0-8E48-944923BBD778}"/>
                </a:ext>
              </a:extLst>
            </p:cNvPr>
            <p:cNvSpPr/>
            <p:nvPr/>
          </p:nvSpPr>
          <p:spPr>
            <a:xfrm>
              <a:off x="5310507" y="4537623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2" name="Овал 361">
              <a:extLst>
                <a:ext uri="{FF2B5EF4-FFF2-40B4-BE49-F238E27FC236}">
                  <a16:creationId xmlns:a16="http://schemas.microsoft.com/office/drawing/2014/main" id="{FCCCEF08-A30C-4582-93D2-383B5222F262}"/>
                </a:ext>
              </a:extLst>
            </p:cNvPr>
            <p:cNvSpPr/>
            <p:nvPr/>
          </p:nvSpPr>
          <p:spPr>
            <a:xfrm>
              <a:off x="5170006" y="4492751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3" name="Овал 362">
              <a:extLst>
                <a:ext uri="{FF2B5EF4-FFF2-40B4-BE49-F238E27FC236}">
                  <a16:creationId xmlns:a16="http://schemas.microsoft.com/office/drawing/2014/main" id="{CB5FC136-AF05-4797-9E37-E5FBA936862C}"/>
                </a:ext>
              </a:extLst>
            </p:cNvPr>
            <p:cNvSpPr/>
            <p:nvPr/>
          </p:nvSpPr>
          <p:spPr>
            <a:xfrm>
              <a:off x="5053731" y="4451465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4" name="Овал 363">
              <a:extLst>
                <a:ext uri="{FF2B5EF4-FFF2-40B4-BE49-F238E27FC236}">
                  <a16:creationId xmlns:a16="http://schemas.microsoft.com/office/drawing/2014/main" id="{CFE7179B-64E7-48E5-8426-020C9E6D96CF}"/>
                </a:ext>
              </a:extLst>
            </p:cNvPr>
            <p:cNvSpPr/>
            <p:nvPr/>
          </p:nvSpPr>
          <p:spPr>
            <a:xfrm>
              <a:off x="4338562" y="4226595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5" name="Овал 364">
              <a:extLst>
                <a:ext uri="{FF2B5EF4-FFF2-40B4-BE49-F238E27FC236}">
                  <a16:creationId xmlns:a16="http://schemas.microsoft.com/office/drawing/2014/main" id="{D35E1667-8668-4F75-A6C4-830690763CD3}"/>
                </a:ext>
              </a:extLst>
            </p:cNvPr>
            <p:cNvSpPr/>
            <p:nvPr/>
          </p:nvSpPr>
          <p:spPr>
            <a:xfrm>
              <a:off x="4771107" y="5555506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6" name="Овал 365">
              <a:extLst>
                <a:ext uri="{FF2B5EF4-FFF2-40B4-BE49-F238E27FC236}">
                  <a16:creationId xmlns:a16="http://schemas.microsoft.com/office/drawing/2014/main" id="{88E694EE-2CB5-481A-B193-8B45112EADD6}"/>
                </a:ext>
              </a:extLst>
            </p:cNvPr>
            <p:cNvSpPr/>
            <p:nvPr/>
          </p:nvSpPr>
          <p:spPr>
            <a:xfrm>
              <a:off x="5393963" y="4080680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7" name="Овал 366">
              <a:extLst>
                <a:ext uri="{FF2B5EF4-FFF2-40B4-BE49-F238E27FC236}">
                  <a16:creationId xmlns:a16="http://schemas.microsoft.com/office/drawing/2014/main" id="{317EF9A7-DE52-44D9-9C09-5CCC7F1D478F}"/>
                </a:ext>
              </a:extLst>
            </p:cNvPr>
            <p:cNvSpPr/>
            <p:nvPr/>
          </p:nvSpPr>
          <p:spPr>
            <a:xfrm>
              <a:off x="5427682" y="379838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8" name="Овал 367">
              <a:extLst>
                <a:ext uri="{FF2B5EF4-FFF2-40B4-BE49-F238E27FC236}">
                  <a16:creationId xmlns:a16="http://schemas.microsoft.com/office/drawing/2014/main" id="{FB16DE8A-C7A8-4BB5-B2D3-8F19A8609996}"/>
                </a:ext>
              </a:extLst>
            </p:cNvPr>
            <p:cNvSpPr/>
            <p:nvPr/>
          </p:nvSpPr>
          <p:spPr>
            <a:xfrm>
              <a:off x="5454029" y="3637847"/>
              <a:ext cx="54000" cy="54000"/>
            </a:xfrm>
            <a:prstGeom prst="ellipse">
              <a:avLst/>
            </a:prstGeom>
            <a:noFill/>
            <a:ln w="127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8" name="Овал 387">
              <a:extLst>
                <a:ext uri="{FF2B5EF4-FFF2-40B4-BE49-F238E27FC236}">
                  <a16:creationId xmlns:a16="http://schemas.microsoft.com/office/drawing/2014/main" id="{289E317A-0FFE-495C-9839-D64652A8F903}"/>
                </a:ext>
              </a:extLst>
            </p:cNvPr>
            <p:cNvSpPr/>
            <p:nvPr/>
          </p:nvSpPr>
          <p:spPr>
            <a:xfrm>
              <a:off x="2953023" y="3356837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9" name="Овал 388">
              <a:extLst>
                <a:ext uri="{FF2B5EF4-FFF2-40B4-BE49-F238E27FC236}">
                  <a16:creationId xmlns:a16="http://schemas.microsoft.com/office/drawing/2014/main" id="{1F568A63-3639-4CA2-8C42-C58CC5EDD871}"/>
                </a:ext>
              </a:extLst>
            </p:cNvPr>
            <p:cNvSpPr/>
            <p:nvPr/>
          </p:nvSpPr>
          <p:spPr>
            <a:xfrm>
              <a:off x="5562320" y="3660204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0" name="Овал 389">
              <a:extLst>
                <a:ext uri="{FF2B5EF4-FFF2-40B4-BE49-F238E27FC236}">
                  <a16:creationId xmlns:a16="http://schemas.microsoft.com/office/drawing/2014/main" id="{786555AC-C8A8-4CBD-AB63-55B8CD662AC2}"/>
                </a:ext>
              </a:extLst>
            </p:cNvPr>
            <p:cNvSpPr/>
            <p:nvPr/>
          </p:nvSpPr>
          <p:spPr>
            <a:xfrm>
              <a:off x="3358209" y="3579204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1" name="Овал 390">
              <a:extLst>
                <a:ext uri="{FF2B5EF4-FFF2-40B4-BE49-F238E27FC236}">
                  <a16:creationId xmlns:a16="http://schemas.microsoft.com/office/drawing/2014/main" id="{E7A42376-50B7-453B-A6CD-3EE501CC29A9}"/>
                </a:ext>
              </a:extLst>
            </p:cNvPr>
            <p:cNvSpPr/>
            <p:nvPr/>
          </p:nvSpPr>
          <p:spPr>
            <a:xfrm>
              <a:off x="4843093" y="3374498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2" name="Овал 391">
              <a:extLst>
                <a:ext uri="{FF2B5EF4-FFF2-40B4-BE49-F238E27FC236}">
                  <a16:creationId xmlns:a16="http://schemas.microsoft.com/office/drawing/2014/main" id="{2680FC56-B4ED-4D6C-AB0F-2902CFB14EB2}"/>
                </a:ext>
              </a:extLst>
            </p:cNvPr>
            <p:cNvSpPr/>
            <p:nvPr/>
          </p:nvSpPr>
          <p:spPr>
            <a:xfrm>
              <a:off x="4752218" y="3367276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3" name="Овал 392">
              <a:extLst>
                <a:ext uri="{FF2B5EF4-FFF2-40B4-BE49-F238E27FC236}">
                  <a16:creationId xmlns:a16="http://schemas.microsoft.com/office/drawing/2014/main" id="{5385A07F-664B-4A6D-9ADC-DA30EEC53AA6}"/>
                </a:ext>
              </a:extLst>
            </p:cNvPr>
            <p:cNvSpPr/>
            <p:nvPr/>
          </p:nvSpPr>
          <p:spPr>
            <a:xfrm>
              <a:off x="2565702" y="3183978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4" name="Овал 393">
              <a:extLst>
                <a:ext uri="{FF2B5EF4-FFF2-40B4-BE49-F238E27FC236}">
                  <a16:creationId xmlns:a16="http://schemas.microsoft.com/office/drawing/2014/main" id="{01265B46-8BB9-4FFE-B54B-1A5FBD7350F9}"/>
                </a:ext>
              </a:extLst>
            </p:cNvPr>
            <p:cNvSpPr/>
            <p:nvPr/>
          </p:nvSpPr>
          <p:spPr>
            <a:xfrm>
              <a:off x="5498065" y="4196882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5" name="Овал 394">
              <a:extLst>
                <a:ext uri="{FF2B5EF4-FFF2-40B4-BE49-F238E27FC236}">
                  <a16:creationId xmlns:a16="http://schemas.microsoft.com/office/drawing/2014/main" id="{AF8966F6-5569-4728-BE42-DC5D664DA3E0}"/>
                </a:ext>
              </a:extLst>
            </p:cNvPr>
            <p:cNvSpPr/>
            <p:nvPr/>
          </p:nvSpPr>
          <p:spPr>
            <a:xfrm>
              <a:off x="5535320" y="4331980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6" name="Овал 395">
              <a:extLst>
                <a:ext uri="{FF2B5EF4-FFF2-40B4-BE49-F238E27FC236}">
                  <a16:creationId xmlns:a16="http://schemas.microsoft.com/office/drawing/2014/main" id="{8624C6C5-159C-497F-9AF1-CBB2E924F03D}"/>
                </a:ext>
              </a:extLst>
            </p:cNvPr>
            <p:cNvSpPr/>
            <p:nvPr/>
          </p:nvSpPr>
          <p:spPr>
            <a:xfrm>
              <a:off x="3829582" y="3377239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7" name="Овал 396">
              <a:extLst>
                <a:ext uri="{FF2B5EF4-FFF2-40B4-BE49-F238E27FC236}">
                  <a16:creationId xmlns:a16="http://schemas.microsoft.com/office/drawing/2014/main" id="{052EF007-C1AE-48FC-9670-485675236C75}"/>
                </a:ext>
              </a:extLst>
            </p:cNvPr>
            <p:cNvSpPr/>
            <p:nvPr/>
          </p:nvSpPr>
          <p:spPr>
            <a:xfrm>
              <a:off x="5328632" y="3458488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8" name="Овал 397">
              <a:extLst>
                <a:ext uri="{FF2B5EF4-FFF2-40B4-BE49-F238E27FC236}">
                  <a16:creationId xmlns:a16="http://schemas.microsoft.com/office/drawing/2014/main" id="{FE4C46FF-C7B4-4399-A9F3-8F4FBD6BC786}"/>
                </a:ext>
              </a:extLst>
            </p:cNvPr>
            <p:cNvSpPr/>
            <p:nvPr/>
          </p:nvSpPr>
          <p:spPr>
            <a:xfrm>
              <a:off x="5199563" y="3442796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9" name="Овал 398">
              <a:extLst>
                <a:ext uri="{FF2B5EF4-FFF2-40B4-BE49-F238E27FC236}">
                  <a16:creationId xmlns:a16="http://schemas.microsoft.com/office/drawing/2014/main" id="{8F633FF2-5FFC-4A5D-A47B-B90AF5D1D3A3}"/>
                </a:ext>
              </a:extLst>
            </p:cNvPr>
            <p:cNvSpPr/>
            <p:nvPr/>
          </p:nvSpPr>
          <p:spPr>
            <a:xfrm>
              <a:off x="4489859" y="3359717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0" name="Овал 399">
              <a:extLst>
                <a:ext uri="{FF2B5EF4-FFF2-40B4-BE49-F238E27FC236}">
                  <a16:creationId xmlns:a16="http://schemas.microsoft.com/office/drawing/2014/main" id="{0ADCE1C5-9B17-4E22-BD4D-12B8CB18C584}"/>
                </a:ext>
              </a:extLst>
            </p:cNvPr>
            <p:cNvSpPr/>
            <p:nvPr/>
          </p:nvSpPr>
          <p:spPr>
            <a:xfrm>
              <a:off x="4387428" y="3362242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1" name="Овал 400">
              <a:extLst>
                <a:ext uri="{FF2B5EF4-FFF2-40B4-BE49-F238E27FC236}">
                  <a16:creationId xmlns:a16="http://schemas.microsoft.com/office/drawing/2014/main" id="{B3ED91E6-6FF0-4DB0-AD29-783C1FBB8BEE}"/>
                </a:ext>
              </a:extLst>
            </p:cNvPr>
            <p:cNvSpPr/>
            <p:nvPr/>
          </p:nvSpPr>
          <p:spPr>
            <a:xfrm>
              <a:off x="4825289" y="3980592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2" name="Овал 401">
              <a:extLst>
                <a:ext uri="{FF2B5EF4-FFF2-40B4-BE49-F238E27FC236}">
                  <a16:creationId xmlns:a16="http://schemas.microsoft.com/office/drawing/2014/main" id="{88E7B404-5771-4F28-B36F-3A783EF7D864}"/>
                </a:ext>
              </a:extLst>
            </p:cNvPr>
            <p:cNvSpPr/>
            <p:nvPr/>
          </p:nvSpPr>
          <p:spPr>
            <a:xfrm>
              <a:off x="4725218" y="3955691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3" name="Овал 402">
              <a:extLst>
                <a:ext uri="{FF2B5EF4-FFF2-40B4-BE49-F238E27FC236}">
                  <a16:creationId xmlns:a16="http://schemas.microsoft.com/office/drawing/2014/main" id="{CA6459E4-436A-450C-A445-62EF01A6A9CA}"/>
                </a:ext>
              </a:extLst>
            </p:cNvPr>
            <p:cNvSpPr/>
            <p:nvPr/>
          </p:nvSpPr>
          <p:spPr>
            <a:xfrm>
              <a:off x="3912980" y="3506929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4" name="Овал 403">
              <a:extLst>
                <a:ext uri="{FF2B5EF4-FFF2-40B4-BE49-F238E27FC236}">
                  <a16:creationId xmlns:a16="http://schemas.microsoft.com/office/drawing/2014/main" id="{80AF36AF-5457-4D9A-BA60-65E06394F9C7}"/>
                </a:ext>
              </a:extLst>
            </p:cNvPr>
            <p:cNvSpPr/>
            <p:nvPr/>
          </p:nvSpPr>
          <p:spPr>
            <a:xfrm>
              <a:off x="5178851" y="4097045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5" name="Овал 404">
              <a:extLst>
                <a:ext uri="{FF2B5EF4-FFF2-40B4-BE49-F238E27FC236}">
                  <a16:creationId xmlns:a16="http://schemas.microsoft.com/office/drawing/2014/main" id="{F11DD1F0-904C-40D8-B2B4-FBC03A043757}"/>
                </a:ext>
              </a:extLst>
            </p:cNvPr>
            <p:cNvSpPr/>
            <p:nvPr/>
          </p:nvSpPr>
          <p:spPr>
            <a:xfrm>
              <a:off x="5091640" y="4070058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6" name="Овал 405">
              <a:extLst>
                <a:ext uri="{FF2B5EF4-FFF2-40B4-BE49-F238E27FC236}">
                  <a16:creationId xmlns:a16="http://schemas.microsoft.com/office/drawing/2014/main" id="{EEAFD21E-C2A9-4DC8-A0A2-9A2004F39340}"/>
                </a:ext>
              </a:extLst>
            </p:cNvPr>
            <p:cNvSpPr/>
            <p:nvPr/>
          </p:nvSpPr>
          <p:spPr>
            <a:xfrm>
              <a:off x="4465128" y="3944679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7" name="Овал 406">
              <a:extLst>
                <a:ext uri="{FF2B5EF4-FFF2-40B4-BE49-F238E27FC236}">
                  <a16:creationId xmlns:a16="http://schemas.microsoft.com/office/drawing/2014/main" id="{E3A278C2-1E2C-4E55-B9BC-938DA4BBD5E1}"/>
                </a:ext>
              </a:extLst>
            </p:cNvPr>
            <p:cNvSpPr/>
            <p:nvPr/>
          </p:nvSpPr>
          <p:spPr>
            <a:xfrm>
              <a:off x="4377067" y="3932612"/>
              <a:ext cx="54000" cy="54000"/>
            </a:xfrm>
            <a:prstGeom prst="ellipse">
              <a:avLst/>
            </a:prstGeom>
            <a:noFill/>
            <a:ln w="127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5" name="Прямая соединительная линия 174">
            <a:extLst>
              <a:ext uri="{FF2B5EF4-FFF2-40B4-BE49-F238E27FC236}">
                <a16:creationId xmlns:a16="http://schemas.microsoft.com/office/drawing/2014/main" id="{937D6632-6AE0-439C-92DE-C8D18BABA6C1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7" name="Google Shape;91;p1">
            <a:extLst>
              <a:ext uri="{FF2B5EF4-FFF2-40B4-BE49-F238E27FC236}">
                <a16:creationId xmlns:a16="http://schemas.microsoft.com/office/drawing/2014/main" id="{EA4AF485-09C8-4D0B-8688-921CEF861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5C050C4-7ED1-4190-8DE5-4A3D293E4D5A}"/>
              </a:ext>
            </a:extLst>
          </p:cNvPr>
          <p:cNvSpPr txBox="1"/>
          <p:nvPr/>
        </p:nvSpPr>
        <p:spPr>
          <a:xfrm>
            <a:off x="241268" y="45273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30E94E3-8248-4737-9EED-915334EC686C}"/>
              </a:ext>
            </a:extLst>
          </p:cNvPr>
          <p:cNvGrpSpPr/>
          <p:nvPr/>
        </p:nvGrpSpPr>
        <p:grpSpPr>
          <a:xfrm>
            <a:off x="2347268" y="1389715"/>
            <a:ext cx="3095473" cy="461665"/>
            <a:chOff x="823267" y="1389714"/>
            <a:chExt cx="3095473" cy="461665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4E3E599E-0020-4D86-910D-81DAA966C1BF}"/>
                </a:ext>
              </a:extLst>
            </p:cNvPr>
            <p:cNvSpPr/>
            <p:nvPr/>
          </p:nvSpPr>
          <p:spPr>
            <a:xfrm>
              <a:off x="823267" y="1438534"/>
              <a:ext cx="180000" cy="18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419B005-25F4-4C17-9ECE-A57C87F9BFF6}"/>
                </a:ext>
              </a:extLst>
            </p:cNvPr>
            <p:cNvSpPr txBox="1"/>
            <p:nvPr/>
          </p:nvSpPr>
          <p:spPr>
            <a:xfrm>
              <a:off x="1015381" y="1389714"/>
              <a:ext cx="29033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̶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Светодиодный прожектор (крепёжный) </a:t>
              </a:r>
              <a:b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797B43B-B919-446E-B4E7-CEC91FAC3DA1}"/>
              </a:ext>
            </a:extLst>
          </p:cNvPr>
          <p:cNvGrpSpPr/>
          <p:nvPr/>
        </p:nvGrpSpPr>
        <p:grpSpPr>
          <a:xfrm>
            <a:off x="6651045" y="1389715"/>
            <a:ext cx="3001575" cy="461665"/>
            <a:chOff x="5129462" y="1438534"/>
            <a:chExt cx="3001575" cy="4616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9DE115-05F6-4B05-ADB6-04B2307AC316}"/>
                </a:ext>
              </a:extLst>
            </p:cNvPr>
            <p:cNvSpPr txBox="1"/>
            <p:nvPr/>
          </p:nvSpPr>
          <p:spPr>
            <a:xfrm>
              <a:off x="5312637" y="1438534"/>
              <a:ext cx="2818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̶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Светодиодная платформа (крепёжная) </a:t>
              </a:r>
              <a:b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50W</a:t>
              </a:r>
              <a:endParaRPr 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A8028C8-A812-4239-90C5-1552768ADED3}"/>
                </a:ext>
              </a:extLst>
            </p:cNvPr>
            <p:cNvSpPr/>
            <p:nvPr/>
          </p:nvSpPr>
          <p:spPr>
            <a:xfrm>
              <a:off x="5129462" y="1489888"/>
              <a:ext cx="180000" cy="180000"/>
            </a:xfrm>
            <a:prstGeom prst="ellipse">
              <a:avLst/>
            </a:prstGeom>
            <a:noFill/>
            <a:ln w="38100">
              <a:solidFill>
                <a:srgbClr val="15B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33A9479-42B4-4490-BD7A-4AB81C62CEC4}"/>
              </a:ext>
            </a:extLst>
          </p:cNvPr>
          <p:cNvGrpSpPr/>
          <p:nvPr/>
        </p:nvGrpSpPr>
        <p:grpSpPr>
          <a:xfrm>
            <a:off x="2347268" y="3998240"/>
            <a:ext cx="3413483" cy="461665"/>
            <a:chOff x="933373" y="4407852"/>
            <a:chExt cx="3413483" cy="4616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24F309-BB48-4A0F-80FC-52F5D4339477}"/>
                </a:ext>
              </a:extLst>
            </p:cNvPr>
            <p:cNvSpPr txBox="1"/>
            <p:nvPr/>
          </p:nvSpPr>
          <p:spPr>
            <a:xfrm>
              <a:off x="1122897" y="4407852"/>
              <a:ext cx="3223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̶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Светодиодный прожектор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RGB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(земельный) </a:t>
              </a:r>
              <a:b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FFC2702B-4097-4CF2-B0BB-20E038108C4A}"/>
                </a:ext>
              </a:extLst>
            </p:cNvPr>
            <p:cNvSpPr/>
            <p:nvPr/>
          </p:nvSpPr>
          <p:spPr>
            <a:xfrm>
              <a:off x="933373" y="4458684"/>
              <a:ext cx="180000" cy="180000"/>
            </a:xfrm>
            <a:prstGeom prst="ellipse">
              <a:avLst/>
            </a:prstGeom>
            <a:noFill/>
            <a:ln w="38100">
              <a:solidFill>
                <a:srgbClr val="FEF9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97BCB59-71A6-432B-89D7-DE5FCF94EEA3}"/>
              </a:ext>
            </a:extLst>
          </p:cNvPr>
          <p:cNvGrpSpPr/>
          <p:nvPr/>
        </p:nvGrpSpPr>
        <p:grpSpPr>
          <a:xfrm>
            <a:off x="6651044" y="3998240"/>
            <a:ext cx="3262878" cy="646331"/>
            <a:chOff x="5200626" y="4404175"/>
            <a:chExt cx="3262878" cy="6463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5C589F-7A69-468A-AD16-9A09D1EFBCD2}"/>
                </a:ext>
              </a:extLst>
            </p:cNvPr>
            <p:cNvSpPr txBox="1"/>
            <p:nvPr/>
          </p:nvSpPr>
          <p:spPr>
            <a:xfrm>
              <a:off x="5387021" y="4404175"/>
              <a:ext cx="30764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̶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Светодиодный фонарный столб 3,95 метра</a:t>
              </a:r>
              <a:b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винтажное оформление</a:t>
              </a:r>
              <a:b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75W</a:t>
              </a:r>
              <a:endParaRPr lang="ru-R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EF4A59EB-86F8-4EC9-8AD6-3A85AC17746B}"/>
                </a:ext>
              </a:extLst>
            </p:cNvPr>
            <p:cNvSpPr/>
            <p:nvPr/>
          </p:nvSpPr>
          <p:spPr>
            <a:xfrm>
              <a:off x="5200626" y="4459904"/>
              <a:ext cx="180000" cy="180000"/>
            </a:xfrm>
            <a:prstGeom prst="ellipse">
              <a:avLst/>
            </a:prstGeom>
            <a:noFill/>
            <a:ln w="38100">
              <a:solidFill>
                <a:srgbClr val="11FF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1" name="Овал 30">
            <a:extLst>
              <a:ext uri="{FF2B5EF4-FFF2-40B4-BE49-F238E27FC236}">
                <a16:creationId xmlns:a16="http://schemas.microsoft.com/office/drawing/2014/main" id="{677A770A-B606-446D-A9C2-76A1E90BF136}"/>
              </a:ext>
            </a:extLst>
          </p:cNvPr>
          <p:cNvSpPr/>
          <p:nvPr/>
        </p:nvSpPr>
        <p:spPr>
          <a:xfrm>
            <a:off x="3167960" y="4775841"/>
            <a:ext cx="1440000" cy="1440000"/>
          </a:xfrm>
          <a:prstGeom prst="ellipse">
            <a:avLst/>
          </a:prstGeom>
          <a:gradFill flip="none" rotWithShape="1">
            <a:gsLst>
              <a:gs pos="0">
                <a:srgbClr val="006AB3">
                  <a:shade val="30000"/>
                  <a:satMod val="115000"/>
                </a:srgbClr>
              </a:gs>
              <a:gs pos="50000">
                <a:srgbClr val="006AB3">
                  <a:shade val="67500"/>
                  <a:satMod val="115000"/>
                </a:srgbClr>
              </a:gs>
              <a:gs pos="100000">
                <a:srgbClr val="006AB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56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27B263CE-7707-4ACB-B7BD-B7AD7B728E09}"/>
              </a:ext>
            </a:extLst>
          </p:cNvPr>
          <p:cNvSpPr/>
          <p:nvPr/>
        </p:nvSpPr>
        <p:spPr>
          <a:xfrm>
            <a:off x="7584042" y="4818433"/>
            <a:ext cx="1440000" cy="1440000"/>
          </a:xfrm>
          <a:prstGeom prst="ellipse">
            <a:avLst/>
          </a:prstGeom>
          <a:gradFill flip="none" rotWithShape="1">
            <a:gsLst>
              <a:gs pos="0">
                <a:srgbClr val="006AB3">
                  <a:shade val="30000"/>
                  <a:satMod val="115000"/>
                </a:srgbClr>
              </a:gs>
              <a:gs pos="50000">
                <a:srgbClr val="006AB3">
                  <a:shade val="67500"/>
                  <a:satMod val="115000"/>
                </a:srgbClr>
              </a:gs>
              <a:gs pos="100000">
                <a:srgbClr val="006AB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56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6" name="Google Shape;146;g296408af0e7_0_7"/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84" b="90000" l="10000" r="90000">
                        <a14:foregroundMark x1="66172" y1="72500" x2="72109" y2="83125"/>
                        <a14:foregroundMark x1="70391" y1="77109" x2="81328" y2="80859"/>
                        <a14:foregroundMark x1="84609" y1="83750" x2="79453" y2="88594"/>
                        <a14:foregroundMark x1="75156" y1="90000" x2="64609" y2="83750"/>
                        <a14:foregroundMark x1="56719" y1="77734" x2="63594" y2="74844"/>
                        <a14:foregroundMark x1="82422" y1="84219" x2="75156" y2="88750"/>
                        <a14:foregroundMark x1="18516" y1="80859" x2="14219" y2="87734"/>
                        <a14:foregroundMark x1="51094" y1="41719" x2="48359" y2="43359"/>
                        <a14:foregroundMark x1="65703" y1="8984" x2="56484" y2="11250"/>
                        <a14:foregroundMark x1="32031" y1="16484" x2="57109" y2="9375"/>
                        <a14:foregroundMark x1="63125" y1="9375" x2="59297" y2="8984"/>
                        <a14:foregroundMark x1="63359" y1="8984" x2="58828" y2="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4599" y="4924341"/>
            <a:ext cx="1110343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DDDBAFDF-E7F6-4531-89DE-16C7B7C695C3}"/>
              </a:ext>
            </a:extLst>
          </p:cNvPr>
          <p:cNvSpPr/>
          <p:nvPr/>
        </p:nvSpPr>
        <p:spPr>
          <a:xfrm>
            <a:off x="7584042" y="2025242"/>
            <a:ext cx="1440000" cy="1440000"/>
          </a:xfrm>
          <a:prstGeom prst="ellipse">
            <a:avLst/>
          </a:prstGeom>
          <a:gradFill flip="none" rotWithShape="1">
            <a:gsLst>
              <a:gs pos="0">
                <a:srgbClr val="006AB3">
                  <a:shade val="30000"/>
                  <a:satMod val="115000"/>
                </a:srgbClr>
              </a:gs>
              <a:gs pos="50000">
                <a:srgbClr val="006AB3">
                  <a:shade val="67500"/>
                  <a:satMod val="115000"/>
                </a:srgbClr>
              </a:gs>
              <a:gs pos="100000">
                <a:srgbClr val="006AB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56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90F07EF1-843C-4DA4-81DE-D7A5C122535B}"/>
              </a:ext>
            </a:extLst>
          </p:cNvPr>
          <p:cNvSpPr/>
          <p:nvPr/>
        </p:nvSpPr>
        <p:spPr>
          <a:xfrm>
            <a:off x="3167958" y="2025242"/>
            <a:ext cx="1440000" cy="1440000"/>
          </a:xfrm>
          <a:prstGeom prst="ellipse">
            <a:avLst/>
          </a:prstGeom>
          <a:gradFill flip="none" rotWithShape="1">
            <a:gsLst>
              <a:gs pos="0">
                <a:srgbClr val="006AB3">
                  <a:shade val="30000"/>
                  <a:satMod val="115000"/>
                </a:srgbClr>
              </a:gs>
              <a:gs pos="50000">
                <a:srgbClr val="006AB3">
                  <a:shade val="67500"/>
                  <a:satMod val="115000"/>
                </a:srgbClr>
              </a:gs>
              <a:gs pos="100000">
                <a:srgbClr val="006AB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56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0" name="Google Shape;150;g296408af0e7_0_7"/>
          <p:cNvPicPr preferRelativeResize="0"/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000" b="91300" l="9300" r="87200">
                        <a14:foregroundMark x1="55000" y1="57400" x2="52800" y2="58900"/>
                        <a14:foregroundMark x1="52600" y1="59200" x2="56100" y2="62700"/>
                        <a14:foregroundMark x1="56100" y1="62700" x2="56500" y2="62800"/>
                        <a14:foregroundMark x1="72800" y1="59600" x2="72600" y2="57400"/>
                        <a14:foregroundMark x1="70200" y1="56600" x2="70200" y2="56600"/>
                        <a14:foregroundMark x1="73400" y1="54100" x2="73400" y2="54100"/>
                        <a14:foregroundMark x1="73800" y1="56500" x2="74200" y2="56500"/>
                        <a14:foregroundMark x1="76300" y1="54600" x2="76300" y2="54600"/>
                        <a14:foregroundMark x1="74800" y1="49600" x2="74800" y2="49600"/>
                        <a14:foregroundMark x1="49000" y1="64600" x2="49000" y2="64600"/>
                        <a14:foregroundMark x1="46200" y1="64500" x2="46200" y2="64500"/>
                        <a14:foregroundMark x1="42800" y1="66400" x2="42800" y2="66400"/>
                        <a14:foregroundMark x1="41300" y1="68800" x2="41300" y2="68800"/>
                        <a14:foregroundMark x1="44100" y1="73000" x2="44100" y2="73000"/>
                        <a14:foregroundMark x1="40500" y1="67600" x2="40500" y2="67600"/>
                        <a14:foregroundMark x1="42700" y1="65400" x2="42700" y2="65400"/>
                        <a14:foregroundMark x1="44900" y1="63800" x2="44900" y2="63800"/>
                        <a14:foregroundMark x1="41800" y1="65900" x2="41800" y2="65900"/>
                        <a14:foregroundMark x1="9700" y1="51300" x2="9300" y2="53200"/>
                        <a14:foregroundMark x1="47200" y1="67300" x2="47200" y2="67300"/>
                      </a14:backgroundRemoval>
                    </a14:imgEffect>
                  </a14:imgLayer>
                </a14:imgProps>
              </a:ext>
            </a:extLst>
          </a:blip>
          <a:srcRect t="13367" r="3091"/>
          <a:stretch/>
        </p:blipFill>
        <p:spPr>
          <a:xfrm>
            <a:off x="7618555" y="2351738"/>
            <a:ext cx="1370975" cy="1146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296408af0e7_0_7"/>
          <p:cNvPicPr preferRelativeResize="0"/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00" b="84000" l="19000" r="82600">
                        <a14:foregroundMark x1="35400" y1="16000" x2="58000" y2="21200"/>
                        <a14:foregroundMark x1="29505" y1="20400" x2="28400" y2="21400"/>
                        <a14:foregroundMark x1="29709" y1="20215" x2="29505" y2="20400"/>
                        <a14:foregroundMark x1="32379" y1="17800" x2="31108" y2="18950"/>
                        <a14:foregroundMark x1="57000" y1="20600" x2="58000" y2="23400"/>
                        <a14:foregroundMark x1="32200" y1="16800" x2="31871" y2="17000"/>
                        <a14:foregroundMark x1="24200" y1="75600" x2="24200" y2="75600"/>
                        <a14:foregroundMark x1="54200" y1="84000" x2="54200" y2="84000"/>
                        <a14:foregroundMark x1="46000" y1="67600" x2="46000" y2="67600"/>
                        <a14:foregroundMark x1="50400" y1="68800" x2="50400" y2="68800"/>
                        <a14:foregroundMark x1="57400" y1="70200" x2="57400" y2="70200"/>
                        <a14:foregroundMark x1="57200" y1="70800" x2="57200" y2="70800"/>
                        <a14:foregroundMark x1="55000" y1="70400" x2="55000" y2="70400"/>
                        <a14:foregroundMark x1="52400" y1="70200" x2="52400" y2="70200"/>
                        <a14:foregroundMark x1="47200" y1="69800" x2="47200" y2="69800"/>
                        <a14:foregroundMark x1="35400" y1="67600" x2="35400" y2="67600"/>
                        <a14:foregroundMark x1="35000" y1="65800" x2="35000" y2="65800"/>
                        <a14:foregroundMark x1="45000" y1="69000" x2="45000" y2="69000"/>
                        <a14:foregroundMark x1="47200" y1="69200" x2="45600" y2="68600"/>
                        <a14:foregroundMark x1="44800" y1="69200" x2="42200" y2="68400"/>
                        <a14:foregroundMark x1="41400" y1="73600" x2="37800" y2="73400"/>
                        <a14:foregroundMark x1="34200" y1="70000" x2="33400" y2="71800"/>
                        <a14:foregroundMark x1="43000" y1="74600" x2="43200" y2="74600"/>
                        <a14:foregroundMark x1="31800" y1="17600" x2="29600" y2="20400"/>
                        <a14:foregroundMark x1="32000" y1="17800" x2="29800" y2="18800"/>
                        <a14:foregroundMark x1="31600" y1="17600" x2="31600" y2="17600"/>
                        <a14:foregroundMark x1="29800" y1="19000" x2="27400" y2="22200"/>
                        <a14:foregroundMark x1="43200" y1="14200" x2="43200" y2="14200"/>
                        <a14:foregroundMark x1="53400" y1="58200" x2="53400" y2="58200"/>
                        <a14:foregroundMark x1="53200" y1="57600" x2="53200" y2="57600"/>
                        <a14:foregroundMark x1="53200" y1="60000" x2="53200" y2="60000"/>
                        <a14:foregroundMark x1="53200" y1="59000" x2="53200" y2="59000"/>
                        <a14:foregroundMark x1="35600" y1="57600" x2="35600" y2="57600"/>
                        <a14:foregroundMark x1="35200" y1="58200" x2="35200" y2="58200"/>
                        <a14:foregroundMark x1="35800" y1="59000" x2="35800" y2="59000"/>
                        <a14:foregroundMark x1="35600" y1="59600" x2="35600" y2="59600"/>
                        <a14:foregroundMark x1="35400" y1="59600" x2="35400" y2="59600"/>
                        <a14:foregroundMark x1="35400" y1="57200" x2="35400" y2="57200"/>
                        <a14:backgroundMark x1="31112" y1="16784" x2="31400" y2="16600"/>
                        <a14:backgroundMark x1="31600" y1="17000" x2="31600" y2="17467"/>
                        <a14:backgroundMark x1="40800" y1="66200" x2="40800" y2="66200"/>
                        <a14:backgroundMark x1="42400" y1="69400" x2="42400" y2="69400"/>
                        <a14:backgroundMark x1="45600" y1="13600" x2="39000" y2="13400"/>
                        <a14:backgroundMark x1="53800" y1="58200" x2="53800" y2="58200"/>
                        <a14:backgroundMark x1="43400" y1="66600" x2="43400" y2="66600"/>
                        <a14:backgroundMark x1="40000" y1="66200" x2="40000" y2="66200"/>
                        <a14:backgroundMark x1="47400" y1="70000" x2="47400" y2="70000"/>
                        <a14:backgroundMark x1="45800" y1="74000" x2="45600" y2="73200"/>
                        <a14:backgroundMark x1="46800" y1="73400" x2="46800" y2="74600"/>
                      </a14:backgroundRemoval>
                    </a14:imgEffect>
                  </a14:imgLayer>
                </a14:imgProps>
              </a:ext>
            </a:extLst>
          </a:blip>
          <a:srcRect l="11109" t="7687" r="9424" b="10533"/>
          <a:stretch/>
        </p:blipFill>
        <p:spPr>
          <a:xfrm>
            <a:off x="3469558" y="2262567"/>
            <a:ext cx="902419" cy="88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296408af0e7_0_7"/>
          <p:cNvPicPr preferRelativeResize="0"/>
          <p:nvPr/>
        </p:nvPicPr>
        <p:blipFill rotWithShape="1"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377" b="94026" l="3821" r="52293">
                        <a14:foregroundMark x1="28821" y1="47792" x2="29367" y2="51039"/>
                        <a14:foregroundMark x1="18341" y1="46234" x2="17031" y2="49481"/>
                        <a14:backgroundMark x1="5677" y1="50779" x2="6114" y2="79221"/>
                        <a14:backgroundMark x1="6114" y1="79221" x2="5568" y2="91818"/>
                        <a14:backgroundMark x1="5240" y1="96883" x2="10808" y2="97792"/>
                        <a14:backgroundMark x1="10808" y1="97792" x2="18231" y2="96623"/>
                        <a14:backgroundMark x1="18231" y1="96623" x2="24236" y2="97922"/>
                        <a14:backgroundMark x1="24236" y1="97922" x2="29148" y2="96494"/>
                        <a14:backgroundMark x1="29148" y1="96494" x2="35262" y2="97273"/>
                        <a14:backgroundMark x1="35262" y1="97273" x2="36026" y2="97143"/>
                        <a14:backgroundMark x1="38210" y1="95584" x2="36135" y2="97403"/>
                        <a14:backgroundMark x1="36135" y1="97403" x2="5349" y2="97403"/>
                        <a14:backgroundMark x1="5568" y1="96494" x2="10371" y2="96494"/>
                        <a14:backgroundMark x1="10371" y1="96494" x2="14083" y2="96364"/>
                        <a14:backgroundMark x1="16266" y1="96494" x2="10808" y2="96623"/>
                        <a14:backgroundMark x1="14847" y1="97013" x2="9607" y2="97013"/>
                        <a14:backgroundMark x1="9389" y1="96883" x2="11900" y2="96883"/>
                        <a14:backgroundMark x1="11900" y1="96883" x2="13865" y2="96234"/>
                        <a14:backgroundMark x1="45742" y1="90649" x2="42904" y2="57662"/>
                        <a14:backgroundMark x1="42904" y1="57662" x2="43886" y2="53506"/>
                        <a14:backgroundMark x1="43886" y1="53506" x2="45961" y2="49740"/>
                        <a14:backgroundMark x1="45961" y1="49740" x2="48908" y2="48961"/>
                        <a14:backgroundMark x1="48908" y1="48961" x2="50655" y2="52468"/>
                        <a14:backgroundMark x1="50655" y1="52468" x2="50655" y2="52468"/>
                        <a14:backgroundMark x1="52074" y1="48831" x2="46070" y2="46883"/>
                        <a14:backgroundMark x1="46070" y1="46883" x2="44105" y2="48701"/>
                        <a14:backgroundMark x1="44105" y1="48701" x2="39410" y2="50909"/>
                        <a14:backgroundMark x1="39083" y1="47922" x2="41157" y2="46364"/>
                        <a14:backgroundMark x1="41157" y1="46364" x2="39956" y2="46623"/>
                        <a14:backgroundMark x1="39847" y1="44935" x2="40611" y2="48442"/>
                        <a14:backgroundMark x1="43886" y1="44416" x2="47489" y2="43506"/>
                        <a14:backgroundMark x1="45633" y1="44805" x2="50000" y2="45974"/>
                        <a14:backgroundMark x1="50000" y1="45974" x2="52729" y2="48052"/>
                        <a14:backgroundMark x1="52729" y1="48052" x2="52948" y2="48052"/>
                        <a14:backgroundMark x1="52293" y1="46883" x2="51965" y2="51039"/>
                        <a14:backgroundMark x1="51965" y1="51039" x2="50873" y2="52597"/>
                        <a14:backgroundMark x1="26092" y1="76234" x2="25764" y2="79221"/>
                        <a14:backgroundMark x1="22162" y1="71688" x2="21507" y2="73636"/>
                        <a14:backgroundMark x1="26092" y1="59610" x2="25873" y2="62468"/>
                        <a14:backgroundMark x1="25873" y1="62078" x2="26092" y2="61688"/>
                        <a14:backgroundMark x1="25546" y1="61169" x2="24782" y2="62078"/>
                        <a14:backgroundMark x1="18450" y1="46234" x2="18450" y2="46234"/>
                        <a14:backgroundMark x1="18231" y1="46234" x2="18231" y2="46234"/>
                        <a14:backgroundMark x1="4913" y1="49091" x2="5022" y2="48571"/>
                        <a14:backgroundMark x1="7642" y1="51039" x2="5895" y2="48182"/>
                        <a14:backgroundMark x1="5895" y1="48182" x2="4039" y2="46753"/>
                        <a14:backgroundMark x1="3930" y1="47273" x2="3930" y2="48442"/>
                      </a14:backgroundRemoval>
                    </a14:imgEffect>
                  </a14:imgLayer>
                </a14:imgProps>
              </a:ext>
            </a:extLst>
          </a:blip>
          <a:srcRect l="12698" t="40649" r="66614" b="6896"/>
          <a:stretch/>
        </p:blipFill>
        <p:spPr>
          <a:xfrm>
            <a:off x="8021620" y="4934555"/>
            <a:ext cx="564843" cy="11327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BD96DCF3-C503-465B-929A-1DC6AF13B587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oogle Shape;91;p1">
            <a:extLst>
              <a:ext uri="{FF2B5EF4-FFF2-40B4-BE49-F238E27FC236}">
                <a16:creationId xmlns:a16="http://schemas.microsoft.com/office/drawing/2014/main" id="{638A439A-57BC-4BE7-9BD0-60AC283A6488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6408af0e7_0_20"/>
          <p:cNvSpPr txBox="1">
            <a:spLocks noGrp="1"/>
          </p:cNvSpPr>
          <p:nvPr>
            <p:ph type="body" idx="1"/>
          </p:nvPr>
        </p:nvSpPr>
        <p:spPr>
          <a:xfrm>
            <a:off x="1981200" y="1419076"/>
            <a:ext cx="8229600" cy="8478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в добавок к основному оборудованию, указанному на схеме, идет дополнительное для его подключения и настройка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Google Shape;161;g296408af0e7_0_20"/>
          <p:cNvSpPr txBox="1"/>
          <p:nvPr/>
        </p:nvSpPr>
        <p:spPr>
          <a:xfrm>
            <a:off x="2333863" y="5324475"/>
            <a:ext cx="160972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ПЛК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Siemens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logo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6D8AF34-355D-4AE5-9D4A-EFF5FF3060BC}"/>
              </a:ext>
            </a:extLst>
          </p:cNvPr>
          <p:cNvGrpSpPr/>
          <p:nvPr/>
        </p:nvGrpSpPr>
        <p:grpSpPr>
          <a:xfrm>
            <a:off x="5315062" y="2571092"/>
            <a:ext cx="1800000" cy="1800000"/>
            <a:chOff x="3127842" y="3187420"/>
            <a:chExt cx="1800000" cy="1800000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92376E7D-B4F8-4715-85FF-4C055A8B129F}"/>
                </a:ext>
              </a:extLst>
            </p:cNvPr>
            <p:cNvSpPr/>
            <p:nvPr/>
          </p:nvSpPr>
          <p:spPr>
            <a:xfrm>
              <a:off x="3127842" y="3187420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2" name="Google Shape;162;g296408af0e7_0_20"/>
            <p:cNvPicPr preferRelativeResize="0"/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426" b="91149" l="8093" r="90144">
                          <a14:foregroundMark x1="8654" y1="17277" x2="8173" y2="20255"/>
                          <a14:foregroundMark x1="91827" y1="80426" x2="90304" y2="22383"/>
                          <a14:foregroundMark x1="90304" y1="22383" x2="63702" y2="13021"/>
                          <a14:foregroundMark x1="33413" y1="8596" x2="25742" y2="8470"/>
                          <a14:foregroundMark x1="28595" y1="68906" x2="29308" y2="69679"/>
                          <a14:foregroundMark x1="25641" y1="65702" x2="27991" y2="68251"/>
                          <a14:foregroundMark x1="60710" y1="89343" x2="67118" y2="90585"/>
                          <a14:foregroundMark x1="28606" y1="76255" x2="28606" y2="76255"/>
                          <a14:foregroundMark x1="31811" y1="81021" x2="31811" y2="81021"/>
                          <a14:foregroundMark x1="33654" y1="81532" x2="33654" y2="81532"/>
                          <a14:foregroundMark x1="37420" y1="84255" x2="37420" y2="84255"/>
                          <a14:foregroundMark x1="36058" y1="84255" x2="36058" y2="84255"/>
                          <a14:foregroundMark x1="34696" y1="82979" x2="34696" y2="82979"/>
                          <a14:backgroundMark x1="30048" y1="70979" x2="39423" y2="78468"/>
                          <a14:backgroundMark x1="64984" y1="88170" x2="38782" y2="80000"/>
                          <a14:backgroundMark x1="38782" y1="80000" x2="36699" y2="78298"/>
                          <a14:backgroundMark x1="39183" y1="82043" x2="42548" y2="84681"/>
                          <a14:backgroundMark x1="44071" y1="86043" x2="61218" y2="87830"/>
                          <a14:backgroundMark x1="70593" y1="90979" x2="67468" y2="91149"/>
                          <a14:backgroundMark x1="60897" y1="89702" x2="56811" y2="88681"/>
                          <a14:backgroundMark x1="28926" y1="69872" x2="28125" y2="67830"/>
                          <a14:backgroundMark x1="39824" y1="80681" x2="43429" y2="84255"/>
                          <a14:backgroundMark x1="27484" y1="69021" x2="28045" y2="69106"/>
                          <a14:backgroundMark x1="29647" y1="69447" x2="32051" y2="72851"/>
                          <a14:backgroundMark x1="43109" y1="84426" x2="43349" y2="85872"/>
                          <a14:backgroundMark x1="38942" y1="80596" x2="38942" y2="80596"/>
                          <a14:backgroundMark x1="37821" y1="79319" x2="39423" y2="80426"/>
                          <a14:backgroundMark x1="39663" y1="81872" x2="39663" y2="80596"/>
                          <a14:backgroundMark x1="23638" y1="7830" x2="23638" y2="7830"/>
                          <a14:backgroundMark x1="23638" y1="7830" x2="23638" y2="7830"/>
                          <a14:backgroundMark x1="25160" y1="7830" x2="22596" y2="94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05663" y="3543830"/>
              <a:ext cx="1244358" cy="127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g296408af0e7_0_20"/>
          <p:cNvSpPr txBox="1"/>
          <p:nvPr/>
        </p:nvSpPr>
        <p:spPr>
          <a:xfrm>
            <a:off x="5357812" y="4354862"/>
            <a:ext cx="171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Фотореле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65" name="Google Shape;165;g296408af0e7_0_20"/>
          <p:cNvSpPr txBox="1"/>
          <p:nvPr/>
        </p:nvSpPr>
        <p:spPr>
          <a:xfrm>
            <a:off x="7915973" y="5324475"/>
            <a:ext cx="227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Датчик движения 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TDM Electric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(1078р)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D33BF-1257-4957-83D8-7382CDC4AECE}"/>
              </a:ext>
            </a:extLst>
          </p:cNvPr>
          <p:cNvSpPr txBox="1"/>
          <p:nvPr/>
        </p:nvSpPr>
        <p:spPr>
          <a:xfrm>
            <a:off x="271462" y="452735"/>
            <a:ext cx="508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ВНЕДРЯЕМОЕ ОБОРУДОВАНИЕ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DA20D47-EEB2-4AA0-867F-53713A00F2EE}"/>
              </a:ext>
            </a:extLst>
          </p:cNvPr>
          <p:cNvGrpSpPr/>
          <p:nvPr/>
        </p:nvGrpSpPr>
        <p:grpSpPr>
          <a:xfrm>
            <a:off x="2238726" y="3428999"/>
            <a:ext cx="1800000" cy="1800000"/>
            <a:chOff x="6772387" y="3910045"/>
            <a:chExt cx="1800000" cy="1800000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0B409F8-FABA-439D-B3E6-79ED683BC332}"/>
                </a:ext>
              </a:extLst>
            </p:cNvPr>
            <p:cNvSpPr/>
            <p:nvPr/>
          </p:nvSpPr>
          <p:spPr>
            <a:xfrm>
              <a:off x="6772387" y="3910045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Google Shape;160;g296408af0e7_0_20">
              <a:extLst>
                <a:ext uri="{FF2B5EF4-FFF2-40B4-BE49-F238E27FC236}">
                  <a16:creationId xmlns:a16="http://schemas.microsoft.com/office/drawing/2014/main" id="{D2020838-33A5-4DBA-AE99-4737AF706389}"/>
                </a:ext>
              </a:extLst>
            </p:cNvPr>
            <p:cNvPicPr preferRelativeResize="0"/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0" b="94550" l="3344" r="97807">
                          <a14:foregroundMark x1="20285" y1="19000" x2="5428" y2="64300"/>
                          <a14:foregroundMark x1="5428" y1="64300" x2="33114" y2="89000"/>
                          <a14:foregroundMark x1="20504" y1="7700" x2="79660" y2="5600"/>
                          <a14:foregroundMark x1="91118" y1="13450" x2="92270" y2="89000"/>
                          <a14:foregroundMark x1="40680" y1="89950" x2="67050" y2="89700"/>
                          <a14:foregroundMark x1="18531" y1="90400" x2="68805" y2="93850"/>
                          <a14:foregroundMark x1="95614" y1="88550" x2="82785" y2="94550"/>
                          <a14:foregroundMark x1="21436" y1="41100" x2="26864" y2="60000"/>
                          <a14:foregroundMark x1="58717" y1="14350" x2="52522" y2="15750"/>
                          <a14:foregroundMark x1="3399" y1="34650" x2="21436" y2="74250"/>
                          <a14:foregroundMark x1="36787" y1="35800" x2="42599" y2="73800"/>
                          <a14:foregroundMark x1="34430" y1="75650" x2="28838" y2="44550"/>
                          <a14:foregroundMark x1="43586" y1="30250" x2="5044" y2="44050"/>
                          <a14:foregroundMark x1="5044" y1="44050" x2="38432" y2="72600"/>
                          <a14:foregroundMark x1="38432" y1="72600" x2="42818" y2="31900"/>
                          <a14:foregroundMark x1="40680" y1="28900" x2="14364" y2="66950"/>
                          <a14:foregroundMark x1="14364" y1="66950" x2="53618" y2="80200"/>
                          <a14:foregroundMark x1="53618" y1="80200" x2="48520" y2="33600"/>
                          <a14:foregroundMark x1="48520" y1="33600" x2="38322" y2="30050"/>
                          <a14:foregroundMark x1="95395" y1="9750" x2="67982" y2="48600"/>
                          <a14:foregroundMark x1="67982" y1="48600" x2="79550" y2="95350"/>
                          <a14:foregroundMark x1="79550" y1="95350" x2="95569" y2="54153"/>
                          <a14:foregroundMark x1="97076" y1="35294" x2="95395" y2="5150"/>
                          <a14:foregroundMark x1="23191" y1="31200" x2="22807" y2="32800"/>
                          <a14:foregroundMark x1="23026" y1="29600" x2="24178" y2="31650"/>
                          <a14:foregroundMark x1="18531" y1="34850" x2="4770" y2="35550"/>
                          <a14:foregroundMark x1="4934" y1="33500" x2="20504" y2="38350"/>
                          <a14:foregroundMark x1="21656" y1="36950" x2="16996" y2="33950"/>
                          <a14:foregroundMark x1="14254" y1="33500" x2="3783" y2="33950"/>
                          <a14:backgroundMark x1="97917" y1="36500" x2="98300" y2="50300"/>
                          <a14:backgroundMark x1="97752" y1="49600" x2="96930" y2="54200"/>
                          <a14:backgroundMark x1="96765" y1="38100" x2="96765" y2="35550"/>
                          <a14:backgroundMark x1="96546" y1="37400" x2="97149" y2="35100"/>
                          <a14:backgroundMark x1="96162" y1="51450" x2="96546" y2="54450"/>
                          <a14:backgroundMark x1="97368" y1="36050" x2="97368" y2="36050"/>
                          <a14:backgroundMark x1="97752" y1="38800" x2="96930" y2="36050"/>
                          <a14:backgroundMark x1="97149" y1="34850" x2="97149" y2="348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26073" y="4334535"/>
              <a:ext cx="1092627" cy="9613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C6F02E2-AEAF-4252-9B39-521F15733AE5}"/>
              </a:ext>
            </a:extLst>
          </p:cNvPr>
          <p:cNvGrpSpPr/>
          <p:nvPr/>
        </p:nvGrpSpPr>
        <p:grpSpPr>
          <a:xfrm>
            <a:off x="8153275" y="3429000"/>
            <a:ext cx="1800000" cy="1800000"/>
            <a:chOff x="3672000" y="4366259"/>
            <a:chExt cx="1800000" cy="180000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DAA29F6-1600-4D8E-9F06-C78EE414A53C}"/>
                </a:ext>
              </a:extLst>
            </p:cNvPr>
            <p:cNvSpPr/>
            <p:nvPr/>
          </p:nvSpPr>
          <p:spPr>
            <a:xfrm>
              <a:off x="3672000" y="4366259"/>
              <a:ext cx="1800000" cy="1800000"/>
            </a:xfrm>
            <a:prstGeom prst="ellipse">
              <a:avLst/>
            </a:prstGeom>
            <a:gradFill flip="none" rotWithShape="1">
              <a:gsLst>
                <a:gs pos="0">
                  <a:srgbClr val="006AB3">
                    <a:shade val="30000"/>
                    <a:satMod val="115000"/>
                  </a:srgbClr>
                </a:gs>
                <a:gs pos="50000">
                  <a:srgbClr val="006AB3">
                    <a:shade val="67500"/>
                    <a:satMod val="115000"/>
                  </a:srgbClr>
                </a:gs>
                <a:gs pos="100000">
                  <a:srgbClr val="006AB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rgbClr val="0056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Google Shape;164;g296408af0e7_0_20">
              <a:extLst>
                <a:ext uri="{FF2B5EF4-FFF2-40B4-BE49-F238E27FC236}">
                  <a16:creationId xmlns:a16="http://schemas.microsoft.com/office/drawing/2014/main" id="{778E9385-6ECE-49B3-A957-7CF2A00BC0EC}"/>
                </a:ext>
              </a:extLst>
            </p:cNvPr>
            <p:cNvPicPr preferRelativeResize="0"/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87266" y1="32459" x2="85912" y2="70416"/>
                          <a14:foregroundMark x1="83984" y1="62974" x2="72031" y2="78717"/>
                          <a14:foregroundMark x1="79688" y1="41108" x2="71406" y2="45481"/>
                          <a14:foregroundMark x1="82500" y1="49368" x2="71875" y2="54130"/>
                          <a14:foregroundMark x1="82344" y1="52672" x2="74063" y2="57434"/>
                          <a14:foregroundMark x1="84141" y1="45675" x2="85234" y2="49951"/>
                          <a14:foregroundMark x1="72656" y1="56365" x2="73438" y2="61808"/>
                          <a14:foregroundMark x1="70234" y1="80758" x2="87578" y2="68805"/>
                          <a14:foregroundMark x1="84922" y1="22546" x2="80156" y2="26433"/>
                          <a14:foregroundMark x1="67734" y1="73178" x2="66797" y2="78717"/>
                          <a14:foregroundMark x1="24453" y1="88824" x2="30625" y2="89699"/>
                          <a14:backgroundMark x1="84609" y1="73178" x2="90156" y2="69193"/>
                          <a14:backgroundMark x1="84922" y1="72109" x2="88281" y2="7026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19511" y="4607838"/>
              <a:ext cx="1704975" cy="131684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560637F-1DD0-47F8-9AA8-CFC0F05AAEE8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oogle Shape;91;p1">
            <a:extLst>
              <a:ext uri="{FF2B5EF4-FFF2-40B4-BE49-F238E27FC236}">
                <a16:creationId xmlns:a16="http://schemas.microsoft.com/office/drawing/2014/main" id="{3A105B80-B3F7-4FD2-BAF1-2142F48469B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body" idx="1"/>
          </p:nvPr>
        </p:nvSpPr>
        <p:spPr>
          <a:xfrm>
            <a:off x="486046" y="1309457"/>
            <a:ext cx="8219256" cy="1728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algn="just">
              <a:lnSpc>
                <a:spcPct val="150000"/>
              </a:lnSpc>
              <a:spcBef>
                <a:spcPts val="0"/>
              </a:spcBef>
              <a:buSzPts val="1600"/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	 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Проект нацелен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на: </a:t>
            </a:r>
          </a:p>
          <a:p>
            <a:pPr marL="342900" algn="just">
              <a:lnSpc>
                <a:spcPct val="150000"/>
              </a:lnSpc>
              <a:spcBef>
                <a:spcPts val="0"/>
              </a:spcBef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администрации районов и городов, </a:t>
            </a:r>
          </a:p>
          <a:p>
            <a:pPr marL="342900" algn="just">
              <a:lnSpc>
                <a:spcPct val="150000"/>
              </a:lnSpc>
              <a:spcBef>
                <a:spcPts val="0"/>
              </a:spcBef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коммерческие организации, предлагающие услуги экскурсионных маршрутов.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925372-9F62-4C0E-88B9-888AB7C7C82D}"/>
              </a:ext>
            </a:extLst>
          </p:cNvPr>
          <p:cNvSpPr txBox="1"/>
          <p:nvPr/>
        </p:nvSpPr>
        <p:spPr>
          <a:xfrm>
            <a:off x="250979" y="452735"/>
            <a:ext cx="257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7DF3EE-ED57-4B25-B8DB-9F0DAC054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12" b="97110" l="1507" r="98904">
                        <a14:foregroundMark x1="45479" y1="19075" x2="45479" y2="19075"/>
                        <a14:foregroundMark x1="46164" y1="28324" x2="46164" y2="28324"/>
                        <a14:foregroundMark x1="46027" y1="39884" x2="46027" y2="39884"/>
                        <a14:foregroundMark x1="44521" y1="59538" x2="44521" y2="59538"/>
                        <a14:foregroundMark x1="46575" y1="68786" x2="46575" y2="68786"/>
                        <a14:foregroundMark x1="45753" y1="80347" x2="45753" y2="80347"/>
                        <a14:foregroundMark x1="5890" y1="46243" x2="5890" y2="46243"/>
                        <a14:foregroundMark x1="7671" y1="45665" x2="7671" y2="45665"/>
                        <a14:foregroundMark x1="4932" y1="46532" x2="4932" y2="46532"/>
                        <a14:foregroundMark x1="685" y1="40462" x2="1781" y2="53468"/>
                        <a14:foregroundMark x1="1781" y1="53468" x2="1507" y2="58671"/>
                        <a14:foregroundMark x1="55890" y1="26590" x2="55890" y2="26590"/>
                        <a14:foregroundMark x1="61370" y1="13873" x2="62329" y2="12428"/>
                        <a14:foregroundMark x1="63151" y1="11272" x2="56438" y2="12139"/>
                        <a14:foregroundMark x1="60137" y1="6647" x2="60959" y2="4624"/>
                        <a14:foregroundMark x1="73425" y1="31792" x2="67123" y2="36127"/>
                        <a14:foregroundMark x1="64795" y1="33526" x2="64795" y2="38439"/>
                        <a14:foregroundMark x1="65205" y1="38728" x2="64110" y2="37572"/>
                        <a14:foregroundMark x1="64521" y1="31503" x2="64521" y2="32659"/>
                        <a14:foregroundMark x1="64521" y1="32659" x2="64521" y2="32659"/>
                        <a14:foregroundMark x1="63836" y1="38150" x2="66027" y2="41040"/>
                        <a14:foregroundMark x1="73014" y1="33237" x2="78493" y2="30347"/>
                        <a14:foregroundMark x1="78493" y1="30347" x2="79041" y2="25145"/>
                        <a14:foregroundMark x1="91233" y1="10116" x2="96438" y2="7803"/>
                        <a14:foregroundMark x1="96438" y1="7803" x2="98356" y2="13584"/>
                        <a14:foregroundMark x1="96849" y1="4913" x2="96164" y2="2890"/>
                        <a14:foregroundMark x1="89315" y1="34682" x2="87260" y2="45376"/>
                        <a14:foregroundMark x1="87260" y1="45376" x2="89452" y2="43064"/>
                        <a14:foregroundMark x1="92603" y1="28902" x2="92192" y2="32081"/>
                        <a14:foregroundMark x1="96438" y1="58382" x2="97397" y2="62717"/>
                        <a14:foregroundMark x1="81781" y1="74277" x2="78493" y2="65029"/>
                        <a14:foregroundMark x1="78493" y1="65029" x2="77123" y2="54335"/>
                        <a14:foregroundMark x1="77123" y1="54335" x2="77123" y2="54335"/>
                        <a14:foregroundMark x1="66438" y1="64162" x2="72192" y2="64451"/>
                        <a14:foregroundMark x1="72192" y1="64451" x2="77534" y2="64162"/>
                        <a14:foregroundMark x1="77534" y1="64162" x2="78219" y2="63873"/>
                        <a14:foregroundMark x1="81096" y1="59827" x2="81644" y2="61272"/>
                        <a14:foregroundMark x1="87123" y1="73410" x2="87123" y2="73988"/>
                        <a14:foregroundMark x1="85205" y1="79191" x2="83151" y2="76879"/>
                        <a14:foregroundMark x1="83973" y1="73988" x2="85890" y2="73988"/>
                        <a14:foregroundMark x1="65890" y1="78324" x2="64658" y2="89306"/>
                        <a14:foregroundMark x1="64658" y1="89306" x2="65890" y2="97110"/>
                        <a14:foregroundMark x1="90959" y1="89595" x2="93836" y2="96532"/>
                        <a14:foregroundMark x1="97534" y1="90173" x2="98904" y2="95954"/>
                        <a14:foregroundMark x1="39863" y1="31503" x2="40137" y2="33815"/>
                        <a14:foregroundMark x1="39178" y1="69075" x2="39863" y2="73121"/>
                        <a14:foregroundMark x1="56301" y1="76301" x2="54384" y2="74566"/>
                        <a14:foregroundMark x1="58767" y1="78324" x2="54521" y2="75723"/>
                        <a14:foregroundMark x1="54658" y1="72543" x2="56301" y2="73410"/>
                        <a14:foregroundMark x1="52877" y1="78902" x2="52192" y2="78613"/>
                        <a14:foregroundMark x1="54384" y1="81792" x2="54384" y2="82659"/>
                        <a14:foregroundMark x1="63836" y1="32948" x2="62877" y2="33526"/>
                        <a14:foregroundMark x1="64521" y1="41329" x2="63836" y2="424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523995"/>
            <a:ext cx="12192000" cy="4334005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A9BEEC2-550D-4191-BFE4-DB76C9BCD692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91;p1">
            <a:extLst>
              <a:ext uri="{FF2B5EF4-FFF2-40B4-BE49-F238E27FC236}">
                <a16:creationId xmlns:a16="http://schemas.microsoft.com/office/drawing/2014/main" id="{F2AF719B-8B02-4E21-B3F9-9859610AAF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478" y="1376065"/>
            <a:ext cx="7561043" cy="4955024"/>
          </a:xfrm>
          <a:prstGeom prst="rect">
            <a:avLst/>
          </a:prstGeom>
          <a:noFill/>
          <a:ln w="28575">
            <a:solidFill>
              <a:srgbClr val="5684BC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23A47C-E34F-4C22-9BA1-E4DCC96553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144" t="53494" r="4124" b="36758"/>
          <a:stretch/>
        </p:blipFill>
        <p:spPr>
          <a:xfrm>
            <a:off x="6031010" y="5380843"/>
            <a:ext cx="3845511" cy="7603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334000-A4C4-4CD5-B1C3-E50256D3EB17}"/>
              </a:ext>
            </a:extLst>
          </p:cNvPr>
          <p:cNvSpPr txBox="1"/>
          <p:nvPr/>
        </p:nvSpPr>
        <p:spPr>
          <a:xfrm>
            <a:off x="230844" y="452735"/>
            <a:ext cx="4526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 ПРОЕКТА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DF7554E-A619-4BB8-8AE8-2E79206010B7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oogle Shape;91;p1">
            <a:extLst>
              <a:ext uri="{FF2B5EF4-FFF2-40B4-BE49-F238E27FC236}">
                <a16:creationId xmlns:a16="http://schemas.microsoft.com/office/drawing/2014/main" id="{6B991DAA-A869-4623-BECB-0C98F3D0EE2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>
            <a:extLst>
              <a:ext uri="{FF2B5EF4-FFF2-40B4-BE49-F238E27FC236}">
                <a16:creationId xmlns:a16="http://schemas.microsoft.com/office/drawing/2014/main" id="{6EF50B3E-FE71-4352-9FDF-8C1289DF21F3}"/>
              </a:ext>
            </a:extLst>
          </p:cNvPr>
          <p:cNvSpPr/>
          <p:nvPr/>
        </p:nvSpPr>
        <p:spPr>
          <a:xfrm>
            <a:off x="8615039" y="1508502"/>
            <a:ext cx="1764359" cy="1783595"/>
          </a:xfrm>
          <a:prstGeom prst="ellipse">
            <a:avLst/>
          </a:prstGeom>
          <a:solidFill>
            <a:srgbClr val="F0F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588140A-F314-4175-BD90-D5F64E43DF97}"/>
              </a:ext>
            </a:extLst>
          </p:cNvPr>
          <p:cNvSpPr/>
          <p:nvPr/>
        </p:nvSpPr>
        <p:spPr>
          <a:xfrm>
            <a:off x="33581" y="-193502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Google Shape;171;g296408af0e7_0_33"/>
          <p:cNvSpPr txBox="1">
            <a:spLocks noGrp="1"/>
          </p:cNvSpPr>
          <p:nvPr>
            <p:ph type="body" idx="1"/>
          </p:nvPr>
        </p:nvSpPr>
        <p:spPr>
          <a:xfrm>
            <a:off x="1981200" y="2400300"/>
            <a:ext cx="4667100" cy="26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Желтая окружность - 83.160 рублей (44шт)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Синяя окружность - 2.400.000 рублей (60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окружность - 75.600 рублей (36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черта - 123.200 рублей (22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Siemens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- 15700 рублей (1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Фотореле - 1500 рублей (1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 движения - 19404 рублей (18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- 2.718.564 рублей.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2" name="Google Shape;172;g296408af0e7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8300" y="2146300"/>
            <a:ext cx="3226800" cy="29210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10287D-E53C-4572-85A3-5327F921BC9C}"/>
              </a:ext>
            </a:extLst>
          </p:cNvPr>
          <p:cNvSpPr txBox="1"/>
          <p:nvPr/>
        </p:nvSpPr>
        <p:spPr>
          <a:xfrm>
            <a:off x="244250" y="452735"/>
            <a:ext cx="635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СТОИМОСТИ ОБОРУДОВАНИЯ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ACD6FDD-85A7-4DE5-82D2-D8031E22BFCA}"/>
              </a:ext>
            </a:extLst>
          </p:cNvPr>
          <p:cNvSpPr/>
          <p:nvPr/>
        </p:nvSpPr>
        <p:spPr>
          <a:xfrm>
            <a:off x="3272025" y="5594003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98B0906-B3F4-44C7-BC99-33AD57DE6E85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oogle Shape;91;p1">
            <a:extLst>
              <a:ext uri="{FF2B5EF4-FFF2-40B4-BE49-F238E27FC236}">
                <a16:creationId xmlns:a16="http://schemas.microsoft.com/office/drawing/2014/main" id="{60AF335B-FC27-4B23-B79C-01134E1880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05409-1959-4EA0-9C27-75D01E3E8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580" y="-8358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денежных средств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ACE0CD-F997-4CFE-833D-DAEC0721C23B}"/>
              </a:ext>
            </a:extLst>
          </p:cNvPr>
          <p:cNvSpPr txBox="1"/>
          <p:nvPr/>
        </p:nvSpPr>
        <p:spPr>
          <a:xfrm>
            <a:off x="257452" y="452735"/>
            <a:ext cx="5539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ДЕНЕЖНЫХ СРЕДСТВ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695768"/>
              </p:ext>
            </p:extLst>
          </p:nvPr>
        </p:nvGraphicFramePr>
        <p:xfrm>
          <a:off x="2120344" y="1251445"/>
          <a:ext cx="8030820" cy="4818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7705">
                  <a:extLst>
                    <a:ext uri="{9D8B030D-6E8A-4147-A177-3AD203B41FA5}">
                      <a16:colId xmlns:a16="http://schemas.microsoft.com/office/drawing/2014/main" val="2233230157"/>
                    </a:ext>
                  </a:extLst>
                </a:gridCol>
                <a:gridCol w="2007705">
                  <a:extLst>
                    <a:ext uri="{9D8B030D-6E8A-4147-A177-3AD203B41FA5}">
                      <a16:colId xmlns:a16="http://schemas.microsoft.com/office/drawing/2014/main" val="3948058683"/>
                    </a:ext>
                  </a:extLst>
                </a:gridCol>
                <a:gridCol w="2007705">
                  <a:extLst>
                    <a:ext uri="{9D8B030D-6E8A-4147-A177-3AD203B41FA5}">
                      <a16:colId xmlns:a16="http://schemas.microsoft.com/office/drawing/2014/main" val="3274308841"/>
                    </a:ext>
                  </a:extLst>
                </a:gridCol>
                <a:gridCol w="2007705">
                  <a:extLst>
                    <a:ext uri="{9D8B030D-6E8A-4147-A177-3AD203B41FA5}">
                      <a16:colId xmlns:a16="http://schemas.microsoft.com/office/drawing/2014/main" val="3759577412"/>
                    </a:ext>
                  </a:extLst>
                </a:gridCol>
              </a:tblGrid>
              <a:tr h="222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Ед. изм.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2025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8963844"/>
                  </a:ext>
                </a:extLst>
              </a:tr>
              <a:tr h="222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7506568"/>
                  </a:ext>
                </a:extLst>
              </a:tr>
              <a:tr h="1157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 Финансирование проекта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1.1 Собственные средства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1.2 Заемные средства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5268045"/>
                  </a:ext>
                </a:extLst>
              </a:tr>
              <a:tr h="689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 Расходы на реализацию проекта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П.3.табл.5.1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16 567,93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17 677,99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0537496"/>
                  </a:ext>
                </a:extLst>
              </a:tr>
              <a:tr h="923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3.Планируемая чистая прибыль от реализации проекта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П.4.табл.5.5.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тыс.руб..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4 224,4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прогноз 9000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7472832"/>
                  </a:ext>
                </a:extLst>
              </a:tr>
              <a:tr h="456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 Численность работающих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2094874"/>
                  </a:ext>
                </a:extLst>
              </a:tr>
              <a:tr h="689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 Срок окупаемости бизнес-проекта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П.6.табл. 5.5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месяцев,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лет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прогноз 2 года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7385237"/>
                  </a:ext>
                </a:extLst>
              </a:tr>
              <a:tr h="456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 Начало реализации проекта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месяц,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Февраль 2024 года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Февраль 2025 года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6343590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8421D01-F23D-4C4C-9D92-6F7AE5BA2426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91;p1">
            <a:extLst>
              <a:ext uri="{FF2B5EF4-FFF2-40B4-BE49-F238E27FC236}">
                <a16:creationId xmlns:a16="http://schemas.microsoft.com/office/drawing/2014/main" id="{BA5554EF-590C-4726-B441-A2550CCFAC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300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514B3AC-8C26-4178-B5F1-82359F092D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86" b="98071" l="3143" r="96476">
                        <a14:foregroundMark x1="43810" y1="9643" x2="61619" y2="8357"/>
                        <a14:foregroundMark x1="41238" y1="79714" x2="53238" y2="80929"/>
                        <a14:foregroundMark x1="32190" y1="77071" x2="9143" y2="95286"/>
                        <a14:foregroundMark x1="19048" y1="94643" x2="3143" y2="96000"/>
                        <a14:foregroundMark x1="36667" y1="46714" x2="39714" y2="48643"/>
                        <a14:foregroundMark x1="60190" y1="49714" x2="64286" y2="49571"/>
                        <a14:foregroundMark x1="96571" y1="92571" x2="72571" y2="81643"/>
                        <a14:foregroundMark x1="73810" y1="85571" x2="44762" y2="88857"/>
                        <a14:foregroundMark x1="57333" y1="92286" x2="38571" y2="94786"/>
                        <a14:foregroundMark x1="5429" y1="98071" x2="93714" y2="96571"/>
                      </a14:backgroundRemoval>
                    </a14:imgEffect>
                  </a14:imgLayer>
                </a14:imgProps>
              </a:ext>
            </a:extLst>
          </a:blip>
          <a:srcRect l="-14983" t="-4808" r="-14892" b="-150"/>
          <a:stretch/>
        </p:blipFill>
        <p:spPr>
          <a:xfrm>
            <a:off x="5465024" y="5107257"/>
            <a:ext cx="1261951" cy="1261781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3B9E6C9-9C53-4AA2-B172-505F582EE1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4186" t="-3432" r="-10926" b="4396"/>
          <a:stretch/>
        </p:blipFill>
        <p:spPr>
          <a:xfrm>
            <a:off x="5550474" y="2489561"/>
            <a:ext cx="1091048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FB319DB-A28C-471C-B249-DED846CBC6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9" b="93878" l="10634" r="89294">
                        <a14:foregroundMark x1="30808" y1="83482" x2="15659" y2="89477"/>
                        <a14:foregroundMark x1="22433" y1="89605" x2="10852" y2="92283"/>
                        <a14:foregroundMark x1="34960" y1="92985" x2="49527" y2="91582"/>
                        <a14:foregroundMark x1="49527" y1="91582" x2="64749" y2="92092"/>
                        <a14:foregroundMark x1="64749" y1="92092" x2="79024" y2="90880"/>
                        <a14:foregroundMark x1="79024" y1="90880" x2="69119" y2="83482"/>
                        <a14:foregroundMark x1="71741" y1="80293" x2="71741" y2="80293"/>
                        <a14:foregroundMark x1="69556" y1="80102" x2="71595" y2="79592"/>
                        <a14:foregroundMark x1="75164" y1="83291" x2="87837" y2="91071"/>
                        <a14:foregroundMark x1="89366" y1="91773" x2="84487" y2="91071"/>
                        <a14:foregroundMark x1="63365" y1="92985" x2="41661" y2="93878"/>
                      </a14:backgroundRemoval>
                    </a14:imgEffect>
                  </a14:imgLayer>
                </a14:imgProps>
              </a:ext>
            </a:extLst>
          </a:blip>
          <a:srcRect l="1195" t="2414" r="2299" b="6803"/>
          <a:stretch/>
        </p:blipFill>
        <p:spPr>
          <a:xfrm>
            <a:off x="4832958" y="3851458"/>
            <a:ext cx="1082522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FAB41A1-F4CF-4448-AB94-D1F7E9017AB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9676" l="250" r="98501">
                        <a14:foregroundMark x1="27171" y1="62685" x2="312" y2="69213"/>
                        <a14:foregroundMark x1="70456" y1="60926" x2="98563" y2="66250"/>
                        <a14:foregroundMark x1="71955" y1="62130" x2="21674" y2="81574"/>
                        <a14:foregroundMark x1="21674" y1="81574" x2="73891" y2="91250"/>
                        <a14:foregroundMark x1="73891" y1="91250" x2="94503" y2="77917"/>
                        <a14:foregroundMark x1="83136" y1="70833" x2="46658" y2="84676"/>
                        <a14:foregroundMark x1="812" y1="82870" x2="54528" y2="98611"/>
                        <a14:foregroundMark x1="54528" y1="98611" x2="94004" y2="99676"/>
                        <a14:foregroundMark x1="94254" y1="90972" x2="92505" y2="76157"/>
                        <a14:foregroundMark x1="33479" y1="12685" x2="58526" y2="11111"/>
                        <a14:backgroundMark x1="17801" y1="23148" x2="8682" y2="53796"/>
                        <a14:backgroundMark x1="81074" y1="37593" x2="73766" y2="54398"/>
                      </a14:backgroundRemoval>
                    </a14:imgEffect>
                  </a14:imgLayer>
                </a14:imgProps>
              </a:ext>
            </a:extLst>
          </a:blip>
          <a:srcRect l="-6618" t="-2011" r="-6972" b="13948"/>
          <a:stretch/>
        </p:blipFill>
        <p:spPr>
          <a:xfrm>
            <a:off x="3802784" y="2948595"/>
            <a:ext cx="1087842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3106C5C-A8CB-4341-A714-49155758405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61" b="70633" l="31250" r="68477">
                        <a14:foregroundMark x1="43347" y1="44196" x2="41641" y2="46014"/>
                        <a14:foregroundMark x1="45547" y1="41852" x2="43396" y2="44144"/>
                        <a14:foregroundMark x1="41641" y1="46014" x2="34727" y2="48945"/>
                        <a14:foregroundMark x1="34727" y1="48945" x2="32930" y2="51055"/>
                        <a14:foregroundMark x1="32930" y1="51055" x2="31719" y2="54396"/>
                        <a14:foregroundMark x1="31719" y1="54396" x2="31367" y2="58089"/>
                        <a14:foregroundMark x1="31367" y1="58089" x2="31797" y2="62603"/>
                        <a14:foregroundMark x1="44766" y1="45135" x2="39453" y2="49004"/>
                        <a14:foregroundMark x1="39453" y1="49004" x2="34961" y2="57796"/>
                        <a14:foregroundMark x1="55977" y1="41911" x2="58117" y2="43668"/>
                        <a14:foregroundMark x1="58070" y1="43657" x2="59414" y2="46366"/>
                        <a14:foregroundMark x1="59414" y1="46366" x2="68086" y2="53283"/>
                        <a14:foregroundMark x1="68086" y1="53283" x2="69492" y2="55920"/>
                        <a14:foregroundMark x1="69492" y1="55920" x2="70430" y2="63658"/>
                        <a14:foregroundMark x1="70430" y1="63658" x2="70078" y2="67116"/>
                        <a14:foregroundMark x1="70078" y1="67116" x2="68477" y2="64596"/>
                        <a14:foregroundMark x1="68477" y1="64596" x2="60117" y2="58499"/>
                        <a14:foregroundMark x1="60117" y1="58499" x2="59336" y2="57268"/>
                        <a14:foregroundMark x1="59336" y1="58148" x2="57578" y2="61547"/>
                        <a14:foregroundMark x1="57578" y1="61547" x2="59492" y2="65182"/>
                        <a14:foregroundMark x1="59492" y1="65182" x2="62930" y2="66471"/>
                        <a14:foregroundMark x1="62930" y1="66471" x2="64492" y2="66295"/>
                        <a14:foregroundMark x1="56914" y1="45428" x2="56367" y2="48652"/>
                        <a14:foregroundMark x1="46641" y1="52403" x2="43203" y2="61665"/>
                        <a14:foregroundMark x1="43203" y1="61665" x2="43203" y2="61665"/>
                        <a14:foregroundMark x1="47813" y1="63834" x2="37813" y2="61372"/>
                        <a14:foregroundMark x1="37813" y1="61372" x2="37813" y2="61372"/>
                        <a14:foregroundMark x1="47070" y1="11079" x2="51445" y2="9261"/>
                        <a14:foregroundMark x1="51445" y1="9261" x2="53672" y2="9320"/>
                        <a14:foregroundMark x1="53672" y1="9320" x2="56016" y2="12134"/>
                        <a14:foregroundMark x1="32031" y1="62134" x2="32461" y2="65475"/>
                        <a14:foregroundMark x1="32461" y1="65475" x2="34844" y2="66764"/>
                        <a14:foregroundMark x1="34844" y1="66764" x2="56133" y2="71395"/>
                        <a14:foregroundMark x1="56133" y1="71395" x2="63008" y2="70633"/>
                        <a14:foregroundMark x1="63008" y1="70633" x2="63398" y2="70633"/>
                        <a14:backgroundMark x1="58984" y1="43083" x2="57969" y2="42849"/>
                        <a14:backgroundMark x1="67930" y1="47362" x2="67266" y2="50528"/>
                        <a14:backgroundMark x1="62578" y1="29132" x2="63008" y2="31008"/>
                        <a14:backgroundMark x1="39375" y1="30774" x2="38164" y2="34056"/>
                        <a14:backgroundMark x1="38164" y1="34056" x2="36367" y2="35229"/>
                        <a14:backgroundMark x1="42930" y1="43376" x2="41758" y2="43845"/>
                        <a14:backgroundMark x1="30820" y1="54338" x2="29375" y2="58030"/>
                        <a14:backgroundMark x1="29375" y1="58030" x2="29023" y2="63072"/>
                        <a14:backgroundMark x1="31094" y1="54689" x2="29727" y2="63247"/>
                      </a14:backgroundRemoval>
                    </a14:imgEffect>
                  </a14:imgLayer>
                </a14:imgProps>
              </a:ext>
            </a:extLst>
          </a:blip>
          <a:srcRect l="29477" t="569" r="29398" b="33460"/>
          <a:stretch/>
        </p:blipFill>
        <p:spPr>
          <a:xfrm>
            <a:off x="6270337" y="3846947"/>
            <a:ext cx="1083080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0056429-3A91-4D93-95DE-A51B0964076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889" b="53333" l="27567" r="78622">
                        <a14:foregroundMark x1="32355" y1="42625" x2="30520" y2="43241"/>
                        <a14:foregroundMark x1="30520" y1="43241" x2="25598" y2="46667"/>
                        <a14:foregroundMark x1="25598" y1="46667" x2="28270" y2="51019"/>
                        <a14:foregroundMark x1="28270" y1="51019" x2="34037" y2="53056"/>
                        <a14:foregroundMark x1="34037" y1="53056" x2="70099" y2="55124"/>
                        <a14:foregroundMark x1="73063" y1="48705" x2="62447" y2="44074"/>
                        <a14:foregroundMark x1="62447" y1="44074" x2="60338" y2="42037"/>
                        <a14:backgroundMark x1="33755" y1="39722" x2="25035" y2="42593"/>
                        <a14:backgroundMark x1="36428" y1="40000" x2="31364" y2="41944"/>
                        <a14:backgroundMark x1="80591" y1="50463" x2="73418" y2="50000"/>
                        <a14:backgroundMark x1="73418" y1="50000" x2="75949" y2="55463"/>
                        <a14:backgroundMark x1="71167" y1="52037" x2="72714" y2="55370"/>
                      </a14:backgroundRemoval>
                    </a14:imgEffect>
                  </a14:imgLayer>
                </a14:imgProps>
              </a:ext>
            </a:extLst>
          </a:blip>
          <a:srcRect l="19209" t="4565" r="12762" b="46776"/>
          <a:stretch/>
        </p:blipFill>
        <p:spPr>
          <a:xfrm>
            <a:off x="7313013" y="4786800"/>
            <a:ext cx="1080022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6BE2433-AF96-4B16-A4E6-56483BE2191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889" b="70000" l="27099" r="60864">
                        <a14:foregroundMark x1="34012" y1="57315" x2="30000" y2="59167"/>
                        <a14:foregroundMark x1="30000" y1="59167" x2="27346" y2="64676"/>
                        <a14:foregroundMark x1="27346" y1="64676" x2="31420" y2="66620"/>
                        <a14:foregroundMark x1="31420" y1="66620" x2="38580" y2="66574"/>
                        <a14:foregroundMark x1="38580" y1="66574" x2="45123" y2="66991"/>
                        <a14:foregroundMark x1="45123" y1="66991" x2="50123" y2="66111"/>
                        <a14:foregroundMark x1="50123" y1="66111" x2="61420" y2="60880"/>
                        <a14:foregroundMark x1="61420" y1="60880" x2="60864" y2="57083"/>
                        <a14:foregroundMark x1="60864" y1="57083" x2="56235" y2="55833"/>
                        <a14:foregroundMark x1="56235" y1="55833" x2="54383" y2="54676"/>
                        <a14:foregroundMark x1="50741" y1="51667" x2="49136" y2="51574"/>
                        <a14:foregroundMark x1="47901" y1="42546" x2="48889" y2="43102"/>
                        <a14:backgroundMark x1="50679" y1="43009" x2="51790" y2="46528"/>
                        <a14:backgroundMark x1="51790" y1="46528" x2="50988" y2="50093"/>
                        <a14:backgroundMark x1="50988" y1="50093" x2="54815" y2="52176"/>
                        <a14:backgroundMark x1="54815" y1="52176" x2="56605" y2="48704"/>
                        <a14:backgroundMark x1="56605" y1="48704" x2="50000" y2="43241"/>
                        <a14:backgroundMark x1="50000" y1="43241" x2="49056" y2="42985"/>
                        <a14:backgroundMark x1="54938" y1="53704" x2="57531" y2="54028"/>
                        <a14:backgroundMark x1="52037" y1="51389" x2="51358" y2="50602"/>
                        <a14:backgroundMark x1="54877" y1="53889" x2="55123" y2="54167"/>
                      </a14:backgroundRemoval>
                    </a14:imgEffect>
                  </a14:imgLayer>
                </a14:imgProps>
              </a:ext>
            </a:extLst>
          </a:blip>
          <a:srcRect l="22577" t="34839" r="36425" b="33398"/>
          <a:stretch/>
        </p:blipFill>
        <p:spPr>
          <a:xfrm>
            <a:off x="2615045" y="3971435"/>
            <a:ext cx="1077914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0770571-8822-40E1-B28C-EB2977223DC2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2605" b="81138" l="1829" r="95732">
                        <a14:foregroundMark x1="55517" y1="22847" x2="57622" y2="22754"/>
                        <a14:foregroundMark x1="37195" y1="23653" x2="53512" y2="22935"/>
                        <a14:foregroundMark x1="57622" y1="22754" x2="62195" y2="24551"/>
                        <a14:foregroundMark x1="34756" y1="64820" x2="27744" y2="68413"/>
                        <a14:foregroundMark x1="26125" y1="68765" x2="25584" y2="68882"/>
                        <a14:foregroundMark x1="8867" y1="72771" x2="5183" y2="76946"/>
                        <a14:foregroundMark x1="5183" y1="76946" x2="46341" y2="81737"/>
                        <a14:foregroundMark x1="46341" y1="81737" x2="80793" y2="82934"/>
                        <a14:foregroundMark x1="80793" y1="82934" x2="88720" y2="80689"/>
                        <a14:foregroundMark x1="88720" y1="80689" x2="95122" y2="77395"/>
                        <a14:foregroundMark x1="95122" y1="77395" x2="94817" y2="72305"/>
                        <a14:foregroundMark x1="94817" y1="72305" x2="90328" y2="70189"/>
                        <a14:foregroundMark x1="83971" y1="67940" x2="74085" y2="65569"/>
                        <a14:foregroundMark x1="77744" y1="68862" x2="69207" y2="74401"/>
                        <a14:foregroundMark x1="69207" y1="74401" x2="68598" y2="75749"/>
                        <a14:foregroundMark x1="82927" y1="71856" x2="61280" y2="77695"/>
                        <a14:foregroundMark x1="32622" y1="73802" x2="45732" y2="76347"/>
                        <a14:foregroundMark x1="45732" y1="76347" x2="53963" y2="76347"/>
                        <a14:foregroundMark x1="29573" y1="70958" x2="33841" y2="75599"/>
                        <a14:foregroundMark x1="33841" y1="75599" x2="41159" y2="79491"/>
                        <a14:foregroundMark x1="41159" y1="79491" x2="52744" y2="81437"/>
                        <a14:foregroundMark x1="52744" y1="81437" x2="55793" y2="81437"/>
                        <a14:foregroundMark x1="82317" y1="78443" x2="37500" y2="78743"/>
                        <a14:foregroundMark x1="13415" y1="74102" x2="29573" y2="72605"/>
                        <a14:foregroundMark x1="13110" y1="75449" x2="7622" y2="76647"/>
                        <a14:foregroundMark x1="5181" y1="74086" x2="2134" y2="74401"/>
                        <a14:foregroundMark x1="7927" y1="73802" x2="5914" y2="74010"/>
                        <a14:foregroundMark x1="83841" y1="66916" x2="95732" y2="67515"/>
                        <a14:foregroundMark x1="24695" y1="51647" x2="26524" y2="54491"/>
                        <a14:foregroundMark x1="29573" y1="54940" x2="25610" y2="54192"/>
                        <a14:foregroundMark x1="24652" y1="46856" x2="26220" y2="46257"/>
                        <a14:foregroundMark x1="23476" y1="47305" x2="24652" y2="46856"/>
                        <a14:foregroundMark x1="22460" y1="46856" x2="21646" y2="47156"/>
                        <a14:foregroundMark x1="24085" y1="46257" x2="22460" y2="46856"/>
                        <a14:backgroundMark x1="30454" y1="56920" x2="33537" y2="60180"/>
                        <a14:backgroundMark x1="33537" y1="60180" x2="32439" y2="63951"/>
                        <a14:backgroundMark x1="86890" y1="49850" x2="87500" y2="47455"/>
                        <a14:backgroundMark x1="85366" y1="50150" x2="85976" y2="47605"/>
                        <a14:backgroundMark x1="24085" y1="68713" x2="3659" y2="70958"/>
                        <a14:backgroundMark x1="3659" y1="70958" x2="1220" y2="72455"/>
                        <a14:backgroundMark x1="25610" y1="69311" x2="27439" y2="68713"/>
                        <a14:backgroundMark x1="25000" y1="68862" x2="26220" y2="68114"/>
                        <a14:backgroundMark x1="96148" y1="67214" x2="97866" y2="67365"/>
                        <a14:backgroundMark x1="54573" y1="22006" x2="52134" y2="21707"/>
                        <a14:backgroundMark x1="84451" y1="31886" x2="77439" y2="27395"/>
                        <a14:backgroundMark x1="77439" y1="27395" x2="72561" y2="26796"/>
                        <a14:backgroundMark x1="86890" y1="50749" x2="85061" y2="55689"/>
                        <a14:backgroundMark x1="21646" y1="46856" x2="21646" y2="46856"/>
                        <a14:backgroundMark x1="21341" y1="47305" x2="21037" y2="48503"/>
                      </a14:backgroundRemoval>
                    </a14:imgEffect>
                  </a14:imgLayer>
                </a14:imgProps>
              </a:ext>
            </a:extLst>
          </a:blip>
          <a:srcRect l="-4682" t="16200" r="-12413" b="22499"/>
          <a:stretch/>
        </p:blipFill>
        <p:spPr>
          <a:xfrm>
            <a:off x="8502861" y="3971435"/>
            <a:ext cx="1078423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0490DAF-608B-41CC-9ACF-20DB4DF7CFA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8426" b="76713" l="15617" r="92778">
                        <a14:foregroundMark x1="40679" y1="54259" x2="34166" y2="58991"/>
                        <a14:foregroundMark x1="31973" y1="61510" x2="31360" y2="62611"/>
                        <a14:foregroundMark x1="27799" y1="64837" x2="20950" y2="67633"/>
                        <a14:foregroundMark x1="20157" y1="68689" x2="19321" y2="71898"/>
                        <a14:foregroundMark x1="19321" y1="71898" x2="23889" y2="74213"/>
                        <a14:foregroundMark x1="23889" y1="74213" x2="62099" y2="80324"/>
                        <a14:foregroundMark x1="62099" y1="80324" x2="70000" y2="79954"/>
                        <a14:foregroundMark x1="70000" y1="79954" x2="87654" y2="75602"/>
                        <a14:foregroundMark x1="87654" y1="75602" x2="90802" y2="72454"/>
                        <a14:foregroundMark x1="90802" y1="72454" x2="84506" y2="65741"/>
                        <a14:foregroundMark x1="84506" y1="65741" x2="75741" y2="64398"/>
                        <a14:foregroundMark x1="75741" y1="64398" x2="69815" y2="61898"/>
                        <a14:foregroundMark x1="69815" y1="61898" x2="69753" y2="57454"/>
                        <a14:foregroundMark x1="69753" y1="57454" x2="64691" y2="56944"/>
                        <a14:foregroundMark x1="64691" y1="56944" x2="62037" y2="61528"/>
                        <a14:foregroundMark x1="62037" y1="61528" x2="55988" y2="65000"/>
                        <a14:foregroundMark x1="55988" y1="65000" x2="48951" y2="66759"/>
                        <a14:foregroundMark x1="48951" y1="66759" x2="43148" y2="64769"/>
                        <a14:foregroundMark x1="43148" y1="64769" x2="40309" y2="60000"/>
                        <a14:foregroundMark x1="40309" y1="60000" x2="40123" y2="54676"/>
                        <a14:foregroundMark x1="27820" y1="64858" x2="21173" y2="67824"/>
                        <a14:foregroundMark x1="20852" y1="68742" x2="19815" y2="71713"/>
                        <a14:foregroundMark x1="19815" y1="71713" x2="26481" y2="74306"/>
                        <a14:foregroundMark x1="26481" y1="74306" x2="71111" y2="76343"/>
                        <a14:foregroundMark x1="71111" y1="76343" x2="76173" y2="75787"/>
                        <a14:foregroundMark x1="76173" y1="75787" x2="82531" y2="72593"/>
                        <a14:foregroundMark x1="82531" y1="72593" x2="83395" y2="68148"/>
                        <a14:foregroundMark x1="83395" y1="68148" x2="79877" y2="65000"/>
                        <a14:foregroundMark x1="79877" y1="65000" x2="78272" y2="64167"/>
                        <a14:foregroundMark x1="67778" y1="63981" x2="21358" y2="70787"/>
                        <a14:foregroundMark x1="21358" y1="70787" x2="29691" y2="75648"/>
                        <a14:foregroundMark x1="29691" y1="75648" x2="42346" y2="76759"/>
                        <a14:foregroundMark x1="42346" y1="76759" x2="68519" y2="75324"/>
                        <a14:foregroundMark x1="32037" y1="65046" x2="20951" y2="67626"/>
                        <a14:foregroundMark x1="17948" y1="70134" x2="16914" y2="71574"/>
                        <a14:foregroundMark x1="16914" y1="71574" x2="18148" y2="75463"/>
                        <a14:foregroundMark x1="18148" y1="75463" x2="25926" y2="75648"/>
                        <a14:foregroundMark x1="25926" y1="75648" x2="31852" y2="75185"/>
                        <a14:foregroundMark x1="31852" y1="75185" x2="37963" y2="75324"/>
                        <a14:foregroundMark x1="24691" y1="66481" x2="19853" y2="67534"/>
                        <a14:foregroundMark x1="17128" y1="69791" x2="15802" y2="71667"/>
                        <a14:foregroundMark x1="15802" y1="71667" x2="15679" y2="75741"/>
                        <a14:foregroundMark x1="15679" y1="75741" x2="16173" y2="76713"/>
                        <a14:foregroundMark x1="81420" y1="66944" x2="92284" y2="70509"/>
                        <a14:foregroundMark x1="92284" y1="70509" x2="92778" y2="74398"/>
                        <a14:foregroundMark x1="92778" y1="74398" x2="83580" y2="75139"/>
                        <a14:backgroundMark x1="34691" y1="41157" x2="33395" y2="50556"/>
                        <a14:backgroundMark x1="36852" y1="34352" x2="36481" y2="36806"/>
                        <a14:backgroundMark x1="40247" y1="31574" x2="38210" y2="34120"/>
                        <a14:backgroundMark x1="36543" y1="43704" x2="36481" y2="51852"/>
                        <a14:backgroundMark x1="36481" y1="51852" x2="32654" y2="59815"/>
                        <a14:backgroundMark x1="32654" y1="59815" x2="29198" y2="62593"/>
                        <a14:backgroundMark x1="29198" y1="62593" x2="18457" y2="65139"/>
                        <a14:backgroundMark x1="18457" y1="65139" x2="15123" y2="69120"/>
                        <a14:backgroundMark x1="15123" y1="69120" x2="19444" y2="54583"/>
                        <a14:backgroundMark x1="19444" y1="54583" x2="24321" y2="52130"/>
                        <a14:backgroundMark x1="24321" y1="52130" x2="29630" y2="52407"/>
                        <a14:backgroundMark x1="29630" y1="52407" x2="34691" y2="49537"/>
                        <a14:backgroundMark x1="34691" y1="49537" x2="37284" y2="45046"/>
                        <a14:backgroundMark x1="37284" y1="45046" x2="36914" y2="43241"/>
                        <a14:backgroundMark x1="36296" y1="42546" x2="36728" y2="42870"/>
                        <a14:backgroundMark x1="30864" y1="63472" x2="28827" y2="63889"/>
                        <a14:backgroundMark x1="19012" y1="68102" x2="17593" y2="68889"/>
                        <a14:backgroundMark x1="19198" y1="66852" x2="16852" y2="69676"/>
                        <a14:backgroundMark x1="20123" y1="68148" x2="19506" y2="67593"/>
                        <a14:backgroundMark x1="29012" y1="64352" x2="28827" y2="65046"/>
                        <a14:backgroundMark x1="30309" y1="63981" x2="31420" y2="63472"/>
                        <a14:backgroundMark x1="31728" y1="63472" x2="30741" y2="62685"/>
                        <a14:backgroundMark x1="31420" y1="63148" x2="31111" y2="63148"/>
                        <a14:backgroundMark x1="29630" y1="64491" x2="27778" y2="64815"/>
                        <a14:backgroundMark x1="19938" y1="67315" x2="19753" y2="68657"/>
                        <a14:backgroundMark x1="20123" y1="67870" x2="20494" y2="66806"/>
                        <a14:backgroundMark x1="31296" y1="62593" x2="30864" y2="63380"/>
                      </a14:backgroundRemoval>
                    </a14:imgEffect>
                  </a14:imgLayer>
                </a14:imgProps>
              </a:ext>
            </a:extLst>
          </a:blip>
          <a:srcRect l="17524" t="22953" r="12833" b="22364"/>
          <a:stretch/>
        </p:blipFill>
        <p:spPr>
          <a:xfrm>
            <a:off x="7301370" y="2890629"/>
            <a:ext cx="1080854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F2B7167-E261-444D-ACFA-B9F97DCE2AFC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0417" b="98565" l="1728" r="98704">
                        <a14:foregroundMark x1="22222" y1="77593" x2="6420" y2="82685"/>
                        <a14:foregroundMark x1="6420" y1="82685" x2="17901" y2="90231"/>
                        <a14:foregroundMark x1="17901" y1="90231" x2="21111" y2="90278"/>
                        <a14:foregroundMark x1="63827" y1="81713" x2="91481" y2="88287"/>
                        <a14:foregroundMark x1="91481" y1="88287" x2="98704" y2="93981"/>
                        <a14:foregroundMark x1="65679" y1="76944" x2="65679" y2="76944"/>
                        <a14:foregroundMark x1="65309" y1="77731" x2="66420" y2="78426"/>
                        <a14:foregroundMark x1="68272" y1="78287" x2="79691" y2="81435"/>
                        <a14:foregroundMark x1="90370" y1="93287" x2="59815" y2="96019"/>
                        <a14:foregroundMark x1="21667" y1="85509" x2="30309" y2="91667"/>
                        <a14:foregroundMark x1="46543" y1="98333" x2="58333" y2="98611"/>
                        <a14:foregroundMark x1="21481" y1="90694" x2="34877" y2="96157"/>
                        <a14:foregroundMark x1="34877" y1="96157" x2="36235" y2="96296"/>
                        <a14:foregroundMark x1="75062" y1="87407" x2="66420" y2="97500"/>
                        <a14:foregroundMark x1="9321" y1="87407" x2="22593" y2="93889"/>
                        <a14:foregroundMark x1="22593" y1="93889" x2="30123" y2="95046"/>
                        <a14:foregroundMark x1="2469" y1="82361" x2="1728" y2="87963"/>
                        <a14:foregroundMark x1="1914" y1="91250" x2="17469" y2="96620"/>
                        <a14:foregroundMark x1="17469" y1="96620" x2="28457" y2="97917"/>
                      </a14:backgroundRemoval>
                    </a14:imgEffect>
                  </a14:imgLayer>
                </a14:imgProps>
              </a:ext>
            </a:extLst>
          </a:blip>
          <a:srcRect l="-10571" t="12703" r="201" b="5704"/>
          <a:stretch/>
        </p:blipFill>
        <p:spPr>
          <a:xfrm>
            <a:off x="3666304" y="4786800"/>
            <a:ext cx="1080861" cy="1080000"/>
          </a:xfrm>
          <a:prstGeom prst="ellipse">
            <a:avLst/>
          </a:prstGeom>
          <a:ln w="28575" cap="rnd">
            <a:solidFill>
              <a:srgbClr val="0065B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CAEE5E1A-3691-4B74-9869-FFBD73503AB2}"/>
              </a:ext>
            </a:extLst>
          </p:cNvPr>
          <p:cNvSpPr/>
          <p:nvPr/>
        </p:nvSpPr>
        <p:spPr>
          <a:xfrm>
            <a:off x="5879998" y="1211577"/>
            <a:ext cx="432000" cy="432000"/>
          </a:xfrm>
          <a:prstGeom prst="ellipse">
            <a:avLst/>
          </a:prstGeom>
          <a:solidFill>
            <a:srgbClr val="CC0000"/>
          </a:solidFill>
          <a:ln>
            <a:solidFill>
              <a:srgbClr val="88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D5E252C7-A40B-4F30-8BE1-D7DB370A769B}"/>
              </a:ext>
            </a:extLst>
          </p:cNvPr>
          <p:cNvSpPr/>
          <p:nvPr/>
        </p:nvSpPr>
        <p:spPr>
          <a:xfrm>
            <a:off x="7084838" y="1708560"/>
            <a:ext cx="360000" cy="360000"/>
          </a:xfrm>
          <a:prstGeom prst="ellipse">
            <a:avLst/>
          </a:prstGeom>
          <a:solidFill>
            <a:srgbClr val="007BC1"/>
          </a:solidFill>
          <a:ln>
            <a:solidFill>
              <a:srgbClr val="0065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A8A6E3B6-67CA-44ED-BABD-8C0B2EE503A1}"/>
              </a:ext>
            </a:extLst>
          </p:cNvPr>
          <p:cNvSpPr/>
          <p:nvPr/>
        </p:nvSpPr>
        <p:spPr>
          <a:xfrm>
            <a:off x="4747164" y="1709438"/>
            <a:ext cx="360000" cy="360000"/>
          </a:xfrm>
          <a:prstGeom prst="ellipse">
            <a:avLst/>
          </a:prstGeom>
          <a:solidFill>
            <a:srgbClr val="007BC1"/>
          </a:solidFill>
          <a:ln>
            <a:solidFill>
              <a:srgbClr val="0065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7DF7A55D-E81A-4D7C-A1DA-155128BD346C}"/>
              </a:ext>
            </a:extLst>
          </p:cNvPr>
          <p:cNvSpPr/>
          <p:nvPr/>
        </p:nvSpPr>
        <p:spPr>
          <a:xfrm>
            <a:off x="3770303" y="2129561"/>
            <a:ext cx="180000" cy="180000"/>
          </a:xfrm>
          <a:prstGeom prst="ellipse">
            <a:avLst/>
          </a:prstGeom>
          <a:solidFill>
            <a:srgbClr val="007BC1"/>
          </a:solidFill>
          <a:ln>
            <a:solidFill>
              <a:srgbClr val="0065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96F21A4B-43EE-4518-8B47-85E6F2DC32A6}"/>
              </a:ext>
            </a:extLst>
          </p:cNvPr>
          <p:cNvSpPr/>
          <p:nvPr/>
        </p:nvSpPr>
        <p:spPr>
          <a:xfrm>
            <a:off x="8241697" y="2129561"/>
            <a:ext cx="180000" cy="180000"/>
          </a:xfrm>
          <a:prstGeom prst="ellipse">
            <a:avLst/>
          </a:prstGeom>
          <a:solidFill>
            <a:srgbClr val="007BC1"/>
          </a:solidFill>
          <a:ln>
            <a:solidFill>
              <a:srgbClr val="0065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A013A096-1ACF-40E2-8BE1-2602F6E2A542}"/>
              </a:ext>
            </a:extLst>
          </p:cNvPr>
          <p:cNvSpPr/>
          <p:nvPr/>
        </p:nvSpPr>
        <p:spPr>
          <a:xfrm>
            <a:off x="2525045" y="1961975"/>
            <a:ext cx="180000" cy="180000"/>
          </a:xfrm>
          <a:prstGeom prst="ellipse">
            <a:avLst/>
          </a:prstGeom>
          <a:solidFill>
            <a:srgbClr val="CC0000"/>
          </a:solidFill>
          <a:ln>
            <a:solidFill>
              <a:srgbClr val="88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CA9FFB47-9232-4D48-9D87-728E1C49B959}"/>
              </a:ext>
            </a:extLst>
          </p:cNvPr>
          <p:cNvSpPr/>
          <p:nvPr/>
        </p:nvSpPr>
        <p:spPr>
          <a:xfrm>
            <a:off x="9491284" y="1961975"/>
            <a:ext cx="180000" cy="180000"/>
          </a:xfrm>
          <a:prstGeom prst="ellipse">
            <a:avLst/>
          </a:prstGeom>
          <a:solidFill>
            <a:srgbClr val="CC0000"/>
          </a:solidFill>
          <a:ln>
            <a:solidFill>
              <a:srgbClr val="88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D6BEA1-7C94-4C9F-9C37-28D1F0BD1A0A}"/>
              </a:ext>
            </a:extLst>
          </p:cNvPr>
          <p:cNvSpPr txBox="1"/>
          <p:nvPr/>
        </p:nvSpPr>
        <p:spPr>
          <a:xfrm>
            <a:off x="257325" y="452735"/>
            <a:ext cx="181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E442F01-46B3-4FF5-B5C8-60D33B8EFA55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oogle Shape;91;p1">
            <a:extLst>
              <a:ext uri="{FF2B5EF4-FFF2-40B4-BE49-F238E27FC236}">
                <a16:creationId xmlns:a16="http://schemas.microsoft.com/office/drawing/2014/main" id="{E5C51147-904C-46AE-8C15-663743C350FE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666C9F-3FC6-4B2B-9B1C-65CF53807863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204" b="60833" l="1856" r="89978">
                        <a14:foregroundMark x1="5642" y1="42527" x2="5286" y2="42857"/>
                        <a14:foregroundMark x1="8166" y1="40185" x2="6027" y2="42169"/>
                        <a14:foregroundMark x1="2067" y1="48707" x2="2524" y2="57824"/>
                        <a14:foregroundMark x1="9428" y1="44398" x2="5939" y2="51991"/>
                        <a14:foregroundMark x1="5939" y1="51991" x2="11581" y2="58380"/>
                        <a14:foregroundMark x1="76095" y1="36528" x2="79436" y2="40602"/>
                        <a14:foregroundMark x1="73200" y1="36157" x2="70527" y2="35046"/>
                        <a14:foregroundMark x1="80178" y1="43380" x2="75724" y2="51852"/>
                        <a14:foregroundMark x1="75724" y1="51852" x2="76095" y2="53287"/>
                        <a14:foregroundMark x1="54491" y1="41528" x2="51819" y2="49722"/>
                        <a14:foregroundMark x1="51819" y1="49722" x2="45063" y2="55926"/>
                        <a14:foregroundMark x1="45063" y1="55926" x2="44915" y2="55972"/>
                        <a14:foregroundMark x1="50631" y1="55046" x2="56273" y2="53611"/>
                        <a14:foregroundMark x1="61990" y1="59167" x2="10171" y2="60833"/>
                        <a14:foregroundMark x1="10171" y1="60833" x2="10542" y2="58519"/>
                        <a14:foregroundMark x1="73571" y1="57639" x2="72903" y2="59491"/>
                        <a14:foregroundMark x1="56867" y1="60509" x2="56867" y2="60509"/>
                        <a14:foregroundMark x1="52561" y1="60602" x2="56867" y2="60185"/>
                        <a14:backgroundMark x1="2821" y1="45278" x2="148" y2="49630"/>
                        <a14:backgroundMark x1="5197" y1="43935" x2="4083" y2="45046"/>
                        <a14:backgroundMark x1="5716" y1="42963" x2="4603" y2="44630"/>
                        <a14:backgroundMark x1="4603" y1="45417" x2="2301" y2="45185"/>
                        <a14:backgroundMark x1="5865" y1="42963" x2="5865" y2="41852"/>
                      </a14:backgroundRemoval>
                    </a14:imgEffect>
                  </a14:imgLayer>
                </a14:imgProps>
              </a:ext>
            </a:extLst>
          </a:blip>
          <a:srcRect l="881" t="1804" r="11067" b="43316"/>
          <a:stretch/>
        </p:blipFill>
        <p:spPr>
          <a:xfrm>
            <a:off x="2296493" y="2555452"/>
            <a:ext cx="1080618" cy="1080000"/>
          </a:xfrm>
          <a:prstGeom prst="ellipse">
            <a:avLst/>
          </a:prstGeom>
          <a:ln w="19050" cap="rnd">
            <a:solidFill>
              <a:srgbClr val="CC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519416-71EB-4920-8D21-8C318873F843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6156" b="99453" l="0" r="99840">
                        <a14:foregroundMark x1="37019" y1="45964" x2="32692" y2="44049"/>
                        <a14:foregroundMark x1="66026" y1="45554" x2="56891" y2="43639"/>
                        <a14:foregroundMark x1="64583" y1="9850" x2="36058" y2="10534"/>
                        <a14:foregroundMark x1="36058" y1="10534" x2="27083" y2="14090"/>
                        <a14:foregroundMark x1="27083" y1="14090" x2="19712" y2="19973"/>
                        <a14:foregroundMark x1="19712" y1="19973" x2="15224" y2="28317"/>
                        <a14:foregroundMark x1="15224" y1="28317" x2="15224" y2="37756"/>
                        <a14:foregroundMark x1="49519" y1="9986" x2="40705" y2="6977"/>
                        <a14:foregroundMark x1="40705" y1="6977" x2="24199" y2="13406"/>
                        <a14:foregroundMark x1="24199" y1="13406" x2="24199" y2="13543"/>
                        <a14:foregroundMark x1="23558" y1="12038" x2="30257" y2="8261"/>
                        <a14:foregroundMark x1="12981" y1="39945" x2="7212" y2="52531"/>
                        <a14:foregroundMark x1="7212" y1="52531" x2="8814" y2="68126"/>
                        <a14:foregroundMark x1="24840" y1="75787" x2="160" y2="84815"/>
                        <a14:foregroundMark x1="75962" y1="84131" x2="71635" y2="92339"/>
                        <a14:foregroundMark x1="71635" y1="92339" x2="81571" y2="93434"/>
                        <a14:foregroundMark x1="81571" y1="93434" x2="84135" y2="93297"/>
                        <a14:foregroundMark x1="91667" y1="93297" x2="65865" y2="99453"/>
                        <a14:foregroundMark x1="65865" y1="99453" x2="13301" y2="95896"/>
                        <a14:foregroundMark x1="14904" y1="82216" x2="6090" y2="89056"/>
                        <a14:foregroundMark x1="6090" y1="89056" x2="4968" y2="96033"/>
                        <a14:foregroundMark x1="4968" y1="96033" x2="5769" y2="97811"/>
                        <a14:foregroundMark x1="76923" y1="78112" x2="99840" y2="89193"/>
                        <a14:foregroundMark x1="19551" y1="12585" x2="23077" y2="11902"/>
                        <a14:foregroundMark x1="58974" y1="7798" x2="41186" y2="6156"/>
                        <a14:foregroundMark x1="41186" y1="6156" x2="30449" y2="9302"/>
                        <a14:backgroundMark x1="18269" y1="9029" x2="29327" y2="4104"/>
                        <a14:backgroundMark x1="32212" y1="5882" x2="29167" y2="7250"/>
                        <a14:backgroundMark x1="40230" y1="4198" x2="40705" y2="4104"/>
                        <a14:backgroundMark x1="39476" y1="4346" x2="39869" y2="4269"/>
                        <a14:backgroundMark x1="34455" y1="5335" x2="39459" y2="4350"/>
                        <a14:backgroundMark x1="45192" y1="3694" x2="51122" y2="3830"/>
                        <a14:backgroundMark x1="12179" y1="24624" x2="5128" y2="38851"/>
                        <a14:backgroundMark x1="6410" y1="39398" x2="2244" y2="58003"/>
                      </a14:backgroundRemoval>
                    </a14:imgEffect>
                  </a14:imgLayer>
                </a14:imgProps>
              </a:ext>
            </a:extLst>
          </a:blip>
          <a:srcRect l="-14834" t="-8326" r="-11551" b="433"/>
          <a:stretch/>
        </p:blipFill>
        <p:spPr>
          <a:xfrm>
            <a:off x="8801676" y="2551013"/>
            <a:ext cx="1079902" cy="1080000"/>
          </a:xfrm>
          <a:prstGeom prst="ellipse">
            <a:avLst/>
          </a:prstGeom>
          <a:ln w="19050" cap="rnd">
            <a:solidFill>
              <a:srgbClr val="CC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255BED3D-A0C4-4E07-A86B-EE8A7D22BE6F}"/>
              </a:ext>
            </a:extLst>
          </p:cNvPr>
          <p:cNvSpPr/>
          <p:nvPr/>
        </p:nvSpPr>
        <p:spPr>
          <a:xfrm>
            <a:off x="2074719" y="885900"/>
            <a:ext cx="1764359" cy="1783595"/>
          </a:xfrm>
          <a:prstGeom prst="ellipse">
            <a:avLst/>
          </a:prstGeom>
          <a:solidFill>
            <a:srgbClr val="F0F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0A27C20-A65E-4CF3-BA4D-611BFD9C2B93}"/>
              </a:ext>
            </a:extLst>
          </p:cNvPr>
          <p:cNvSpPr/>
          <p:nvPr/>
        </p:nvSpPr>
        <p:spPr>
          <a:xfrm>
            <a:off x="8391484" y="4811998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3ABC6D7-5E49-4E6B-815F-4AD33D9B3F8E}"/>
              </a:ext>
            </a:extLst>
          </p:cNvPr>
          <p:cNvSpPr/>
          <p:nvPr/>
        </p:nvSpPr>
        <p:spPr>
          <a:xfrm>
            <a:off x="12700" y="3429001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D26333A-C31C-4896-8F89-BB3402D331C5}"/>
              </a:ext>
            </a:extLst>
          </p:cNvPr>
          <p:cNvSpPr/>
          <p:nvPr/>
        </p:nvSpPr>
        <p:spPr>
          <a:xfrm>
            <a:off x="4999105" y="2669495"/>
            <a:ext cx="2193790" cy="359813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B796893-A0F5-4531-B870-EA92231880EB}"/>
              </a:ext>
            </a:extLst>
          </p:cNvPr>
          <p:cNvSpPr/>
          <p:nvPr/>
        </p:nvSpPr>
        <p:spPr>
          <a:xfrm>
            <a:off x="7206686" y="2404829"/>
            <a:ext cx="879758" cy="856609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829201-1CFE-426E-A806-419DACB7C3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86" b="98071" l="3143" r="96476">
                        <a14:foregroundMark x1="43810" y1="9643" x2="61619" y2="8357"/>
                        <a14:foregroundMark x1="41238" y1="79714" x2="53238" y2="80929"/>
                        <a14:foregroundMark x1="32190" y1="77071" x2="9143" y2="95286"/>
                        <a14:foregroundMark x1="19048" y1="94643" x2="3143" y2="96000"/>
                        <a14:foregroundMark x1="36667" y1="46714" x2="39714" y2="48643"/>
                        <a14:foregroundMark x1="60190" y1="49714" x2="64286" y2="49571"/>
                        <a14:foregroundMark x1="96571" y1="92571" x2="72571" y2="81643"/>
                        <a14:foregroundMark x1="73810" y1="85571" x2="44762" y2="88857"/>
                        <a14:foregroundMark x1="57333" y1="92286" x2="38571" y2="94786"/>
                        <a14:foregroundMark x1="5429" y1="98071" x2="93714" y2="96571"/>
                      </a14:backgroundRemoval>
                    </a14:imgEffect>
                  </a14:imgLayer>
                </a14:imgProps>
              </a:ext>
            </a:extLst>
          </a:blip>
          <a:srcRect l="-14983" t="-4808" r="-14892" b="-150"/>
          <a:stretch/>
        </p:blipFill>
        <p:spPr>
          <a:xfrm>
            <a:off x="5375903" y="1531029"/>
            <a:ext cx="1440194" cy="1440000"/>
          </a:xfrm>
          <a:prstGeom prst="ellipse">
            <a:avLst/>
          </a:prstGeom>
          <a:solidFill>
            <a:schemeClr val="bg1"/>
          </a:solidFill>
          <a:ln w="57150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3850EC4-EB75-44D3-B164-E2497FCF4E79}"/>
              </a:ext>
            </a:extLst>
          </p:cNvPr>
          <p:cNvSpPr/>
          <p:nvPr/>
        </p:nvSpPr>
        <p:spPr>
          <a:xfrm>
            <a:off x="2343159" y="2669495"/>
            <a:ext cx="2193790" cy="35981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884180B-F02F-4476-8AE4-DD53A6F26077}"/>
              </a:ext>
            </a:extLst>
          </p:cNvPr>
          <p:cNvSpPr/>
          <p:nvPr/>
        </p:nvSpPr>
        <p:spPr>
          <a:xfrm>
            <a:off x="7655051" y="2669495"/>
            <a:ext cx="2193790" cy="359813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907E32-EC57-40BD-8ACF-75D1CB7D68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4186" t="-3432" r="-10926" b="4396"/>
          <a:stretch/>
        </p:blipFill>
        <p:spPr>
          <a:xfrm>
            <a:off x="2888267" y="1891029"/>
            <a:ext cx="1091048" cy="108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7B997CA-437B-4867-94BD-7AD0D0582E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9" b="93878" l="10634" r="89294">
                        <a14:foregroundMark x1="30808" y1="83482" x2="15659" y2="89477"/>
                        <a14:foregroundMark x1="22433" y1="89605" x2="10852" y2="92283"/>
                        <a14:foregroundMark x1="34960" y1="92985" x2="49527" y2="91582"/>
                        <a14:foregroundMark x1="49527" y1="91582" x2="64749" y2="92092"/>
                        <a14:foregroundMark x1="64749" y1="92092" x2="79024" y2="90880"/>
                        <a14:foregroundMark x1="79024" y1="90880" x2="69119" y2="83482"/>
                        <a14:foregroundMark x1="71741" y1="80293" x2="71741" y2="80293"/>
                        <a14:foregroundMark x1="69556" y1="80102" x2="71595" y2="79592"/>
                        <a14:foregroundMark x1="75164" y1="83291" x2="87837" y2="91071"/>
                        <a14:foregroundMark x1="89366" y1="91773" x2="84487" y2="91071"/>
                        <a14:foregroundMark x1="63365" y1="92985" x2="41661" y2="93878"/>
                      </a14:backgroundRemoval>
                    </a14:imgEffect>
                  </a14:imgLayer>
                </a14:imgProps>
              </a:ext>
            </a:extLst>
          </a:blip>
          <a:srcRect l="1195" t="2414" r="2299" b="6803"/>
          <a:stretch/>
        </p:blipFill>
        <p:spPr>
          <a:xfrm>
            <a:off x="8210685" y="1891029"/>
            <a:ext cx="1082522" cy="108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C9F8F0-2A7E-4DCF-AE6A-AD80E55EEB5E}"/>
              </a:ext>
            </a:extLst>
          </p:cNvPr>
          <p:cNvSpPr txBox="1"/>
          <p:nvPr/>
        </p:nvSpPr>
        <p:spPr>
          <a:xfrm>
            <a:off x="4983358" y="3110662"/>
            <a:ext cx="2225289" cy="266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БРАТКОВ И.И.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176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ПРОЕКТА</a:t>
            </a:r>
          </a:p>
          <a:p>
            <a:pPr algn="ctr"/>
            <a:endParaRPr lang="ru-RU" sz="1600" dirty="0">
              <a:solidFill>
                <a:srgbClr val="1176C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1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командой 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16E7C4-5986-4CC9-AC49-4B2FBDC19B4C}"/>
              </a:ext>
            </a:extLst>
          </p:cNvPr>
          <p:cNvSpPr txBox="1"/>
          <p:nvPr/>
        </p:nvSpPr>
        <p:spPr>
          <a:xfrm>
            <a:off x="2555322" y="3105260"/>
            <a:ext cx="176435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МЕХНЕЦОВ А.А.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Редактор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Редактирование документов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Наработка редакторской базы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BC1601-19E2-4018-B1EA-EAC899BE7365}"/>
              </a:ext>
            </a:extLst>
          </p:cNvPr>
          <p:cNvSpPr txBox="1"/>
          <p:nvPr/>
        </p:nvSpPr>
        <p:spPr>
          <a:xfrm>
            <a:off x="7869767" y="3105260"/>
            <a:ext cx="176435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ШЕСТАКОВ М.Ю.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Редактор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Редактирование документов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Наработка редакторской базы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241A2F8-DDD9-4596-8369-8E54C9BEBCAE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DD3353-9E4F-4288-8124-B36020563007}"/>
              </a:ext>
            </a:extLst>
          </p:cNvPr>
          <p:cNvSpPr txBox="1"/>
          <p:nvPr/>
        </p:nvSpPr>
        <p:spPr>
          <a:xfrm>
            <a:off x="257325" y="452735"/>
            <a:ext cx="181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27" name="Google Shape;91;p1">
            <a:extLst>
              <a:ext uri="{FF2B5EF4-FFF2-40B4-BE49-F238E27FC236}">
                <a16:creationId xmlns:a16="http://schemas.microsoft.com/office/drawing/2014/main" id="{34F562FA-CAFA-4F8E-8A56-C76597CE436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2423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>
            <a:extLst>
              <a:ext uri="{FF2B5EF4-FFF2-40B4-BE49-F238E27FC236}">
                <a16:creationId xmlns:a16="http://schemas.microsoft.com/office/drawing/2014/main" id="{3E8AD3AC-92A1-42FC-9E2E-0EAC1D95F239}"/>
              </a:ext>
            </a:extLst>
          </p:cNvPr>
          <p:cNvSpPr/>
          <p:nvPr/>
        </p:nvSpPr>
        <p:spPr>
          <a:xfrm>
            <a:off x="1599029" y="5363795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035A5D45-DF2A-4106-BA66-595EB18FFF4F}"/>
              </a:ext>
            </a:extLst>
          </p:cNvPr>
          <p:cNvSpPr/>
          <p:nvPr/>
        </p:nvSpPr>
        <p:spPr>
          <a:xfrm>
            <a:off x="7526581" y="-464572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4302CB3-763F-4E83-A3FD-BA8014F96950}"/>
              </a:ext>
            </a:extLst>
          </p:cNvPr>
          <p:cNvSpPr/>
          <p:nvPr/>
        </p:nvSpPr>
        <p:spPr>
          <a:xfrm>
            <a:off x="4999105" y="2469470"/>
            <a:ext cx="2193790" cy="35981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630347-DF32-4D26-BC74-DB90B1E6345C}"/>
              </a:ext>
            </a:extLst>
          </p:cNvPr>
          <p:cNvSpPr txBox="1"/>
          <p:nvPr/>
        </p:nvSpPr>
        <p:spPr>
          <a:xfrm>
            <a:off x="5211268" y="2905236"/>
            <a:ext cx="176435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ГОРУШКИНА Е.И.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экономический действий внутри проекта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E0E0A13-BBE5-4605-85CB-48F9902ADA4E}"/>
              </a:ext>
            </a:extLst>
          </p:cNvPr>
          <p:cNvSpPr/>
          <p:nvPr/>
        </p:nvSpPr>
        <p:spPr>
          <a:xfrm>
            <a:off x="2247681" y="2469470"/>
            <a:ext cx="2193790" cy="35981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66611D-44EE-4595-8299-D2F2404A8078}"/>
              </a:ext>
            </a:extLst>
          </p:cNvPr>
          <p:cNvSpPr txBox="1"/>
          <p:nvPr/>
        </p:nvSpPr>
        <p:spPr>
          <a:xfrm>
            <a:off x="2459844" y="2905236"/>
            <a:ext cx="17643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СЕРОВ А.В.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</a:p>
          <a:p>
            <a:pPr algn="ctr"/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реализация рекламной стратегии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BF609A-D2D7-4F02-A20C-27C03A676126}"/>
              </a:ext>
            </a:extLst>
          </p:cNvPr>
          <p:cNvSpPr/>
          <p:nvPr/>
        </p:nvSpPr>
        <p:spPr>
          <a:xfrm>
            <a:off x="7756376" y="2469470"/>
            <a:ext cx="2193790" cy="35981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C32DC1-83C9-4AEB-947F-DC0038F75E22}"/>
              </a:ext>
            </a:extLst>
          </p:cNvPr>
          <p:cNvSpPr txBox="1"/>
          <p:nvPr/>
        </p:nvSpPr>
        <p:spPr>
          <a:xfrm>
            <a:off x="7968539" y="2905236"/>
            <a:ext cx="176435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ГРИЧЕНОВСКИЙ Н.С.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Таргетолог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и настройка рекламных предложений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DB9E1A-6778-4CCE-9A97-2B72CEB78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261" b="70633" l="31250" r="68477">
                        <a14:foregroundMark x1="43347" y1="44196" x2="41641" y2="46014"/>
                        <a14:foregroundMark x1="45547" y1="41852" x2="43396" y2="44144"/>
                        <a14:foregroundMark x1="41641" y1="46014" x2="34727" y2="48945"/>
                        <a14:foregroundMark x1="34727" y1="48945" x2="32930" y2="51055"/>
                        <a14:foregroundMark x1="32930" y1="51055" x2="31719" y2="54396"/>
                        <a14:foregroundMark x1="31719" y1="54396" x2="31367" y2="58089"/>
                        <a14:foregroundMark x1="31367" y1="58089" x2="31797" y2="62603"/>
                        <a14:foregroundMark x1="44766" y1="45135" x2="39453" y2="49004"/>
                        <a14:foregroundMark x1="39453" y1="49004" x2="34961" y2="57796"/>
                        <a14:foregroundMark x1="55977" y1="41911" x2="58117" y2="43668"/>
                        <a14:foregroundMark x1="58070" y1="43657" x2="59414" y2="46366"/>
                        <a14:foregroundMark x1="59414" y1="46366" x2="68086" y2="53283"/>
                        <a14:foregroundMark x1="68086" y1="53283" x2="69492" y2="55920"/>
                        <a14:foregroundMark x1="69492" y1="55920" x2="70430" y2="63658"/>
                        <a14:foregroundMark x1="70430" y1="63658" x2="70078" y2="67116"/>
                        <a14:foregroundMark x1="70078" y1="67116" x2="68477" y2="64596"/>
                        <a14:foregroundMark x1="68477" y1="64596" x2="60117" y2="58499"/>
                        <a14:foregroundMark x1="60117" y1="58499" x2="59336" y2="57268"/>
                        <a14:foregroundMark x1="59336" y1="58148" x2="57578" y2="61547"/>
                        <a14:foregroundMark x1="57578" y1="61547" x2="59492" y2="65182"/>
                        <a14:foregroundMark x1="59492" y1="65182" x2="62930" y2="66471"/>
                        <a14:foregroundMark x1="62930" y1="66471" x2="64492" y2="66295"/>
                        <a14:foregroundMark x1="56914" y1="45428" x2="56367" y2="48652"/>
                        <a14:foregroundMark x1="46641" y1="52403" x2="43203" y2="61665"/>
                        <a14:foregroundMark x1="43203" y1="61665" x2="43203" y2="61665"/>
                        <a14:foregroundMark x1="47813" y1="63834" x2="37813" y2="61372"/>
                        <a14:foregroundMark x1="37813" y1="61372" x2="37813" y2="61372"/>
                        <a14:foregroundMark x1="47070" y1="11079" x2="51445" y2="9261"/>
                        <a14:foregroundMark x1="51445" y1="9261" x2="53672" y2="9320"/>
                        <a14:foregroundMark x1="53672" y1="9320" x2="56016" y2="12134"/>
                        <a14:foregroundMark x1="32031" y1="62134" x2="32461" y2="65475"/>
                        <a14:foregroundMark x1="32461" y1="65475" x2="34844" y2="66764"/>
                        <a14:foregroundMark x1="34844" y1="66764" x2="56133" y2="71395"/>
                        <a14:foregroundMark x1="56133" y1="71395" x2="63008" y2="70633"/>
                        <a14:foregroundMark x1="63008" y1="70633" x2="63398" y2="70633"/>
                        <a14:backgroundMark x1="58984" y1="43083" x2="57969" y2="42849"/>
                        <a14:backgroundMark x1="67930" y1="47362" x2="67266" y2="50528"/>
                        <a14:backgroundMark x1="62578" y1="29132" x2="63008" y2="31008"/>
                        <a14:backgroundMark x1="39375" y1="30774" x2="38164" y2="34056"/>
                        <a14:backgroundMark x1="38164" y1="34056" x2="36367" y2="35229"/>
                        <a14:backgroundMark x1="42930" y1="43376" x2="41758" y2="43845"/>
                        <a14:backgroundMark x1="30820" y1="54338" x2="29375" y2="58030"/>
                        <a14:backgroundMark x1="29375" y1="58030" x2="29023" y2="63072"/>
                        <a14:backgroundMark x1="31094" y1="54689" x2="29727" y2="63247"/>
                      </a14:backgroundRemoval>
                    </a14:imgEffect>
                  </a14:imgLayer>
                </a14:imgProps>
              </a:ext>
            </a:extLst>
          </a:blip>
          <a:srcRect l="29477" t="569" r="29398" b="33460"/>
          <a:stretch/>
        </p:blipFill>
        <p:spPr>
          <a:xfrm>
            <a:off x="5550060" y="1691004"/>
            <a:ext cx="1083080" cy="108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9EEE216-D98A-4E32-BAFE-90EA13FF82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417" b="98565" l="1728" r="98704">
                        <a14:foregroundMark x1="22222" y1="77593" x2="6420" y2="82685"/>
                        <a14:foregroundMark x1="6420" y1="82685" x2="17901" y2="90231"/>
                        <a14:foregroundMark x1="17901" y1="90231" x2="21111" y2="90278"/>
                        <a14:foregroundMark x1="63827" y1="81713" x2="91481" y2="88287"/>
                        <a14:foregroundMark x1="91481" y1="88287" x2="98704" y2="93981"/>
                        <a14:foregroundMark x1="65679" y1="76944" x2="65679" y2="76944"/>
                        <a14:foregroundMark x1="65309" y1="77731" x2="66420" y2="78426"/>
                        <a14:foregroundMark x1="68272" y1="78287" x2="79691" y2="81435"/>
                        <a14:foregroundMark x1="90370" y1="93287" x2="59815" y2="96019"/>
                        <a14:foregroundMark x1="21667" y1="85509" x2="30309" y2="91667"/>
                        <a14:foregroundMark x1="46543" y1="98333" x2="58333" y2="98611"/>
                        <a14:foregroundMark x1="21481" y1="90694" x2="34877" y2="96157"/>
                        <a14:foregroundMark x1="34877" y1="96157" x2="36235" y2="96296"/>
                        <a14:foregroundMark x1="75062" y1="87407" x2="66420" y2="97500"/>
                        <a14:foregroundMark x1="9321" y1="87407" x2="22593" y2="93889"/>
                        <a14:foregroundMark x1="22593" y1="93889" x2="30123" y2="95046"/>
                        <a14:foregroundMark x1="2469" y1="82361" x2="1728" y2="87963"/>
                        <a14:foregroundMark x1="1914" y1="91250" x2="17469" y2="96620"/>
                        <a14:foregroundMark x1="17469" y1="96620" x2="28457" y2="97917"/>
                      </a14:backgroundRemoval>
                    </a14:imgEffect>
                  </a14:imgLayer>
                </a14:imgProps>
              </a:ext>
            </a:extLst>
          </a:blip>
          <a:srcRect l="-10571" t="12703" r="201" b="5704"/>
          <a:stretch/>
        </p:blipFill>
        <p:spPr>
          <a:xfrm>
            <a:off x="2801592" y="1691004"/>
            <a:ext cx="1080861" cy="108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BE0545-6E66-49D4-A998-2A8B0AC2EE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605" b="81138" l="1829" r="95732">
                        <a14:foregroundMark x1="55517" y1="22847" x2="57622" y2="22754"/>
                        <a14:foregroundMark x1="37195" y1="23653" x2="53512" y2="22935"/>
                        <a14:foregroundMark x1="57622" y1="22754" x2="62195" y2="24551"/>
                        <a14:foregroundMark x1="34756" y1="64820" x2="27744" y2="68413"/>
                        <a14:foregroundMark x1="26125" y1="68765" x2="25584" y2="68882"/>
                        <a14:foregroundMark x1="8867" y1="72771" x2="5183" y2="76946"/>
                        <a14:foregroundMark x1="5183" y1="76946" x2="46341" y2="81737"/>
                        <a14:foregroundMark x1="46341" y1="81737" x2="80793" y2="82934"/>
                        <a14:foregroundMark x1="80793" y1="82934" x2="88720" y2="80689"/>
                        <a14:foregroundMark x1="88720" y1="80689" x2="95122" y2="77395"/>
                        <a14:foregroundMark x1="95122" y1="77395" x2="94817" y2="72305"/>
                        <a14:foregroundMark x1="94817" y1="72305" x2="90328" y2="70189"/>
                        <a14:foregroundMark x1="83971" y1="67940" x2="74085" y2="65569"/>
                        <a14:foregroundMark x1="77744" y1="68862" x2="69207" y2="74401"/>
                        <a14:foregroundMark x1="69207" y1="74401" x2="68598" y2="75749"/>
                        <a14:foregroundMark x1="82927" y1="71856" x2="61280" y2="77695"/>
                        <a14:foregroundMark x1="32622" y1="73802" x2="45732" y2="76347"/>
                        <a14:foregroundMark x1="45732" y1="76347" x2="53963" y2="76347"/>
                        <a14:foregroundMark x1="29573" y1="70958" x2="33841" y2="75599"/>
                        <a14:foregroundMark x1="33841" y1="75599" x2="41159" y2="79491"/>
                        <a14:foregroundMark x1="41159" y1="79491" x2="52744" y2="81437"/>
                        <a14:foregroundMark x1="52744" y1="81437" x2="55793" y2="81437"/>
                        <a14:foregroundMark x1="82317" y1="78443" x2="37500" y2="78743"/>
                        <a14:foregroundMark x1="13415" y1="74102" x2="29573" y2="72605"/>
                        <a14:foregroundMark x1="13110" y1="75449" x2="7622" y2="76647"/>
                        <a14:foregroundMark x1="5181" y1="74086" x2="2134" y2="74401"/>
                        <a14:foregroundMark x1="7927" y1="73802" x2="5914" y2="74010"/>
                        <a14:foregroundMark x1="83841" y1="66916" x2="95732" y2="67515"/>
                        <a14:foregroundMark x1="24695" y1="51647" x2="26524" y2="54491"/>
                        <a14:foregroundMark x1="29573" y1="54940" x2="25610" y2="54192"/>
                        <a14:foregroundMark x1="24652" y1="46856" x2="26220" y2="46257"/>
                        <a14:foregroundMark x1="23476" y1="47305" x2="24652" y2="46856"/>
                        <a14:foregroundMark x1="22460" y1="46856" x2="21646" y2="47156"/>
                        <a14:foregroundMark x1="24085" y1="46257" x2="22460" y2="46856"/>
                        <a14:backgroundMark x1="30454" y1="56920" x2="33537" y2="60180"/>
                        <a14:backgroundMark x1="33537" y1="60180" x2="32439" y2="63951"/>
                        <a14:backgroundMark x1="86890" y1="49850" x2="87500" y2="47455"/>
                        <a14:backgroundMark x1="85366" y1="50150" x2="85976" y2="47605"/>
                        <a14:backgroundMark x1="24085" y1="68713" x2="3659" y2="70958"/>
                        <a14:backgroundMark x1="3659" y1="70958" x2="1220" y2="72455"/>
                        <a14:backgroundMark x1="25610" y1="69311" x2="27439" y2="68713"/>
                        <a14:backgroundMark x1="25000" y1="68862" x2="26220" y2="68114"/>
                        <a14:backgroundMark x1="96148" y1="67214" x2="97866" y2="67365"/>
                        <a14:backgroundMark x1="54573" y1="22006" x2="52134" y2="21707"/>
                        <a14:backgroundMark x1="84451" y1="31886" x2="77439" y2="27395"/>
                        <a14:backgroundMark x1="77439" y1="27395" x2="72561" y2="26796"/>
                        <a14:backgroundMark x1="86890" y1="50749" x2="85061" y2="55689"/>
                        <a14:backgroundMark x1="21646" y1="46856" x2="21646" y2="46856"/>
                        <a14:backgroundMark x1="21341" y1="47305" x2="21037" y2="48503"/>
                      </a14:backgroundRemoval>
                    </a14:imgEffect>
                  </a14:imgLayer>
                </a14:imgProps>
              </a:ext>
            </a:extLst>
          </a:blip>
          <a:srcRect l="-4682" t="16200" r="-12413" b="22499"/>
          <a:stretch/>
        </p:blipFill>
        <p:spPr>
          <a:xfrm>
            <a:off x="8311987" y="1691004"/>
            <a:ext cx="1078423" cy="108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D9EBC0BF-6F70-41BE-B60C-F2B014779BD3}"/>
              </a:ext>
            </a:extLst>
          </p:cNvPr>
          <p:cNvSpPr/>
          <p:nvPr/>
        </p:nvSpPr>
        <p:spPr>
          <a:xfrm>
            <a:off x="2361712" y="966675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7706D28-C277-495C-872E-E858D354E505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A629B61-FABB-4CB4-8C4E-0AF4BB8918BD}"/>
              </a:ext>
            </a:extLst>
          </p:cNvPr>
          <p:cNvSpPr txBox="1"/>
          <p:nvPr/>
        </p:nvSpPr>
        <p:spPr>
          <a:xfrm>
            <a:off x="257325" y="452735"/>
            <a:ext cx="181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26" name="Google Shape;91;p1">
            <a:extLst>
              <a:ext uri="{FF2B5EF4-FFF2-40B4-BE49-F238E27FC236}">
                <a16:creationId xmlns:a16="http://schemas.microsoft.com/office/drawing/2014/main" id="{DFB992ED-E677-4331-B598-A19ED2B4F2C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4608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8007238E-7799-4BA0-8924-C273222F0207}"/>
              </a:ext>
            </a:extLst>
          </p:cNvPr>
          <p:cNvSpPr/>
          <p:nvPr/>
        </p:nvSpPr>
        <p:spPr>
          <a:xfrm>
            <a:off x="3999451" y="5637286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8CFBD0EA-A336-46A3-BCEE-F8D3E949CCCC}"/>
              </a:ext>
            </a:extLst>
          </p:cNvPr>
          <p:cNvSpPr/>
          <p:nvPr/>
        </p:nvSpPr>
        <p:spPr>
          <a:xfrm>
            <a:off x="10441613" y="5515295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E8C18BB9-0960-4757-8CD9-6017744F4537}"/>
              </a:ext>
            </a:extLst>
          </p:cNvPr>
          <p:cNvSpPr/>
          <p:nvPr/>
        </p:nvSpPr>
        <p:spPr>
          <a:xfrm>
            <a:off x="1356735" y="2822503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A6014DA-208F-434A-8FE2-2561ACA9579C}"/>
              </a:ext>
            </a:extLst>
          </p:cNvPr>
          <p:cNvSpPr/>
          <p:nvPr/>
        </p:nvSpPr>
        <p:spPr>
          <a:xfrm>
            <a:off x="2863947" y="-1314729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9BB82F7-6753-4E3C-B133-9DD123E17B34}"/>
              </a:ext>
            </a:extLst>
          </p:cNvPr>
          <p:cNvSpPr/>
          <p:nvPr/>
        </p:nvSpPr>
        <p:spPr>
          <a:xfrm>
            <a:off x="4135639" y="2410806"/>
            <a:ext cx="1764359" cy="32264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239CAC-5B5D-423A-BA93-0E08D83B01B0}"/>
              </a:ext>
            </a:extLst>
          </p:cNvPr>
          <p:cNvSpPr txBox="1"/>
          <p:nvPr/>
        </p:nvSpPr>
        <p:spPr>
          <a:xfrm>
            <a:off x="4085292" y="2755783"/>
            <a:ext cx="18541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СЕЛИВАНОВСКИЙ С.П.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2126632-E3AF-46BF-85B0-FDC7C8C60B6C}"/>
              </a:ext>
            </a:extLst>
          </p:cNvPr>
          <p:cNvSpPr/>
          <p:nvPr/>
        </p:nvSpPr>
        <p:spPr>
          <a:xfrm>
            <a:off x="6292005" y="2410806"/>
            <a:ext cx="1764359" cy="32264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3ED3E-BEBA-431B-A54A-DDF737B5B94D}"/>
              </a:ext>
            </a:extLst>
          </p:cNvPr>
          <p:cNvSpPr txBox="1"/>
          <p:nvPr/>
        </p:nvSpPr>
        <p:spPr>
          <a:xfrm>
            <a:off x="6356526" y="2768542"/>
            <a:ext cx="16582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 А.Н.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рынка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сметы проекта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3D3FF95-6408-4094-AA63-9CC1D9E57712}"/>
              </a:ext>
            </a:extLst>
          </p:cNvPr>
          <p:cNvSpPr/>
          <p:nvPr/>
        </p:nvSpPr>
        <p:spPr>
          <a:xfrm>
            <a:off x="1979273" y="2410806"/>
            <a:ext cx="1764359" cy="32264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0458A3-9792-4069-82F6-16A9568A9CEF}"/>
              </a:ext>
            </a:extLst>
          </p:cNvPr>
          <p:cNvSpPr txBox="1"/>
          <p:nvPr/>
        </p:nvSpPr>
        <p:spPr>
          <a:xfrm>
            <a:off x="1927034" y="2768542"/>
            <a:ext cx="18541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ШИЛОВСКИЙ С.К.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обстановки объектов оптимизации</a:t>
            </a: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Укомплектовывание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F252FF1-FB91-4072-8C4D-66F34CBCCA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889" b="70000" l="27099" r="60864">
                        <a14:foregroundMark x1="34012" y1="57315" x2="30000" y2="59167"/>
                        <a14:foregroundMark x1="30000" y1="59167" x2="27346" y2="64676"/>
                        <a14:foregroundMark x1="27346" y1="64676" x2="31420" y2="66620"/>
                        <a14:foregroundMark x1="31420" y1="66620" x2="38580" y2="66574"/>
                        <a14:foregroundMark x1="38580" y1="66574" x2="45123" y2="66991"/>
                        <a14:foregroundMark x1="45123" y1="66991" x2="50123" y2="66111"/>
                        <a14:foregroundMark x1="50123" y1="66111" x2="61420" y2="60880"/>
                        <a14:foregroundMark x1="61420" y1="60880" x2="60864" y2="57083"/>
                        <a14:foregroundMark x1="60864" y1="57083" x2="56235" y2="55833"/>
                        <a14:foregroundMark x1="56235" y1="55833" x2="54383" y2="54676"/>
                        <a14:foregroundMark x1="50741" y1="51667" x2="49136" y2="51574"/>
                        <a14:foregroundMark x1="47901" y1="42546" x2="48889" y2="43102"/>
                        <a14:backgroundMark x1="50679" y1="43009" x2="51790" y2="46528"/>
                        <a14:backgroundMark x1="51790" y1="46528" x2="50988" y2="50093"/>
                        <a14:backgroundMark x1="50988" y1="50093" x2="54815" y2="52176"/>
                        <a14:backgroundMark x1="54815" y1="52176" x2="56605" y2="48704"/>
                        <a14:backgroundMark x1="56605" y1="48704" x2="50000" y2="43241"/>
                        <a14:backgroundMark x1="50000" y1="43241" x2="49056" y2="42985"/>
                        <a14:backgroundMark x1="54938" y1="53704" x2="57531" y2="54028"/>
                        <a14:backgroundMark x1="52037" y1="51389" x2="51358" y2="50602"/>
                        <a14:backgroundMark x1="54877" y1="53889" x2="55123" y2="54167"/>
                      </a14:backgroundRemoval>
                    </a14:imgEffect>
                  </a14:imgLayer>
                </a14:imgProps>
              </a:ext>
            </a:extLst>
          </a:blip>
          <a:srcRect l="22577" t="34839" r="36425" b="33398"/>
          <a:stretch/>
        </p:blipFill>
        <p:spPr>
          <a:xfrm>
            <a:off x="2406852" y="1710163"/>
            <a:ext cx="898262" cy="90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7E1BF93-B6C3-4742-8807-1620FE119955}"/>
              </a:ext>
            </a:extLst>
          </p:cNvPr>
          <p:cNvSpPr/>
          <p:nvPr/>
        </p:nvSpPr>
        <p:spPr>
          <a:xfrm>
            <a:off x="8484839" y="2410806"/>
            <a:ext cx="1764359" cy="32264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3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2CBAD9-5B24-4682-9225-0F4DD49408EB}"/>
              </a:ext>
            </a:extLst>
          </p:cNvPr>
          <p:cNvSpPr txBox="1"/>
          <p:nvPr/>
        </p:nvSpPr>
        <p:spPr>
          <a:xfrm>
            <a:off x="8455687" y="2755783"/>
            <a:ext cx="17643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БОДУНОВ М.Д.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обстановки объектов оптимизации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57435B5-263C-4E7E-9940-2A978006A1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426" b="76713" l="15617" r="92778">
                        <a14:foregroundMark x1="40679" y1="54259" x2="34166" y2="58991"/>
                        <a14:foregroundMark x1="31973" y1="61510" x2="31360" y2="62611"/>
                        <a14:foregroundMark x1="27799" y1="64837" x2="20950" y2="67633"/>
                        <a14:foregroundMark x1="20157" y1="68689" x2="19321" y2="71898"/>
                        <a14:foregroundMark x1="19321" y1="71898" x2="23889" y2="74213"/>
                        <a14:foregroundMark x1="23889" y1="74213" x2="62099" y2="80324"/>
                        <a14:foregroundMark x1="62099" y1="80324" x2="70000" y2="79954"/>
                        <a14:foregroundMark x1="70000" y1="79954" x2="87654" y2="75602"/>
                        <a14:foregroundMark x1="87654" y1="75602" x2="90802" y2="72454"/>
                        <a14:foregroundMark x1="90802" y1="72454" x2="84506" y2="65741"/>
                        <a14:foregroundMark x1="84506" y1="65741" x2="75741" y2="64398"/>
                        <a14:foregroundMark x1="75741" y1="64398" x2="69815" y2="61898"/>
                        <a14:foregroundMark x1="69815" y1="61898" x2="69753" y2="57454"/>
                        <a14:foregroundMark x1="69753" y1="57454" x2="64691" y2="56944"/>
                        <a14:foregroundMark x1="64691" y1="56944" x2="62037" y2="61528"/>
                        <a14:foregroundMark x1="62037" y1="61528" x2="55988" y2="65000"/>
                        <a14:foregroundMark x1="55988" y1="65000" x2="48951" y2="66759"/>
                        <a14:foregroundMark x1="48951" y1="66759" x2="43148" y2="64769"/>
                        <a14:foregroundMark x1="43148" y1="64769" x2="40309" y2="60000"/>
                        <a14:foregroundMark x1="40309" y1="60000" x2="40123" y2="54676"/>
                        <a14:foregroundMark x1="27820" y1="64858" x2="21173" y2="67824"/>
                        <a14:foregroundMark x1="20852" y1="68742" x2="19815" y2="71713"/>
                        <a14:foregroundMark x1="19815" y1="71713" x2="26481" y2="74306"/>
                        <a14:foregroundMark x1="26481" y1="74306" x2="71111" y2="76343"/>
                        <a14:foregroundMark x1="71111" y1="76343" x2="76173" y2="75787"/>
                        <a14:foregroundMark x1="76173" y1="75787" x2="82531" y2="72593"/>
                        <a14:foregroundMark x1="82531" y1="72593" x2="83395" y2="68148"/>
                        <a14:foregroundMark x1="83395" y1="68148" x2="79877" y2="65000"/>
                        <a14:foregroundMark x1="79877" y1="65000" x2="78272" y2="64167"/>
                        <a14:foregroundMark x1="67778" y1="63981" x2="21358" y2="70787"/>
                        <a14:foregroundMark x1="21358" y1="70787" x2="29691" y2="75648"/>
                        <a14:foregroundMark x1="29691" y1="75648" x2="42346" y2="76759"/>
                        <a14:foregroundMark x1="42346" y1="76759" x2="68519" y2="75324"/>
                        <a14:foregroundMark x1="32037" y1="65046" x2="20951" y2="67626"/>
                        <a14:foregroundMark x1="17948" y1="70134" x2="16914" y2="71574"/>
                        <a14:foregroundMark x1="16914" y1="71574" x2="18148" y2="75463"/>
                        <a14:foregroundMark x1="18148" y1="75463" x2="25926" y2="75648"/>
                        <a14:foregroundMark x1="25926" y1="75648" x2="31852" y2="75185"/>
                        <a14:foregroundMark x1="31852" y1="75185" x2="37963" y2="75324"/>
                        <a14:foregroundMark x1="24691" y1="66481" x2="19853" y2="67534"/>
                        <a14:foregroundMark x1="17128" y1="69791" x2="15802" y2="71667"/>
                        <a14:foregroundMark x1="15802" y1="71667" x2="15679" y2="75741"/>
                        <a14:foregroundMark x1="15679" y1="75741" x2="16173" y2="76713"/>
                        <a14:foregroundMark x1="81420" y1="66944" x2="92284" y2="70509"/>
                        <a14:foregroundMark x1="92284" y1="70509" x2="92778" y2="74398"/>
                        <a14:foregroundMark x1="92778" y1="74398" x2="83580" y2="75139"/>
                        <a14:backgroundMark x1="34691" y1="41157" x2="33395" y2="50556"/>
                        <a14:backgroundMark x1="36852" y1="34352" x2="36481" y2="36806"/>
                        <a14:backgroundMark x1="40247" y1="31574" x2="38210" y2="34120"/>
                        <a14:backgroundMark x1="36543" y1="43704" x2="36481" y2="51852"/>
                        <a14:backgroundMark x1="36481" y1="51852" x2="32654" y2="59815"/>
                        <a14:backgroundMark x1="32654" y1="59815" x2="29198" y2="62593"/>
                        <a14:backgroundMark x1="29198" y1="62593" x2="18457" y2="65139"/>
                        <a14:backgroundMark x1="18457" y1="65139" x2="15123" y2="69120"/>
                        <a14:backgroundMark x1="15123" y1="69120" x2="19444" y2="54583"/>
                        <a14:backgroundMark x1="19444" y1="54583" x2="24321" y2="52130"/>
                        <a14:backgroundMark x1="24321" y1="52130" x2="29630" y2="52407"/>
                        <a14:backgroundMark x1="29630" y1="52407" x2="34691" y2="49537"/>
                        <a14:backgroundMark x1="34691" y1="49537" x2="37284" y2="45046"/>
                        <a14:backgroundMark x1="37284" y1="45046" x2="36914" y2="43241"/>
                        <a14:backgroundMark x1="36296" y1="42546" x2="36728" y2="42870"/>
                        <a14:backgroundMark x1="30864" y1="63472" x2="28827" y2="63889"/>
                        <a14:backgroundMark x1="19012" y1="68102" x2="17593" y2="68889"/>
                        <a14:backgroundMark x1="19198" y1="66852" x2="16852" y2="69676"/>
                        <a14:backgroundMark x1="20123" y1="68148" x2="19506" y2="67593"/>
                        <a14:backgroundMark x1="29012" y1="64352" x2="28827" y2="65046"/>
                        <a14:backgroundMark x1="30309" y1="63981" x2="31420" y2="63472"/>
                        <a14:backgroundMark x1="31728" y1="63472" x2="30741" y2="62685"/>
                        <a14:backgroundMark x1="31420" y1="63148" x2="31111" y2="63148"/>
                        <a14:backgroundMark x1="29630" y1="64491" x2="27778" y2="64815"/>
                        <a14:backgroundMark x1="19938" y1="67315" x2="19753" y2="68657"/>
                        <a14:backgroundMark x1="20123" y1="67870" x2="20494" y2="66806"/>
                        <a14:backgroundMark x1="31296" y1="62593" x2="30864" y2="63380"/>
                      </a14:backgroundRemoval>
                    </a14:imgEffect>
                  </a14:imgLayer>
                </a14:imgProps>
              </a:ext>
            </a:extLst>
          </a:blip>
          <a:srcRect l="17524" t="22953" r="12833" b="22364"/>
          <a:stretch/>
        </p:blipFill>
        <p:spPr>
          <a:xfrm>
            <a:off x="4559799" y="1726574"/>
            <a:ext cx="900712" cy="90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AAF23ED-9C86-4822-B529-8F13E735A9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676" l="250" r="98501">
                        <a14:foregroundMark x1="27171" y1="62685" x2="312" y2="69213"/>
                        <a14:foregroundMark x1="70456" y1="60926" x2="98563" y2="66250"/>
                        <a14:foregroundMark x1="71955" y1="62130" x2="21674" y2="81574"/>
                        <a14:foregroundMark x1="21674" y1="81574" x2="73891" y2="91250"/>
                        <a14:foregroundMark x1="73891" y1="91250" x2="94503" y2="77917"/>
                        <a14:foregroundMark x1="83136" y1="70833" x2="46658" y2="84676"/>
                        <a14:foregroundMark x1="812" y1="82870" x2="54528" y2="98611"/>
                        <a14:foregroundMark x1="54528" y1="98611" x2="94004" y2="99676"/>
                        <a14:foregroundMark x1="94254" y1="90972" x2="92505" y2="76157"/>
                        <a14:foregroundMark x1="33479" y1="12685" x2="58526" y2="11111"/>
                        <a14:backgroundMark x1="17801" y1="23148" x2="8682" y2="53796"/>
                        <a14:backgroundMark x1="81074" y1="37593" x2="73766" y2="54398"/>
                      </a14:backgroundRemoval>
                    </a14:imgEffect>
                  </a14:imgLayer>
                </a14:imgProps>
              </a:ext>
            </a:extLst>
          </a:blip>
          <a:srcRect l="-6618" t="-2011" r="-6972" b="13948"/>
          <a:stretch/>
        </p:blipFill>
        <p:spPr>
          <a:xfrm>
            <a:off x="6731492" y="1726574"/>
            <a:ext cx="906535" cy="90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46CF407-C178-4D25-899D-D5E88A07DD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889" b="53333" l="27567" r="78622">
                        <a14:foregroundMark x1="32355" y1="42625" x2="30520" y2="43241"/>
                        <a14:foregroundMark x1="30520" y1="43241" x2="25598" y2="46667"/>
                        <a14:foregroundMark x1="25598" y1="46667" x2="28270" y2="51019"/>
                        <a14:foregroundMark x1="28270" y1="51019" x2="34037" y2="53056"/>
                        <a14:foregroundMark x1="34037" y1="53056" x2="70099" y2="55124"/>
                        <a14:foregroundMark x1="73063" y1="48705" x2="62447" y2="44074"/>
                        <a14:foregroundMark x1="62447" y1="44074" x2="60338" y2="42037"/>
                        <a14:backgroundMark x1="33755" y1="39722" x2="25035" y2="42593"/>
                        <a14:backgroundMark x1="36428" y1="40000" x2="31364" y2="41944"/>
                        <a14:backgroundMark x1="80591" y1="50463" x2="73418" y2="50000"/>
                        <a14:backgroundMark x1="73418" y1="50000" x2="75949" y2="55463"/>
                        <a14:backgroundMark x1="71167" y1="52037" x2="72714" y2="55370"/>
                      </a14:backgroundRemoval>
                    </a14:imgEffect>
                  </a14:imgLayer>
                </a14:imgProps>
              </a:ext>
            </a:extLst>
          </a:blip>
          <a:srcRect l="19209" t="4565" r="12762" b="46776"/>
          <a:stretch/>
        </p:blipFill>
        <p:spPr>
          <a:xfrm>
            <a:off x="8887857" y="1726574"/>
            <a:ext cx="900018" cy="900000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0065B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B298297-331A-40A0-84C5-3223C25C7464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11955F3-8F9D-437D-B536-B764F49E9499}"/>
              </a:ext>
            </a:extLst>
          </p:cNvPr>
          <p:cNvSpPr txBox="1"/>
          <p:nvPr/>
        </p:nvSpPr>
        <p:spPr>
          <a:xfrm>
            <a:off x="257325" y="452735"/>
            <a:ext cx="181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pic>
        <p:nvPicPr>
          <p:cNvPr id="37" name="Google Shape;91;p1">
            <a:extLst>
              <a:ext uri="{FF2B5EF4-FFF2-40B4-BE49-F238E27FC236}">
                <a16:creationId xmlns:a16="http://schemas.microsoft.com/office/drawing/2014/main" id="{FE6904A2-6A62-4039-BC94-4E0A3232F6E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72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id="{D4854193-DE6E-4CCC-8156-2DA02B3C8A06}"/>
              </a:ext>
            </a:extLst>
          </p:cNvPr>
          <p:cNvSpPr/>
          <p:nvPr/>
        </p:nvSpPr>
        <p:spPr>
          <a:xfrm>
            <a:off x="7739814" y="5166762"/>
            <a:ext cx="2700000" cy="27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FC9F869-C296-422E-82F0-5A59A8F19912}"/>
              </a:ext>
            </a:extLst>
          </p:cNvPr>
          <p:cNvSpPr/>
          <p:nvPr/>
        </p:nvSpPr>
        <p:spPr>
          <a:xfrm>
            <a:off x="7586691" y="4857480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F73FE40-D58C-4B5B-99FE-69C7CF856267}"/>
              </a:ext>
            </a:extLst>
          </p:cNvPr>
          <p:cNvSpPr/>
          <p:nvPr/>
        </p:nvSpPr>
        <p:spPr>
          <a:xfrm>
            <a:off x="4260227" y="1839719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Google Shape;91;p1">
            <a:extLst>
              <a:ext uri="{FF2B5EF4-FFF2-40B4-BE49-F238E27FC236}">
                <a16:creationId xmlns:a16="http://schemas.microsoft.com/office/drawing/2014/main" id="{3524E707-3161-408C-8890-357148515D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9633A443-B15D-4AB5-B947-E38040707627}"/>
              </a:ext>
            </a:extLst>
          </p:cNvPr>
          <p:cNvSpPr/>
          <p:nvPr/>
        </p:nvSpPr>
        <p:spPr>
          <a:xfrm>
            <a:off x="8280123" y="-727032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3C6C750C-972E-4595-B7C0-4E39653C3A9B}"/>
              </a:ext>
            </a:extLst>
          </p:cNvPr>
          <p:cNvSpPr/>
          <p:nvPr/>
        </p:nvSpPr>
        <p:spPr>
          <a:xfrm>
            <a:off x="-562204" y="3187159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6AB3B-DEB7-4044-BB85-B442AF1B45E1}"/>
              </a:ext>
            </a:extLst>
          </p:cNvPr>
          <p:cNvSpPr txBox="1"/>
          <p:nvPr/>
        </p:nvSpPr>
        <p:spPr>
          <a:xfrm>
            <a:off x="257325" y="452735"/>
            <a:ext cx="181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90E7F95-56BC-4A22-87C4-3C89512B5459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A6B3EA1-6EA5-4549-865C-EE8AF70B5807}"/>
              </a:ext>
            </a:extLst>
          </p:cNvPr>
          <p:cNvSpPr/>
          <p:nvPr/>
        </p:nvSpPr>
        <p:spPr>
          <a:xfrm>
            <a:off x="2855432" y="2193381"/>
            <a:ext cx="2112893" cy="37241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7BA6F9-8AE4-4F05-8C92-0B97530F056B}"/>
              </a:ext>
            </a:extLst>
          </p:cNvPr>
          <p:cNvSpPr txBox="1"/>
          <p:nvPr/>
        </p:nvSpPr>
        <p:spPr>
          <a:xfrm>
            <a:off x="2984822" y="2551117"/>
            <a:ext cx="18541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КРЕМЛЁВА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56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B8C94B1-7C31-4362-A579-6DE3B76048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04" b="60833" l="1856" r="89978">
                        <a14:foregroundMark x1="5642" y1="42527" x2="5286" y2="42857"/>
                        <a14:foregroundMark x1="8166" y1="40185" x2="6027" y2="42169"/>
                        <a14:foregroundMark x1="2067" y1="48707" x2="2524" y2="57824"/>
                        <a14:foregroundMark x1="9428" y1="44398" x2="5939" y2="51991"/>
                        <a14:foregroundMark x1="5939" y1="51991" x2="11581" y2="58380"/>
                        <a14:foregroundMark x1="76095" y1="36528" x2="79436" y2="40602"/>
                        <a14:foregroundMark x1="73200" y1="36157" x2="70527" y2="35046"/>
                        <a14:foregroundMark x1="80178" y1="43380" x2="75724" y2="51852"/>
                        <a14:foregroundMark x1="75724" y1="51852" x2="76095" y2="53287"/>
                        <a14:foregroundMark x1="54491" y1="41528" x2="51819" y2="49722"/>
                        <a14:foregroundMark x1="51819" y1="49722" x2="45063" y2="55926"/>
                        <a14:foregroundMark x1="45063" y1="55926" x2="44915" y2="55972"/>
                        <a14:foregroundMark x1="50631" y1="55046" x2="56273" y2="53611"/>
                        <a14:foregroundMark x1="61990" y1="59167" x2="10171" y2="60833"/>
                        <a14:foregroundMark x1="10171" y1="60833" x2="10542" y2="58519"/>
                        <a14:foregroundMark x1="73571" y1="57639" x2="72903" y2="59491"/>
                        <a14:foregroundMark x1="56867" y1="60509" x2="56867" y2="60509"/>
                        <a14:foregroundMark x1="52561" y1="60602" x2="56867" y2="60185"/>
                        <a14:backgroundMark x1="2821" y1="45278" x2="148" y2="49630"/>
                        <a14:backgroundMark x1="5197" y1="43935" x2="4083" y2="45046"/>
                        <a14:backgroundMark x1="5716" y1="42963" x2="4603" y2="44630"/>
                        <a14:backgroundMark x1="4603" y1="45417" x2="2301" y2="45185"/>
                        <a14:backgroundMark x1="5865" y1="42963" x2="5865" y2="41852"/>
                      </a14:backgroundRemoval>
                    </a14:imgEffect>
                  </a14:imgLayer>
                </a14:imgProps>
              </a:ext>
            </a:extLst>
          </a:blip>
          <a:srcRect l="881" t="1804" r="11067" b="43316"/>
          <a:stretch/>
        </p:blipFill>
        <p:spPr>
          <a:xfrm>
            <a:off x="3371569" y="1343544"/>
            <a:ext cx="1080618" cy="1080000"/>
          </a:xfrm>
          <a:prstGeom prst="ellipse">
            <a:avLst/>
          </a:prstGeom>
          <a:ln w="19050" cap="rnd">
            <a:solidFill>
              <a:srgbClr val="CC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1989FB8-985A-4A68-AD8B-22CEAD818DCD}"/>
              </a:ext>
            </a:extLst>
          </p:cNvPr>
          <p:cNvSpPr/>
          <p:nvPr/>
        </p:nvSpPr>
        <p:spPr>
          <a:xfrm>
            <a:off x="7223677" y="2193381"/>
            <a:ext cx="2112893" cy="37241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3AEBAA-4520-4BFF-93B6-805B43479AA9}"/>
              </a:ext>
            </a:extLst>
          </p:cNvPr>
          <p:cNvSpPr txBox="1"/>
          <p:nvPr/>
        </p:nvSpPr>
        <p:spPr>
          <a:xfrm>
            <a:off x="7353067" y="2551117"/>
            <a:ext cx="18541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БУЛАВИНА Т.Г.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056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  <a:p>
            <a:pPr algn="ctr"/>
            <a:endParaRPr lang="ru-RU" sz="1200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956544-8DF7-4D47-863B-101E00B1F0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56" b="99453" l="0" r="99840">
                        <a14:foregroundMark x1="37019" y1="45964" x2="32692" y2="44049"/>
                        <a14:foregroundMark x1="66026" y1="45554" x2="56891" y2="43639"/>
                        <a14:foregroundMark x1="64583" y1="9850" x2="36058" y2="10534"/>
                        <a14:foregroundMark x1="36058" y1="10534" x2="27083" y2="14090"/>
                        <a14:foregroundMark x1="27083" y1="14090" x2="19712" y2="19973"/>
                        <a14:foregroundMark x1="19712" y1="19973" x2="15224" y2="28317"/>
                        <a14:foregroundMark x1="15224" y1="28317" x2="15224" y2="37756"/>
                        <a14:foregroundMark x1="49519" y1="9986" x2="40705" y2="6977"/>
                        <a14:foregroundMark x1="40705" y1="6977" x2="24199" y2="13406"/>
                        <a14:foregroundMark x1="24199" y1="13406" x2="24199" y2="13543"/>
                        <a14:foregroundMark x1="23558" y1="12038" x2="30257" y2="8261"/>
                        <a14:foregroundMark x1="12981" y1="39945" x2="7212" y2="52531"/>
                        <a14:foregroundMark x1="7212" y1="52531" x2="8814" y2="68126"/>
                        <a14:foregroundMark x1="24840" y1="75787" x2="160" y2="84815"/>
                        <a14:foregroundMark x1="75962" y1="84131" x2="71635" y2="92339"/>
                        <a14:foregroundMark x1="71635" y1="92339" x2="81571" y2="93434"/>
                        <a14:foregroundMark x1="81571" y1="93434" x2="84135" y2="93297"/>
                        <a14:foregroundMark x1="91667" y1="93297" x2="65865" y2="99453"/>
                        <a14:foregroundMark x1="65865" y1="99453" x2="13301" y2="95896"/>
                        <a14:foregroundMark x1="14904" y1="82216" x2="6090" y2="89056"/>
                        <a14:foregroundMark x1="6090" y1="89056" x2="4968" y2="96033"/>
                        <a14:foregroundMark x1="4968" y1="96033" x2="5769" y2="97811"/>
                        <a14:foregroundMark x1="76923" y1="78112" x2="99840" y2="89193"/>
                        <a14:foregroundMark x1="19551" y1="12585" x2="23077" y2="11902"/>
                        <a14:foregroundMark x1="58974" y1="7798" x2="41186" y2="6156"/>
                        <a14:foregroundMark x1="41186" y1="6156" x2="30449" y2="9302"/>
                        <a14:backgroundMark x1="18269" y1="9029" x2="29327" y2="4104"/>
                        <a14:backgroundMark x1="32212" y1="5882" x2="29167" y2="7250"/>
                        <a14:backgroundMark x1="40230" y1="4198" x2="40705" y2="4104"/>
                        <a14:backgroundMark x1="39476" y1="4346" x2="39869" y2="4269"/>
                        <a14:backgroundMark x1="34455" y1="5335" x2="39459" y2="4350"/>
                        <a14:backgroundMark x1="45192" y1="3694" x2="51122" y2="3830"/>
                        <a14:backgroundMark x1="12179" y1="24624" x2="5128" y2="38851"/>
                        <a14:backgroundMark x1="6410" y1="39398" x2="2244" y2="58003"/>
                      </a14:backgroundRemoval>
                    </a14:imgEffect>
                  </a14:imgLayer>
                </a14:imgProps>
              </a:ext>
            </a:extLst>
          </a:blip>
          <a:srcRect l="-14834" t="-8326" r="-11551" b="433"/>
          <a:stretch/>
        </p:blipFill>
        <p:spPr>
          <a:xfrm>
            <a:off x="7744274" y="1343544"/>
            <a:ext cx="1079902" cy="1080000"/>
          </a:xfrm>
          <a:prstGeom prst="ellipse">
            <a:avLst/>
          </a:prstGeom>
          <a:solidFill>
            <a:schemeClr val="bg1"/>
          </a:solidFill>
          <a:ln w="19050" cap="rnd">
            <a:solidFill>
              <a:srgbClr val="CC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69426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аргетированная реклама: что это такое, как работает и как ее настроить |  Calltouch.Блог"/>
          <p:cNvPicPr>
            <a:picLocks noChangeAspect="1" noChangeArrowheads="1"/>
          </p:cNvPicPr>
          <p:nvPr/>
        </p:nvPicPr>
        <p:blipFill rotWithShape="1">
          <a:blip r:embed="rId3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3" t="11538" r="6209" b="13463"/>
          <a:stretch/>
        </p:blipFill>
        <p:spPr bwMode="auto">
          <a:xfrm>
            <a:off x="0" y="914400"/>
            <a:ext cx="12192000" cy="5943591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EF6D92-39CA-4CC7-9861-13B8716A7BA3}"/>
              </a:ext>
            </a:extLst>
          </p:cNvPr>
          <p:cNvSpPr txBox="1"/>
          <p:nvPr/>
        </p:nvSpPr>
        <p:spPr>
          <a:xfrm>
            <a:off x="236538" y="452734"/>
            <a:ext cx="50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СТРАТЕГИЯ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C7EE752-772A-482C-A914-C5C104B74C07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oogle Shape;91;p1">
            <a:extLst>
              <a:ext uri="{FF2B5EF4-FFF2-40B4-BE49-F238E27FC236}">
                <a16:creationId xmlns:a16="http://schemas.microsoft.com/office/drawing/2014/main" id="{F1A25E15-A3C5-42C9-A8D1-F69262F604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 txBox="1">
            <a:spLocks noGrp="1"/>
          </p:cNvSpPr>
          <p:nvPr>
            <p:ph type="body" idx="1"/>
          </p:nvPr>
        </p:nvSpPr>
        <p:spPr>
          <a:xfrm>
            <a:off x="1981200" y="1645826"/>
            <a:ext cx="8229600" cy="478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algn="just">
              <a:spcBef>
                <a:spcPts val="0"/>
              </a:spcBef>
              <a:buSzPts val="3200"/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рынке уже представлены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организации, которые так же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предлагают решения по автоматизации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освещения (например, АСУНО «Гелиос»).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в нашем городе (Вологда) эти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не реализованы, поэтому для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команды имеется достаточное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для реализации.</a:t>
            </a:r>
            <a:endParaRPr sz="18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2052" name="Picture 4" descr="Конкуренция строительных рын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439" y="3429000"/>
            <a:ext cx="5513561" cy="273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2390B3-738F-427B-ADC6-D313BF11EBAD}"/>
              </a:ext>
            </a:extLst>
          </p:cNvPr>
          <p:cNvSpPr txBox="1"/>
          <p:nvPr/>
        </p:nvSpPr>
        <p:spPr>
          <a:xfrm>
            <a:off x="201612" y="452735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1C314D2-D916-4F51-80CB-3CBAF5F9AC35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91;p1">
            <a:extLst>
              <a:ext uri="{FF2B5EF4-FFF2-40B4-BE49-F238E27FC236}">
                <a16:creationId xmlns:a16="http://schemas.microsoft.com/office/drawing/2014/main" id="{1629FD70-B2AE-4C04-B018-E72C2C2563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algn="just">
              <a:lnSpc>
                <a:spcPct val="150000"/>
              </a:lnSpc>
              <a:spcBef>
                <a:spcPts val="0"/>
              </a:spcBef>
              <a:buSzPts val="3200"/>
              <a:buNone/>
            </a:pPr>
            <a:r>
              <a:rPr lang="ru-RU" dirty="0"/>
              <a:t>	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В начале нашей работы мы нацелены на детальное продумывание нашего продукта для безупречной работы, чтобы все нюансы были учтены и не оставалось необдуманных вопросов. Далее мы создание 3</a:t>
            </a:r>
            <a:r>
              <a:rPr lang="en-US" sz="1800" dirty="0">
                <a:latin typeface="Times New Roman"/>
                <a:ea typeface="Times New Roman"/>
                <a:cs typeface="Times New Roman"/>
                <a:sym typeface="Times New Roman"/>
              </a:rPr>
              <a:t>D </a:t>
            </a: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модели, с которой сможем выйти на потенциальных покупателей и грамотно представить наш продукт. После чего, будет осуществлено сотрудничество и внедрение наших систем автоматизации светового оборудования в работу. 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3CCEB-2BD1-4595-A4C2-854EF7FFB3BC}"/>
              </a:ext>
            </a:extLst>
          </p:cNvPr>
          <p:cNvSpPr txBox="1"/>
          <p:nvPr/>
        </p:nvSpPr>
        <p:spPr>
          <a:xfrm>
            <a:off x="220662" y="452735"/>
            <a:ext cx="521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НАД ПРОЕКТОМ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71BC5F2-3E61-4DF3-8651-8FCD0BED45C3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oogle Shape;91;p1">
            <a:extLst>
              <a:ext uri="{FF2B5EF4-FFF2-40B4-BE49-F238E27FC236}">
                <a16:creationId xmlns:a16="http://schemas.microsoft.com/office/drawing/2014/main" id="{FFBB0487-4418-4FFA-90DC-769A59C97E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вал 23">
            <a:extLst>
              <a:ext uri="{FF2B5EF4-FFF2-40B4-BE49-F238E27FC236}">
                <a16:creationId xmlns:a16="http://schemas.microsoft.com/office/drawing/2014/main" id="{2301850C-A21E-48C7-93A0-1FD23B6167BE}"/>
              </a:ext>
            </a:extLst>
          </p:cNvPr>
          <p:cNvSpPr/>
          <p:nvPr/>
        </p:nvSpPr>
        <p:spPr>
          <a:xfrm>
            <a:off x="3240623" y="659725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4724C37-E7AB-4AE6-A070-293A825069AF}"/>
              </a:ext>
            </a:extLst>
          </p:cNvPr>
          <p:cNvSpPr/>
          <p:nvPr/>
        </p:nvSpPr>
        <p:spPr>
          <a:xfrm>
            <a:off x="6798634" y="-334566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964C-3371-445C-A987-851026C11058}"/>
              </a:ext>
            </a:extLst>
          </p:cNvPr>
          <p:cNvSpPr txBox="1"/>
          <p:nvPr/>
        </p:nvSpPr>
        <p:spPr>
          <a:xfrm>
            <a:off x="248443" y="452735"/>
            <a:ext cx="339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РЫНКА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71B215F-4DAC-4682-9A13-273C8DA4503F}"/>
              </a:ext>
            </a:extLst>
          </p:cNvPr>
          <p:cNvGrpSpPr/>
          <p:nvPr/>
        </p:nvGrpSpPr>
        <p:grpSpPr>
          <a:xfrm>
            <a:off x="2052631" y="1822102"/>
            <a:ext cx="8086738" cy="3771901"/>
            <a:chOff x="482600" y="1257299"/>
            <a:chExt cx="5963704" cy="2857501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0709C4FB-DEC4-48A0-8B65-D98803CAE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8889" b="88667" l="20375" r="75750">
                          <a14:foregroundMark x1="61875" y1="29333" x2="72625" y2="31556"/>
                          <a14:foregroundMark x1="75625" y1="47556" x2="66750" y2="49778"/>
                          <a14:foregroundMark x1="71000" y1="68667" x2="62875" y2="66889"/>
                          <a14:foregroundMark x1="70250" y1="84667" x2="66000" y2="85333"/>
                          <a14:foregroundMark x1="69625" y1="84889" x2="63125" y2="82667"/>
                          <a14:foregroundMark x1="63125" y1="82667" x2="72125" y2="88222"/>
                          <a14:foregroundMark x1="72125" y1="88222" x2="73000" y2="88222"/>
                          <a14:foregroundMark x1="55250" y1="86000" x2="55250" y2="86000"/>
                          <a14:foregroundMark x1="49375" y1="67556" x2="49375" y2="67556"/>
                          <a14:foregroundMark x1="51750" y1="50222" x2="51750" y2="50222"/>
                          <a14:foregroundMark x1="53375" y1="50444" x2="51750" y2="50667"/>
                          <a14:foregroundMark x1="59000" y1="50444" x2="42500" y2="50222"/>
                          <a14:foregroundMark x1="58500" y1="67556" x2="41625" y2="67556"/>
                          <a14:foregroundMark x1="58750" y1="86000" x2="38625" y2="86222"/>
                          <a14:foregroundMark x1="38625" y1="86222" x2="33750" y2="83333"/>
                          <a14:foregroundMark x1="33750" y1="83333" x2="32375" y2="77778"/>
                          <a14:foregroundMark x1="26750" y1="72444" x2="24125" y2="65111"/>
                          <a14:foregroundMark x1="24125" y1="65111" x2="24125" y2="59778"/>
                          <a14:foregroundMark x1="22625" y1="55111" x2="22125" y2="59333"/>
                          <a14:foregroundMark x1="32625" y1="47778" x2="28875" y2="54222"/>
                          <a14:foregroundMark x1="28875" y1="54222" x2="28875" y2="54444"/>
                          <a14:foregroundMark x1="32625" y1="59111" x2="32250" y2="64667"/>
                          <a14:foregroundMark x1="34250" y1="70667" x2="31125" y2="75556"/>
                          <a14:foregroundMark x1="34500" y1="69778" x2="31750" y2="69778"/>
                          <a14:foregroundMark x1="32375" y1="40000" x2="35375" y2="32889"/>
                          <a14:foregroundMark x1="35375" y1="32889" x2="37375" y2="31778"/>
                          <a14:foregroundMark x1="58875" y1="32000" x2="53500" y2="32444"/>
                          <a14:foregroundMark x1="58750" y1="31778" x2="37500" y2="31778"/>
                          <a14:foregroundMark x1="53125" y1="32222" x2="37500" y2="32222"/>
                          <a14:foregroundMark x1="37500" y1="32222" x2="37375" y2="32222"/>
                          <a14:foregroundMark x1="75750" y1="63778" x2="75750" y2="72889"/>
                          <a14:foregroundMark x1="33875" y1="36889" x2="39000" y2="40000"/>
                          <a14:foregroundMark x1="39000" y1="40000" x2="43250" y2="44889"/>
                          <a14:foregroundMark x1="43250" y1="44889" x2="45000" y2="54667"/>
                          <a14:foregroundMark x1="45000" y1="54667" x2="44750" y2="64444"/>
                          <a14:foregroundMark x1="44750" y1="64444" x2="44250" y2="66000"/>
                          <a14:foregroundMark x1="43875" y1="73778" x2="34625" y2="82667"/>
                          <a14:foregroundMark x1="34625" y1="82667" x2="30500" y2="84667"/>
                          <a14:foregroundMark x1="46750" y1="71333" x2="36875" y2="76444"/>
                          <a14:foregroundMark x1="34750" y1="83111" x2="28125" y2="82000"/>
                          <a14:foregroundMark x1="28125" y1="82000" x2="23000" y2="78444"/>
                          <a14:foregroundMark x1="23000" y1="78444" x2="19625" y2="71111"/>
                          <a14:foregroundMark x1="19625" y1="71111" x2="20375" y2="53111"/>
                          <a14:foregroundMark x1="20375" y1="53111" x2="22875" y2="44222"/>
                          <a14:foregroundMark x1="22875" y1="44222" x2="27375" y2="38667"/>
                          <a14:foregroundMark x1="27375" y1="38667" x2="34750" y2="36222"/>
                          <a14:foregroundMark x1="39875" y1="84444" x2="34625" y2="85333"/>
                          <a14:foregroundMark x1="34625" y1="85333" x2="33125" y2="82000"/>
                          <a14:foregroundMark x1="34125" y1="85556" x2="38250" y2="88667"/>
                        </a14:backgroundRemoval>
                      </a14:imgEffect>
                    </a14:imgLayer>
                  </a14:imgProps>
                </a:ext>
              </a:extLst>
            </a:blip>
            <a:srcRect l="19667" t="25111" r="22334" b="8223"/>
            <a:stretch/>
          </p:blipFill>
          <p:spPr>
            <a:xfrm>
              <a:off x="482600" y="1257299"/>
              <a:ext cx="4419600" cy="285750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99CB68-8658-4907-A326-DAE45C493BEF}"/>
                </a:ext>
              </a:extLst>
            </p:cNvPr>
            <p:cNvSpPr txBox="1"/>
            <p:nvPr/>
          </p:nvSpPr>
          <p:spPr>
            <a:xfrm>
              <a:off x="4902200" y="1432860"/>
              <a:ext cx="1129751" cy="233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Город Вологда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0CBDDE-58B4-44C3-8F9D-4BDDA752AE47}"/>
                </a:ext>
              </a:extLst>
            </p:cNvPr>
            <p:cNvSpPr txBox="1"/>
            <p:nvPr/>
          </p:nvSpPr>
          <p:spPr>
            <a:xfrm>
              <a:off x="4892675" y="2225939"/>
              <a:ext cx="1553629" cy="233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Вологодская область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847E0E-4B33-49C3-AC5C-5E261B360134}"/>
                </a:ext>
              </a:extLst>
            </p:cNvPr>
            <p:cNvSpPr txBox="1"/>
            <p:nvPr/>
          </p:nvSpPr>
          <p:spPr>
            <a:xfrm>
              <a:off x="4902200" y="2961844"/>
              <a:ext cx="619574" cy="233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Россия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73111-EF06-46A6-84FD-E45A2B8BFA51}"/>
                </a:ext>
              </a:extLst>
            </p:cNvPr>
            <p:cNvSpPr txBox="1"/>
            <p:nvPr/>
          </p:nvSpPr>
          <p:spPr>
            <a:xfrm>
              <a:off x="4902200" y="3735886"/>
              <a:ext cx="422863" cy="233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Мир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CAE594-F346-478F-B712-68ED358AB9C1}"/>
                </a:ext>
              </a:extLst>
            </p:cNvPr>
            <p:cNvSpPr txBox="1"/>
            <p:nvPr/>
          </p:nvSpPr>
          <p:spPr>
            <a:xfrm>
              <a:off x="3714572" y="1372761"/>
              <a:ext cx="873393" cy="355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 объектов</a:t>
              </a:r>
              <a:b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0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180 </a:t>
              </a:r>
              <a:r>
                <a:rPr lang="ru-RU" sz="105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млн.руб</a:t>
              </a:r>
              <a:endPara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DE1D91-17E0-4FBF-92F7-6D2A14F17E8C}"/>
                </a:ext>
              </a:extLst>
            </p:cNvPr>
            <p:cNvSpPr txBox="1"/>
            <p:nvPr/>
          </p:nvSpPr>
          <p:spPr>
            <a:xfrm>
              <a:off x="3750125" y="2168551"/>
              <a:ext cx="798515" cy="355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83 объекта</a:t>
              </a:r>
              <a:b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0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1494 </a:t>
              </a:r>
              <a:r>
                <a:rPr lang="ru-RU" sz="105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млн.руб</a:t>
              </a:r>
              <a:endPara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28C9CF5-AE5A-4D27-BACB-138B9F2A4CD6}"/>
                </a:ext>
              </a:extLst>
            </p:cNvPr>
            <p:cNvSpPr txBox="1"/>
            <p:nvPr/>
          </p:nvSpPr>
          <p:spPr>
            <a:xfrm>
              <a:off x="3718361" y="2891546"/>
              <a:ext cx="869585" cy="355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954 объекта</a:t>
              </a:r>
              <a:b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0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 </a:t>
              </a:r>
              <a:r>
                <a:rPr lang="ru-RU" sz="105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млрд.руб</a:t>
              </a:r>
              <a:endPara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6B3740-FB5C-4B50-84F1-05DBAC81A707}"/>
                </a:ext>
              </a:extLst>
            </p:cNvPr>
            <p:cNvSpPr txBox="1"/>
            <p:nvPr/>
          </p:nvSpPr>
          <p:spPr>
            <a:xfrm>
              <a:off x="3429958" y="3662080"/>
              <a:ext cx="1462717" cy="349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Точный подсчёт невозможен</a:t>
              </a:r>
            </a:p>
          </p:txBody>
        </p:sp>
      </p:grpSp>
      <p:sp>
        <p:nvSpPr>
          <p:cNvPr id="21" name="Овал 20">
            <a:extLst>
              <a:ext uri="{FF2B5EF4-FFF2-40B4-BE49-F238E27FC236}">
                <a16:creationId xmlns:a16="http://schemas.microsoft.com/office/drawing/2014/main" id="{96ED128A-C27F-46A1-8CC6-2456B9600945}"/>
              </a:ext>
            </a:extLst>
          </p:cNvPr>
          <p:cNvSpPr/>
          <p:nvPr/>
        </p:nvSpPr>
        <p:spPr>
          <a:xfrm>
            <a:off x="1451793" y="5508000"/>
            <a:ext cx="2700000" cy="2700000"/>
          </a:xfrm>
          <a:prstGeom prst="ellipse">
            <a:avLst/>
          </a:prstGeom>
          <a:solidFill>
            <a:srgbClr val="E9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7E95C2A-1105-4BA7-8DED-8637ADB6BA98}"/>
              </a:ext>
            </a:extLst>
          </p:cNvPr>
          <p:cNvSpPr/>
          <p:nvPr/>
        </p:nvSpPr>
        <p:spPr>
          <a:xfrm>
            <a:off x="8927138" y="5553958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Знак валюты рубль – Бесплатные иконки: знаки">
            <a:extLst>
              <a:ext uri="{FF2B5EF4-FFF2-40B4-BE49-F238E27FC236}">
                <a16:creationId xmlns:a16="http://schemas.microsoft.com/office/drawing/2014/main" id="{6148FE81-F063-493D-9153-5C925510A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011" y="3550944"/>
            <a:ext cx="415664" cy="41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53D3EFE-4D30-4B91-9895-719B53C2F20D}"/>
              </a:ext>
            </a:extLst>
          </p:cNvPr>
          <p:cNvCxnSpPr>
            <a:cxnSpLocks/>
          </p:cNvCxnSpPr>
          <p:nvPr/>
        </p:nvCxnSpPr>
        <p:spPr>
          <a:xfrm flipH="1">
            <a:off x="339725" y="914400"/>
            <a:ext cx="1151651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oogle Shape;91;p1">
            <a:extLst>
              <a:ext uri="{FF2B5EF4-FFF2-40B4-BE49-F238E27FC236}">
                <a16:creationId xmlns:a16="http://schemas.microsoft.com/office/drawing/2014/main" id="{C7BE986D-F2BD-4EE6-B41D-BC5837A1D4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вал 23">
            <a:extLst>
              <a:ext uri="{FF2B5EF4-FFF2-40B4-BE49-F238E27FC236}">
                <a16:creationId xmlns:a16="http://schemas.microsoft.com/office/drawing/2014/main" id="{2301850C-A21E-48C7-93A0-1FD23B6167BE}"/>
              </a:ext>
            </a:extLst>
          </p:cNvPr>
          <p:cNvSpPr/>
          <p:nvPr/>
        </p:nvSpPr>
        <p:spPr>
          <a:xfrm>
            <a:off x="3240623" y="659725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4724C37-E7AB-4AE6-A070-293A825069AF}"/>
              </a:ext>
            </a:extLst>
          </p:cNvPr>
          <p:cNvSpPr/>
          <p:nvPr/>
        </p:nvSpPr>
        <p:spPr>
          <a:xfrm>
            <a:off x="6798634" y="-334566"/>
            <a:ext cx="4838700" cy="4679603"/>
          </a:xfrm>
          <a:prstGeom prst="ellipse">
            <a:avLst/>
          </a:prstGeom>
          <a:solidFill>
            <a:srgbClr val="F3F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964C-3371-445C-A987-851026C11058}"/>
              </a:ext>
            </a:extLst>
          </p:cNvPr>
          <p:cNvSpPr txBox="1"/>
          <p:nvPr/>
        </p:nvSpPr>
        <p:spPr>
          <a:xfrm>
            <a:off x="3378200" y="3167390"/>
            <a:ext cx="543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6ED128A-C27F-46A1-8CC6-2456B9600945}"/>
              </a:ext>
            </a:extLst>
          </p:cNvPr>
          <p:cNvSpPr/>
          <p:nvPr/>
        </p:nvSpPr>
        <p:spPr>
          <a:xfrm>
            <a:off x="1451793" y="5508000"/>
            <a:ext cx="2700000" cy="2700000"/>
          </a:xfrm>
          <a:prstGeom prst="ellipse">
            <a:avLst/>
          </a:prstGeom>
          <a:solidFill>
            <a:srgbClr val="E9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7E95C2A-1105-4BA7-8DED-8637ADB6BA98}"/>
              </a:ext>
            </a:extLst>
          </p:cNvPr>
          <p:cNvSpPr/>
          <p:nvPr/>
        </p:nvSpPr>
        <p:spPr>
          <a:xfrm>
            <a:off x="8927138" y="5553958"/>
            <a:ext cx="879758" cy="856609"/>
          </a:xfrm>
          <a:prstGeom prst="ellipse">
            <a:avLst/>
          </a:prstGeom>
          <a:solidFill>
            <a:srgbClr val="CDD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oogle Shape;91;p1">
            <a:extLst>
              <a:ext uri="{FF2B5EF4-FFF2-40B4-BE49-F238E27FC236}">
                <a16:creationId xmlns:a16="http://schemas.microsoft.com/office/drawing/2014/main" id="{4F96784A-A908-4900-BB78-97496D1E69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17" t="3646" r="182"/>
          <a:stretch/>
        </p:blipFill>
        <p:spPr>
          <a:xfrm>
            <a:off x="0" y="6812280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509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6719</TotalTime>
  <Words>399</Words>
  <Application>Microsoft Office PowerPoint</Application>
  <PresentationFormat>Широкоэкранный</PresentationFormat>
  <Paragraphs>155</Paragraphs>
  <Slides>22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Тема Office</vt:lpstr>
      <vt:lpstr>Автоматизированная система освещения туристических маршрутов</vt:lpstr>
      <vt:lpstr>Презентация PowerPoint</vt:lpstr>
      <vt:lpstr>Презентация PowerPoint</vt:lpstr>
      <vt:lpstr>РЕШЕНИЕ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Движение денежных средств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Автоматизированная система освещения туристических маршрутов.</dc:title>
  <dc:creator>RePack by SPecialiST</dc:creator>
  <cp:lastModifiedBy>bratkoff.inc@gmail.com</cp:lastModifiedBy>
  <cp:revision>85</cp:revision>
  <dcterms:created xsi:type="dcterms:W3CDTF">2023-09-29T05:44:26Z</dcterms:created>
  <dcterms:modified xsi:type="dcterms:W3CDTF">2023-12-06T17:37:37Z</dcterms:modified>
</cp:coreProperties>
</file>