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56" r:id="rId5"/>
    <p:sldId id="278" r:id="rId6"/>
    <p:sldId id="291" r:id="rId7"/>
    <p:sldId id="298" r:id="rId8"/>
    <p:sldId id="292" r:id="rId9"/>
    <p:sldId id="293" r:id="rId10"/>
    <p:sldId id="294" r:id="rId11"/>
    <p:sldId id="295" r:id="rId12"/>
    <p:sldId id="296" r:id="rId13"/>
    <p:sldId id="281" r:id="rId14"/>
    <p:sldId id="297" r:id="rId15"/>
    <p:sldId id="282" r:id="rId16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5D5C"/>
    <a:srgbClr val="6600CC"/>
    <a:srgbClr val="E63538"/>
    <a:srgbClr val="FF6600"/>
    <a:srgbClr val="0080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B9C9CA-3806-4536-8494-E41C394B85D9}" v="13" dt="2022-07-28T09:23:15.352"/>
    <p1510:client id="{ABA417B3-DDDE-48A5-A57C-4556164230B3}" v="6" dt="2022-07-28T11:30:28.1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Средний стиль 3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135" autoAdjust="0"/>
    <p:restoredTop sz="88673" autoAdjust="0"/>
  </p:normalViewPr>
  <p:slideViewPr>
    <p:cSldViewPr snapToGrid="0" snapToObjects="1" showGuides="1">
      <p:cViewPr>
        <p:scale>
          <a:sx n="75" d="100"/>
          <a:sy n="75" d="100"/>
        </p:scale>
        <p:origin x="2172" y="936"/>
      </p:cViewPr>
      <p:guideLst>
        <p:guide orient="horz" pos="4143"/>
        <p:guide orient="horz" pos="176"/>
        <p:guide pos="7482"/>
        <p:guide pos="1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лександра Бочарова" userId="23990a4ced122c3d" providerId="LiveId" clId="{ABA417B3-DDDE-48A5-A57C-4556164230B3}"/>
    <pc:docChg chg="custSel addSld delSld modSld">
      <pc:chgData name="Александра Бочарова" userId="23990a4ced122c3d" providerId="LiveId" clId="{ABA417B3-DDDE-48A5-A57C-4556164230B3}" dt="2022-07-28T11:30:36.952" v="69" actId="1076"/>
      <pc:docMkLst>
        <pc:docMk/>
      </pc:docMkLst>
      <pc:sldChg chg="del">
        <pc:chgData name="Александра Бочарова" userId="23990a4ced122c3d" providerId="LiveId" clId="{ABA417B3-DDDE-48A5-A57C-4556164230B3}" dt="2022-07-28T11:04:38.874" v="0" actId="2696"/>
        <pc:sldMkLst>
          <pc:docMk/>
          <pc:sldMk cId="0" sldId="260"/>
        </pc:sldMkLst>
      </pc:sldChg>
      <pc:sldChg chg="del">
        <pc:chgData name="Александра Бочарова" userId="23990a4ced122c3d" providerId="LiveId" clId="{ABA417B3-DDDE-48A5-A57C-4556164230B3}" dt="2022-07-28T11:27:03.241" v="53" actId="2696"/>
        <pc:sldMkLst>
          <pc:docMk/>
          <pc:sldMk cId="0" sldId="262"/>
        </pc:sldMkLst>
      </pc:sldChg>
      <pc:sldChg chg="del">
        <pc:chgData name="Александра Бочарова" userId="23990a4ced122c3d" providerId="LiveId" clId="{ABA417B3-DDDE-48A5-A57C-4556164230B3}" dt="2022-07-28T11:13:01.930" v="2" actId="2696"/>
        <pc:sldMkLst>
          <pc:docMk/>
          <pc:sldMk cId="1646028645" sldId="267"/>
        </pc:sldMkLst>
      </pc:sldChg>
      <pc:sldChg chg="new del">
        <pc:chgData name="Александра Бочарова" userId="23990a4ced122c3d" providerId="LiveId" clId="{ABA417B3-DDDE-48A5-A57C-4556164230B3}" dt="2022-07-28T11:13:22.556" v="4" actId="2696"/>
        <pc:sldMkLst>
          <pc:docMk/>
          <pc:sldMk cId="2010728395" sldId="271"/>
        </pc:sldMkLst>
      </pc:sldChg>
      <pc:sldChg chg="del">
        <pc:chgData name="Александра Бочарова" userId="23990a4ced122c3d" providerId="LiveId" clId="{ABA417B3-DDDE-48A5-A57C-4556164230B3}" dt="2022-07-28T11:04:42.545" v="1" actId="2696"/>
        <pc:sldMkLst>
          <pc:docMk/>
          <pc:sldMk cId="3742280270" sldId="271"/>
        </pc:sldMkLst>
      </pc:sldChg>
      <pc:sldChg chg="delSp modSp new mod">
        <pc:chgData name="Александра Бочарова" userId="23990a4ced122c3d" providerId="LiveId" clId="{ABA417B3-DDDE-48A5-A57C-4556164230B3}" dt="2022-07-28T11:29:52.561" v="63" actId="27636"/>
        <pc:sldMkLst>
          <pc:docMk/>
          <pc:sldMk cId="4118535931" sldId="271"/>
        </pc:sldMkLst>
        <pc:spChg chg="del">
          <ac:chgData name="Александра Бочарова" userId="23990a4ced122c3d" providerId="LiveId" clId="{ABA417B3-DDDE-48A5-A57C-4556164230B3}" dt="2022-07-28T11:18:22.702" v="11" actId="478"/>
          <ac:spMkLst>
            <pc:docMk/>
            <pc:sldMk cId="4118535931" sldId="271"/>
            <ac:spMk id="2" creationId="{37109A43-ACCE-87B4-26AD-CF2783D88B9C}"/>
          </ac:spMkLst>
        </pc:spChg>
        <pc:spChg chg="mod">
          <ac:chgData name="Александра Бочарова" userId="23990a4ced122c3d" providerId="LiveId" clId="{ABA417B3-DDDE-48A5-A57C-4556164230B3}" dt="2022-07-28T11:29:52.561" v="63" actId="27636"/>
          <ac:spMkLst>
            <pc:docMk/>
            <pc:sldMk cId="4118535931" sldId="271"/>
            <ac:spMk id="3" creationId="{0F11CC26-0F22-F413-835D-79D4BA71D243}"/>
          </ac:spMkLst>
        </pc:spChg>
        <pc:spChg chg="mod">
          <ac:chgData name="Александра Бочарова" userId="23990a4ced122c3d" providerId="LiveId" clId="{ABA417B3-DDDE-48A5-A57C-4556164230B3}" dt="2022-07-28T11:18:37.867" v="13" actId="12"/>
          <ac:spMkLst>
            <pc:docMk/>
            <pc:sldMk cId="4118535931" sldId="271"/>
            <ac:spMk id="4" creationId="{6DB7400C-647B-FB6B-23A6-EEC81F34E7C8}"/>
          </ac:spMkLst>
        </pc:spChg>
      </pc:sldChg>
      <pc:sldChg chg="delSp modSp new mod">
        <pc:chgData name="Александра Бочарова" userId="23990a4ced122c3d" providerId="LiveId" clId="{ABA417B3-DDDE-48A5-A57C-4556164230B3}" dt="2022-07-28T11:27:46.653" v="54"/>
        <pc:sldMkLst>
          <pc:docMk/>
          <pc:sldMk cId="3194052570" sldId="272"/>
        </pc:sldMkLst>
        <pc:spChg chg="del">
          <ac:chgData name="Александра Бочарова" userId="23990a4ced122c3d" providerId="LiveId" clId="{ABA417B3-DDDE-48A5-A57C-4556164230B3}" dt="2022-07-28T11:19:21.772" v="15" actId="478"/>
          <ac:spMkLst>
            <pc:docMk/>
            <pc:sldMk cId="3194052570" sldId="272"/>
            <ac:spMk id="2" creationId="{2D17BC04-D9C5-891E-FEC4-8699249DC2C6}"/>
          </ac:spMkLst>
        </pc:spChg>
        <pc:spChg chg="mod">
          <ac:chgData name="Александра Бочарова" userId="23990a4ced122c3d" providerId="LiveId" clId="{ABA417B3-DDDE-48A5-A57C-4556164230B3}" dt="2022-07-28T11:21:10.377" v="40" actId="20577"/>
          <ac:spMkLst>
            <pc:docMk/>
            <pc:sldMk cId="3194052570" sldId="272"/>
            <ac:spMk id="3" creationId="{0936C1B7-E3FC-8D4E-F423-12E84BFBA201}"/>
          </ac:spMkLst>
        </pc:spChg>
        <pc:spChg chg="mod">
          <ac:chgData name="Александра Бочарова" userId="23990a4ced122c3d" providerId="LiveId" clId="{ABA417B3-DDDE-48A5-A57C-4556164230B3}" dt="2022-07-28T11:27:46.653" v="54"/>
          <ac:spMkLst>
            <pc:docMk/>
            <pc:sldMk cId="3194052570" sldId="272"/>
            <ac:spMk id="4" creationId="{5CD780F4-EC2E-24C0-DDEA-6DE98F1FAF14}"/>
          </ac:spMkLst>
        </pc:spChg>
      </pc:sldChg>
      <pc:sldChg chg="addSp delSp modSp add mod">
        <pc:chgData name="Александра Бочарова" userId="23990a4ced122c3d" providerId="LiveId" clId="{ABA417B3-DDDE-48A5-A57C-4556164230B3}" dt="2022-07-28T11:28:36.256" v="58" actId="1076"/>
        <pc:sldMkLst>
          <pc:docMk/>
          <pc:sldMk cId="3178500109" sldId="273"/>
        </pc:sldMkLst>
        <pc:spChg chg="mod">
          <ac:chgData name="Александра Бочарова" userId="23990a4ced122c3d" providerId="LiveId" clId="{ABA417B3-DDDE-48A5-A57C-4556164230B3}" dt="2022-07-28T11:21:27.109" v="52" actId="20577"/>
          <ac:spMkLst>
            <pc:docMk/>
            <pc:sldMk cId="3178500109" sldId="273"/>
            <ac:spMk id="3" creationId="{0936C1B7-E3FC-8D4E-F423-12E84BFBA201}"/>
          </ac:spMkLst>
        </pc:spChg>
        <pc:spChg chg="del">
          <ac:chgData name="Александра Бочарова" userId="23990a4ced122c3d" providerId="LiveId" clId="{ABA417B3-DDDE-48A5-A57C-4556164230B3}" dt="2022-07-28T11:28:25.010" v="55"/>
          <ac:spMkLst>
            <pc:docMk/>
            <pc:sldMk cId="3178500109" sldId="273"/>
            <ac:spMk id="4" creationId="{5CD780F4-EC2E-24C0-DDEA-6DE98F1FAF14}"/>
          </ac:spMkLst>
        </pc:spChg>
        <pc:spChg chg="add mod">
          <ac:chgData name="Александра Бочарова" userId="23990a4ced122c3d" providerId="LiveId" clId="{ABA417B3-DDDE-48A5-A57C-4556164230B3}" dt="2022-07-28T11:28:36.256" v="58" actId="1076"/>
          <ac:spMkLst>
            <pc:docMk/>
            <pc:sldMk cId="3178500109" sldId="273"/>
            <ac:spMk id="6" creationId="{E6FABA27-B068-D6B3-FDC5-85425FD7C822}"/>
          </ac:spMkLst>
        </pc:spChg>
        <pc:picChg chg="add mod">
          <ac:chgData name="Александра Бочарова" userId="23990a4ced122c3d" providerId="LiveId" clId="{ABA417B3-DDDE-48A5-A57C-4556164230B3}" dt="2022-07-28T11:28:27.639" v="56" actId="1076"/>
          <ac:picMkLst>
            <pc:docMk/>
            <pc:sldMk cId="3178500109" sldId="273"/>
            <ac:picMk id="2" creationId="{67736C41-9DD4-7C3A-EBCE-5A498A972604}"/>
          </ac:picMkLst>
        </pc:picChg>
      </pc:sldChg>
      <pc:sldChg chg="addSp delSp modSp new mod">
        <pc:chgData name="Александра Бочарова" userId="23990a4ced122c3d" providerId="LiveId" clId="{ABA417B3-DDDE-48A5-A57C-4556164230B3}" dt="2022-07-28T11:30:36.952" v="69" actId="1076"/>
        <pc:sldMkLst>
          <pc:docMk/>
          <pc:sldMk cId="40583889" sldId="274"/>
        </pc:sldMkLst>
        <pc:spChg chg="del">
          <ac:chgData name="Александра Бочарова" userId="23990a4ced122c3d" providerId="LiveId" clId="{ABA417B3-DDDE-48A5-A57C-4556164230B3}" dt="2022-07-28T11:29:13.337" v="60" actId="478"/>
          <ac:spMkLst>
            <pc:docMk/>
            <pc:sldMk cId="40583889" sldId="274"/>
            <ac:spMk id="2" creationId="{DD2EDADD-E81E-C749-0F14-C76478B2C306}"/>
          </ac:spMkLst>
        </pc:spChg>
        <pc:spChg chg="mod">
          <ac:chgData name="Александра Бочарова" userId="23990a4ced122c3d" providerId="LiveId" clId="{ABA417B3-DDDE-48A5-A57C-4556164230B3}" dt="2022-07-28T11:30:06.882" v="64"/>
          <ac:spMkLst>
            <pc:docMk/>
            <pc:sldMk cId="40583889" sldId="274"/>
            <ac:spMk id="3" creationId="{BC7A1EAF-E809-2AA4-077A-DF27BDE06A4B}"/>
          </ac:spMkLst>
        </pc:spChg>
        <pc:spChg chg="del">
          <ac:chgData name="Александра Бочарова" userId="23990a4ced122c3d" providerId="LiveId" clId="{ABA417B3-DDDE-48A5-A57C-4556164230B3}" dt="2022-07-28T11:30:21.690" v="65"/>
          <ac:spMkLst>
            <pc:docMk/>
            <pc:sldMk cId="40583889" sldId="274"/>
            <ac:spMk id="4" creationId="{0D32BC46-B14D-888D-F4FC-3F86A1A612CB}"/>
          </ac:spMkLst>
        </pc:spChg>
        <pc:spChg chg="add mod">
          <ac:chgData name="Александра Бочарова" userId="23990a4ced122c3d" providerId="LiveId" clId="{ABA417B3-DDDE-48A5-A57C-4556164230B3}" dt="2022-07-28T11:30:34.640" v="68" actId="14100"/>
          <ac:spMkLst>
            <pc:docMk/>
            <pc:sldMk cId="40583889" sldId="274"/>
            <ac:spMk id="6" creationId="{7B0EFD4C-0D56-46A9-3D1A-350188F9BB61}"/>
          </ac:spMkLst>
        </pc:spChg>
        <pc:spChg chg="add mod">
          <ac:chgData name="Александра Бочарова" userId="23990a4ced122c3d" providerId="LiveId" clId="{ABA417B3-DDDE-48A5-A57C-4556164230B3}" dt="2022-07-28T11:30:36.952" v="69" actId="1076"/>
          <ac:spMkLst>
            <pc:docMk/>
            <pc:sldMk cId="40583889" sldId="274"/>
            <ac:spMk id="7" creationId="{FBCD1DB0-C866-367C-D89F-40C689F86EB9}"/>
          </ac:spMkLst>
        </pc:spChg>
      </pc:sldChg>
    </pc:docChg>
  </pc:docChgLst>
  <pc:docChgLst>
    <pc:chgData name="Александра Бочарова" userId="23990a4ced122c3d" providerId="LiveId" clId="{9BB9C9CA-3806-4536-8494-E41C394B85D9}"/>
    <pc:docChg chg="undo custSel addSld delSld modSld sldOrd">
      <pc:chgData name="Александра Бочарова" userId="23990a4ced122c3d" providerId="LiveId" clId="{9BB9C9CA-3806-4536-8494-E41C394B85D9}" dt="2022-07-28T09:32:51.859" v="661" actId="2696"/>
      <pc:docMkLst>
        <pc:docMk/>
      </pc:docMkLst>
      <pc:sldChg chg="modSp mod">
        <pc:chgData name="Александра Бочарова" userId="23990a4ced122c3d" providerId="LiveId" clId="{9BB9C9CA-3806-4536-8494-E41C394B85D9}" dt="2022-07-28T08:07:57.743" v="178" actId="1036"/>
        <pc:sldMkLst>
          <pc:docMk/>
          <pc:sldMk cId="0" sldId="256"/>
        </pc:sldMkLst>
        <pc:spChg chg="mod">
          <ac:chgData name="Александра Бочарова" userId="23990a4ced122c3d" providerId="LiveId" clId="{9BB9C9CA-3806-4536-8494-E41C394B85D9}" dt="2022-07-28T08:07:57.743" v="178" actId="1036"/>
          <ac:spMkLst>
            <pc:docMk/>
            <pc:sldMk cId="0" sldId="256"/>
            <ac:spMk id="3" creationId="{00000000-0000-0000-0000-000000000000}"/>
          </ac:spMkLst>
        </pc:spChg>
      </pc:sldChg>
      <pc:sldChg chg="del">
        <pc:chgData name="Александра Бочарова" userId="23990a4ced122c3d" providerId="LiveId" clId="{9BB9C9CA-3806-4536-8494-E41C394B85D9}" dt="2022-07-28T09:05:44.882" v="432" actId="2696"/>
        <pc:sldMkLst>
          <pc:docMk/>
          <pc:sldMk cId="0" sldId="257"/>
        </pc:sldMkLst>
      </pc:sldChg>
      <pc:sldChg chg="addSp delSp modSp mod">
        <pc:chgData name="Александра Бочарова" userId="23990a4ced122c3d" providerId="LiveId" clId="{9BB9C9CA-3806-4536-8494-E41C394B85D9}" dt="2022-07-28T09:04:09.279" v="428"/>
        <pc:sldMkLst>
          <pc:docMk/>
          <pc:sldMk cId="0" sldId="258"/>
        </pc:sldMkLst>
        <pc:spChg chg="del">
          <ac:chgData name="Александра Бочарова" userId="23990a4ced122c3d" providerId="LiveId" clId="{9BB9C9CA-3806-4536-8494-E41C394B85D9}" dt="2022-07-28T08:04:26.509" v="148" actId="478"/>
          <ac:spMkLst>
            <pc:docMk/>
            <pc:sldMk cId="0" sldId="258"/>
            <ac:spMk id="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7:44:23.358" v="58" actId="1035"/>
          <ac:spMkLst>
            <pc:docMk/>
            <pc:sldMk cId="0" sldId="258"/>
            <ac:spMk id="3" creationId="{27DF0AD1-B3FE-4AAE-5275-6A1A36C4E072}"/>
          </ac:spMkLst>
        </pc:spChg>
        <pc:spChg chg="mod">
          <ac:chgData name="Александра Бочарова" userId="23990a4ced122c3d" providerId="LiveId" clId="{9BB9C9CA-3806-4536-8494-E41C394B85D9}" dt="2022-07-28T07:50:55.955" v="120" actId="313"/>
          <ac:spMkLst>
            <pc:docMk/>
            <pc:sldMk cId="0" sldId="258"/>
            <ac:spMk id="6" creationId="{00000000-0000-0000-0000-000000000000}"/>
          </ac:spMkLst>
        </pc:spChg>
        <pc:graphicFrameChg chg="mod modGraphic">
          <ac:chgData name="Александра Бочарова" userId="23990a4ced122c3d" providerId="LiveId" clId="{9BB9C9CA-3806-4536-8494-E41C394B85D9}" dt="2022-07-28T09:04:09.279" v="428"/>
          <ac:graphicFrameMkLst>
            <pc:docMk/>
            <pc:sldMk cId="0" sldId="258"/>
            <ac:graphicFrameMk id="7" creationId="{00000000-0000-0000-0000-000000000000}"/>
          </ac:graphicFrameMkLst>
        </pc:graphicFrameChg>
      </pc:sldChg>
      <pc:sldChg chg="delSp modSp mod">
        <pc:chgData name="Александра Бочарова" userId="23990a4ced122c3d" providerId="LiveId" clId="{9BB9C9CA-3806-4536-8494-E41C394B85D9}" dt="2022-07-28T09:32:14.062" v="659" actId="478"/>
        <pc:sldMkLst>
          <pc:docMk/>
          <pc:sldMk cId="0" sldId="260"/>
        </pc:sldMkLst>
        <pc:spChg chg="del">
          <ac:chgData name="Александра Бочарова" userId="23990a4ced122c3d" providerId="LiveId" clId="{9BB9C9CA-3806-4536-8494-E41C394B85D9}" dt="2022-07-28T09:32:14.062" v="659" actId="478"/>
          <ac:spMkLst>
            <pc:docMk/>
            <pc:sldMk cId="0" sldId="260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32:02.461" v="658"/>
          <ac:spMkLst>
            <pc:docMk/>
            <pc:sldMk cId="0" sldId="260"/>
            <ac:spMk id="3" creationId="{00000000-0000-0000-0000-000000000000}"/>
          </ac:spMkLst>
        </pc:spChg>
      </pc:sldChg>
      <pc:sldChg chg="addSp delSp modSp mod">
        <pc:chgData name="Александра Бочарова" userId="23990a4ced122c3d" providerId="LiveId" clId="{9BB9C9CA-3806-4536-8494-E41C394B85D9}" dt="2022-07-28T09:24:55.331" v="563" actId="1076"/>
        <pc:sldMkLst>
          <pc:docMk/>
          <pc:sldMk cId="0" sldId="262"/>
        </pc:sldMkLst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3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4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5" creationId="{00000000-0000-0000-0000-000000000000}"/>
          </ac:spMkLst>
        </pc:spChg>
        <pc:spChg chg="del">
          <ac:chgData name="Александра Бочарова" userId="23990a4ced122c3d" providerId="LiveId" clId="{9BB9C9CA-3806-4536-8494-E41C394B85D9}" dt="2022-07-28T09:23:42.528" v="535" actId="478"/>
          <ac:spMkLst>
            <pc:docMk/>
            <pc:sldMk cId="0" sldId="262"/>
            <ac:spMk id="6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1:01.272" v="518" actId="20577"/>
          <ac:spMkLst>
            <pc:docMk/>
            <pc:sldMk cId="0" sldId="262"/>
            <ac:spMk id="8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9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0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1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9:24:55.331" v="563" actId="1076"/>
          <ac:spMkLst>
            <pc:docMk/>
            <pc:sldMk cId="0" sldId="262"/>
            <ac:spMk id="14" creationId="{D7BD6152-9E61-01F2-60D4-AF5F99611CEC}"/>
          </ac:spMkLst>
        </pc:spChg>
      </pc:sldChg>
      <pc:sldChg chg="del">
        <pc:chgData name="Александра Бочарова" userId="23990a4ced122c3d" providerId="LiveId" clId="{9BB9C9CA-3806-4536-8494-E41C394B85D9}" dt="2022-07-28T09:05:26.137" v="429" actId="2696"/>
        <pc:sldMkLst>
          <pc:docMk/>
          <pc:sldMk cId="870201542" sldId="263"/>
        </pc:sldMkLst>
      </pc:sldChg>
      <pc:sldChg chg="del">
        <pc:chgData name="Александра Бочарова" userId="23990a4ced122c3d" providerId="LiveId" clId="{9BB9C9CA-3806-4536-8494-E41C394B85D9}" dt="2022-07-28T09:05:37.324" v="431" actId="2696"/>
        <pc:sldMkLst>
          <pc:docMk/>
          <pc:sldMk cId="140661025" sldId="264"/>
        </pc:sldMkLst>
      </pc:sldChg>
      <pc:sldChg chg="del">
        <pc:chgData name="Александра Бочарова" userId="23990a4ced122c3d" providerId="LiveId" clId="{9BB9C9CA-3806-4536-8494-E41C394B85D9}" dt="2022-07-28T09:05:30.753" v="430" actId="2696"/>
        <pc:sldMkLst>
          <pc:docMk/>
          <pc:sldMk cId="49048764" sldId="265"/>
        </pc:sldMkLst>
      </pc:sldChg>
      <pc:sldChg chg="del">
        <pc:chgData name="Александра Бочарова" userId="23990a4ced122c3d" providerId="LiveId" clId="{9BB9C9CA-3806-4536-8494-E41C394B85D9}" dt="2022-07-28T09:32:46.221" v="660" actId="2696"/>
        <pc:sldMkLst>
          <pc:docMk/>
          <pc:sldMk cId="1920711521" sldId="266"/>
        </pc:sldMkLst>
      </pc:sldChg>
      <pc:sldChg chg="addSp delSp modSp new mod ord">
        <pc:chgData name="Александра Бочарова" userId="23990a4ced122c3d" providerId="LiveId" clId="{9BB9C9CA-3806-4536-8494-E41C394B85D9}" dt="2022-07-28T09:23:17.711" v="534" actId="1076"/>
        <pc:sldMkLst>
          <pc:docMk/>
          <pc:sldMk cId="1646028645" sldId="267"/>
        </pc:sldMkLst>
        <pc:spChg chg="del">
          <ac:chgData name="Александра Бочарова" userId="23990a4ced122c3d" providerId="LiveId" clId="{9BB9C9CA-3806-4536-8494-E41C394B85D9}" dt="2022-07-28T09:23:08.460" v="532" actId="478"/>
          <ac:spMkLst>
            <pc:docMk/>
            <pc:sldMk cId="1646028645" sldId="267"/>
            <ac:spMk id="2" creationId="{215A3BDC-70CA-B910-D083-6FB99CEEE9F3}"/>
          </ac:spMkLst>
        </pc:spChg>
        <pc:spChg chg="mod">
          <ac:chgData name="Александра Бочарова" userId="23990a4ced122c3d" providerId="LiveId" clId="{9BB9C9CA-3806-4536-8494-E41C394B85D9}" dt="2022-07-28T09:20:36.277" v="497" actId="20577"/>
          <ac:spMkLst>
            <pc:docMk/>
            <pc:sldMk cId="1646028645" sldId="267"/>
            <ac:spMk id="3" creationId="{2085E452-0531-1587-3613-5F04397AA416}"/>
          </ac:spMkLst>
        </pc:spChg>
        <pc:spChg chg="del">
          <ac:chgData name="Александра Бочарова" userId="23990a4ced122c3d" providerId="LiveId" clId="{9BB9C9CA-3806-4536-8494-E41C394B85D9}" dt="2022-07-28T09:21:38.787" v="519" actId="22"/>
          <ac:spMkLst>
            <pc:docMk/>
            <pc:sldMk cId="1646028645" sldId="267"/>
            <ac:spMk id="4" creationId="{A2AFCDCB-398B-A9C4-BA0A-93026E0E447B}"/>
          </ac:spMkLst>
        </pc:spChg>
        <pc:spChg chg="add mod">
          <ac:chgData name="Александра Бочарова" userId="23990a4ced122c3d" providerId="LiveId" clId="{9BB9C9CA-3806-4536-8494-E41C394B85D9}" dt="2022-07-28T09:23:06.028" v="531" actId="1076"/>
          <ac:spMkLst>
            <pc:docMk/>
            <pc:sldMk cId="1646028645" sldId="267"/>
            <ac:spMk id="13" creationId="{D52FDBE1-A387-6088-C104-2EB87AF0C335}"/>
          </ac:spMkLst>
        </pc:spChg>
        <pc:spChg chg="add mod">
          <ac:chgData name="Александра Бочарова" userId="23990a4ced122c3d" providerId="LiveId" clId="{9BB9C9CA-3806-4536-8494-E41C394B85D9}" dt="2022-07-28T09:23:17.711" v="534" actId="1076"/>
          <ac:spMkLst>
            <pc:docMk/>
            <pc:sldMk cId="1646028645" sldId="267"/>
            <ac:spMk id="14" creationId="{152EF6DD-B825-26E4-AF9C-985461D20C7F}"/>
          </ac:spMkLst>
        </pc:spChg>
        <pc:picChg chg="add mod ord">
          <ac:chgData name="Александра Бочарова" userId="23990a4ced122c3d" providerId="LiveId" clId="{9BB9C9CA-3806-4536-8494-E41C394B85D9}" dt="2022-07-28T09:21:49.301" v="520" actId="1076"/>
          <ac:picMkLst>
            <pc:docMk/>
            <pc:sldMk cId="1646028645" sldId="267"/>
            <ac:picMk id="7" creationId="{28A3F70B-5354-D5FE-DB0D-A07991E66727}"/>
          </ac:picMkLst>
        </pc:picChg>
        <pc:picChg chg="add mod">
          <ac:chgData name="Александра Бочарова" userId="23990a4ced122c3d" providerId="LiveId" clId="{9BB9C9CA-3806-4536-8494-E41C394B85D9}" dt="2022-07-28T09:22:42.718" v="529" actId="1035"/>
          <ac:picMkLst>
            <pc:docMk/>
            <pc:sldMk cId="1646028645" sldId="267"/>
            <ac:picMk id="8" creationId="{77DF58D4-AD52-C09D-2900-03F371FAA6A8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9" creationId="{06042BFD-582F-7787-6FB3-E1E698B46CE3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0" creationId="{4A43F381-9846-99A7-8D87-75523E0F01DF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1" creationId="{3BF87D1F-0E63-7407-84FD-A98DA533A5D7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2" creationId="{7E6EA5CE-0FF2-2E68-CDF1-9C1039C68D0D}"/>
          </ac:picMkLst>
        </pc:picChg>
      </pc:sldChg>
      <pc:sldChg chg="delSp new del mod">
        <pc:chgData name="Александра Бочарова" userId="23990a4ced122c3d" providerId="LiveId" clId="{9BB9C9CA-3806-4536-8494-E41C394B85D9}" dt="2022-07-28T09:30:01.890" v="655" actId="2696"/>
        <pc:sldMkLst>
          <pc:docMk/>
          <pc:sldMk cId="332317205" sldId="268"/>
        </pc:sldMkLst>
        <pc:spChg chg="del">
          <ac:chgData name="Александра Бочарова" userId="23990a4ced122c3d" providerId="LiveId" clId="{9BB9C9CA-3806-4536-8494-E41C394B85D9}" dt="2022-07-28T09:25:38.942" v="565" actId="478"/>
          <ac:spMkLst>
            <pc:docMk/>
            <pc:sldMk cId="332317205" sldId="268"/>
            <ac:spMk id="2" creationId="{DD36BE12-3984-C8B1-1E87-1AED4D33A6AE}"/>
          </ac:spMkLst>
        </pc:spChg>
      </pc:sldChg>
      <pc:sldChg chg="delSp new del mod ord">
        <pc:chgData name="Александра Бочарова" userId="23990a4ced122c3d" providerId="LiveId" clId="{9BB9C9CA-3806-4536-8494-E41C394B85D9}" dt="2022-07-28T09:32:51.859" v="661" actId="2696"/>
        <pc:sldMkLst>
          <pc:docMk/>
          <pc:sldMk cId="1248147895" sldId="269"/>
        </pc:sldMkLst>
        <pc:spChg chg="del">
          <ac:chgData name="Александра Бочарова" userId="23990a4ced122c3d" providerId="LiveId" clId="{9BB9C9CA-3806-4536-8494-E41C394B85D9}" dt="2022-07-28T09:26:49.029" v="569" actId="478"/>
          <ac:spMkLst>
            <pc:docMk/>
            <pc:sldMk cId="1248147895" sldId="269"/>
            <ac:spMk id="6" creationId="{4E3897F8-BBC1-5A9E-A07A-6629D5105BE7}"/>
          </ac:spMkLst>
        </pc:spChg>
      </pc:sldChg>
      <pc:sldChg chg="delSp modSp new mod">
        <pc:chgData name="Александра Бочарова" userId="23990a4ced122c3d" providerId="LiveId" clId="{9BB9C9CA-3806-4536-8494-E41C394B85D9}" dt="2022-07-28T09:29:46.932" v="654" actId="478"/>
        <pc:sldMkLst>
          <pc:docMk/>
          <pc:sldMk cId="2492239102" sldId="270"/>
        </pc:sldMkLst>
        <pc:spChg chg="del">
          <ac:chgData name="Александра Бочарова" userId="23990a4ced122c3d" providerId="LiveId" clId="{9BB9C9CA-3806-4536-8494-E41C394B85D9}" dt="2022-07-28T09:29:46.932" v="654" actId="478"/>
          <ac:spMkLst>
            <pc:docMk/>
            <pc:sldMk cId="2492239102" sldId="270"/>
            <ac:spMk id="2" creationId="{63484D49-531E-3DDE-5D9C-B185927B1294}"/>
          </ac:spMkLst>
        </pc:spChg>
        <pc:spChg chg="mod">
          <ac:chgData name="Александра Бочарова" userId="23990a4ced122c3d" providerId="LiveId" clId="{9BB9C9CA-3806-4536-8494-E41C394B85D9}" dt="2022-07-28T09:29:39.184" v="653" actId="20577"/>
          <ac:spMkLst>
            <pc:docMk/>
            <pc:sldMk cId="2492239102" sldId="270"/>
            <ac:spMk id="4" creationId="{F747CC28-D76C-BF2E-E6C2-001EA2525CAD}"/>
          </ac:spMkLst>
        </pc:spChg>
      </pc:sldChg>
      <pc:sldChg chg="add">
        <pc:chgData name="Александра Бочарова" userId="23990a4ced122c3d" providerId="LiveId" clId="{9BB9C9CA-3806-4536-8494-E41C394B85D9}" dt="2022-07-28T09:31:46.190" v="656" actId="2890"/>
        <pc:sldMkLst>
          <pc:docMk/>
          <pc:sldMk cId="3742280270" sldId="271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plosion val="4"/>
            <c:spPr>
              <a:solidFill>
                <a:schemeClr val="accent2">
                  <a:alpha val="90000"/>
                </a:schemeClr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8DD5-4355-A6D0-BB4869EEA8C2}"/>
              </c:ext>
            </c:extLst>
          </c:dPt>
          <c:dPt>
            <c:idx val="1"/>
            <c:bubble3D val="0"/>
            <c:explosion val="6"/>
            <c:spPr>
              <a:solidFill>
                <a:schemeClr val="accent4">
                  <a:alpha val="90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  <a:effectLst>
                <a:innerShdw blurRad="114300">
                  <a:schemeClr val="accent4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8DD5-4355-A6D0-BB4869EEA8C2}"/>
              </c:ext>
            </c:extLst>
          </c:dPt>
          <c:dPt>
            <c:idx val="2"/>
            <c:bubble3D val="0"/>
            <c:explosion val="7"/>
            <c:spPr>
              <a:solidFill>
                <a:schemeClr val="accent6">
                  <a:alpha val="90000"/>
                </a:schemeClr>
              </a:solidFill>
              <a:ln w="19050">
                <a:solidFill>
                  <a:schemeClr val="accent6">
                    <a:lumMod val="75000"/>
                  </a:schemeClr>
                </a:solidFill>
              </a:ln>
              <a:effectLst>
                <a:innerShdw blurRad="114300">
                  <a:schemeClr val="accent6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6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8DD5-4355-A6D0-BB4869EEA8C2}"/>
              </c:ext>
            </c:extLst>
          </c:dPt>
          <c:dPt>
            <c:idx val="3"/>
            <c:bubble3D val="0"/>
            <c:explosion val="6"/>
            <c:spPr>
              <a:solidFill>
                <a:schemeClr val="accent2">
                  <a:lumMod val="60000"/>
                  <a:alpha val="90000"/>
                </a:schemeClr>
              </a:solidFill>
              <a:ln w="19050">
                <a:solidFill>
                  <a:schemeClr val="accent2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8DD5-4355-A6D0-BB4869EEA8C2}"/>
              </c:ext>
            </c:extLst>
          </c:dPt>
          <c:dLbls>
            <c:dLbl>
              <c:idx val="0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/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2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8DD5-4355-A6D0-BB4869EEA8C2}"/>
                </c:ext>
              </c:extLst>
            </c:dLbl>
            <c:dLbl>
              <c:idx val="1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/>
                  </a:solidFill>
                  <a:round/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4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8DD5-4355-A6D0-BB4869EEA8C2}"/>
                </c:ext>
              </c:extLst>
            </c:dLbl>
            <c:dLbl>
              <c:idx val="2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6"/>
                  </a:solidFill>
                  <a:round/>
                </a:ln>
                <a:effectLst>
                  <a:outerShdw blurRad="50800" dist="38100" dir="2700000" algn="tl" rotWithShape="0">
                    <a:schemeClr val="accent6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6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8DD5-4355-A6D0-BB4869EEA8C2}"/>
                </c:ext>
              </c:extLst>
            </c:dLbl>
            <c:dLbl>
              <c:idx val="3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>
                      <a:lumMod val="60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60000"/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2">
                          <a:lumMod val="60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8DD5-4355-A6D0-BB4869EEA8C2}"/>
                </c:ext>
              </c:extLst>
            </c:dLbl>
            <c:spPr>
              <a:solidFill>
                <a:srgbClr val="FFFFFF">
                  <a:alpha val="90000"/>
                </a:srgbClr>
              </a:solidFill>
              <a:ln w="12700" cap="flat" cmpd="sng" algn="ctr">
                <a:solidFill>
                  <a:srgbClr val="A50E13"/>
                </a:solidFill>
                <a:round/>
              </a:ln>
              <a:effectLst>
                <a:outerShdw blurRad="50800" dist="38100" dir="2700000" algn="tl" rotWithShape="0">
                  <a:srgbClr val="A50E13">
                    <a:lumMod val="75000"/>
                    <a:alpha val="40000"/>
                  </a:srgbClr>
                </a:outerShdw>
              </a:effectLst>
            </c:spPr>
            <c:dLblPos val="in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Реклама</c:v>
                </c:pt>
                <c:pt idx="1">
                  <c:v>Зарплаты</c:v>
                </c:pt>
                <c:pt idx="2">
                  <c:v>Сайт</c:v>
                </c:pt>
                <c:pt idx="3">
                  <c:v>Современное оборудование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1000000</c:v>
                </c:pt>
                <c:pt idx="1">
                  <c:v>400000</c:v>
                </c:pt>
                <c:pt idx="2">
                  <c:v>200000</c:v>
                </c:pt>
                <c:pt idx="3">
                  <c:v>400000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D5-4355-A6D0-BB4869EEA8C2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0" y="2382799"/>
            <a:ext cx="5753344" cy="1495017"/>
          </a:xfrm>
        </p:spPr>
        <p:txBody>
          <a:bodyPr>
            <a:normAutofit fontScale="90000"/>
          </a:bodyPr>
          <a:lstStyle/>
          <a:p>
            <a:r>
              <a:rPr lang="ru-RU" dirty="0"/>
              <a:t>Разработка проекта установки альтернативного источника теплоснабжения для здания автовокзала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Актуальность проекта и проблема клиента</a:t>
            </a:r>
          </a:p>
        </p:txBody>
      </p:sp>
      <p:sp>
        <p:nvSpPr>
          <p:cNvPr id="10" name="Текст 2">
            <a:extLst>
              <a:ext uri="{FF2B5EF4-FFF2-40B4-BE49-F238E27FC236}">
                <a16:creationId xmlns:a16="http://schemas.microsoft.com/office/drawing/2014/main" id="{25C3BB53-0029-4117-A24E-7EE11898C41C}"/>
              </a:ext>
            </a:extLst>
          </p:cNvPr>
          <p:cNvSpPr txBox="1">
            <a:spLocks/>
          </p:cNvSpPr>
          <p:nvPr/>
        </p:nvSpPr>
        <p:spPr>
          <a:xfrm>
            <a:off x="0" y="1133332"/>
            <a:ext cx="11534775" cy="777014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defPPr>
              <a:defRPr lang="ru-RU"/>
            </a:defPPr>
            <a:lvl1pPr marL="0" algn="r" defTabSz="1172261" rtl="0" eaLnBrk="1" latinLnBrk="0" hangingPunct="1"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>
                <a:solidFill>
                  <a:schemeClr val="tx1"/>
                </a:solidFill>
              </a:rPr>
              <a:t>Проект направлен на анализ и подбор альтернативного источника теплоснабжения для снижения зависимости от местных систем отопления и экономии энергии в здании автовокзала. </a:t>
            </a:r>
          </a:p>
        </p:txBody>
      </p:sp>
      <p:sp>
        <p:nvSpPr>
          <p:cNvPr id="11" name="Текст 19">
            <a:extLst>
              <a:ext uri="{FF2B5EF4-FFF2-40B4-BE49-F238E27FC236}">
                <a16:creationId xmlns:a16="http://schemas.microsoft.com/office/drawing/2014/main" id="{F029D1D3-35CE-4C3A-AE6E-796DBF6CFD40}"/>
              </a:ext>
            </a:extLst>
          </p:cNvPr>
          <p:cNvSpPr txBox="1">
            <a:spLocks/>
          </p:cNvSpPr>
          <p:nvPr/>
        </p:nvSpPr>
        <p:spPr>
          <a:xfrm>
            <a:off x="850448" y="2028825"/>
            <a:ext cx="3121477" cy="3524250"/>
          </a:xfrm>
          <a:prstGeom prst="rect">
            <a:avLst/>
          </a:prstGeom>
        </p:spPr>
        <p:txBody>
          <a:bodyPr/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73075" indent="-457200">
              <a:lnSpc>
                <a:spcPct val="200000"/>
              </a:lnSpc>
              <a:buFont typeface="Arial" pitchFamily="34" charset="0"/>
              <a:buAutoNum type="arabicParenR"/>
            </a:pPr>
            <a:r>
              <a:rPr lang="ru-RU" sz="1600" dirty="0"/>
              <a:t>Энергоэффективность</a:t>
            </a:r>
          </a:p>
          <a:p>
            <a:pPr marL="473075" indent="-457200">
              <a:lnSpc>
                <a:spcPct val="200000"/>
              </a:lnSpc>
              <a:buFont typeface="Arial" pitchFamily="34" charset="0"/>
              <a:buAutoNum type="arabicParenR"/>
            </a:pPr>
            <a:r>
              <a:rPr lang="ru-RU" sz="1600" dirty="0"/>
              <a:t>Простота установки</a:t>
            </a:r>
          </a:p>
          <a:p>
            <a:pPr marL="473075" indent="-457200">
              <a:lnSpc>
                <a:spcPct val="200000"/>
              </a:lnSpc>
              <a:buFont typeface="Arial" pitchFamily="34" charset="0"/>
              <a:buAutoNum type="arabicParenR"/>
            </a:pPr>
            <a:r>
              <a:rPr lang="ru-RU" sz="1600" dirty="0"/>
              <a:t>Универсальность</a:t>
            </a:r>
          </a:p>
          <a:p>
            <a:pPr marL="473075" indent="-457200">
              <a:lnSpc>
                <a:spcPct val="200000"/>
              </a:lnSpc>
              <a:buFont typeface="Arial" pitchFamily="34" charset="0"/>
              <a:buAutoNum type="arabicParenR"/>
            </a:pPr>
            <a:r>
              <a:rPr lang="ru-RU" sz="1600" dirty="0"/>
              <a:t>Безопасность</a:t>
            </a:r>
          </a:p>
          <a:p>
            <a:pPr marL="473075" indent="-457200">
              <a:lnSpc>
                <a:spcPct val="200000"/>
              </a:lnSpc>
              <a:buFont typeface="Arial" pitchFamily="34" charset="0"/>
              <a:buAutoNum type="arabicParenR"/>
            </a:pPr>
            <a:r>
              <a:rPr lang="ru-RU" sz="1600" dirty="0"/>
              <a:t>Дизайн</a:t>
            </a:r>
          </a:p>
          <a:p>
            <a:pPr marL="473075" indent="-457200">
              <a:lnSpc>
                <a:spcPct val="200000"/>
              </a:lnSpc>
              <a:buFont typeface="Arial" pitchFamily="34" charset="0"/>
              <a:buAutoNum type="arabicParenR"/>
            </a:pPr>
            <a:r>
              <a:rPr lang="ru-RU" sz="1600" dirty="0"/>
              <a:t>Долговечность</a:t>
            </a:r>
          </a:p>
          <a:p>
            <a:pPr marL="473075" indent="-457200">
              <a:buFont typeface="Arial" pitchFamily="34" charset="0"/>
              <a:buAutoNum type="arabicParenR"/>
            </a:pPr>
            <a:endParaRPr lang="ru-RU" sz="1600" dirty="0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6E90DC84-0476-466A-BAA5-E228DDC537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306" y="2028825"/>
            <a:ext cx="6522470" cy="41906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9082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521" y="2075498"/>
            <a:ext cx="5086429" cy="270859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effectLst/>
                <a:ea typeface="Calibri" panose="020F0502020204030204" pitchFamily="34" charset="0"/>
              </a:rPr>
              <a:t>Нашей группой было выдвинуто следующее решение данной проблемы: для поддержания микроклимата в помещении, а также безопасности и комфорта людей, находящихся внутри здания, мы предлагаем устанавливать ИК-панелей либо как основной источник теплоснабжения, либо как альтернативный (запасной).</a:t>
            </a:r>
            <a:endParaRPr lang="ru-RU" sz="18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162DDB7-7F0C-4F1A-BCF2-ABF614CEE9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8225" y="2725784"/>
            <a:ext cx="7853966" cy="411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453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</a:p>
        </p:txBody>
      </p:sp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id="{EEBED56E-02E8-4A2B-9876-DFF0841054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9753746"/>
              </p:ext>
            </p:extLst>
          </p:nvPr>
        </p:nvGraphicFramePr>
        <p:xfrm>
          <a:off x="1665684" y="1390394"/>
          <a:ext cx="8859044" cy="51500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4761">
                  <a:extLst>
                    <a:ext uri="{9D8B030D-6E8A-4147-A177-3AD203B41FA5}">
                      <a16:colId xmlns:a16="http://schemas.microsoft.com/office/drawing/2014/main" val="1781019451"/>
                    </a:ext>
                  </a:extLst>
                </a:gridCol>
                <a:gridCol w="2214761">
                  <a:extLst>
                    <a:ext uri="{9D8B030D-6E8A-4147-A177-3AD203B41FA5}">
                      <a16:colId xmlns:a16="http://schemas.microsoft.com/office/drawing/2014/main" val="2661969301"/>
                    </a:ext>
                  </a:extLst>
                </a:gridCol>
                <a:gridCol w="2214761">
                  <a:extLst>
                    <a:ext uri="{9D8B030D-6E8A-4147-A177-3AD203B41FA5}">
                      <a16:colId xmlns:a16="http://schemas.microsoft.com/office/drawing/2014/main" val="4280509806"/>
                    </a:ext>
                  </a:extLst>
                </a:gridCol>
                <a:gridCol w="2214761">
                  <a:extLst>
                    <a:ext uri="{9D8B030D-6E8A-4147-A177-3AD203B41FA5}">
                      <a16:colId xmlns:a16="http://schemas.microsoft.com/office/drawing/2014/main" val="772491323"/>
                    </a:ext>
                  </a:extLst>
                </a:gridCol>
              </a:tblGrid>
              <a:tr h="88721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Газовый котел (сжиженный)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Газовой котел</a:t>
                      </a:r>
                      <a:br>
                        <a:rPr lang="ru-RU" sz="1600" dirty="0"/>
                      </a:br>
                      <a:r>
                        <a:rPr lang="ru-RU" sz="1600" dirty="0"/>
                        <a:t>(магистраль)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ИК-панели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003942"/>
                  </a:ext>
                </a:extLst>
              </a:tr>
              <a:tr h="6698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За энергоноситель в месяц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4011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668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4000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4479741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Затраты за 7 месяцев (отопительный сезон)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28080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4680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28000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4556229"/>
                  </a:ext>
                </a:extLst>
              </a:tr>
              <a:tr h="113030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Затраты на обслуживание за 7 месяцев (отопительный сезон)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5000 (чистка котла)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5000 (чистка котла)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Не требует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7473337"/>
                  </a:ext>
                </a:extLst>
              </a:tr>
              <a:tr h="62230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Стоимость подключения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250000 (газгольдер)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300000(подключение к магистрали)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-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4181228"/>
                  </a:ext>
                </a:extLst>
              </a:tr>
              <a:tr h="59320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Итоги за 10 лет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580800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396800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280000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04850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BCBA6462-87AE-479B-B5A1-E47C650434F2}"/>
              </a:ext>
            </a:extLst>
          </p:cNvPr>
          <p:cNvSpPr txBox="1"/>
          <p:nvPr/>
        </p:nvSpPr>
        <p:spPr>
          <a:xfrm>
            <a:off x="1840737" y="871483"/>
            <a:ext cx="78637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/>
              <a:t>Ориентировочная стоимость систем отопления для дома 100 м2, (руб.)</a:t>
            </a:r>
          </a:p>
        </p:txBody>
      </p:sp>
    </p:spTree>
    <p:extLst>
      <p:ext uri="{BB962C8B-B14F-4D97-AF65-F5344CB8AC3E}">
        <p14:creationId xmlns:p14="http://schemas.microsoft.com/office/powerpoint/2010/main" val="312934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Целевая аудитория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600" dirty="0"/>
              <a:t>Наш потенциальный потребитель - здания автовокзала с подведенным к нему электричеством, не имеющие системы теплоснабжения или имеющее только 1 такую систему. Также в группу наших потребителей входит:</a:t>
            </a:r>
            <a:br>
              <a:rPr lang="ru-RU" sz="1600" dirty="0"/>
            </a:br>
            <a:r>
              <a:rPr lang="ru-RU" sz="1600" dirty="0"/>
              <a:t>1) Владельцев домов и квартир, которые хотят улучшить комфорт и безопасность своего жилья. </a:t>
            </a:r>
            <a:br>
              <a:rPr lang="ru-RU" sz="1600" dirty="0"/>
            </a:br>
            <a:r>
              <a:rPr lang="ru-RU" sz="1600" dirty="0"/>
              <a:t>2) Предпринимателей, занимающихся установкой и обслуживанием систем отопления, вентиляции и кондиционирования воздуха. </a:t>
            </a:r>
            <a:br>
              <a:rPr lang="ru-RU" sz="1600" dirty="0"/>
            </a:br>
            <a:r>
              <a:rPr lang="ru-RU" sz="1600" dirty="0"/>
              <a:t>3) Руководителей и сотрудников строительных компаний, занимающихся проектированием и монтажом инженерных систем. </a:t>
            </a:r>
            <a:br>
              <a:rPr lang="ru-RU" sz="1600" dirty="0"/>
            </a:br>
            <a:r>
              <a:rPr lang="ru-RU" sz="1600" dirty="0"/>
              <a:t>4) Инвесторов, заинтересованных в долгосрочных вложениях в технологии энергосбережения и экологичные решения.</a:t>
            </a:r>
          </a:p>
        </p:txBody>
      </p:sp>
    </p:spTree>
    <p:extLst>
      <p:ext uri="{BB962C8B-B14F-4D97-AF65-F5344CB8AC3E}">
        <p14:creationId xmlns:p14="http://schemas.microsoft.com/office/powerpoint/2010/main" val="2903981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Бизнес-модель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3BFAE8E2-1753-42FC-AD54-31076E4B60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095" y="777015"/>
            <a:ext cx="10378221" cy="6082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601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Рынок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CB6B06-AE50-4F85-8EAD-135CF8BE1A65}"/>
              </a:ext>
            </a:extLst>
          </p:cNvPr>
          <p:cNvSpPr txBox="1"/>
          <p:nvPr/>
        </p:nvSpPr>
        <p:spPr>
          <a:xfrm>
            <a:off x="209550" y="1141706"/>
            <a:ext cx="6553200" cy="4478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/>
              <a:t>Рынок инфракрасных панелей является достаточно крупным и динамично развивающимся.</a:t>
            </a:r>
          </a:p>
          <a:p>
            <a:pPr>
              <a:lnSpc>
                <a:spcPct val="150000"/>
              </a:lnSpc>
            </a:pPr>
            <a:r>
              <a:rPr lang="ru-RU" sz="1600" dirty="0"/>
              <a:t>Основным фактором роста рынка инфракрасных панелей является развитие технологий и улучшение потребительских свойств продукции. Инфракрасные обогреватели являются более эффективными и экономичными по сравнению с традиционными системами отопления, что делает их более привлекательными для потребителей.</a:t>
            </a:r>
          </a:p>
          <a:p>
            <a:pPr>
              <a:lnSpc>
                <a:spcPct val="150000"/>
              </a:lnSpc>
            </a:pPr>
            <a:r>
              <a:rPr lang="ru-RU" sz="1600" dirty="0"/>
              <a:t>Бизнес по установке инфракрасных панелей в России не очень популярен. Это связано с несколькими факторами, включая низкую осведомленность о преимуществах таких систем отопления.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92DEFB6-B9D8-4C56-9702-163464343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9390" y="1644739"/>
            <a:ext cx="5411473" cy="4329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299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Конкуренты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4F57D8-8AE7-42D2-9449-7617C016D544}"/>
              </a:ext>
            </a:extLst>
          </p:cNvPr>
          <p:cNvSpPr txBox="1"/>
          <p:nvPr/>
        </p:nvSpPr>
        <p:spPr>
          <a:xfrm>
            <a:off x="266790" y="1203682"/>
            <a:ext cx="560391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/>
              <a:t>Основными конкурентами могут быть компании, предлагающие услуги по установке традиционных систем отопления, а также другие разработчики проектов альтернативных источников теплоснабжения. </a:t>
            </a:r>
          </a:p>
        </p:txBody>
      </p:sp>
      <p:sp>
        <p:nvSpPr>
          <p:cNvPr id="8" name="Текст 14">
            <a:extLst>
              <a:ext uri="{FF2B5EF4-FFF2-40B4-BE49-F238E27FC236}">
                <a16:creationId xmlns:a16="http://schemas.microsoft.com/office/drawing/2014/main" id="{7A05A6A0-2AC8-4730-9E62-59726B204F00}"/>
              </a:ext>
            </a:extLst>
          </p:cNvPr>
          <p:cNvSpPr txBox="1">
            <a:spLocks/>
          </p:cNvSpPr>
          <p:nvPr/>
        </p:nvSpPr>
        <p:spPr>
          <a:xfrm>
            <a:off x="6846964" y="3104585"/>
            <a:ext cx="4765817" cy="1834635"/>
          </a:xfrm>
          <a:prstGeom prst="rect">
            <a:avLst/>
          </a:prstGeom>
        </p:spPr>
        <p:txBody>
          <a:bodyPr/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73075" indent="-457200">
              <a:lnSpc>
                <a:spcPct val="150000"/>
              </a:lnSpc>
              <a:buFont typeface="Arial" pitchFamily="34" charset="0"/>
              <a:buAutoNum type="arabicParenR"/>
            </a:pPr>
            <a:r>
              <a:rPr lang="ru-RU" sz="1600" dirty="0"/>
              <a:t>Низкие цены</a:t>
            </a:r>
          </a:p>
          <a:p>
            <a:pPr marL="473075" indent="-457200">
              <a:lnSpc>
                <a:spcPct val="150000"/>
              </a:lnSpc>
              <a:buFont typeface="Arial" pitchFamily="34" charset="0"/>
              <a:buAutoNum type="arabicParenR"/>
            </a:pPr>
            <a:r>
              <a:rPr lang="ru-RU" sz="1600" dirty="0"/>
              <a:t>Сроки выполнения работ</a:t>
            </a:r>
          </a:p>
          <a:p>
            <a:pPr marL="473075" indent="-457200">
              <a:lnSpc>
                <a:spcPct val="150000"/>
              </a:lnSpc>
              <a:buFont typeface="Arial" pitchFamily="34" charset="0"/>
              <a:buAutoNum type="arabicParenR"/>
            </a:pPr>
            <a:r>
              <a:rPr lang="ru-RU" sz="1600" dirty="0"/>
              <a:t>Высокое качество услуг</a:t>
            </a:r>
          </a:p>
          <a:p>
            <a:pPr marL="473075" indent="-457200">
              <a:lnSpc>
                <a:spcPct val="150000"/>
              </a:lnSpc>
              <a:buFont typeface="Arial" pitchFamily="34" charset="0"/>
              <a:buAutoNum type="arabicParenR"/>
            </a:pPr>
            <a:r>
              <a:rPr lang="ru-RU" sz="1600" dirty="0"/>
              <a:t>Гарантия на установленное оборудование</a:t>
            </a:r>
          </a:p>
        </p:txBody>
      </p:sp>
      <p:sp>
        <p:nvSpPr>
          <p:cNvPr id="9" name="Текст 15">
            <a:extLst>
              <a:ext uri="{FF2B5EF4-FFF2-40B4-BE49-F238E27FC236}">
                <a16:creationId xmlns:a16="http://schemas.microsoft.com/office/drawing/2014/main" id="{35E1581D-6D2C-4653-8870-30A6FE49218A}"/>
              </a:ext>
            </a:extLst>
          </p:cNvPr>
          <p:cNvSpPr txBox="1">
            <a:spLocks/>
          </p:cNvSpPr>
          <p:nvPr/>
        </p:nvSpPr>
        <p:spPr>
          <a:xfrm>
            <a:off x="6846964" y="1421633"/>
            <a:ext cx="4022336" cy="570296"/>
          </a:xfrm>
          <a:prstGeom prst="rect">
            <a:avLst/>
          </a:prstGeom>
        </p:spPr>
        <p:txBody>
          <a:bodyPr/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/>
              <a:t>Основные конкурентные преимущества</a:t>
            </a:r>
          </a:p>
        </p:txBody>
      </p:sp>
      <p:pic>
        <p:nvPicPr>
          <p:cNvPr id="10" name="Рисунок 9" descr="Стрелка: прямо со сплошной заливкой">
            <a:extLst>
              <a:ext uri="{FF2B5EF4-FFF2-40B4-BE49-F238E27FC236}">
                <a16:creationId xmlns:a16="http://schemas.microsoft.com/office/drawing/2014/main" id="{019264E2-D679-4039-B8F2-D10948AD26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8336768" y="1990916"/>
            <a:ext cx="1042727" cy="1042727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AD89779-9B62-4678-8121-4698B71F1C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543" y="3582575"/>
            <a:ext cx="4441982" cy="2713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708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Текущие результаты команды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11110" y="2402234"/>
            <a:ext cx="6057979" cy="244678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800" dirty="0"/>
              <a:t>На данный момент наша команда проработала теоретическую часть проекта. Следующий шаг будет развитие бизнес-проекта на практике : привлечение заказчиков, повышение квалификации сотрудников,  активная рекламная компания.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061F2B0-1C5E-48F4-9151-CEAA69A0D8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1285" y="1326118"/>
            <a:ext cx="4599015" cy="4599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148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C7A1EAF-E809-2AA4-077A-DF27BDE0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План развития стартап-проекта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21F8FD9-CB3D-06A6-9460-0E8706C9B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10" name="Объект 1"/>
          <p:cNvSpPr>
            <a:spLocks noGrp="1"/>
          </p:cNvSpPr>
          <p:nvPr>
            <p:ph idx="1"/>
          </p:nvPr>
        </p:nvSpPr>
        <p:spPr>
          <a:xfrm>
            <a:off x="399797" y="1656271"/>
            <a:ext cx="5757723" cy="3547046"/>
          </a:xfrm>
        </p:spPr>
        <p:txBody>
          <a:bodyPr>
            <a:normAutofit/>
          </a:bodyPr>
          <a:lstStyle/>
          <a:p>
            <a:r>
              <a:rPr lang="ru-RU" dirty="0"/>
              <a:t>План развития стартап-проекта:</a:t>
            </a:r>
          </a:p>
          <a:p>
            <a:pPr marL="457200" indent="-457200">
              <a:buAutoNum type="arabicParenR"/>
            </a:pPr>
            <a:r>
              <a:rPr lang="ru-RU" dirty="0"/>
              <a:t>Защита проекта на Акселераторе</a:t>
            </a:r>
          </a:p>
          <a:p>
            <a:pPr marL="457200" indent="-457200">
              <a:buAutoNum type="arabicParenR"/>
            </a:pPr>
            <a:r>
              <a:rPr lang="ru-RU" dirty="0"/>
              <a:t>Привлечение инвестирования в проект</a:t>
            </a:r>
          </a:p>
          <a:p>
            <a:pPr marL="457200" indent="-457200">
              <a:buAutoNum type="arabicParenR"/>
            </a:pPr>
            <a:r>
              <a:rPr lang="ru-RU" dirty="0"/>
              <a:t>Поиск первых заказчиков </a:t>
            </a:r>
          </a:p>
          <a:p>
            <a:pPr marL="457200" indent="-457200">
              <a:buAutoNum type="arabicParenR"/>
            </a:pPr>
            <a:r>
              <a:rPr lang="ru-RU" dirty="0"/>
              <a:t>Активная рекламная компания</a:t>
            </a:r>
          </a:p>
          <a:p>
            <a:pPr marL="457200" indent="-457200">
              <a:buAutoNum type="arabicParenR"/>
            </a:pPr>
            <a:r>
              <a:rPr lang="ru-RU" dirty="0"/>
              <a:t>Набор новых специалистов</a:t>
            </a:r>
          </a:p>
          <a:p>
            <a:pPr marL="457200" indent="-457200">
              <a:buAutoNum type="arabicParenR"/>
            </a:pPr>
            <a:r>
              <a:rPr lang="ru-RU" dirty="0"/>
              <a:t>Масштабирование бизнеса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648939D1-37BF-40DF-9B0C-9705E39E7D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520" y="1401472"/>
            <a:ext cx="5138955" cy="5138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10014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Предложение для инвестора</a:t>
            </a:r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82147455-EE4B-4239-B245-F91862EB1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20" y="995133"/>
            <a:ext cx="10971372" cy="707832"/>
          </a:xfrm>
        </p:spPr>
        <p:txBody>
          <a:bodyPr/>
          <a:lstStyle/>
          <a:p>
            <a:r>
              <a:rPr lang="ru-RU" dirty="0"/>
              <a:t>Необходимые инвестиции: 2 000 000 р</a:t>
            </a:r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22417F92-DE0D-418E-A4EE-0065242E72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8087179"/>
              </p:ext>
            </p:extLst>
          </p:nvPr>
        </p:nvGraphicFramePr>
        <p:xfrm>
          <a:off x="5731280" y="1702965"/>
          <a:ext cx="6374034" cy="42848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21A53FC3-F067-4E64-8AD9-30BC5637DD1A}"/>
              </a:ext>
            </a:extLst>
          </p:cNvPr>
          <p:cNvSpPr txBox="1"/>
          <p:nvPr/>
        </p:nvSpPr>
        <p:spPr>
          <a:xfrm>
            <a:off x="85099" y="2901634"/>
            <a:ext cx="5910648" cy="188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/>
              <a:t>Реклама – 1 000 000р</a:t>
            </a:r>
          </a:p>
          <a:p>
            <a:pPr>
              <a:lnSpc>
                <a:spcPct val="150000"/>
              </a:lnSpc>
            </a:pPr>
            <a:r>
              <a:rPr lang="ru-RU" sz="2000" dirty="0"/>
              <a:t>Зарплаты – 400 000р</a:t>
            </a:r>
          </a:p>
          <a:p>
            <a:pPr>
              <a:lnSpc>
                <a:spcPct val="150000"/>
              </a:lnSpc>
            </a:pPr>
            <a:r>
              <a:rPr lang="ru-RU" sz="2000" dirty="0"/>
              <a:t>Современное оборудование – 400 000р</a:t>
            </a:r>
          </a:p>
          <a:p>
            <a:pPr>
              <a:lnSpc>
                <a:spcPct val="150000"/>
              </a:lnSpc>
            </a:pPr>
            <a:r>
              <a:rPr lang="ru-RU" sz="2000" dirty="0"/>
              <a:t>Сайт – 200 000р</a:t>
            </a:r>
          </a:p>
        </p:txBody>
      </p:sp>
    </p:spTree>
    <p:extLst>
      <p:ext uri="{BB962C8B-B14F-4D97-AF65-F5344CB8AC3E}">
        <p14:creationId xmlns:p14="http://schemas.microsoft.com/office/powerpoint/2010/main" val="4163999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Команда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A55440BD-53F5-43EB-B02B-A7D2FFA6D909}"/>
              </a:ext>
            </a:extLst>
          </p:cNvPr>
          <p:cNvSpPr txBox="1">
            <a:spLocks/>
          </p:cNvSpPr>
          <p:nvPr/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 defTabSz="1172261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/>
              <a:t>Команда</a:t>
            </a:r>
            <a:endParaRPr lang="ru-RU" sz="1400" dirty="0"/>
          </a:p>
        </p:txBody>
      </p:sp>
      <p:sp>
        <p:nvSpPr>
          <p:cNvPr id="6" name="Текст 21">
            <a:extLst>
              <a:ext uri="{FF2B5EF4-FFF2-40B4-BE49-F238E27FC236}">
                <a16:creationId xmlns:a16="http://schemas.microsoft.com/office/drawing/2014/main" id="{A28C405C-53B3-4F10-9FB5-94CAD3F5754B}"/>
              </a:ext>
            </a:extLst>
          </p:cNvPr>
          <p:cNvSpPr txBox="1">
            <a:spLocks/>
          </p:cNvSpPr>
          <p:nvPr/>
        </p:nvSpPr>
        <p:spPr>
          <a:xfrm>
            <a:off x="991972" y="3655696"/>
            <a:ext cx="881328" cy="351772"/>
          </a:xfrm>
          <a:prstGeom prst="rect">
            <a:avLst/>
          </a:prstGeom>
        </p:spPr>
        <p:txBody>
          <a:bodyPr/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/>
              <a:t>Лидер</a:t>
            </a:r>
          </a:p>
        </p:txBody>
      </p:sp>
      <p:sp>
        <p:nvSpPr>
          <p:cNvPr id="7" name="Текст 23">
            <a:extLst>
              <a:ext uri="{FF2B5EF4-FFF2-40B4-BE49-F238E27FC236}">
                <a16:creationId xmlns:a16="http://schemas.microsoft.com/office/drawing/2014/main" id="{27F40F07-57D7-48A4-B298-95F5E9DFED0A}"/>
              </a:ext>
            </a:extLst>
          </p:cNvPr>
          <p:cNvSpPr txBox="1">
            <a:spLocks/>
          </p:cNvSpPr>
          <p:nvPr/>
        </p:nvSpPr>
        <p:spPr>
          <a:xfrm>
            <a:off x="-305147" y="3329209"/>
            <a:ext cx="3336218" cy="351772"/>
          </a:xfrm>
          <a:prstGeom prst="rect">
            <a:avLst/>
          </a:prstGeom>
        </p:spPr>
        <p:txBody>
          <a:bodyPr/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/>
              <a:t>Самсонов Андрей Алексеевич</a:t>
            </a:r>
          </a:p>
        </p:txBody>
      </p:sp>
      <p:sp>
        <p:nvSpPr>
          <p:cNvPr id="8" name="Текст 24">
            <a:extLst>
              <a:ext uri="{FF2B5EF4-FFF2-40B4-BE49-F238E27FC236}">
                <a16:creationId xmlns:a16="http://schemas.microsoft.com/office/drawing/2014/main" id="{3FD4E1B5-9492-41C7-A06E-FCC9F503FBBD}"/>
              </a:ext>
            </a:extLst>
          </p:cNvPr>
          <p:cNvSpPr txBox="1">
            <a:spLocks/>
          </p:cNvSpPr>
          <p:nvPr/>
        </p:nvSpPr>
        <p:spPr>
          <a:xfrm>
            <a:off x="4510552" y="3582018"/>
            <a:ext cx="1617785" cy="793703"/>
          </a:xfrm>
          <a:prstGeom prst="rect">
            <a:avLst/>
          </a:prstGeom>
        </p:spPr>
        <p:txBody>
          <a:bodyPr/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/>
              <a:t>Заместитель лидера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C52ADB4-C1CD-4A3F-9AC9-E13BB2EB39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029" r="13029"/>
          <a:stretch>
            <a:fillRect/>
          </a:stretch>
        </p:blipFill>
        <p:spPr>
          <a:xfrm>
            <a:off x="2310766" y="3670610"/>
            <a:ext cx="1798650" cy="1800000"/>
          </a:xfrm>
          <a:prstGeom prst="rect">
            <a:avLst/>
          </a:prstGeom>
        </p:spPr>
      </p:pic>
      <p:sp>
        <p:nvSpPr>
          <p:cNvPr id="10" name="Текст 26">
            <a:extLst>
              <a:ext uri="{FF2B5EF4-FFF2-40B4-BE49-F238E27FC236}">
                <a16:creationId xmlns:a16="http://schemas.microsoft.com/office/drawing/2014/main" id="{03B95651-8D98-4473-98B8-34C7EBB7EFB7}"/>
              </a:ext>
            </a:extLst>
          </p:cNvPr>
          <p:cNvSpPr txBox="1">
            <a:spLocks/>
          </p:cNvSpPr>
          <p:nvPr/>
        </p:nvSpPr>
        <p:spPr>
          <a:xfrm>
            <a:off x="1804336" y="5502822"/>
            <a:ext cx="2811509" cy="911088"/>
          </a:xfrm>
          <a:prstGeom prst="rect">
            <a:avLst/>
          </a:prstGeom>
        </p:spPr>
        <p:txBody>
          <a:bodyPr/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 err="1"/>
              <a:t>Тюричев</a:t>
            </a:r>
            <a:r>
              <a:rPr lang="ru-RU" sz="1400" dirty="0"/>
              <a:t> Денис Сергеевич</a:t>
            </a:r>
          </a:p>
        </p:txBody>
      </p:sp>
      <p:sp>
        <p:nvSpPr>
          <p:cNvPr id="11" name="Текст 27">
            <a:extLst>
              <a:ext uri="{FF2B5EF4-FFF2-40B4-BE49-F238E27FC236}">
                <a16:creationId xmlns:a16="http://schemas.microsoft.com/office/drawing/2014/main" id="{3FC8857C-B0A9-4953-ADCB-32EDD412A322}"/>
              </a:ext>
            </a:extLst>
          </p:cNvPr>
          <p:cNvSpPr txBox="1">
            <a:spLocks/>
          </p:cNvSpPr>
          <p:nvPr/>
        </p:nvSpPr>
        <p:spPr>
          <a:xfrm>
            <a:off x="2688579" y="5754384"/>
            <a:ext cx="1420837" cy="407964"/>
          </a:xfrm>
          <a:prstGeom prst="rect">
            <a:avLst/>
          </a:prstGeom>
        </p:spPr>
        <p:txBody>
          <a:bodyPr/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/>
              <a:t>Интегратор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15E9D39-3430-44D6-80FD-5C0A1CD5C5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1854" b="21854"/>
          <a:stretch>
            <a:fillRect/>
          </a:stretch>
        </p:blipFill>
        <p:spPr>
          <a:xfrm>
            <a:off x="4296556" y="1428146"/>
            <a:ext cx="1798650" cy="1800000"/>
          </a:xfrm>
          <a:prstGeom prst="rect">
            <a:avLst/>
          </a:prstGeom>
        </p:spPr>
      </p:pic>
      <p:sp>
        <p:nvSpPr>
          <p:cNvPr id="13" name="Текст 29">
            <a:extLst>
              <a:ext uri="{FF2B5EF4-FFF2-40B4-BE49-F238E27FC236}">
                <a16:creationId xmlns:a16="http://schemas.microsoft.com/office/drawing/2014/main" id="{1A5EA7BA-2E6F-4BF9-A13B-28E84DA74C1B}"/>
              </a:ext>
            </a:extLst>
          </p:cNvPr>
          <p:cNvSpPr txBox="1">
            <a:spLocks/>
          </p:cNvSpPr>
          <p:nvPr/>
        </p:nvSpPr>
        <p:spPr>
          <a:xfrm>
            <a:off x="3487439" y="3233310"/>
            <a:ext cx="3807270" cy="885557"/>
          </a:xfrm>
          <a:prstGeom prst="rect">
            <a:avLst/>
          </a:prstGeom>
        </p:spPr>
        <p:txBody>
          <a:bodyPr/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/>
              <a:t>Абдуллин Мирослав Русланович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04ECADE-A270-44B8-8E5A-69D9BAE7DAF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" r="37"/>
          <a:stretch>
            <a:fillRect/>
          </a:stretch>
        </p:blipFill>
        <p:spPr>
          <a:xfrm>
            <a:off x="8464752" y="1379253"/>
            <a:ext cx="1798650" cy="1800000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08D8EDD-8E2F-4600-B133-F0B39F1DFFC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877" r="7877"/>
          <a:stretch>
            <a:fillRect/>
          </a:stretch>
        </p:blipFill>
        <p:spPr>
          <a:xfrm>
            <a:off x="183811" y="1278364"/>
            <a:ext cx="1798650" cy="1800000"/>
          </a:xfrm>
          <a:prstGeom prst="rect">
            <a:avLst/>
          </a:prstGeom>
        </p:spPr>
      </p:pic>
      <p:sp>
        <p:nvSpPr>
          <p:cNvPr id="16" name="Текст 23">
            <a:extLst>
              <a:ext uri="{FF2B5EF4-FFF2-40B4-BE49-F238E27FC236}">
                <a16:creationId xmlns:a16="http://schemas.microsoft.com/office/drawing/2014/main" id="{4B92EDAA-D5BE-456D-A4F7-B255CF611C38}"/>
              </a:ext>
            </a:extLst>
          </p:cNvPr>
          <p:cNvSpPr txBox="1">
            <a:spLocks/>
          </p:cNvSpPr>
          <p:nvPr/>
        </p:nvSpPr>
        <p:spPr>
          <a:xfrm>
            <a:off x="7862223" y="3256011"/>
            <a:ext cx="3336218" cy="1120412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</a:pPr>
            <a:r>
              <a:rPr lang="ru-RU" sz="1400" dirty="0"/>
              <a:t>Мельникова Алла Александровна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622616C-AD38-485D-9145-9E4DB6C97DC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" r="37"/>
          <a:stretch>
            <a:fillRect/>
          </a:stretch>
        </p:blipFill>
        <p:spPr>
          <a:xfrm>
            <a:off x="9844031" y="3655696"/>
            <a:ext cx="1798650" cy="1800000"/>
          </a:xfrm>
          <a:prstGeom prst="rect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B8491A7-4949-47F8-A8CB-7C8816CC458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095" b="2095"/>
          <a:stretch/>
        </p:blipFill>
        <p:spPr>
          <a:xfrm>
            <a:off x="6466076" y="3655696"/>
            <a:ext cx="1798650" cy="1800000"/>
          </a:xfrm>
          <a:prstGeom prst="rect">
            <a:avLst/>
          </a:prstGeom>
        </p:spPr>
      </p:pic>
      <p:sp>
        <p:nvSpPr>
          <p:cNvPr id="19" name="Текст 23">
            <a:extLst>
              <a:ext uri="{FF2B5EF4-FFF2-40B4-BE49-F238E27FC236}">
                <a16:creationId xmlns:a16="http://schemas.microsoft.com/office/drawing/2014/main" id="{68BB93E9-C3D8-405B-A2DA-A1A4ADB8BCEF}"/>
              </a:ext>
            </a:extLst>
          </p:cNvPr>
          <p:cNvSpPr txBox="1">
            <a:spLocks/>
          </p:cNvSpPr>
          <p:nvPr/>
        </p:nvSpPr>
        <p:spPr>
          <a:xfrm>
            <a:off x="9072252" y="5614250"/>
            <a:ext cx="3336218" cy="211988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</a:pPr>
            <a:r>
              <a:rPr lang="ru-RU" sz="1400" dirty="0"/>
              <a:t>Малахова Кристина Андреевна</a:t>
            </a:r>
          </a:p>
        </p:txBody>
      </p:sp>
      <p:sp>
        <p:nvSpPr>
          <p:cNvPr id="20" name="Текст 23">
            <a:extLst>
              <a:ext uri="{FF2B5EF4-FFF2-40B4-BE49-F238E27FC236}">
                <a16:creationId xmlns:a16="http://schemas.microsoft.com/office/drawing/2014/main" id="{0A690115-5A80-42F6-A63C-A88228B1958D}"/>
              </a:ext>
            </a:extLst>
          </p:cNvPr>
          <p:cNvSpPr txBox="1">
            <a:spLocks/>
          </p:cNvSpPr>
          <p:nvPr/>
        </p:nvSpPr>
        <p:spPr>
          <a:xfrm>
            <a:off x="5997589" y="5582560"/>
            <a:ext cx="2858620" cy="1120412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</a:pPr>
            <a:r>
              <a:rPr lang="ru-RU" sz="1400" dirty="0"/>
              <a:t>Балуев Илья Игоревич</a:t>
            </a:r>
          </a:p>
        </p:txBody>
      </p:sp>
      <p:sp>
        <p:nvSpPr>
          <p:cNvPr id="21" name="Текст 27">
            <a:extLst>
              <a:ext uri="{FF2B5EF4-FFF2-40B4-BE49-F238E27FC236}">
                <a16:creationId xmlns:a16="http://schemas.microsoft.com/office/drawing/2014/main" id="{87F630E9-F7BD-4E46-9EAC-1594660F9FD4}"/>
              </a:ext>
            </a:extLst>
          </p:cNvPr>
          <p:cNvSpPr txBox="1">
            <a:spLocks/>
          </p:cNvSpPr>
          <p:nvPr/>
        </p:nvSpPr>
        <p:spPr>
          <a:xfrm>
            <a:off x="8973777" y="3514907"/>
            <a:ext cx="916160" cy="407964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sz="1400" dirty="0"/>
              <a:t>Советник</a:t>
            </a:r>
          </a:p>
        </p:txBody>
      </p:sp>
      <p:sp>
        <p:nvSpPr>
          <p:cNvPr id="22" name="Текст 27">
            <a:extLst>
              <a:ext uri="{FF2B5EF4-FFF2-40B4-BE49-F238E27FC236}">
                <a16:creationId xmlns:a16="http://schemas.microsoft.com/office/drawing/2014/main" id="{6603081C-98F9-4D87-AAD6-8C06D3AF2434}"/>
              </a:ext>
            </a:extLst>
          </p:cNvPr>
          <p:cNvSpPr txBox="1">
            <a:spLocks/>
          </p:cNvSpPr>
          <p:nvPr/>
        </p:nvSpPr>
        <p:spPr>
          <a:xfrm>
            <a:off x="10263402" y="5872422"/>
            <a:ext cx="1420837" cy="407964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sz="1400" dirty="0"/>
              <a:t>Экономист</a:t>
            </a:r>
          </a:p>
        </p:txBody>
      </p:sp>
      <p:sp>
        <p:nvSpPr>
          <p:cNvPr id="23" name="Текст 27">
            <a:extLst>
              <a:ext uri="{FF2B5EF4-FFF2-40B4-BE49-F238E27FC236}">
                <a16:creationId xmlns:a16="http://schemas.microsoft.com/office/drawing/2014/main" id="{F41FEFD9-E906-4014-A3D6-0C2D553F0D62}"/>
              </a:ext>
            </a:extLst>
          </p:cNvPr>
          <p:cNvSpPr txBox="1">
            <a:spLocks/>
          </p:cNvSpPr>
          <p:nvPr/>
        </p:nvSpPr>
        <p:spPr>
          <a:xfrm>
            <a:off x="6913378" y="5856292"/>
            <a:ext cx="1617785" cy="407964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sz="1400" dirty="0"/>
              <a:t>Специалист</a:t>
            </a:r>
          </a:p>
        </p:txBody>
      </p:sp>
    </p:spTree>
    <p:extLst>
      <p:ext uri="{BB962C8B-B14F-4D97-AF65-F5344CB8AC3E}">
        <p14:creationId xmlns:p14="http://schemas.microsoft.com/office/powerpoint/2010/main" val="3069170245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b9d9955-93fb-4bd4-bcdb-8e7ddc259c20">
      <Terms xmlns="http://schemas.microsoft.com/office/infopath/2007/PartnerControls"/>
    </lcf76f155ced4ddcb4097134ff3c332f>
    <TaxCatchAll xmlns="4c612441-9502-4d03-96ef-459065c861a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C87649E7524794AA35A456EA0EAADF8" ma:contentTypeVersion="15" ma:contentTypeDescription="Создание документа." ma:contentTypeScope="" ma:versionID="2dab7c0eba4859789521ec233c299425">
  <xsd:schema xmlns:xsd="http://www.w3.org/2001/XMLSchema" xmlns:xs="http://www.w3.org/2001/XMLSchema" xmlns:p="http://schemas.microsoft.com/office/2006/metadata/properties" xmlns:ns2="2b9d9955-93fb-4bd4-bcdb-8e7ddc259c20" xmlns:ns3="4c612441-9502-4d03-96ef-459065c861af" targetNamespace="http://schemas.microsoft.com/office/2006/metadata/properties" ma:root="true" ma:fieldsID="4956f9d603baee2021465d12568e22ee" ns2:_="" ns3:_="">
    <xsd:import namespace="2b9d9955-93fb-4bd4-bcdb-8e7ddc259c20"/>
    <xsd:import namespace="4c612441-9502-4d03-96ef-459065c861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9d9955-93fb-4bd4-bcdb-8e7ddc259c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8b14e38-c1c0-4c10-a034-9890b754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12441-9502-4d03-96ef-459065c861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f5d557-526c-428f-9913-5aeff0506f6f}" ma:internalName="TaxCatchAll" ma:showField="CatchAllData" ma:web="4c612441-9502-4d03-96ef-459065c861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6200D7A-E42F-473E-ABEB-7993CB9305DC}">
  <ds:schemaRefs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4c612441-9502-4d03-96ef-459065c861af"/>
    <ds:schemaRef ds:uri="http://schemas.microsoft.com/office/2006/documentManagement/types"/>
    <ds:schemaRef ds:uri="2b9d9955-93fb-4bd4-bcdb-8e7ddc259c20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A6CA5F9-3E3A-4EF6-9E87-40B7E5B523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9d9955-93fb-4bd4-bcdb-8e7ddc259c20"/>
    <ds:schemaRef ds:uri="4c612441-9502-4d03-96ef-459065c861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2539</TotalTime>
  <Words>512</Words>
  <Application>Microsoft Office PowerPoint</Application>
  <PresentationFormat>Произвольный</PresentationFormat>
  <Paragraphs>95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Arial</vt:lpstr>
      <vt:lpstr>Calibri</vt:lpstr>
      <vt:lpstr>Презентация</vt:lpstr>
      <vt:lpstr>Разработка проекта установки альтернативного источника теплоснабжения для здания автовокзала</vt:lpstr>
      <vt:lpstr>Актуальность проекта и проблема клиента</vt:lpstr>
      <vt:lpstr>Решение</vt:lpstr>
      <vt:lpstr>Решение</vt:lpstr>
      <vt:lpstr>Целевая аудитория</vt:lpstr>
      <vt:lpstr>Бизнес-модель</vt:lpstr>
      <vt:lpstr>Рынок</vt:lpstr>
      <vt:lpstr>Конкуренты</vt:lpstr>
      <vt:lpstr>Текущие результаты команды</vt:lpstr>
      <vt:lpstr>План развития стартап-проекта</vt:lpstr>
      <vt:lpstr>Предложение для инвестора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Андрей Самсонов</cp:lastModifiedBy>
  <cp:revision>304</cp:revision>
  <dcterms:created xsi:type="dcterms:W3CDTF">2022-04-04T12:37:27Z</dcterms:created>
  <dcterms:modified xsi:type="dcterms:W3CDTF">2023-11-20T09:22:42Z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</Properties>
</file>