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81" r:id="rId3"/>
    <p:sldId id="261" r:id="rId4"/>
    <p:sldId id="282" r:id="rId5"/>
    <p:sldId id="262" r:id="rId6"/>
    <p:sldId id="275" r:id="rId7"/>
    <p:sldId id="278" r:id="rId8"/>
    <p:sldId id="264" r:id="rId9"/>
    <p:sldId id="27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E5F7E12-60B7-4D99-ACE0-DE9505747AFF}">
          <p14:sldIdLst>
            <p14:sldId id="257"/>
          </p14:sldIdLst>
        </p14:section>
        <p14:section name="Команда" id="{61724447-C824-4466-99FE-90F4BD46624E}">
          <p14:sldIdLst/>
        </p14:section>
        <p14:section name="Актуальность" id="{50461644-91A3-4253-A8EA-43058E3CBCE0}">
          <p14:sldIdLst>
            <p14:sldId id="281"/>
          </p14:sldIdLst>
        </p14:section>
        <p14:section name="Цель" id="{D791CBEB-B250-451C-9315-4F55C1700538}">
          <p14:sldIdLst>
            <p14:sldId id="261"/>
          </p14:sldIdLst>
        </p14:section>
        <p14:section name="описание технологии инновации" id="{5193A5B8-023A-4675-AACE-D78286A815B8}">
          <p14:sldIdLst>
            <p14:sldId id="282"/>
          </p14:sldIdLst>
        </p14:section>
        <p14:section name="Конкуренты" id="{606297D6-9844-47AA-AAF1-B6B015B67524}">
          <p14:sldIdLst>
            <p14:sldId id="262"/>
            <p14:sldId id="275"/>
            <p14:sldId id="278"/>
            <p14:sldId id="264"/>
          </p14:sldIdLst>
        </p14:section>
        <p14:section name="Дорожная карта" id="{DD2E20C4-0782-4215-B4F6-D183F4585946}">
          <p14:sldIdLst>
            <p14:sldId id="279"/>
          </p14:sldIdLst>
        </p14:section>
        <p14:section name="Блок схема" id="{84B09CD3-4C65-4BAA-BCC1-74144EEC9EC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pos="6743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6" orient="horz" pos="300" userDrawn="1">
          <p15:clr>
            <a:srgbClr val="A4A3A4"/>
          </p15:clr>
        </p15:guide>
        <p15:guide id="8" pos="5269" userDrawn="1">
          <p15:clr>
            <a:srgbClr val="A4A3A4"/>
          </p15:clr>
        </p15:guide>
        <p15:guide id="9" pos="1912" userDrawn="1">
          <p15:clr>
            <a:srgbClr val="A4A3A4"/>
          </p15:clr>
        </p15:guide>
        <p15:guide id="10" pos="1728" userDrawn="1">
          <p15:clr>
            <a:srgbClr val="A4A3A4"/>
          </p15:clr>
        </p15:guide>
        <p15:guide id="11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8EE"/>
    <a:srgbClr val="FF9D67"/>
    <a:srgbClr val="8BA4B5"/>
    <a:srgbClr val="FF6866"/>
    <a:srgbClr val="E6689F"/>
    <a:srgbClr val="6CC3C8"/>
    <a:srgbClr val="6BC6C4"/>
    <a:srgbClr val="73AFE5"/>
    <a:srgbClr val="74ACE4"/>
    <a:srgbClr val="848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6" autoAdjust="0"/>
    <p:restoredTop sz="95449" autoAdjust="0"/>
  </p:normalViewPr>
  <p:slideViewPr>
    <p:cSldViewPr snapToGrid="0" showGuides="1">
      <p:cViewPr varScale="1">
        <p:scale>
          <a:sx n="95" d="100"/>
          <a:sy n="95" d="100"/>
        </p:scale>
        <p:origin x="72" y="72"/>
      </p:cViewPr>
      <p:guideLst>
        <p:guide orient="horz" pos="2183"/>
        <p:guide pos="3840"/>
        <p:guide pos="302"/>
        <p:guide pos="6743"/>
        <p:guide orient="horz" pos="4020"/>
        <p:guide orient="horz" pos="300"/>
        <p:guide pos="5269"/>
        <p:guide pos="1912"/>
        <p:guide pos="1728"/>
        <p:guide orient="horz" pos="45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ихаил Юшков" userId="4f37c2a491b936a4" providerId="LiveId" clId="{4D15C9CB-84A4-43BD-B8DB-B307BC91C40A}"/>
    <pc:docChg chg="undo custSel addSld delSld modSld sldOrd addSection modSection">
      <pc:chgData name="Михаил Юшков" userId="4f37c2a491b936a4" providerId="LiveId" clId="{4D15C9CB-84A4-43BD-B8DB-B307BC91C40A}" dt="2024-12-07T09:52:07.849" v="6098" actId="1076"/>
      <pc:docMkLst>
        <pc:docMk/>
      </pc:docMkLst>
      <pc:sldChg chg="addSp delSp modSp new del mod modTransition">
        <pc:chgData name="Михаил Юшков" userId="4f37c2a491b936a4" providerId="LiveId" clId="{4D15C9CB-84A4-43BD-B8DB-B307BC91C40A}" dt="2024-11-29T09:28:09.366" v="1642" actId="47"/>
        <pc:sldMkLst>
          <pc:docMk/>
          <pc:sldMk cId="992992807" sldId="256"/>
        </pc:sldMkLst>
      </pc:sldChg>
      <pc:sldChg chg="addSp delSp modSp add mod modAnim">
        <pc:chgData name="Михаил Юшков" userId="4f37c2a491b936a4" providerId="LiveId" clId="{4D15C9CB-84A4-43BD-B8DB-B307BC91C40A}" dt="2024-11-29T14:12:27.475" v="5686" actId="167"/>
        <pc:sldMkLst>
          <pc:docMk/>
          <pc:sldMk cId="3175097459" sldId="257"/>
        </pc:sldMkLst>
      </pc:sldChg>
      <pc:sldChg chg="addSp delSp modSp add del mod">
        <pc:chgData name="Михаил Юшков" userId="4f37c2a491b936a4" providerId="LiveId" clId="{4D15C9CB-84A4-43BD-B8DB-B307BC91C40A}" dt="2024-11-29T09:28:04.860" v="1639" actId="47"/>
        <pc:sldMkLst>
          <pc:docMk/>
          <pc:sldMk cId="2369632122" sldId="258"/>
        </pc:sldMkLst>
      </pc:sldChg>
      <pc:sldChg chg="addSp delSp modSp add del mod">
        <pc:chgData name="Михаил Юшков" userId="4f37c2a491b936a4" providerId="LiveId" clId="{4D15C9CB-84A4-43BD-B8DB-B307BC91C40A}" dt="2024-11-29T09:28:05.554" v="1640" actId="47"/>
        <pc:sldMkLst>
          <pc:docMk/>
          <pc:sldMk cId="545534753" sldId="259"/>
        </pc:sldMkLst>
      </pc:sldChg>
      <pc:sldChg chg="addSp delSp modSp add del mod">
        <pc:chgData name="Михаил Юшков" userId="4f37c2a491b936a4" providerId="LiveId" clId="{4D15C9CB-84A4-43BD-B8DB-B307BC91C40A}" dt="2024-11-29T09:28:06.249" v="1641" actId="47"/>
        <pc:sldMkLst>
          <pc:docMk/>
          <pc:sldMk cId="81180241" sldId="260"/>
        </pc:sldMkLst>
      </pc:sldChg>
      <pc:sldChg chg="addSp delSp modSp add mod ord">
        <pc:chgData name="Михаил Юшков" userId="4f37c2a491b936a4" providerId="LiveId" clId="{4D15C9CB-84A4-43BD-B8DB-B307BC91C40A}" dt="2024-11-29T14:09:26.113" v="5647" actId="688"/>
        <pc:sldMkLst>
          <pc:docMk/>
          <pc:sldMk cId="1876134328" sldId="261"/>
        </pc:sldMkLst>
      </pc:sldChg>
      <pc:sldChg chg="addSp delSp modSp add mod">
        <pc:chgData name="Михаил Юшков" userId="4f37c2a491b936a4" providerId="LiveId" clId="{4D15C9CB-84A4-43BD-B8DB-B307BC91C40A}" dt="2024-11-29T14:09:55.280" v="5656" actId="688"/>
        <pc:sldMkLst>
          <pc:docMk/>
          <pc:sldMk cId="2261099491" sldId="262"/>
        </pc:sldMkLst>
      </pc:sldChg>
      <pc:sldChg chg="new del">
        <pc:chgData name="Михаил Юшков" userId="4f37c2a491b936a4" providerId="LiveId" clId="{4D15C9CB-84A4-43BD-B8DB-B307BC91C40A}" dt="2024-11-29T10:16:17.428" v="1998" actId="47"/>
        <pc:sldMkLst>
          <pc:docMk/>
          <pc:sldMk cId="2169876362" sldId="263"/>
        </pc:sldMkLst>
      </pc:sldChg>
      <pc:sldChg chg="add del">
        <pc:chgData name="Михаил Юшков" userId="4f37c2a491b936a4" providerId="LiveId" clId="{4D15C9CB-84A4-43BD-B8DB-B307BC91C40A}" dt="2024-11-29T10:16:24.848" v="2001" actId="47"/>
        <pc:sldMkLst>
          <pc:docMk/>
          <pc:sldMk cId="3413232634" sldId="263"/>
        </pc:sldMkLst>
      </pc:sldChg>
      <pc:sldChg chg="addSp delSp modSp add mod">
        <pc:chgData name="Михаил Юшков" userId="4f37c2a491b936a4" providerId="LiveId" clId="{4D15C9CB-84A4-43BD-B8DB-B307BC91C40A}" dt="2024-11-29T14:13:12.382" v="5694" actId="478"/>
        <pc:sldMkLst>
          <pc:docMk/>
          <pc:sldMk cId="4252516149" sldId="264"/>
        </pc:sldMkLst>
      </pc:sldChg>
      <pc:sldChg chg="addSp delSp modSp add mod">
        <pc:chgData name="Михаил Юшков" userId="4f37c2a491b936a4" providerId="LiveId" clId="{4D15C9CB-84A4-43BD-B8DB-B307BC91C40A}" dt="2024-11-29T14:09:06.594" v="5638"/>
        <pc:sldMkLst>
          <pc:docMk/>
          <pc:sldMk cId="2046651707" sldId="265"/>
        </pc:sldMkLst>
      </pc:sldChg>
      <pc:sldChg chg="modSp add del mod">
        <pc:chgData name="Михаил Юшков" userId="4f37c2a491b936a4" providerId="LiveId" clId="{4D15C9CB-84A4-43BD-B8DB-B307BC91C40A}" dt="2024-11-29T10:49:13.086" v="2788" actId="47"/>
        <pc:sldMkLst>
          <pc:docMk/>
          <pc:sldMk cId="1814347112" sldId="266"/>
        </pc:sldMkLst>
      </pc:sldChg>
      <pc:sldChg chg="addSp delSp modSp add mod">
        <pc:chgData name="Михаил Юшков" userId="4f37c2a491b936a4" providerId="LiveId" clId="{4D15C9CB-84A4-43BD-B8DB-B307BC91C40A}" dt="2024-11-29T14:09:08.408" v="5639"/>
        <pc:sldMkLst>
          <pc:docMk/>
          <pc:sldMk cId="1204545038" sldId="267"/>
        </pc:sldMkLst>
      </pc:sldChg>
      <pc:sldChg chg="addSp modSp add mod">
        <pc:chgData name="Михаил Юшков" userId="4f37c2a491b936a4" providerId="LiveId" clId="{4D15C9CB-84A4-43BD-B8DB-B307BC91C40A}" dt="2024-11-29T14:09:10.507" v="5640"/>
        <pc:sldMkLst>
          <pc:docMk/>
          <pc:sldMk cId="3984536282" sldId="268"/>
        </pc:sldMkLst>
      </pc:sldChg>
      <pc:sldChg chg="addSp modSp add mod">
        <pc:chgData name="Михаил Юшков" userId="4f37c2a491b936a4" providerId="LiveId" clId="{4D15C9CB-84A4-43BD-B8DB-B307BC91C40A}" dt="2024-11-29T14:09:12.452" v="5641"/>
        <pc:sldMkLst>
          <pc:docMk/>
          <pc:sldMk cId="2050516958" sldId="269"/>
        </pc:sldMkLst>
      </pc:sldChg>
      <pc:sldChg chg="addSp modSp add mod">
        <pc:chgData name="Михаил Юшков" userId="4f37c2a491b936a4" providerId="LiveId" clId="{4D15C9CB-84A4-43BD-B8DB-B307BC91C40A}" dt="2024-11-29T14:09:15.412" v="5642"/>
        <pc:sldMkLst>
          <pc:docMk/>
          <pc:sldMk cId="1220091005" sldId="270"/>
        </pc:sldMkLst>
      </pc:sldChg>
      <pc:sldChg chg="addSp modSp add mod">
        <pc:chgData name="Михаил Юшков" userId="4f37c2a491b936a4" providerId="LiveId" clId="{4D15C9CB-84A4-43BD-B8DB-B307BC91C40A}" dt="2024-11-29T14:09:17.002" v="5643"/>
        <pc:sldMkLst>
          <pc:docMk/>
          <pc:sldMk cId="457490435" sldId="271"/>
        </pc:sldMkLst>
      </pc:sldChg>
      <pc:sldChg chg="addSp delSp modSp add mod">
        <pc:chgData name="Михаил Юшков" userId="4f37c2a491b936a4" providerId="LiveId" clId="{4D15C9CB-84A4-43BD-B8DB-B307BC91C40A}" dt="2024-12-07T09:52:07.849" v="6098" actId="1076"/>
        <pc:sldMkLst>
          <pc:docMk/>
          <pc:sldMk cId="2552612499" sldId="272"/>
        </pc:sldMkLst>
      </pc:sldChg>
      <pc:sldChg chg="addSp delSp modSp add mod">
        <pc:chgData name="Михаил Юшков" userId="4f37c2a491b936a4" providerId="LiveId" clId="{4D15C9CB-84A4-43BD-B8DB-B307BC91C40A}" dt="2024-11-29T14:10:05.965" v="5657"/>
        <pc:sldMkLst>
          <pc:docMk/>
          <pc:sldMk cId="244476619" sldId="273"/>
        </pc:sldMkLst>
      </pc:sldChg>
      <pc:sldChg chg="addSp delSp modSp add mod">
        <pc:chgData name="Михаил Юшков" userId="4f37c2a491b936a4" providerId="LiveId" clId="{4D15C9CB-84A4-43BD-B8DB-B307BC91C40A}" dt="2024-11-29T14:10:09.547" v="5658"/>
        <pc:sldMkLst>
          <pc:docMk/>
          <pc:sldMk cId="1799992386" sldId="274"/>
        </pc:sldMkLst>
      </pc:sldChg>
      <pc:sldChg chg="addSp delSp modSp add mod">
        <pc:chgData name="Михаил Юшков" userId="4f37c2a491b936a4" providerId="LiveId" clId="{4D15C9CB-84A4-43BD-B8DB-B307BC91C40A}" dt="2024-11-29T14:10:17.392" v="5659"/>
        <pc:sldMkLst>
          <pc:docMk/>
          <pc:sldMk cId="3820688658" sldId="275"/>
        </pc:sldMkLst>
      </pc:sldChg>
      <pc:sldChg chg="addSp delSp modSp add mod ord">
        <pc:chgData name="Михаил Юшков" userId="4f37c2a491b936a4" providerId="LiveId" clId="{4D15C9CB-84A4-43BD-B8DB-B307BC91C40A}" dt="2024-11-29T14:16:55.192" v="5813" actId="688"/>
        <pc:sldMkLst>
          <pc:docMk/>
          <pc:sldMk cId="3638600562" sldId="276"/>
        </pc:sldMkLst>
      </pc:sldChg>
      <pc:sldChg chg="addSp delSp modSp add mod">
        <pc:chgData name="Михаил Юшков" userId="4f37c2a491b936a4" providerId="LiveId" clId="{4D15C9CB-84A4-43BD-B8DB-B307BC91C40A}" dt="2024-11-29T14:10:26.664" v="5662" actId="688"/>
        <pc:sldMkLst>
          <pc:docMk/>
          <pc:sldMk cId="522119758" sldId="277"/>
        </pc:sldMkLst>
      </pc:sldChg>
      <pc:sldChg chg="addSp delSp modSp add mod">
        <pc:chgData name="Михаил Юшков" userId="4f37c2a491b936a4" providerId="LiveId" clId="{4D15C9CB-84A4-43BD-B8DB-B307BC91C40A}" dt="2024-11-29T14:10:40.195" v="5666" actId="688"/>
        <pc:sldMkLst>
          <pc:docMk/>
          <pc:sldMk cId="3325123895" sldId="278"/>
        </pc:sldMkLst>
      </pc:sldChg>
      <pc:sldChg chg="addSp delSp modSp add mod">
        <pc:chgData name="Михаил Юшков" userId="4f37c2a491b936a4" providerId="LiveId" clId="{4D15C9CB-84A4-43BD-B8DB-B307BC91C40A}" dt="2024-11-29T14:16:59.246" v="5814" actId="688"/>
        <pc:sldMkLst>
          <pc:docMk/>
          <pc:sldMk cId="3732430274" sldId="279"/>
        </pc:sldMkLst>
      </pc:sldChg>
    </pc:docChg>
  </pc:docChgLst>
  <pc:docChgLst>
    <pc:chgData name="Михаил Юшков" userId="4f37c2a491b936a4" providerId="LiveId" clId="{E2A2A96B-842A-46BA-BA6D-016729BD91D9}"/>
    <pc:docChg chg="undo custSel addSld delSld modSld sldOrd addSection delSection modSection">
      <pc:chgData name="Михаил Юшков" userId="4f37c2a491b936a4" providerId="LiveId" clId="{E2A2A96B-842A-46BA-BA6D-016729BD91D9}" dt="2024-12-19T09:31:48.006" v="2313" actId="688"/>
      <pc:docMkLst>
        <pc:docMk/>
      </pc:docMkLst>
      <pc:sldChg chg="addSp delSp modSp mod">
        <pc:chgData name="Михаил Юшков" userId="4f37c2a491b936a4" providerId="LiveId" clId="{E2A2A96B-842A-46BA-BA6D-016729BD91D9}" dt="2024-12-19T07:26:27.511" v="1966" actId="478"/>
        <pc:sldMkLst>
          <pc:docMk/>
          <pc:sldMk cId="3175097459" sldId="257"/>
        </pc:sldMkLst>
      </pc:sldChg>
      <pc:sldChg chg="addSp delSp modSp mod">
        <pc:chgData name="Михаил Юшков" userId="4f37c2a491b936a4" providerId="LiveId" clId="{E2A2A96B-842A-46BA-BA6D-016729BD91D9}" dt="2024-12-17T00:02:47.829" v="1890" actId="1035"/>
        <pc:sldMkLst>
          <pc:docMk/>
          <pc:sldMk cId="1876134328" sldId="261"/>
        </pc:sldMkLst>
        <pc:spChg chg="add mod">
          <ac:chgData name="Михаил Юшков" userId="4f37c2a491b936a4" providerId="LiveId" clId="{E2A2A96B-842A-46BA-BA6D-016729BD91D9}" dt="2024-12-17T00:02:47.829" v="1890" actId="1035"/>
          <ac:spMkLst>
            <pc:docMk/>
            <pc:sldMk cId="1876134328" sldId="261"/>
            <ac:spMk id="2" creationId="{82CBD1CE-8B95-0FD9-329A-3ECC77AF8158}"/>
          </ac:spMkLst>
        </pc:spChg>
        <pc:spChg chg="mod">
          <ac:chgData name="Михаил Юшков" userId="4f37c2a491b936a4" providerId="LiveId" clId="{E2A2A96B-842A-46BA-BA6D-016729BD91D9}" dt="2024-12-16T23:51:23.734" v="1564" actId="20577"/>
          <ac:spMkLst>
            <pc:docMk/>
            <pc:sldMk cId="1876134328" sldId="261"/>
            <ac:spMk id="56" creationId="{4A2F0DDB-7CBF-6DA4-7C13-7399DAEF190E}"/>
          </ac:spMkLst>
        </pc:spChg>
      </pc:sldChg>
      <pc:sldChg chg="addSp delSp modSp mod">
        <pc:chgData name="Михаил Юшков" userId="4f37c2a491b936a4" providerId="LiveId" clId="{E2A2A96B-842A-46BA-BA6D-016729BD91D9}" dt="2024-12-19T09:17:30.127" v="2254" actId="2084"/>
        <pc:sldMkLst>
          <pc:docMk/>
          <pc:sldMk cId="2261099491" sldId="262"/>
        </pc:sldMkLst>
        <pc:spChg chg="add mod">
          <ac:chgData name="Михаил Юшков" userId="4f37c2a491b936a4" providerId="LiveId" clId="{E2A2A96B-842A-46BA-BA6D-016729BD91D9}" dt="2024-12-17T00:03:45.409" v="1936" actId="688"/>
          <ac:spMkLst>
            <pc:docMk/>
            <pc:sldMk cId="2261099491" sldId="262"/>
            <ac:spMk id="2" creationId="{5A2BFD48-2E3D-2E06-87E6-EF47002F02D5}"/>
          </ac:spMkLst>
        </pc:spChg>
        <pc:spChg chg="mod">
          <ac:chgData name="Михаил Юшков" userId="4f37c2a491b936a4" providerId="LiveId" clId="{E2A2A96B-842A-46BA-BA6D-016729BD91D9}" dt="2024-12-16T23:54:23.709" v="1611" actId="20577"/>
          <ac:spMkLst>
            <pc:docMk/>
            <pc:sldMk cId="2261099491" sldId="262"/>
            <ac:spMk id="8" creationId="{7670E9DF-421D-3C4E-D9BA-541336B093BC}"/>
          </ac:spMkLst>
        </pc:spChg>
        <pc:spChg chg="mod">
          <ac:chgData name="Михаил Юшков" userId="4f37c2a491b936a4" providerId="LiveId" clId="{E2A2A96B-842A-46BA-BA6D-016729BD91D9}" dt="2024-12-19T09:15:15.792" v="2216" actId="1076"/>
          <ac:spMkLst>
            <pc:docMk/>
            <pc:sldMk cId="2261099491" sldId="262"/>
            <ac:spMk id="4117" creationId="{3AEEBD0B-9B30-3018-F6A3-7361A028F458}"/>
          </ac:spMkLst>
        </pc:spChg>
        <pc:graphicFrameChg chg="add mod modGraphic">
          <ac:chgData name="Михаил Юшков" userId="4f37c2a491b936a4" providerId="LiveId" clId="{E2A2A96B-842A-46BA-BA6D-016729BD91D9}" dt="2024-12-19T09:17:30.127" v="2254" actId="2084"/>
          <ac:graphicFrameMkLst>
            <pc:docMk/>
            <pc:sldMk cId="2261099491" sldId="262"/>
            <ac:graphicFrameMk id="3" creationId="{C5D1FE55-AB77-D7FB-FB4E-F9EEB9009D2C}"/>
          </ac:graphicFrameMkLst>
        </pc:graphicFrameChg>
      </pc:sldChg>
      <pc:sldChg chg="addSp modSp mod ord">
        <pc:chgData name="Михаил Юшков" userId="4f37c2a491b936a4" providerId="LiveId" clId="{E2A2A96B-842A-46BA-BA6D-016729BD91D9}" dt="2024-12-19T09:05:13.397" v="2065"/>
        <pc:sldMkLst>
          <pc:docMk/>
          <pc:sldMk cId="4252516149" sldId="264"/>
        </pc:sldMkLst>
        <pc:spChg chg="add mod">
          <ac:chgData name="Михаил Юшков" userId="4f37c2a491b936a4" providerId="LiveId" clId="{E2A2A96B-842A-46BA-BA6D-016729BD91D9}" dt="2024-12-19T09:02:23.003" v="2005" actId="1076"/>
          <ac:spMkLst>
            <pc:docMk/>
            <pc:sldMk cId="4252516149" sldId="264"/>
            <ac:spMk id="2" creationId="{A1DD354B-DB56-E5DA-1F92-76278EA4C579}"/>
          </ac:spMkLst>
        </pc:spChg>
        <pc:spChg chg="add mod">
          <ac:chgData name="Михаил Юшков" userId="4f37c2a491b936a4" providerId="LiveId" clId="{E2A2A96B-842A-46BA-BA6D-016729BD91D9}" dt="2024-12-19T09:02:23.003" v="2005" actId="1076"/>
          <ac:spMkLst>
            <pc:docMk/>
            <pc:sldMk cId="4252516149" sldId="264"/>
            <ac:spMk id="3" creationId="{47E5D252-E8F8-603F-B112-03B07610B531}"/>
          </ac:spMkLst>
        </pc:spChg>
        <pc:spChg chg="mod">
          <ac:chgData name="Михаил Юшков" userId="4f37c2a491b936a4" providerId="LiveId" clId="{E2A2A96B-842A-46BA-BA6D-016729BD91D9}" dt="2024-12-19T09:01:41.522" v="1992" actId="1076"/>
          <ac:spMkLst>
            <pc:docMk/>
            <pc:sldMk cId="4252516149" sldId="264"/>
            <ac:spMk id="4" creationId="{722B1CF4-C4F4-B554-B4EB-FFBE2425D597}"/>
          </ac:spMkLst>
        </pc:spChg>
        <pc:spChg chg="mod">
          <ac:chgData name="Михаил Юшков" userId="4f37c2a491b936a4" providerId="LiveId" clId="{E2A2A96B-842A-46BA-BA6D-016729BD91D9}" dt="2024-12-17T00:03:24.654" v="1932" actId="1035"/>
          <ac:spMkLst>
            <pc:docMk/>
            <pc:sldMk cId="4252516149" sldId="264"/>
            <ac:spMk id="14" creationId="{A8B868E3-9A7E-F65F-F3B4-322CB8CA5144}"/>
          </ac:spMkLst>
        </pc:spChg>
        <pc:spChg chg="add mod">
          <ac:chgData name="Михаил Юшков" userId="4f37c2a491b936a4" providerId="LiveId" clId="{E2A2A96B-842A-46BA-BA6D-016729BD91D9}" dt="2024-12-19T09:02:50.147" v="2015" actId="1076"/>
          <ac:spMkLst>
            <pc:docMk/>
            <pc:sldMk cId="4252516149" sldId="264"/>
            <ac:spMk id="18" creationId="{2F6B8B2A-B40A-ED7C-F5F3-E562124B6899}"/>
          </ac:spMkLst>
        </pc:spChg>
        <pc:spChg chg="add mod">
          <ac:chgData name="Михаил Юшков" userId="4f37c2a491b936a4" providerId="LiveId" clId="{E2A2A96B-842A-46BA-BA6D-016729BD91D9}" dt="2024-12-19T09:03:02.473" v="2017" actId="1076"/>
          <ac:spMkLst>
            <pc:docMk/>
            <pc:sldMk cId="4252516149" sldId="264"/>
            <ac:spMk id="19" creationId="{02BE0969-1419-F117-06BA-F890A42190B8}"/>
          </ac:spMkLst>
        </pc:spChg>
        <pc:spChg chg="add mod">
          <ac:chgData name="Михаил Юшков" userId="4f37c2a491b936a4" providerId="LiveId" clId="{E2A2A96B-842A-46BA-BA6D-016729BD91D9}" dt="2024-12-19T09:04:34.110" v="2053" actId="1076"/>
          <ac:spMkLst>
            <pc:docMk/>
            <pc:sldMk cId="4252516149" sldId="264"/>
            <ac:spMk id="20" creationId="{44EF164E-82B4-58CE-4C53-901E000CC7C1}"/>
          </ac:spMkLst>
        </pc:spChg>
        <pc:spChg chg="add mod">
          <ac:chgData name="Михаил Юшков" userId="4f37c2a491b936a4" providerId="LiveId" clId="{E2A2A96B-842A-46BA-BA6D-016729BD91D9}" dt="2024-12-19T09:04:32.737" v="2052" actId="1076"/>
          <ac:spMkLst>
            <pc:docMk/>
            <pc:sldMk cId="4252516149" sldId="264"/>
            <ac:spMk id="21" creationId="{A4448ADE-542E-EA1B-AF4F-ED9BC1AE16FB}"/>
          </ac:spMkLst>
        </pc:spChg>
        <pc:spChg chg="add mod">
          <ac:chgData name="Михаил Юшков" userId="4f37c2a491b936a4" providerId="LiveId" clId="{E2A2A96B-842A-46BA-BA6D-016729BD91D9}" dt="2024-12-19T09:03:23.202" v="2025" actId="14100"/>
          <ac:spMkLst>
            <pc:docMk/>
            <pc:sldMk cId="4252516149" sldId="264"/>
            <ac:spMk id="22" creationId="{70C7CC7C-7D02-8FE9-66EA-8A6AAFB46A98}"/>
          </ac:spMkLst>
        </pc:spChg>
        <pc:spChg chg="add mod">
          <ac:chgData name="Михаил Юшков" userId="4f37c2a491b936a4" providerId="LiveId" clId="{E2A2A96B-842A-46BA-BA6D-016729BD91D9}" dt="2024-12-19T09:03:23.202" v="2025" actId="14100"/>
          <ac:spMkLst>
            <pc:docMk/>
            <pc:sldMk cId="4252516149" sldId="264"/>
            <ac:spMk id="23" creationId="{1E2AB3B8-E940-7B65-6296-5BDAA4417C60}"/>
          </ac:spMkLst>
        </pc:spChg>
        <pc:spChg chg="add mod">
          <ac:chgData name="Михаил Юшков" userId="4f37c2a491b936a4" providerId="LiveId" clId="{E2A2A96B-842A-46BA-BA6D-016729BD91D9}" dt="2024-12-19T09:03:30.342" v="2028" actId="1076"/>
          <ac:spMkLst>
            <pc:docMk/>
            <pc:sldMk cId="4252516149" sldId="264"/>
            <ac:spMk id="24" creationId="{C0C8C3F5-A774-3AB3-3111-903F87BE7977}"/>
          </ac:spMkLst>
        </pc:spChg>
        <pc:spChg chg="add mod">
          <ac:chgData name="Михаил Юшков" userId="4f37c2a491b936a4" providerId="LiveId" clId="{E2A2A96B-842A-46BA-BA6D-016729BD91D9}" dt="2024-12-19T09:03:55.783" v="2037" actId="1076"/>
          <ac:spMkLst>
            <pc:docMk/>
            <pc:sldMk cId="4252516149" sldId="264"/>
            <ac:spMk id="25" creationId="{296F564D-2BAE-6242-F706-C5D6D2BCCDEE}"/>
          </ac:spMkLst>
        </pc:spChg>
        <pc:spChg chg="add mod">
          <ac:chgData name="Михаил Юшков" userId="4f37c2a491b936a4" providerId="LiveId" clId="{E2A2A96B-842A-46BA-BA6D-016729BD91D9}" dt="2024-12-19T09:03:55.783" v="2037" actId="1076"/>
          <ac:spMkLst>
            <pc:docMk/>
            <pc:sldMk cId="4252516149" sldId="264"/>
            <ac:spMk id="26" creationId="{3985D1B3-70A4-3A37-5D23-FA2B60AA0BA6}"/>
          </ac:spMkLst>
        </pc:spChg>
        <pc:spChg chg="add mod">
          <ac:chgData name="Михаил Юшков" userId="4f37c2a491b936a4" providerId="LiveId" clId="{E2A2A96B-842A-46BA-BA6D-016729BD91D9}" dt="2024-12-19T09:04:04.713" v="2041" actId="1076"/>
          <ac:spMkLst>
            <pc:docMk/>
            <pc:sldMk cId="4252516149" sldId="264"/>
            <ac:spMk id="27" creationId="{1DF1B1C0-DBF3-CB53-083B-1E6FE93F0A9E}"/>
          </ac:spMkLst>
        </pc:spChg>
        <pc:spChg chg="add mod">
          <ac:chgData name="Михаил Юшков" userId="4f37c2a491b936a4" providerId="LiveId" clId="{E2A2A96B-842A-46BA-BA6D-016729BD91D9}" dt="2024-12-19T09:04:21.881" v="2047" actId="14100"/>
          <ac:spMkLst>
            <pc:docMk/>
            <pc:sldMk cId="4252516149" sldId="264"/>
            <ac:spMk id="28" creationId="{C4DFAEE9-79BB-DA2A-2655-21A3894B49FA}"/>
          </ac:spMkLst>
        </pc:spChg>
        <pc:spChg chg="add mod">
          <ac:chgData name="Михаил Юшков" userId="4f37c2a491b936a4" providerId="LiveId" clId="{E2A2A96B-842A-46BA-BA6D-016729BD91D9}" dt="2024-12-19T09:04:28.300" v="2051" actId="1076"/>
          <ac:spMkLst>
            <pc:docMk/>
            <pc:sldMk cId="4252516149" sldId="264"/>
            <ac:spMk id="29" creationId="{EC058172-22C0-E202-7C43-3BACE3AADCD5}"/>
          </ac:spMkLst>
        </pc:spChg>
        <pc:spChg chg="add mod">
          <ac:chgData name="Михаил Юшков" userId="4f37c2a491b936a4" providerId="LiveId" clId="{E2A2A96B-842A-46BA-BA6D-016729BD91D9}" dt="2024-12-19T09:04:25.849" v="2050" actId="1076"/>
          <ac:spMkLst>
            <pc:docMk/>
            <pc:sldMk cId="4252516149" sldId="264"/>
            <ac:spMk id="30" creationId="{B693B025-FFDB-5193-32B8-79A8AA919598}"/>
          </ac:spMkLst>
        </pc:spChg>
        <pc:spChg chg="add mod">
          <ac:chgData name="Михаил Юшков" userId="4f37c2a491b936a4" providerId="LiveId" clId="{E2A2A96B-842A-46BA-BA6D-016729BD91D9}" dt="2024-12-19T09:04:52.441" v="2059" actId="1076"/>
          <ac:spMkLst>
            <pc:docMk/>
            <pc:sldMk cId="4252516149" sldId="264"/>
            <ac:spMk id="31" creationId="{2322316C-1E31-B63C-F060-9375AEA41CE6}"/>
          </ac:spMkLst>
        </pc:spChg>
        <pc:spChg chg="add mod">
          <ac:chgData name="Михаил Юшков" userId="4f37c2a491b936a4" providerId="LiveId" clId="{E2A2A96B-842A-46BA-BA6D-016729BD91D9}" dt="2024-12-19T09:05:08.241" v="2063" actId="1076"/>
          <ac:spMkLst>
            <pc:docMk/>
            <pc:sldMk cId="4252516149" sldId="264"/>
            <ac:spMk id="32" creationId="{F3496E03-53F6-E648-972C-3BC7AE005964}"/>
          </ac:spMkLst>
        </pc:spChg>
        <pc:spChg chg="add mod">
          <ac:chgData name="Михаил Юшков" userId="4f37c2a491b936a4" providerId="LiveId" clId="{E2A2A96B-842A-46BA-BA6D-016729BD91D9}" dt="2024-12-19T09:04:58.074" v="2062" actId="1076"/>
          <ac:spMkLst>
            <pc:docMk/>
            <pc:sldMk cId="4252516149" sldId="264"/>
            <ac:spMk id="33" creationId="{71A4AACB-8F61-CF1C-33EA-EC71B9537EC0}"/>
          </ac:spMkLst>
        </pc:spChg>
        <pc:spChg chg="mod">
          <ac:chgData name="Михаил Юшков" userId="4f37c2a491b936a4" providerId="LiveId" clId="{E2A2A96B-842A-46BA-BA6D-016729BD91D9}" dt="2024-12-19T09:00:30.836" v="1968" actId="14100"/>
          <ac:spMkLst>
            <pc:docMk/>
            <pc:sldMk cId="4252516149" sldId="264"/>
            <ac:spMk id="46" creationId="{35999CE5-E922-47FB-7E2F-090DF0764482}"/>
          </ac:spMkLst>
        </pc:spChg>
        <pc:spChg chg="mod">
          <ac:chgData name="Михаил Юшков" userId="4f37c2a491b936a4" providerId="LiveId" clId="{E2A2A96B-842A-46BA-BA6D-016729BD91D9}" dt="2024-12-19T09:02:16.289" v="2004" actId="1076"/>
          <ac:spMkLst>
            <pc:docMk/>
            <pc:sldMk cId="4252516149" sldId="264"/>
            <ac:spMk id="47" creationId="{536356C9-AD8B-570C-DAB6-3A77938C088E}"/>
          </ac:spMkLst>
        </pc:spChg>
        <pc:spChg chg="mod">
          <ac:chgData name="Михаил Юшков" userId="4f37c2a491b936a4" providerId="LiveId" clId="{E2A2A96B-842A-46BA-BA6D-016729BD91D9}" dt="2024-12-19T09:03:38.046" v="2031" actId="1076"/>
          <ac:spMkLst>
            <pc:docMk/>
            <pc:sldMk cId="4252516149" sldId="264"/>
            <ac:spMk id="48" creationId="{5339427A-EFB7-CF3D-14B7-1CED466DC431}"/>
          </ac:spMkLst>
        </pc:spChg>
        <pc:spChg chg="mod">
          <ac:chgData name="Михаил Юшков" userId="4f37c2a491b936a4" providerId="LiveId" clId="{E2A2A96B-842A-46BA-BA6D-016729BD91D9}" dt="2024-12-19T09:03:02.473" v="2017" actId="1076"/>
          <ac:spMkLst>
            <pc:docMk/>
            <pc:sldMk cId="4252516149" sldId="264"/>
            <ac:spMk id="49" creationId="{D1C50E95-65AE-A1D1-6272-89A5184ADD4E}"/>
          </ac:spMkLst>
        </pc:spChg>
        <pc:spChg chg="mod">
          <ac:chgData name="Михаил Юшков" userId="4f37c2a491b936a4" providerId="LiveId" clId="{E2A2A96B-842A-46BA-BA6D-016729BD91D9}" dt="2024-12-19T09:03:06.623" v="2018" actId="1076"/>
          <ac:spMkLst>
            <pc:docMk/>
            <pc:sldMk cId="4252516149" sldId="264"/>
            <ac:spMk id="50" creationId="{68753E43-800F-5E57-0DDD-7BB23390CEBB}"/>
          </ac:spMkLst>
        </pc:spChg>
        <pc:spChg chg="mod">
          <ac:chgData name="Михаил Юшков" userId="4f37c2a491b936a4" providerId="LiveId" clId="{E2A2A96B-842A-46BA-BA6D-016729BD91D9}" dt="2024-12-19T09:03:41.438" v="2032" actId="1076"/>
          <ac:spMkLst>
            <pc:docMk/>
            <pc:sldMk cId="4252516149" sldId="264"/>
            <ac:spMk id="51" creationId="{A4EF276C-F66E-9B79-B2D5-6CA6063980E5}"/>
          </ac:spMkLst>
        </pc:spChg>
      </pc:sldChg>
      <pc:sldChg chg="addSp delSp modSp del mod">
        <pc:chgData name="Михаил Юшков" userId="4f37c2a491b936a4" providerId="LiveId" clId="{E2A2A96B-842A-46BA-BA6D-016729BD91D9}" dt="2024-12-19T09:02:31.880" v="2007" actId="47"/>
        <pc:sldMkLst>
          <pc:docMk/>
          <pc:sldMk cId="2046651707" sldId="265"/>
        </pc:sldMkLst>
      </pc:sldChg>
      <pc:sldChg chg="addSp delSp modSp del mod">
        <pc:chgData name="Михаил Юшков" userId="4f37c2a491b936a4" providerId="LiveId" clId="{E2A2A96B-842A-46BA-BA6D-016729BD91D9}" dt="2024-12-19T09:03:09.080" v="2019" actId="47"/>
        <pc:sldMkLst>
          <pc:docMk/>
          <pc:sldMk cId="1204545038" sldId="267"/>
        </pc:sldMkLst>
      </pc:sldChg>
      <pc:sldChg chg="addSp delSp modSp del mod">
        <pc:chgData name="Михаил Юшков" userId="4f37c2a491b936a4" providerId="LiveId" clId="{E2A2A96B-842A-46BA-BA6D-016729BD91D9}" dt="2024-12-19T09:03:45.948" v="2033" actId="47"/>
        <pc:sldMkLst>
          <pc:docMk/>
          <pc:sldMk cId="3984536282" sldId="268"/>
        </pc:sldMkLst>
      </pc:sldChg>
      <pc:sldChg chg="addSp delSp modSp del mod">
        <pc:chgData name="Михаил Юшков" userId="4f37c2a491b936a4" providerId="LiveId" clId="{E2A2A96B-842A-46BA-BA6D-016729BD91D9}" dt="2024-12-19T09:04:09.871" v="2042" actId="47"/>
        <pc:sldMkLst>
          <pc:docMk/>
          <pc:sldMk cId="2050516958" sldId="269"/>
        </pc:sldMkLst>
      </pc:sldChg>
      <pc:sldChg chg="addSp delSp modSp del mod">
        <pc:chgData name="Михаил Юшков" userId="4f37c2a491b936a4" providerId="LiveId" clId="{E2A2A96B-842A-46BA-BA6D-016729BD91D9}" dt="2024-12-19T09:04:41.997" v="2054" actId="47"/>
        <pc:sldMkLst>
          <pc:docMk/>
          <pc:sldMk cId="1220091005" sldId="270"/>
        </pc:sldMkLst>
      </pc:sldChg>
      <pc:sldChg chg="addSp delSp modSp del mod">
        <pc:chgData name="Михаил Юшков" userId="4f37c2a491b936a4" providerId="LiveId" clId="{E2A2A96B-842A-46BA-BA6D-016729BD91D9}" dt="2024-12-19T09:05:16.190" v="2066" actId="47"/>
        <pc:sldMkLst>
          <pc:docMk/>
          <pc:sldMk cId="457490435" sldId="271"/>
        </pc:sldMkLst>
      </pc:sldChg>
      <pc:sldChg chg="addSp delSp modSp del mod">
        <pc:chgData name="Михаил Юшков" userId="4f37c2a491b936a4" providerId="LiveId" clId="{E2A2A96B-842A-46BA-BA6D-016729BD91D9}" dt="2024-12-16T11:41:23.671" v="830" actId="2696"/>
        <pc:sldMkLst>
          <pc:docMk/>
          <pc:sldMk cId="2552612499" sldId="272"/>
        </pc:sldMkLst>
      </pc:sldChg>
      <pc:sldChg chg="addSp delSp modSp del mod ord">
        <pc:chgData name="Михаил Юшков" userId="4f37c2a491b936a4" providerId="LiveId" clId="{E2A2A96B-842A-46BA-BA6D-016729BD91D9}" dt="2024-12-19T09:14:59.467" v="2202" actId="47"/>
        <pc:sldMkLst>
          <pc:docMk/>
          <pc:sldMk cId="244476619" sldId="273"/>
        </pc:sldMkLst>
      </pc:sldChg>
      <pc:sldChg chg="addSp delSp modSp del mod ord">
        <pc:chgData name="Михаил Юшков" userId="4f37c2a491b936a4" providerId="LiveId" clId="{E2A2A96B-842A-46BA-BA6D-016729BD91D9}" dt="2024-12-19T09:14:58.586" v="2201" actId="47"/>
        <pc:sldMkLst>
          <pc:docMk/>
          <pc:sldMk cId="1799992386" sldId="274"/>
        </pc:sldMkLst>
      </pc:sldChg>
      <pc:sldChg chg="addSp delSp modSp mod ord">
        <pc:chgData name="Михаил Юшков" userId="4f37c2a491b936a4" providerId="LiveId" clId="{E2A2A96B-842A-46BA-BA6D-016729BD91D9}" dt="2024-12-19T09:31:48.006" v="2313" actId="688"/>
        <pc:sldMkLst>
          <pc:docMk/>
          <pc:sldMk cId="3820688658" sldId="275"/>
        </pc:sldMkLst>
        <pc:spChg chg="add mod">
          <ac:chgData name="Михаил Юшков" userId="4f37c2a491b936a4" providerId="LiveId" clId="{E2A2A96B-842A-46BA-BA6D-016729BD91D9}" dt="2024-12-19T09:31:48.006" v="2313" actId="688"/>
          <ac:spMkLst>
            <pc:docMk/>
            <pc:sldMk cId="3820688658" sldId="275"/>
            <ac:spMk id="3" creationId="{4279F91C-138C-4F09-538C-321B7F6F6525}"/>
          </ac:spMkLst>
        </pc:spChg>
        <pc:spChg chg="mod">
          <ac:chgData name="Михаил Юшков" userId="4f37c2a491b936a4" providerId="LiveId" clId="{E2A2A96B-842A-46BA-BA6D-016729BD91D9}" dt="2024-12-16T23:54:32.367" v="1614" actId="20577"/>
          <ac:spMkLst>
            <pc:docMk/>
            <pc:sldMk cId="3820688658" sldId="275"/>
            <ac:spMk id="8" creationId="{25C843A3-3531-D5A1-45DC-F69675C85A7F}"/>
          </ac:spMkLst>
        </pc:spChg>
        <pc:spChg chg="mod">
          <ac:chgData name="Михаил Юшков" userId="4f37c2a491b936a4" providerId="LiveId" clId="{E2A2A96B-842A-46BA-BA6D-016729BD91D9}" dt="2024-12-19T09:31:17.760" v="2296"/>
          <ac:spMkLst>
            <pc:docMk/>
            <pc:sldMk cId="3820688658" sldId="275"/>
            <ac:spMk id="21" creationId="{612AE089-1796-7893-BCAE-7F34912AA62D}"/>
          </ac:spMkLst>
        </pc:spChg>
        <pc:spChg chg="add mod">
          <ac:chgData name="Михаил Юшков" userId="4f37c2a491b936a4" providerId="LiveId" clId="{E2A2A96B-842A-46BA-BA6D-016729BD91D9}" dt="2024-12-19T09:31:28.440" v="2300" actId="207"/>
          <ac:spMkLst>
            <pc:docMk/>
            <pc:sldMk cId="3820688658" sldId="275"/>
            <ac:spMk id="22" creationId="{6AE67DC9-6E89-21DD-50A1-1A0F8D26F0CF}"/>
          </ac:spMkLst>
        </pc:spChg>
        <pc:graphicFrameChg chg="add mod">
          <ac:chgData name="Михаил Юшков" userId="4f37c2a491b936a4" providerId="LiveId" clId="{E2A2A96B-842A-46BA-BA6D-016729BD91D9}" dt="2024-12-19T09:31:00.610" v="2294" actId="2085"/>
          <ac:graphicFrameMkLst>
            <pc:docMk/>
            <pc:sldMk cId="3820688658" sldId="275"/>
            <ac:graphicFrameMk id="19" creationId="{E49DE69D-F3C2-BA8F-AE6A-76BA89ECCE3E}"/>
          </ac:graphicFrameMkLst>
        </pc:graphicFrameChg>
      </pc:sldChg>
      <pc:sldChg chg="addSp delSp modSp del mod">
        <pc:chgData name="Михаил Юшков" userId="4f37c2a491b936a4" providerId="LiveId" clId="{E2A2A96B-842A-46BA-BA6D-016729BD91D9}" dt="2024-12-19T09:07:50.023" v="2118" actId="47"/>
        <pc:sldMkLst>
          <pc:docMk/>
          <pc:sldMk cId="3638600562" sldId="276"/>
        </pc:sldMkLst>
      </pc:sldChg>
      <pc:sldChg chg="addSp delSp modSp del mod ord">
        <pc:chgData name="Михаил Юшков" userId="4f37c2a491b936a4" providerId="LiveId" clId="{E2A2A96B-842A-46BA-BA6D-016729BD91D9}" dt="2024-12-19T09:06:52.511" v="2110" actId="47"/>
        <pc:sldMkLst>
          <pc:docMk/>
          <pc:sldMk cId="522119758" sldId="277"/>
        </pc:sldMkLst>
      </pc:sldChg>
      <pc:sldChg chg="addSp delSp modSp mod ord">
        <pc:chgData name="Михаил Юшков" userId="4f37c2a491b936a4" providerId="LiveId" clId="{E2A2A96B-842A-46BA-BA6D-016729BD91D9}" dt="2024-12-19T09:30:01.421" v="2282" actId="27918"/>
        <pc:sldMkLst>
          <pc:docMk/>
          <pc:sldMk cId="3325123895" sldId="278"/>
        </pc:sldMkLst>
        <pc:spChg chg="add mod">
          <ac:chgData name="Михаил Юшков" userId="4f37c2a491b936a4" providerId="LiveId" clId="{E2A2A96B-842A-46BA-BA6D-016729BD91D9}" dt="2024-12-17T00:04:14.631" v="1943" actId="688"/>
          <ac:spMkLst>
            <pc:docMk/>
            <pc:sldMk cId="3325123895" sldId="278"/>
            <ac:spMk id="2" creationId="{1852ACFF-2FAD-6B01-97A0-635F28B3BB50}"/>
          </ac:spMkLst>
        </pc:spChg>
        <pc:spChg chg="mod">
          <ac:chgData name="Михаил Юшков" userId="4f37c2a491b936a4" providerId="LiveId" clId="{E2A2A96B-842A-46BA-BA6D-016729BD91D9}" dt="2024-12-16T23:54:36.671" v="1615" actId="20577"/>
          <ac:spMkLst>
            <pc:docMk/>
            <pc:sldMk cId="3325123895" sldId="278"/>
            <ac:spMk id="8" creationId="{31062768-8862-12B4-E83D-CA028D95C5F2}"/>
          </ac:spMkLst>
        </pc:spChg>
        <pc:spChg chg="add del">
          <ac:chgData name="Михаил Юшков" userId="4f37c2a491b936a4" providerId="LiveId" clId="{E2A2A96B-842A-46BA-BA6D-016729BD91D9}" dt="2024-12-19T09:08:15.704" v="2125" actId="478"/>
          <ac:spMkLst>
            <pc:docMk/>
            <pc:sldMk cId="3325123895" sldId="278"/>
            <ac:spMk id="73" creationId="{4B8A32DC-E0E0-7638-8B3C-416AE56299BF}"/>
          </ac:spMkLst>
        </pc:spChg>
        <pc:graphicFrameChg chg="add mod modGraphic">
          <ac:chgData name="Михаил Юшков" userId="4f37c2a491b936a4" providerId="LiveId" clId="{E2A2A96B-842A-46BA-BA6D-016729BD91D9}" dt="2024-12-19T09:11:45.783" v="2192"/>
          <ac:graphicFrameMkLst>
            <pc:docMk/>
            <pc:sldMk cId="3325123895" sldId="278"/>
            <ac:graphicFrameMk id="3" creationId="{07012F17-25DC-C0DC-EA11-EA041FBC653B}"/>
          </ac:graphicFrameMkLst>
        </pc:graphicFrameChg>
        <pc:graphicFrameChg chg="add mod modGraphic">
          <ac:chgData name="Михаил Юшков" userId="4f37c2a491b936a4" providerId="LiveId" clId="{E2A2A96B-842A-46BA-BA6D-016729BD91D9}" dt="2024-12-19T09:12:09.234" v="2199" actId="12385"/>
          <ac:graphicFrameMkLst>
            <pc:docMk/>
            <pc:sldMk cId="3325123895" sldId="278"/>
            <ac:graphicFrameMk id="4" creationId="{21CE3A13-85E4-918A-5877-C55F692FA561}"/>
          </ac:graphicFrameMkLst>
        </pc:graphicFrameChg>
        <pc:graphicFrameChg chg="add mod">
          <ac:chgData name="Михаил Юшков" userId="4f37c2a491b936a4" providerId="LiveId" clId="{E2A2A96B-842A-46BA-BA6D-016729BD91D9}" dt="2024-12-19T09:11:41.754" v="2191" actId="207"/>
          <ac:graphicFrameMkLst>
            <pc:docMk/>
            <pc:sldMk cId="3325123895" sldId="278"/>
            <ac:graphicFrameMk id="5" creationId="{00000000-0008-0000-0000-000002000000}"/>
          </ac:graphicFrameMkLst>
        </pc:graphicFrameChg>
      </pc:sldChg>
      <pc:sldChg chg="addSp delSp modSp mod">
        <pc:chgData name="Михаил Юшков" userId="4f37c2a491b936a4" providerId="LiveId" clId="{E2A2A96B-842A-46BA-BA6D-016729BD91D9}" dt="2024-12-17T00:04:43.882" v="1954" actId="688"/>
        <pc:sldMkLst>
          <pc:docMk/>
          <pc:sldMk cId="3732430274" sldId="279"/>
        </pc:sldMkLst>
        <pc:spChg chg="add mod">
          <ac:chgData name="Михаил Юшков" userId="4f37c2a491b936a4" providerId="LiveId" clId="{E2A2A96B-842A-46BA-BA6D-016729BD91D9}" dt="2024-12-16T23:39:53.502" v="1382" actId="14100"/>
          <ac:spMkLst>
            <pc:docMk/>
            <pc:sldMk cId="3732430274" sldId="279"/>
            <ac:spMk id="2" creationId="{30D50BE8-0655-6C0A-DB9D-36D303389C3E}"/>
          </ac:spMkLst>
        </pc:spChg>
        <pc:spChg chg="add mod">
          <ac:chgData name="Михаил Юшков" userId="4f37c2a491b936a4" providerId="LiveId" clId="{E2A2A96B-842A-46BA-BA6D-016729BD91D9}" dt="2024-12-16T23:41:22.880" v="1403" actId="14100"/>
          <ac:spMkLst>
            <pc:docMk/>
            <pc:sldMk cId="3732430274" sldId="279"/>
            <ac:spMk id="4" creationId="{1ADB4E85-147C-5AF4-CB6B-826843D61078}"/>
          </ac:spMkLst>
        </pc:spChg>
        <pc:spChg chg="add mod">
          <ac:chgData name="Михаил Юшков" userId="4f37c2a491b936a4" providerId="LiveId" clId="{E2A2A96B-842A-46BA-BA6D-016729BD91D9}" dt="2024-12-16T23:41:40.648" v="1407" actId="14100"/>
          <ac:spMkLst>
            <pc:docMk/>
            <pc:sldMk cId="3732430274" sldId="279"/>
            <ac:spMk id="5" creationId="{85C47ACC-F6F3-DB08-07E0-3336D6AEC165}"/>
          </ac:spMkLst>
        </pc:spChg>
        <pc:spChg chg="add mod">
          <ac:chgData name="Михаил Юшков" userId="4f37c2a491b936a4" providerId="LiveId" clId="{E2A2A96B-842A-46BA-BA6D-016729BD91D9}" dt="2024-12-16T11:07:24.049" v="251" actId="403"/>
          <ac:spMkLst>
            <pc:docMk/>
            <pc:sldMk cId="3732430274" sldId="279"/>
            <ac:spMk id="6" creationId="{83882C4C-3651-7A64-37DE-8661B8C24D9C}"/>
          </ac:spMkLst>
        </pc:spChg>
        <pc:spChg chg="add mod">
          <ac:chgData name="Михаил Юшков" userId="4f37c2a491b936a4" providerId="LiveId" clId="{E2A2A96B-842A-46BA-BA6D-016729BD91D9}" dt="2024-12-16T11:10:05.227" v="272" actId="1036"/>
          <ac:spMkLst>
            <pc:docMk/>
            <pc:sldMk cId="3732430274" sldId="279"/>
            <ac:spMk id="7" creationId="{93F9F4D2-C521-ADF1-C8E7-8528EE735EAA}"/>
          </ac:spMkLst>
        </pc:spChg>
        <pc:spChg chg="mod">
          <ac:chgData name="Михаил Юшков" userId="4f37c2a491b936a4" providerId="LiveId" clId="{E2A2A96B-842A-46BA-BA6D-016729BD91D9}" dt="2024-12-16T23:56:42.102" v="1659" actId="3064"/>
          <ac:spMkLst>
            <pc:docMk/>
            <pc:sldMk cId="3732430274" sldId="279"/>
            <ac:spMk id="8" creationId="{82A07BA5-3B06-29D4-4345-6D5F114F6114}"/>
          </ac:spMkLst>
        </pc:spChg>
        <pc:spChg chg="add mod">
          <ac:chgData name="Михаил Юшков" userId="4f37c2a491b936a4" providerId="LiveId" clId="{E2A2A96B-842A-46BA-BA6D-016729BD91D9}" dt="2024-12-16T23:41:55.594" v="1409"/>
          <ac:spMkLst>
            <pc:docMk/>
            <pc:sldMk cId="3732430274" sldId="279"/>
            <ac:spMk id="17" creationId="{B7581070-17BC-23DC-8DCB-31CE730FC837}"/>
          </ac:spMkLst>
        </pc:spChg>
        <pc:spChg chg="add mod">
          <ac:chgData name="Михаил Юшков" userId="4f37c2a491b936a4" providerId="LiveId" clId="{E2A2A96B-842A-46BA-BA6D-016729BD91D9}" dt="2024-12-16T23:47:17.386" v="1502" actId="14100"/>
          <ac:spMkLst>
            <pc:docMk/>
            <pc:sldMk cId="3732430274" sldId="279"/>
            <ac:spMk id="18" creationId="{0F3CA8B1-DC45-4F17-4E14-B9FB0C831E48}"/>
          </ac:spMkLst>
        </pc:spChg>
        <pc:spChg chg="add mod">
          <ac:chgData name="Михаил Юшков" userId="4f37c2a491b936a4" providerId="LiveId" clId="{E2A2A96B-842A-46BA-BA6D-016729BD91D9}" dt="2024-12-16T23:42:24.280" v="1435" actId="1076"/>
          <ac:spMkLst>
            <pc:docMk/>
            <pc:sldMk cId="3732430274" sldId="279"/>
            <ac:spMk id="19" creationId="{189AB20C-192C-FE4C-7B52-5E48F526BFFD}"/>
          </ac:spMkLst>
        </pc:spChg>
        <pc:spChg chg="add mod">
          <ac:chgData name="Михаил Юшков" userId="4f37c2a491b936a4" providerId="LiveId" clId="{E2A2A96B-842A-46BA-BA6D-016729BD91D9}" dt="2024-12-16T23:42:34.174" v="1438" actId="1076"/>
          <ac:spMkLst>
            <pc:docMk/>
            <pc:sldMk cId="3732430274" sldId="279"/>
            <ac:spMk id="20" creationId="{46947AB5-19C2-0E69-23AE-1AD1B6841A18}"/>
          </ac:spMkLst>
        </pc:spChg>
        <pc:spChg chg="add mod">
          <ac:chgData name="Михаил Юшков" userId="4f37c2a491b936a4" providerId="LiveId" clId="{E2A2A96B-842A-46BA-BA6D-016729BD91D9}" dt="2024-12-16T23:44:31.395" v="1457" actId="14100"/>
          <ac:spMkLst>
            <pc:docMk/>
            <pc:sldMk cId="3732430274" sldId="279"/>
            <ac:spMk id="21" creationId="{51DDD124-6D5F-FC86-7B69-937B49A33B4F}"/>
          </ac:spMkLst>
        </pc:spChg>
        <pc:spChg chg="add mod">
          <ac:chgData name="Михаил Юшков" userId="4f37c2a491b936a4" providerId="LiveId" clId="{E2A2A96B-842A-46BA-BA6D-016729BD91D9}" dt="2024-12-16T23:43:28.662" v="1446" actId="14100"/>
          <ac:spMkLst>
            <pc:docMk/>
            <pc:sldMk cId="3732430274" sldId="279"/>
            <ac:spMk id="22" creationId="{88EF8120-FAD9-23AC-EC04-6BFB06C2D824}"/>
          </ac:spMkLst>
        </pc:spChg>
        <pc:spChg chg="add mod">
          <ac:chgData name="Михаил Юшков" userId="4f37c2a491b936a4" providerId="LiveId" clId="{E2A2A96B-842A-46BA-BA6D-016729BD91D9}" dt="2024-12-16T23:44:28.789" v="1456" actId="108"/>
          <ac:spMkLst>
            <pc:docMk/>
            <pc:sldMk cId="3732430274" sldId="279"/>
            <ac:spMk id="23" creationId="{24C8A115-3E41-6071-3C32-5B68B9624A85}"/>
          </ac:spMkLst>
        </pc:spChg>
        <pc:spChg chg="add mod">
          <ac:chgData name="Михаил Юшков" userId="4f37c2a491b936a4" providerId="LiveId" clId="{E2A2A96B-842A-46BA-BA6D-016729BD91D9}" dt="2024-12-16T23:45:01.536" v="1463" actId="14100"/>
          <ac:spMkLst>
            <pc:docMk/>
            <pc:sldMk cId="3732430274" sldId="279"/>
            <ac:spMk id="24" creationId="{2A179E10-95B3-DD56-F985-B9979E2C5E6F}"/>
          </ac:spMkLst>
        </pc:spChg>
        <pc:spChg chg="add mod">
          <ac:chgData name="Михаил Юшков" userId="4f37c2a491b936a4" providerId="LiveId" clId="{E2A2A96B-842A-46BA-BA6D-016729BD91D9}" dt="2024-12-16T11:14:22.406" v="503" actId="692"/>
          <ac:spMkLst>
            <pc:docMk/>
            <pc:sldMk cId="3732430274" sldId="279"/>
            <ac:spMk id="25" creationId="{974586B0-8B0E-2F98-36AB-097BB54BCDA9}"/>
          </ac:spMkLst>
        </pc:spChg>
        <pc:spChg chg="add mod">
          <ac:chgData name="Михаил Юшков" userId="4f37c2a491b936a4" providerId="LiveId" clId="{E2A2A96B-842A-46BA-BA6D-016729BD91D9}" dt="2024-12-16T23:45:09.106" v="1466" actId="1076"/>
          <ac:spMkLst>
            <pc:docMk/>
            <pc:sldMk cId="3732430274" sldId="279"/>
            <ac:spMk id="26" creationId="{79C65C67-2C47-86B3-7F84-98AE14C08C70}"/>
          </ac:spMkLst>
        </pc:spChg>
        <pc:spChg chg="add mod">
          <ac:chgData name="Михаил Юшков" userId="4f37c2a491b936a4" providerId="LiveId" clId="{E2A2A96B-842A-46BA-BA6D-016729BD91D9}" dt="2024-12-16T23:45:40.544" v="1473" actId="14100"/>
          <ac:spMkLst>
            <pc:docMk/>
            <pc:sldMk cId="3732430274" sldId="279"/>
            <ac:spMk id="27" creationId="{25519BCC-C8A3-E950-25D7-515FCDF72518}"/>
          </ac:spMkLst>
        </pc:spChg>
        <pc:spChg chg="add mod">
          <ac:chgData name="Михаил Юшков" userId="4f37c2a491b936a4" providerId="LiveId" clId="{E2A2A96B-842A-46BA-BA6D-016729BD91D9}" dt="2024-12-16T23:45:38.505" v="1472" actId="14100"/>
          <ac:spMkLst>
            <pc:docMk/>
            <pc:sldMk cId="3732430274" sldId="279"/>
            <ac:spMk id="28" creationId="{DAEEA7AF-1F69-E503-DB9D-69226BF78D4E}"/>
          </ac:spMkLst>
        </pc:spChg>
        <pc:spChg chg="add mod">
          <ac:chgData name="Михаил Юшков" userId="4f37c2a491b936a4" providerId="LiveId" clId="{E2A2A96B-842A-46BA-BA6D-016729BD91D9}" dt="2024-12-16T11:08:45.230" v="257" actId="20577"/>
          <ac:spMkLst>
            <pc:docMk/>
            <pc:sldMk cId="3732430274" sldId="279"/>
            <ac:spMk id="29" creationId="{6832449C-81B2-24C1-DBBE-00A48FBC9581}"/>
          </ac:spMkLst>
        </pc:spChg>
        <pc:spChg chg="add mod">
          <ac:chgData name="Михаил Юшков" userId="4f37c2a491b936a4" providerId="LiveId" clId="{E2A2A96B-842A-46BA-BA6D-016729BD91D9}" dt="2024-12-16T11:10:02.671" v="271" actId="1036"/>
          <ac:spMkLst>
            <pc:docMk/>
            <pc:sldMk cId="3732430274" sldId="279"/>
            <ac:spMk id="30" creationId="{8E5907A8-A520-1779-0718-D8BBC0628F40}"/>
          </ac:spMkLst>
        </pc:spChg>
        <pc:spChg chg="add mod">
          <ac:chgData name="Михаил Юшков" userId="4f37c2a491b936a4" providerId="LiveId" clId="{E2A2A96B-842A-46BA-BA6D-016729BD91D9}" dt="2024-12-16T11:06:36.520" v="240" actId="207"/>
          <ac:spMkLst>
            <pc:docMk/>
            <pc:sldMk cId="3732430274" sldId="279"/>
            <ac:spMk id="31" creationId="{4F5C7A5F-F000-0C97-0A2D-7C6C825C53C3}"/>
          </ac:spMkLst>
        </pc:spChg>
        <pc:spChg chg="add mod">
          <ac:chgData name="Михаил Юшков" userId="4f37c2a491b936a4" providerId="LiveId" clId="{E2A2A96B-842A-46BA-BA6D-016729BD91D9}" dt="2024-12-16T23:46:34.666" v="1487" actId="1076"/>
          <ac:spMkLst>
            <pc:docMk/>
            <pc:sldMk cId="3732430274" sldId="279"/>
            <ac:spMk id="32" creationId="{94540404-0484-9CCF-7A90-B4E08FDB04CA}"/>
          </ac:spMkLst>
        </pc:spChg>
        <pc:spChg chg="add mod">
          <ac:chgData name="Михаил Юшков" userId="4f37c2a491b936a4" providerId="LiveId" clId="{E2A2A96B-842A-46BA-BA6D-016729BD91D9}" dt="2024-12-16T23:46:31.944" v="1486" actId="1076"/>
          <ac:spMkLst>
            <pc:docMk/>
            <pc:sldMk cId="3732430274" sldId="279"/>
            <ac:spMk id="33" creationId="{51C5318E-E448-5F95-847A-DEC64642B5A7}"/>
          </ac:spMkLst>
        </pc:spChg>
        <pc:spChg chg="add mod">
          <ac:chgData name="Михаил Юшков" userId="4f37c2a491b936a4" providerId="LiveId" clId="{E2A2A96B-842A-46BA-BA6D-016729BD91D9}" dt="2024-12-16T23:57:10.986" v="1667" actId="1076"/>
          <ac:spMkLst>
            <pc:docMk/>
            <pc:sldMk cId="3732430274" sldId="279"/>
            <ac:spMk id="34" creationId="{6E6B6A82-7BF6-43B3-83F0-B68339C3DDF4}"/>
          </ac:spMkLst>
        </pc:spChg>
        <pc:spChg chg="add mod">
          <ac:chgData name="Михаил Юшков" userId="4f37c2a491b936a4" providerId="LiveId" clId="{E2A2A96B-842A-46BA-BA6D-016729BD91D9}" dt="2024-12-17T00:04:43.882" v="1954" actId="688"/>
          <ac:spMkLst>
            <pc:docMk/>
            <pc:sldMk cId="3732430274" sldId="279"/>
            <ac:spMk id="35" creationId="{8ECB533F-386A-5F70-DDCF-66092D76BBB4}"/>
          </ac:spMkLst>
        </pc:spChg>
        <pc:spChg chg="add mod">
          <ac:chgData name="Михаил Юшков" userId="4f37c2a491b936a4" providerId="LiveId" clId="{E2A2A96B-842A-46BA-BA6D-016729BD91D9}" dt="2024-12-16T23:46:19.394" v="1482" actId="1076"/>
          <ac:spMkLst>
            <pc:docMk/>
            <pc:sldMk cId="3732430274" sldId="279"/>
            <ac:spMk id="47" creationId="{1B90650D-E5A8-018F-3650-EF46BD2D736B}"/>
          </ac:spMkLst>
        </pc:spChg>
        <pc:spChg chg="add mod">
          <ac:chgData name="Михаил Юшков" userId="4f37c2a491b936a4" providerId="LiveId" clId="{E2A2A96B-842A-46BA-BA6D-016729BD91D9}" dt="2024-12-16T23:46:26.665" v="1484"/>
          <ac:spMkLst>
            <pc:docMk/>
            <pc:sldMk cId="3732430274" sldId="279"/>
            <ac:spMk id="51" creationId="{961C6A62-F16C-5A07-EDB6-0EE071AC22B9}"/>
          </ac:spMkLst>
        </pc:spChg>
        <pc:spChg chg="add mod">
          <ac:chgData name="Михаил Юшков" userId="4f37c2a491b936a4" providerId="LiveId" clId="{E2A2A96B-842A-46BA-BA6D-016729BD91D9}" dt="2024-12-16T23:46:29.656" v="1485" actId="1076"/>
          <ac:spMkLst>
            <pc:docMk/>
            <pc:sldMk cId="3732430274" sldId="279"/>
            <ac:spMk id="52" creationId="{76958AB2-9056-9700-3074-77ECF2B3A67B}"/>
          </ac:spMkLst>
        </pc:spChg>
        <pc:spChg chg="add mod">
          <ac:chgData name="Михаил Юшков" userId="4f37c2a491b936a4" providerId="LiveId" clId="{E2A2A96B-842A-46BA-BA6D-016729BD91D9}" dt="2024-12-16T23:48:03.363" v="1517" actId="1076"/>
          <ac:spMkLst>
            <pc:docMk/>
            <pc:sldMk cId="3732430274" sldId="279"/>
            <ac:spMk id="74" creationId="{D6197867-4F41-2A70-CB06-16F08951AF7C}"/>
          </ac:spMkLst>
        </pc:spChg>
        <pc:spChg chg="add mod">
          <ac:chgData name="Михаил Юшков" userId="4f37c2a491b936a4" providerId="LiveId" clId="{E2A2A96B-842A-46BA-BA6D-016729BD91D9}" dt="2024-12-16T23:48:03.363" v="1517" actId="1076"/>
          <ac:spMkLst>
            <pc:docMk/>
            <pc:sldMk cId="3732430274" sldId="279"/>
            <ac:spMk id="75" creationId="{DABC9250-9EB4-6A88-9B36-A5ED940D2261}"/>
          </ac:spMkLst>
        </pc:spChg>
        <pc:spChg chg="add mod">
          <ac:chgData name="Михаил Юшков" userId="4f37c2a491b936a4" providerId="LiveId" clId="{E2A2A96B-842A-46BA-BA6D-016729BD91D9}" dt="2024-12-16T23:48:14.707" v="1518" actId="20577"/>
          <ac:spMkLst>
            <pc:docMk/>
            <pc:sldMk cId="3732430274" sldId="279"/>
            <ac:spMk id="76" creationId="{A4D67392-31A1-9400-F2CB-D34262F8040A}"/>
          </ac:spMkLst>
        </pc:spChg>
        <pc:spChg chg="add mod">
          <ac:chgData name="Михаил Юшков" userId="4f37c2a491b936a4" providerId="LiveId" clId="{E2A2A96B-842A-46BA-BA6D-016729BD91D9}" dt="2024-12-16T23:47:44.814" v="1516" actId="14100"/>
          <ac:spMkLst>
            <pc:docMk/>
            <pc:sldMk cId="3732430274" sldId="279"/>
            <ac:spMk id="77" creationId="{784E53E6-637E-78E4-12BC-A355E3E4486F}"/>
          </ac:spMkLst>
        </pc:spChg>
        <pc:spChg chg="add mod">
          <ac:chgData name="Михаил Юшков" userId="4f37c2a491b936a4" providerId="LiveId" clId="{E2A2A96B-842A-46BA-BA6D-016729BD91D9}" dt="2024-12-16T23:47:40.878" v="1514" actId="1076"/>
          <ac:spMkLst>
            <pc:docMk/>
            <pc:sldMk cId="3732430274" sldId="279"/>
            <ac:spMk id="78" creationId="{64B1FA71-1BD8-A442-2C56-51A14C2AA4B7}"/>
          </ac:spMkLst>
        </pc:spChg>
        <pc:spChg chg="add mod">
          <ac:chgData name="Михаил Юшков" userId="4f37c2a491b936a4" providerId="LiveId" clId="{E2A2A96B-842A-46BA-BA6D-016729BD91D9}" dt="2024-12-16T23:48:50.712" v="1530" actId="14100"/>
          <ac:spMkLst>
            <pc:docMk/>
            <pc:sldMk cId="3732430274" sldId="279"/>
            <ac:spMk id="79" creationId="{E7D6D779-FB86-B0D3-7B62-DF84EAE1CD7F}"/>
          </ac:spMkLst>
        </pc:spChg>
        <pc:spChg chg="add mod">
          <ac:chgData name="Михаил Юшков" userId="4f37c2a491b936a4" providerId="LiveId" clId="{E2A2A96B-842A-46BA-BA6D-016729BD91D9}" dt="2024-12-16T23:48:54.421" v="1532" actId="14100"/>
          <ac:spMkLst>
            <pc:docMk/>
            <pc:sldMk cId="3732430274" sldId="279"/>
            <ac:spMk id="80" creationId="{3F3AF4C1-595A-DD90-CA01-79E5A8A76005}"/>
          </ac:spMkLst>
        </pc:spChg>
        <pc:spChg chg="add mod">
          <ac:chgData name="Михаил Юшков" userId="4f37c2a491b936a4" providerId="LiveId" clId="{E2A2A96B-842A-46BA-BA6D-016729BD91D9}" dt="2024-12-16T23:48:47.468" v="1529" actId="1076"/>
          <ac:spMkLst>
            <pc:docMk/>
            <pc:sldMk cId="3732430274" sldId="279"/>
            <ac:spMk id="81" creationId="{A670ED87-3C2F-355D-B818-D242CF61DE23}"/>
          </ac:spMkLst>
        </pc:spChg>
        <pc:spChg chg="add mod">
          <ac:chgData name="Михаил Юшков" userId="4f37c2a491b936a4" providerId="LiveId" clId="{E2A2A96B-842A-46BA-BA6D-016729BD91D9}" dt="2024-12-16T23:49:27.064" v="1539" actId="14100"/>
          <ac:spMkLst>
            <pc:docMk/>
            <pc:sldMk cId="3732430274" sldId="279"/>
            <ac:spMk id="82" creationId="{978A5AE8-EDAA-4CC3-1060-D0221350F28B}"/>
          </ac:spMkLst>
        </pc:spChg>
        <pc:spChg chg="add mod">
          <ac:chgData name="Михаил Юшков" userId="4f37c2a491b936a4" providerId="LiveId" clId="{E2A2A96B-842A-46BA-BA6D-016729BD91D9}" dt="2024-12-16T23:49:34.805" v="1551" actId="20577"/>
          <ac:spMkLst>
            <pc:docMk/>
            <pc:sldMk cId="3732430274" sldId="279"/>
            <ac:spMk id="84" creationId="{B898A7AB-58F3-D86A-623C-2A181DA2B03A}"/>
          </ac:spMkLst>
        </pc:spChg>
        <pc:spChg chg="add mod">
          <ac:chgData name="Михаил Юшков" userId="4f37c2a491b936a4" providerId="LiveId" clId="{E2A2A96B-842A-46BA-BA6D-016729BD91D9}" dt="2024-12-16T23:50:07.510" v="1562" actId="14100"/>
          <ac:spMkLst>
            <pc:docMk/>
            <pc:sldMk cId="3732430274" sldId="279"/>
            <ac:spMk id="85" creationId="{35EB46F2-8D8B-E2DB-3F46-F2FB1683312A}"/>
          </ac:spMkLst>
        </pc:spChg>
        <pc:spChg chg="add mod">
          <ac:chgData name="Михаил Юшков" userId="4f37c2a491b936a4" providerId="LiveId" clId="{E2A2A96B-842A-46BA-BA6D-016729BD91D9}" dt="2024-12-16T23:50:04.893" v="1561" actId="20577"/>
          <ac:spMkLst>
            <pc:docMk/>
            <pc:sldMk cId="3732430274" sldId="279"/>
            <ac:spMk id="86" creationId="{95F1DB4C-2FC0-F7CB-24AC-B2B3C11D92C6}"/>
          </ac:spMkLst>
        </pc:spChg>
        <pc:spChg chg="add mod">
          <ac:chgData name="Михаил Юшков" userId="4f37c2a491b936a4" providerId="LiveId" clId="{E2A2A96B-842A-46BA-BA6D-016729BD91D9}" dt="2024-12-16T23:41:07.605" v="1399" actId="14100"/>
          <ac:spMkLst>
            <pc:docMk/>
            <pc:sldMk cId="3732430274" sldId="279"/>
            <ac:spMk id="349" creationId="{AAE1652E-D0FB-208C-6D7B-F4EBFB48E17C}"/>
          </ac:spMkLst>
        </pc:spChg>
        <pc:spChg chg="add mod">
          <ac:chgData name="Михаил Юшков" userId="4f37c2a491b936a4" providerId="LiveId" clId="{E2A2A96B-842A-46BA-BA6D-016729BD91D9}" dt="2024-12-16T23:39:35.005" v="1380" actId="1076"/>
          <ac:spMkLst>
            <pc:docMk/>
            <pc:sldMk cId="3732430274" sldId="279"/>
            <ac:spMk id="353" creationId="{7D10BA5F-D683-AD9F-EF59-5F425B031C03}"/>
          </ac:spMkLst>
        </pc:spChg>
        <pc:spChg chg="add mod">
          <ac:chgData name="Михаил Юшков" userId="4f37c2a491b936a4" providerId="LiveId" clId="{E2A2A96B-842A-46BA-BA6D-016729BD91D9}" dt="2024-12-16T23:41:13.548" v="1401" actId="1076"/>
          <ac:spMkLst>
            <pc:docMk/>
            <pc:sldMk cId="3732430274" sldId="279"/>
            <ac:spMk id="357" creationId="{ADD65ADB-5E5F-6E19-4C54-AB5416E61517}"/>
          </ac:spMkLst>
        </pc:spChg>
        <pc:cxnChg chg="add mod">
          <ac:chgData name="Михаил Юшков" userId="4f37c2a491b936a4" providerId="LiveId" clId="{E2A2A96B-842A-46BA-BA6D-016729BD91D9}" dt="2024-12-16T11:15:45.057" v="549" actId="1076"/>
          <ac:cxnSpMkLst>
            <pc:docMk/>
            <pc:sldMk cId="3732430274" sldId="279"/>
            <ac:cxnSpMk id="36" creationId="{48EFCE24-DA4F-7986-32A7-835F30CF308C}"/>
          </ac:cxnSpMkLst>
        </pc:cxnChg>
        <pc:cxnChg chg="add mod">
          <ac:chgData name="Михаил Юшков" userId="4f37c2a491b936a4" providerId="LiveId" clId="{E2A2A96B-842A-46BA-BA6D-016729BD91D9}" dt="2024-12-16T11:15:49.410" v="550" actId="571"/>
          <ac:cxnSpMkLst>
            <pc:docMk/>
            <pc:sldMk cId="3732430274" sldId="279"/>
            <ac:cxnSpMk id="48" creationId="{8F4A6A39-3DDF-6A6D-9540-3B7BFF2E2D06}"/>
          </ac:cxnSpMkLst>
        </pc:cxnChg>
        <pc:cxnChg chg="add mod">
          <ac:chgData name="Михаил Юшков" userId="4f37c2a491b936a4" providerId="LiveId" clId="{E2A2A96B-842A-46BA-BA6D-016729BD91D9}" dt="2024-12-16T11:15:58.400" v="551" actId="571"/>
          <ac:cxnSpMkLst>
            <pc:docMk/>
            <pc:sldMk cId="3732430274" sldId="279"/>
            <ac:cxnSpMk id="49" creationId="{12D589D1-0FBC-AC10-7A44-5FC24D62DD27}"/>
          </ac:cxnSpMkLst>
        </pc:cxnChg>
        <pc:cxnChg chg="add mod">
          <ac:chgData name="Михаил Юшков" userId="4f37c2a491b936a4" providerId="LiveId" clId="{E2A2A96B-842A-46BA-BA6D-016729BD91D9}" dt="2024-12-16T11:15:58.400" v="551" actId="571"/>
          <ac:cxnSpMkLst>
            <pc:docMk/>
            <pc:sldMk cId="3732430274" sldId="279"/>
            <ac:cxnSpMk id="50" creationId="{C1C608A0-2FB2-367B-9842-A218B2A680B4}"/>
          </ac:cxnSpMkLst>
        </pc:cxnChg>
        <pc:cxnChg chg="add mod">
          <ac:chgData name="Михаил Юшков" userId="4f37c2a491b936a4" providerId="LiveId" clId="{E2A2A96B-842A-46BA-BA6D-016729BD91D9}" dt="2024-12-16T11:16:14.124" v="554" actId="571"/>
          <ac:cxnSpMkLst>
            <pc:docMk/>
            <pc:sldMk cId="3732430274" sldId="279"/>
            <ac:cxnSpMk id="55" creationId="{87471CBF-D125-ECB3-8D4A-5FDEA622D0A6}"/>
          </ac:cxnSpMkLst>
        </pc:cxnChg>
        <pc:cxnChg chg="add mod">
          <ac:chgData name="Михаил Юшков" userId="4f37c2a491b936a4" providerId="LiveId" clId="{E2A2A96B-842A-46BA-BA6D-016729BD91D9}" dt="2024-12-16T11:16:14.124" v="554" actId="571"/>
          <ac:cxnSpMkLst>
            <pc:docMk/>
            <pc:sldMk cId="3732430274" sldId="279"/>
            <ac:cxnSpMk id="56" creationId="{C589FB4D-3A91-BECF-FD3F-34F70F2E2C9C}"/>
          </ac:cxnSpMkLst>
        </pc:cxnChg>
        <pc:cxnChg chg="add mod">
          <ac:chgData name="Михаил Юшков" userId="4f37c2a491b936a4" providerId="LiveId" clId="{E2A2A96B-842A-46BA-BA6D-016729BD91D9}" dt="2024-12-16T11:18:05.369" v="565" actId="1038"/>
          <ac:cxnSpMkLst>
            <pc:docMk/>
            <pc:sldMk cId="3732430274" sldId="279"/>
            <ac:cxnSpMk id="57" creationId="{72887710-EC08-330F-8CBE-41E70F1ACDE8}"/>
          </ac:cxnSpMkLst>
        </pc:cxnChg>
        <pc:cxnChg chg="add mod">
          <ac:chgData name="Михаил Юшков" userId="4f37c2a491b936a4" providerId="LiveId" clId="{E2A2A96B-842A-46BA-BA6D-016729BD91D9}" dt="2024-12-16T11:18:07.763" v="567" actId="1038"/>
          <ac:cxnSpMkLst>
            <pc:docMk/>
            <pc:sldMk cId="3732430274" sldId="279"/>
            <ac:cxnSpMk id="58" creationId="{BDF3C4DC-F88F-7BDB-18A7-2E933696FE8D}"/>
          </ac:cxnSpMkLst>
        </pc:cxnChg>
        <pc:cxnChg chg="add mod">
          <ac:chgData name="Михаил Юшков" userId="4f37c2a491b936a4" providerId="LiveId" clId="{E2A2A96B-842A-46BA-BA6D-016729BD91D9}" dt="2024-12-16T11:16:21.202" v="555" actId="571"/>
          <ac:cxnSpMkLst>
            <pc:docMk/>
            <pc:sldMk cId="3732430274" sldId="279"/>
            <ac:cxnSpMk id="59" creationId="{701AE257-3A7C-1F17-80DC-0C6D7B5593B6}"/>
          </ac:cxnSpMkLst>
        </pc:cxnChg>
        <pc:cxnChg chg="add mod">
          <ac:chgData name="Михаил Юшков" userId="4f37c2a491b936a4" providerId="LiveId" clId="{E2A2A96B-842A-46BA-BA6D-016729BD91D9}" dt="2024-12-16T11:16:24.187" v="556" actId="571"/>
          <ac:cxnSpMkLst>
            <pc:docMk/>
            <pc:sldMk cId="3732430274" sldId="279"/>
            <ac:cxnSpMk id="60" creationId="{53873B28-83A1-E2CC-D25D-BB149D69114B}"/>
          </ac:cxnSpMkLst>
        </pc:cxnChg>
        <pc:cxnChg chg="add mod">
          <ac:chgData name="Михаил Юшков" userId="4f37c2a491b936a4" providerId="LiveId" clId="{E2A2A96B-842A-46BA-BA6D-016729BD91D9}" dt="2024-12-16T11:16:27.060" v="557" actId="571"/>
          <ac:cxnSpMkLst>
            <pc:docMk/>
            <pc:sldMk cId="3732430274" sldId="279"/>
            <ac:cxnSpMk id="61" creationId="{C420A04F-EDEF-6314-F007-F85DDD2ED4AB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2" creationId="{0745CFFD-861B-77E7-866D-ADF7361BD7B8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3" creationId="{30A52FB9-6C8E-9D03-8847-CAED0567F63E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4" creationId="{57B37AF2-40E2-C79E-8EFB-58223FD19E6B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5" creationId="{C1C5DB41-CC99-ECA8-A9A2-4B90FC08F4EE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6" creationId="{E87AFEDF-CB66-4FB9-E167-EE53FB562515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7" creationId="{9C52FCAE-128E-8A61-F65C-7E49FEDEC2DC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8" creationId="{434CD1C4-3FD2-C6A6-683A-56747C1480CF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69" creationId="{EA1663F4-DECE-5ADB-3EC4-5595C330E29B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70" creationId="{8685A6F1-A2DC-9F5A-BC26-95BBF0D24D4E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71" creationId="{BCCB81C6-0D03-C43E-6ED1-45576A8F931C}"/>
          </ac:cxnSpMkLst>
        </pc:cxnChg>
        <pc:cxnChg chg="add mod">
          <ac:chgData name="Михаил Юшков" userId="4f37c2a491b936a4" providerId="LiveId" clId="{E2A2A96B-842A-46BA-BA6D-016729BD91D9}" dt="2024-12-16T11:20:34.667" v="613" actId="14100"/>
          <ac:cxnSpMkLst>
            <pc:docMk/>
            <pc:sldMk cId="3732430274" sldId="279"/>
            <ac:cxnSpMk id="72" creationId="{45B62F97-BE78-660D-4D57-D05885383FA7}"/>
          </ac:cxnSpMkLst>
        </pc:cxnChg>
      </pc:sldChg>
      <pc:sldChg chg="addSp delSp modSp del mod">
        <pc:chgData name="Михаил Юшков" userId="4f37c2a491b936a4" providerId="LiveId" clId="{E2A2A96B-842A-46BA-BA6D-016729BD91D9}" dt="2024-12-16T23:52:43.935" v="1581" actId="47"/>
        <pc:sldMkLst>
          <pc:docMk/>
          <pc:sldMk cId="57075412" sldId="280"/>
        </pc:sldMkLst>
      </pc:sldChg>
      <pc:sldChg chg="addSp delSp modSp add mod modAnim">
        <pc:chgData name="Михаил Юшков" userId="4f37c2a491b936a4" providerId="LiveId" clId="{E2A2A96B-842A-46BA-BA6D-016729BD91D9}" dt="2024-12-17T00:01:45.682" v="1867" actId="688"/>
        <pc:sldMkLst>
          <pc:docMk/>
          <pc:sldMk cId="2903986840" sldId="281"/>
        </pc:sldMkLst>
        <pc:spChg chg="add mod">
          <ac:chgData name="Михаил Юшков" userId="4f37c2a491b936a4" providerId="LiveId" clId="{E2A2A96B-842A-46BA-BA6D-016729BD91D9}" dt="2024-12-17T00:01:45.682" v="1867" actId="688"/>
          <ac:spMkLst>
            <pc:docMk/>
            <pc:sldMk cId="2903986840" sldId="281"/>
            <ac:spMk id="2" creationId="{E82F0B99-7515-DD26-D01E-EA2513A565FD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1" creationId="{DAC8C47C-C9E8-B804-F648-40A811471C7B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2" creationId="{364FF4E8-6079-78F9-8154-4C467DB79613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3" creationId="{EFDFB2A0-1FDD-E9E6-8BD6-656667116F79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4" creationId="{26FE2365-8EE8-A8F0-D26B-C4AFA3067D9B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5" creationId="{F6F6E337-57D2-8448-4711-79F847F443F5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6" creationId="{4D9D94BE-CE3F-3321-2F7F-BCC6D7FF8E2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7" creationId="{78010EB4-901B-A0CD-CF87-BCCB5D26B91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28" creationId="{8990506E-F402-845D-628D-4FD921AF9396}"/>
          </ac:spMkLst>
        </pc:spChg>
        <pc:spChg chg="mod">
          <ac:chgData name="Михаил Юшков" userId="4f37c2a491b936a4" providerId="LiveId" clId="{E2A2A96B-842A-46BA-BA6D-016729BD91D9}" dt="2024-12-16T11:50:16.210" v="948" actId="20577"/>
          <ac:spMkLst>
            <pc:docMk/>
            <pc:sldMk cId="2903986840" sldId="281"/>
            <ac:spMk id="29" creationId="{D60D8641-A399-A26D-9368-7E425C8BB03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2" creationId="{FCB8FA50-7961-6EFE-9473-D27FDA02BDE4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3" creationId="{161D7842-30D7-3205-8C95-D731CCF4E447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4" creationId="{46AC5E7D-1F1B-5002-DA87-115F4E0B67CD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5" creationId="{AF2DBA9A-429E-EFB4-DE3A-248F79DF2A0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6" creationId="{25130FB7-51A8-C4A3-4C4C-F529BAAF980D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37" creationId="{8C3FEDC5-AAAD-ACC1-D0D7-8371FD43CDF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46" creationId="{04465C30-E04F-6C0D-B1A7-7FFA069E6CEA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47" creationId="{B1819325-CA59-3669-E7CC-5403D25F16A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48" creationId="{B27BAFF6-88BB-AF09-92D0-DC19B8F81E78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49" creationId="{02FB1F80-C815-D5EE-01BF-56C001758F34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0" creationId="{F4C353EB-BDB3-5462-B358-17C3142CFD6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1" creationId="{6AB00A86-B592-DB25-2FE3-DAE85B75247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2" creationId="{9CA87D8C-285F-6116-B0E5-026F7C797EB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3" creationId="{38DC8D49-894E-63EB-C1DA-F1374782BCAA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4" creationId="{DE3FFCDD-2FF0-6607-B65C-225A662AA76B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55" creationId="{DA9F68BB-BB20-29A1-7803-1D3AE848E46F}"/>
          </ac:spMkLst>
        </pc:spChg>
        <pc:spChg chg="mod">
          <ac:chgData name="Михаил Юшков" userId="4f37c2a491b936a4" providerId="LiveId" clId="{E2A2A96B-842A-46BA-BA6D-016729BD91D9}" dt="2024-12-16T23:51:21.544" v="1563" actId="20577"/>
          <ac:spMkLst>
            <pc:docMk/>
            <pc:sldMk cId="2903986840" sldId="281"/>
            <ac:spMk id="56" creationId="{78E07C7C-2058-95EA-EEB3-C77F933D3283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75" creationId="{2A1A20FA-9CD9-549D-AC02-096F7898F29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3" creationId="{EDAB193C-08B6-128B-938D-05D99DC8E78B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4" creationId="{36D621E7-6C41-820C-B200-60F6B1D7720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5" creationId="{5A61F881-3A8D-10B0-BCF6-1AAAA14B5AE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6" creationId="{C3D30C26-AB83-5046-8E70-802E0960EA3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7" creationId="{7132ADA3-71FD-F831-8A8F-45E3986FFCE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8" creationId="{2AE508EB-8AE8-F84F-F59F-2744A3948105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39" creationId="{B18D481E-E1C2-E2EB-DC3A-5454AA8A52ED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0" creationId="{23A1F277-7503-75C9-1940-46D4F456283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3" creationId="{A92B6E08-2ACA-9FAE-BFFE-03131CB7FCD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4" creationId="{EB23DFC7-18F0-11BE-E760-7DFA4BB8267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5" creationId="{F276D6F3-B9BB-968B-FBA9-C0B98506A7F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6" creationId="{CA8248D4-CEE5-6CBA-BF02-6CF06878426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7" creationId="{ED35EA5A-022E-2A5F-1FF2-E99A84F6122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8" creationId="{35DF4DF1-CAB8-1AED-D03C-5896A13EF2C0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49" creationId="{63C670F1-6854-C58A-F53E-0BF2FEB72725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0" creationId="{BDBB32B3-1E7C-09BD-A774-125721D7AB5D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1" creationId="{6930D384-1C43-EB57-EDC8-90BD4CE8EA6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2" creationId="{84D9CCD7-6AB7-D024-1915-2EAEA0446550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3" creationId="{E9E52594-45D7-84CF-4964-42F03D8A3A2A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5" creationId="{54DF49A5-C7F3-DD92-AD39-83473E2B57B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6" creationId="{9A8EA83B-5880-A34B-E075-F12A0A821059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7" creationId="{3E055E5B-89EA-A1D8-D743-1C0E21C94800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8" creationId="{9EED0160-4BD8-3894-E730-15BAC5A7390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59" creationId="{42696432-B7B7-F5FF-B33A-9636301006F3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0" creationId="{9AA64245-76F1-2AEF-A6BA-D3C9E0D8CE17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1" creationId="{E781E5EB-7EF6-A5BF-DED2-A75ECD0276C0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2" creationId="{81A8E2D5-3B74-48C7-8F7E-AED5AA402E8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3" creationId="{DC791154-6590-760A-86A5-DBFFEC9814F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4" creationId="{55385668-9050-DDCF-8686-B8C10E7CCE4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5" creationId="{5F9FE296-0607-4276-60AB-F7DD2A806EE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6" creationId="{9344B21B-0F21-C7CF-0462-58F83C6E88B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8" creationId="{698A8AA8-2552-2D38-9719-9310CA7B9157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69" creationId="{A54B5ECE-54AF-EB55-FF84-B954BAE68C2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0" creationId="{00CFD68E-D105-5503-4410-38F481F3EB7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1" creationId="{B75DF5F1-52B9-34B9-FC90-19094162B42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2" creationId="{07172213-3AC8-FB18-80AA-809329B34B1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3" creationId="{4CA0126C-2661-7F00-ECE9-29F659B7AB0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4" creationId="{BBA3BC9E-C392-CEE8-D42A-3D4D111C3A2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5" creationId="{9F251316-ACFB-0C07-2520-8E78291E9E30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6" creationId="{114CEB14-835E-2CB9-F138-BD566AED20F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7" creationId="{518D11BF-D904-D627-B465-7E90C8E0D65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8" creationId="{EE5584A8-A856-F0F4-9D4C-AD203A7D5FFB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79" creationId="{69050498-1325-1D55-1DFD-3F0E78FC43D5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0" creationId="{4374148E-42EF-8606-8A2D-D37385296172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1" creationId="{BE9AA4FC-2009-3077-DB4A-CAC777332A21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4" creationId="{EE410862-262D-1EDC-F2CC-BBA38463CBCE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5" creationId="{BFF37512-B673-27A1-B0C4-281874FF6D8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6" creationId="{CCAB127D-476A-F4F4-7D35-48A4A744747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7" creationId="{592A6EA0-D822-05F6-50F3-2CFE1F577F29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8" creationId="{0047B6D1-B819-7B20-BBAC-0E61E8F6C374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89" creationId="{A6EDB7FB-E02C-AFC1-30E4-45FA284F2164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0" creationId="{25A17F27-0412-EBE0-6E4B-6F6FAB594A6F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1" creationId="{CE9AED54-9CA9-DFB0-48A9-46965128900C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2" creationId="{39D11E4F-D497-E9C8-2267-C63FEF901C87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3" creationId="{1A9F78A6-625A-3F2A-22F6-5B4B7530CB19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4" creationId="{0537AA13-8532-7EB9-E3DD-28DDB2467438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5" creationId="{229CFFFA-B105-6EB8-1BC1-19920778BF66}"/>
          </ac:spMkLst>
        </pc:spChg>
        <pc:spChg chg="mod">
          <ac:chgData name="Михаил Юшков" userId="4f37c2a491b936a4" providerId="LiveId" clId="{E2A2A96B-842A-46BA-BA6D-016729BD91D9}" dt="2024-12-16T11:42:37.377" v="834" actId="165"/>
          <ac:spMkLst>
            <pc:docMk/>
            <pc:sldMk cId="2903986840" sldId="281"/>
            <ac:spMk id="196" creationId="{0F7FDE80-033A-8140-5E40-9B8E5B60C398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53" creationId="{839C98AE-269E-13E4-DC27-9F1F5237FA6D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56" creationId="{897F4835-3358-E4C0-EB66-9D4328156331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57" creationId="{7B27BD93-8EEA-1C47-D0E0-53FE02AE3F95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59" creationId="{B42A5AEA-88A2-0C2D-42EF-5F249642FD1E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60" creationId="{7CDCF69E-4D3B-ED49-0F98-C4379A494480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68" creationId="{E3CD6679-8214-63FD-580A-A7FAC921AC55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70" creationId="{296020AA-5B58-C21A-192D-50BED7DC0739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71" creationId="{78A13C94-FC3E-2DFB-5BF4-0695B2A71CF2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72" creationId="{A4525435-43B9-B18C-0183-FD6C3202FA30}"/>
          </ac:spMkLst>
        </pc:spChg>
        <pc:spChg chg="mod">
          <ac:chgData name="Михаил Юшков" userId="4f37c2a491b936a4" providerId="LiveId" clId="{E2A2A96B-842A-46BA-BA6D-016729BD91D9}" dt="2024-12-16T11:50:05.656" v="946" actId="1036"/>
          <ac:spMkLst>
            <pc:docMk/>
            <pc:sldMk cId="2903986840" sldId="281"/>
            <ac:spMk id="274" creationId="{FE0FB530-DDA3-4CBB-77B5-4304CAB6703A}"/>
          </ac:spMkLst>
        </pc:s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20" creationId="{AF4EF4D3-060B-939D-E02E-68A3E27D2EFD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31" creationId="{36AA8AF7-F908-6CC2-AE66-5F42C64886C0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73" creationId="{39F8CB04-67E5-2C10-ABD3-AC8BCE07776E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141" creationId="{0EE44101-5D87-3486-EDDA-8F0A239F4350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154" creationId="{95037B38-DF24-00A8-5400-670FD678305E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167" creationId="{A06FC1AF-FF2A-83F5-F31E-C33534B2EA10}"/>
          </ac:grpSpMkLst>
        </pc:grpChg>
        <pc:grpChg chg="mod topLvl">
          <ac:chgData name="Михаил Юшков" userId="4f37c2a491b936a4" providerId="LiveId" clId="{E2A2A96B-842A-46BA-BA6D-016729BD91D9}" dt="2024-12-16T11:42:37.377" v="834" actId="165"/>
          <ac:grpSpMkLst>
            <pc:docMk/>
            <pc:sldMk cId="2903986840" sldId="281"/>
            <ac:grpSpMk id="182" creationId="{6BEA4145-7DAA-E05D-F896-899DB296884D}"/>
          </ac:grpSpMkLst>
        </pc:grpChg>
        <pc:grpChg chg="add del mod">
          <ac:chgData name="Михаил Юшков" userId="4f37c2a491b936a4" providerId="LiveId" clId="{E2A2A96B-842A-46BA-BA6D-016729BD91D9}" dt="2024-12-16T11:50:05.656" v="946" actId="1036"/>
          <ac:grpSpMkLst>
            <pc:docMk/>
            <pc:sldMk cId="2903986840" sldId="281"/>
            <ac:grpSpMk id="197" creationId="{4E31D8DD-6EA3-8444-3803-0A8699711064}"/>
          </ac:grpSpMkLst>
        </pc:grp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31" creationId="{3C7E2756-91D8-F8BB-E25B-EC6519570D5E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33" creationId="{4F72BABB-E5C9-7251-9370-8327A20BFB9B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34" creationId="{CBBF5499-C873-F062-8FF2-FE5FB9F72A3A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41" creationId="{F6AD5B85-7579-BA04-A45A-D3943CDF857D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42" creationId="{18102384-8E1F-7A6E-E790-6818106F36A6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44" creationId="{165ACD9A-D4F6-5505-E515-360FA747D7B1}"/>
          </ac:cxnSpMkLst>
        </pc:cxnChg>
        <pc:cxnChg chg="mod">
          <ac:chgData name="Михаил Юшков" userId="4f37c2a491b936a4" providerId="LiveId" clId="{E2A2A96B-842A-46BA-BA6D-016729BD91D9}" dt="2024-12-16T11:50:05.656" v="946" actId="1036"/>
          <ac:cxnSpMkLst>
            <pc:docMk/>
            <pc:sldMk cId="2903986840" sldId="281"/>
            <ac:cxnSpMk id="250" creationId="{0EA84DFE-32C5-A2B2-707A-23BBD89B05DB}"/>
          </ac:cxnSpMkLst>
        </pc:cxnChg>
      </pc:sldChg>
      <pc:sldChg chg="del">
        <pc:chgData name="Михаил Юшков" userId="4f37c2a491b936a4" providerId="LiveId" clId="{E2A2A96B-842A-46BA-BA6D-016729BD91D9}" dt="2024-12-16T11:28:53.893" v="737" actId="2696"/>
        <pc:sldMkLst>
          <pc:docMk/>
          <pc:sldMk cId="3461331617" sldId="281"/>
        </pc:sldMkLst>
      </pc:sldChg>
      <pc:sldChg chg="addSp delSp modSp add mod ord">
        <pc:chgData name="Михаил Юшков" userId="4f37c2a491b936a4" providerId="LiveId" clId="{E2A2A96B-842A-46BA-BA6D-016729BD91D9}" dt="2024-12-19T09:06:41.013" v="2109" actId="1076"/>
        <pc:sldMkLst>
          <pc:docMk/>
          <pc:sldMk cId="4183736627" sldId="282"/>
        </pc:sldMkLst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5" creationId="{7474321B-901B-01C0-142F-5CFB097A8573}"/>
          </ac:spMkLst>
        </pc:spChg>
        <pc:spChg chg="add mod">
          <ac:chgData name="Михаил Юшков" userId="4f37c2a491b936a4" providerId="LiveId" clId="{E2A2A96B-842A-46BA-BA6D-016729BD91D9}" dt="2024-12-17T00:02:29.677" v="1883" actId="1035"/>
          <ac:spMkLst>
            <pc:docMk/>
            <pc:sldMk cId="4183736627" sldId="282"/>
            <ac:spMk id="8" creationId="{01C5F8DE-40D2-85FA-2510-2DDDDF33A600}"/>
          </ac:spMkLst>
        </pc:spChg>
        <pc:spChg chg="add mod">
          <ac:chgData name="Михаил Юшков" userId="4f37c2a491b936a4" providerId="LiveId" clId="{E2A2A96B-842A-46BA-BA6D-016729BD91D9}" dt="2024-12-19T09:06:41.013" v="2109" actId="1076"/>
          <ac:spMkLst>
            <pc:docMk/>
            <pc:sldMk cId="4183736627" sldId="282"/>
            <ac:spMk id="12" creationId="{536917A6-53BE-B84D-0586-09839234CCF3}"/>
          </ac:spMkLst>
        </pc:spChg>
        <pc:spChg chg="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6" creationId="{1030684F-A304-D2A5-CAAB-0F80FA6AD72C}"/>
          </ac:spMkLst>
        </pc:spChg>
        <pc:spChg chg="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7" creationId="{A12759B7-5BA6-990E-E764-BABCA2B3C2F2}"/>
          </ac:spMkLst>
        </pc:spChg>
        <pc:spChg chg="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24" creationId="{576E479E-EBD3-5287-002F-59BC3D372082}"/>
          </ac:spMkLst>
        </pc:spChg>
        <pc:spChg chg="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25" creationId="{CAA6C2CA-7925-4B14-026D-4ECD5FBE85F5}"/>
          </ac:spMkLst>
        </pc:spChg>
        <pc:spChg chg="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28" creationId="{BFA88B48-7644-293D-C8E7-6F580388F7A3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47" creationId="{ABF79C6E-ED0F-BAC5-FD29-966C18FF25FC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55" creationId="{615AD41A-F7F4-E92F-5AA6-79D1D02A5FE5}"/>
          </ac:spMkLst>
        </pc:spChg>
        <pc:spChg chg="mod">
          <ac:chgData name="Михаил Юшков" userId="4f37c2a491b936a4" providerId="LiveId" clId="{E2A2A96B-842A-46BA-BA6D-016729BD91D9}" dt="2024-12-16T23:51:57.390" v="1576" actId="20577"/>
          <ac:spMkLst>
            <pc:docMk/>
            <pc:sldMk cId="4183736627" sldId="282"/>
            <ac:spMk id="56" creationId="{07E14F26-8DC7-5093-A3AF-91FE70FC0637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34" creationId="{87F6E2EF-BDD5-CB29-A00C-792F7A5AE4D1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37" creationId="{AA9E3955-2712-8567-ED66-F7951F9F7FE9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38" creationId="{204C911B-25EC-5E93-7951-7FA1D5639DFA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39" creationId="{ED0EF244-BD52-70A5-4C67-38C9A17A177B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40" creationId="{D62FE33F-19CB-022F-EDD9-8057C889D517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41" creationId="{C8288B4A-4EC9-FBF3-6833-42ABD1EF004C}"/>
          </ac:spMkLst>
        </pc:spChg>
        <pc:spChg chg="add mod">
          <ac:chgData name="Михаил Юшков" userId="4f37c2a491b936a4" providerId="LiveId" clId="{E2A2A96B-842A-46BA-BA6D-016729BD91D9}" dt="2024-12-16T23:52:35.801" v="1578"/>
          <ac:spMkLst>
            <pc:docMk/>
            <pc:sldMk cId="4183736627" sldId="282"/>
            <ac:spMk id="1073" creationId="{17DC5223-11B1-E1CA-CC8E-1C22295111AE}"/>
          </ac:spMkLst>
        </pc:spChg>
        <pc:grpChg chg="add mod">
          <ac:chgData name="Михаил Юшков" userId="4f37c2a491b936a4" providerId="LiveId" clId="{E2A2A96B-842A-46BA-BA6D-016729BD91D9}" dt="2024-12-16T23:52:35.801" v="1578"/>
          <ac:grpSpMkLst>
            <pc:docMk/>
            <pc:sldMk cId="4183736627" sldId="282"/>
            <ac:grpSpMk id="29" creationId="{36E69AC6-458E-2EAC-C28C-3F15A725F4A2}"/>
          </ac:grpSpMkLst>
        </pc:grpChg>
        <pc:picChg chg="add mod">
          <ac:chgData name="Михаил Юшков" userId="4f37c2a491b936a4" providerId="LiveId" clId="{E2A2A96B-842A-46BA-BA6D-016729BD91D9}" dt="2024-12-16T23:52:35.801" v="1578"/>
          <ac:picMkLst>
            <pc:docMk/>
            <pc:sldMk cId="4183736627" sldId="282"/>
            <ac:picMk id="2" creationId="{781A81B2-DC9C-5A30-7EB7-EC33CF569299}"/>
          </ac:picMkLst>
        </pc:picChg>
        <pc:picChg chg="add mod">
          <ac:chgData name="Михаил Юшков" userId="4f37c2a491b936a4" providerId="LiveId" clId="{E2A2A96B-842A-46BA-BA6D-016729BD91D9}" dt="2024-12-16T23:52:35.801" v="1578"/>
          <ac:picMkLst>
            <pc:docMk/>
            <pc:sldMk cId="4183736627" sldId="282"/>
            <ac:picMk id="11" creationId="{629553FF-616C-8918-F4BB-15C635CF0F7D}"/>
          </ac:picMkLst>
        </pc:picChg>
        <pc:picChg chg="add mod">
          <ac:chgData name="Михаил Юшков" userId="4f37c2a491b936a4" providerId="LiveId" clId="{E2A2A96B-842A-46BA-BA6D-016729BD91D9}" dt="2024-12-16T23:52:35.801" v="1578"/>
          <ac:picMkLst>
            <pc:docMk/>
            <pc:sldMk cId="4183736627" sldId="282"/>
            <ac:picMk id="15" creationId="{6D1CF7F0-692A-5598-86C3-D9CDB615C3FE}"/>
          </ac:picMkLst>
        </pc:picChg>
        <pc:picChg chg="add mod">
          <ac:chgData name="Михаил Юшков" userId="4f37c2a491b936a4" providerId="LiveId" clId="{E2A2A96B-842A-46BA-BA6D-016729BD91D9}" dt="2024-12-16T23:52:35.801" v="1578"/>
          <ac:picMkLst>
            <pc:docMk/>
            <pc:sldMk cId="4183736627" sldId="282"/>
            <ac:picMk id="36" creationId="{7874E95D-365C-A054-3468-C55E5251829A}"/>
          </ac:picMkLst>
        </pc:picChg>
        <pc:picChg chg="add mod">
          <ac:chgData name="Михаил Юшков" userId="4f37c2a491b936a4" providerId="LiveId" clId="{E2A2A96B-842A-46BA-BA6D-016729BD91D9}" dt="2024-12-16T23:52:35.801" v="1578"/>
          <ac:picMkLst>
            <pc:docMk/>
            <pc:sldMk cId="4183736627" sldId="282"/>
            <ac:picMk id="49" creationId="{844B5DB6-BC84-3CA6-FAEF-A4EDE5794879}"/>
          </ac:picMkLst>
        </pc:pic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3" creationId="{4398AEDE-12FF-E57B-944D-8920CF672491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4" creationId="{3D86810B-D0D2-01C7-421A-17B3AFFB5E72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6" creationId="{E9E7AE68-32D0-685D-6932-4C23E6A657BB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7" creationId="{DCA03C65-B9A5-4C7A-B59C-C97C4D0CE9FF}"/>
          </ac:cxnSpMkLst>
        </pc:cxnChg>
        <pc:cxnChg chg="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20" creationId="{6614BCA1-4C6F-3C09-5B92-A653E69F9AEA}"/>
          </ac:cxnSpMkLst>
        </pc:cxnChg>
        <pc:cxnChg chg="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26" creationId="{891960DD-C8B7-228C-CB85-A9DBE7A48D26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31" creationId="{29BB7CEE-4D1D-ADA4-11C0-790B9DB5F9BE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37" creationId="{8BE0A602-4F53-43B0-40DC-E39D7BAFB5EF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50" creationId="{19C078D8-6FF2-A280-234C-3C5A2B69F59D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27" creationId="{AFA7C83D-17B9-B8EF-39B5-EBF84AD17B0B}"/>
          </ac:cxnSpMkLst>
        </pc:cxnChg>
        <pc:cxnChg chg="add mod">
          <ac:chgData name="Михаил Юшков" userId="4f37c2a491b936a4" providerId="LiveId" clId="{E2A2A96B-842A-46BA-BA6D-016729BD91D9}" dt="2024-12-16T23:52:40.624" v="1580"/>
          <ac:cxnSpMkLst>
            <pc:docMk/>
            <pc:sldMk cId="4183736627" sldId="282"/>
            <ac:cxnSpMk id="1032" creationId="{FC740756-4104-2930-8967-4524213CA232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46" creationId="{09EF4C7E-7E33-3176-AED1-9BA2B927C5CC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48" creationId="{0BD21B11-372E-1525-0CEA-AB7B5F596C5E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50" creationId="{DB56EA74-9657-56BA-110C-521F9CA335F2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60" creationId="{0E364F92-01CB-966D-7E1C-0AA1F632BC5B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65" creationId="{B3D8F907-0437-E960-949A-F47DA80039CA}"/>
          </ac:cxnSpMkLst>
        </pc:cxnChg>
        <pc:cxnChg chg="add mod">
          <ac:chgData name="Михаил Юшков" userId="4f37c2a491b936a4" providerId="LiveId" clId="{E2A2A96B-842A-46BA-BA6D-016729BD91D9}" dt="2024-12-16T23:52:35.801" v="1578"/>
          <ac:cxnSpMkLst>
            <pc:docMk/>
            <pc:sldMk cId="4183736627" sldId="282"/>
            <ac:cxnSpMk id="1075" creationId="{3F2C7C75-2FD9-F691-E206-8A114EDF9B37}"/>
          </ac:cxnSpMkLst>
        </pc:cxnChg>
      </pc:sldChg>
      <pc:sldChg chg="addSp delSp modSp add del mod ord">
        <pc:chgData name="Михаил Юшков" userId="4f37c2a491b936a4" providerId="LiveId" clId="{E2A2A96B-842A-46BA-BA6D-016729BD91D9}" dt="2024-12-19T09:07:41.877" v="2117" actId="47"/>
        <pc:sldMkLst>
          <pc:docMk/>
          <pc:sldMk cId="3167368081" sldId="283"/>
        </pc:sldMkLst>
      </pc:sldChg>
    </pc:docChg>
  </pc:docChgLst>
  <pc:docChgLst>
    <pc:chgData name="Михаил Юшков" userId="4f37c2a491b936a4" providerId="LiveId" clId="{E837E37A-D738-4A41-AC3C-BFD27F125663}"/>
    <pc:docChg chg="undo custSel modSld">
      <pc:chgData name="Михаил Юшков" userId="4f37c2a491b936a4" providerId="LiveId" clId="{E837E37A-D738-4A41-AC3C-BFD27F125663}" dt="2025-03-14T07:02:26.784" v="20" actId="14100"/>
      <pc:docMkLst>
        <pc:docMk/>
      </pc:docMkLst>
      <pc:sldChg chg="modSp mod">
        <pc:chgData name="Михаил Юшков" userId="4f37c2a491b936a4" providerId="LiveId" clId="{E837E37A-D738-4A41-AC3C-BFD27F125663}" dt="2025-03-14T07:02:26.784" v="20" actId="14100"/>
        <pc:sldMkLst>
          <pc:docMk/>
          <pc:sldMk cId="4252516149" sldId="264"/>
        </pc:sldMkLst>
        <pc:spChg chg="mod">
          <ac:chgData name="Михаил Юшков" userId="4f37c2a491b936a4" providerId="LiveId" clId="{E837E37A-D738-4A41-AC3C-BFD27F125663}" dt="2025-03-14T07:01:57.893" v="11" actId="14100"/>
          <ac:spMkLst>
            <pc:docMk/>
            <pc:sldMk cId="4252516149" sldId="264"/>
            <ac:spMk id="18" creationId="{2F6B8B2A-B40A-ED7C-F5F3-E562124B6899}"/>
          </ac:spMkLst>
        </pc:spChg>
        <pc:spChg chg="mod">
          <ac:chgData name="Михаил Юшков" userId="4f37c2a491b936a4" providerId="LiveId" clId="{E837E37A-D738-4A41-AC3C-BFD27F125663}" dt="2025-03-14T07:01:48.212" v="8" actId="14100"/>
          <ac:spMkLst>
            <pc:docMk/>
            <pc:sldMk cId="4252516149" sldId="264"/>
            <ac:spMk id="21" creationId="{A4448ADE-542E-EA1B-AF4F-ED9BC1AE16FB}"/>
          </ac:spMkLst>
        </pc:spChg>
        <pc:spChg chg="mod">
          <ac:chgData name="Михаил Юшков" userId="4f37c2a491b936a4" providerId="LiveId" clId="{E837E37A-D738-4A41-AC3C-BFD27F125663}" dt="2025-03-14T07:02:08.753" v="14" actId="14100"/>
          <ac:spMkLst>
            <pc:docMk/>
            <pc:sldMk cId="4252516149" sldId="264"/>
            <ac:spMk id="24" creationId="{C0C8C3F5-A774-3AB3-3111-903F87BE7977}"/>
          </ac:spMkLst>
        </pc:spChg>
        <pc:spChg chg="mod">
          <ac:chgData name="Михаил Юшков" userId="4f37c2a491b936a4" providerId="LiveId" clId="{E837E37A-D738-4A41-AC3C-BFD27F125663}" dt="2025-03-14T07:01:31.667" v="5" actId="2711"/>
          <ac:spMkLst>
            <pc:docMk/>
            <pc:sldMk cId="4252516149" sldId="264"/>
            <ac:spMk id="26" creationId="{3985D1B3-70A4-3A37-5D23-FA2B60AA0BA6}"/>
          </ac:spMkLst>
        </pc:spChg>
        <pc:spChg chg="mod">
          <ac:chgData name="Михаил Юшков" userId="4f37c2a491b936a4" providerId="LiveId" clId="{E837E37A-D738-4A41-AC3C-BFD27F125663}" dt="2025-03-14T07:01:22.224" v="2" actId="14100"/>
          <ac:spMkLst>
            <pc:docMk/>
            <pc:sldMk cId="4252516149" sldId="264"/>
            <ac:spMk id="27" creationId="{1DF1B1C0-DBF3-CB53-083B-1E6FE93F0A9E}"/>
          </ac:spMkLst>
        </pc:spChg>
        <pc:spChg chg="mod">
          <ac:chgData name="Михаил Юшков" userId="4f37c2a491b936a4" providerId="LiveId" clId="{E837E37A-D738-4A41-AC3C-BFD27F125663}" dt="2025-03-14T07:02:19.523" v="17" actId="14100"/>
          <ac:spMkLst>
            <pc:docMk/>
            <pc:sldMk cId="4252516149" sldId="264"/>
            <ac:spMk id="30" creationId="{B693B025-FFDB-5193-32B8-79A8AA919598}"/>
          </ac:spMkLst>
        </pc:spChg>
        <pc:spChg chg="mod">
          <ac:chgData name="Михаил Юшков" userId="4f37c2a491b936a4" providerId="LiveId" clId="{E837E37A-D738-4A41-AC3C-BFD27F125663}" dt="2025-03-14T07:02:26.784" v="20" actId="14100"/>
          <ac:spMkLst>
            <pc:docMk/>
            <pc:sldMk cId="4252516149" sldId="264"/>
            <ac:spMk id="33" creationId="{71A4AACB-8F61-CF1C-33EA-EC71B9537EC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rbe\Downloads\Telegram%20Desktop\&#1064;&#1072;&#1073;&#1083;&#1086;&#1085;%20&#1088;&#1072;&#1089;&#1095;&#1077;&#1090;&#1086;&#1074;%20&#1064;&#1048;&#1056;%20(&#1070;&#1096;&#1082;&#1086;&#1074;)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A6-4782-902C-22CB717591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A6-4782-902C-22CB717591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8A6-4782-902C-22CB717591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8A6-4782-902C-22CB717591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Госуслуги</c:v>
                </c:pt>
                <c:pt idx="1">
                  <c:v>Телемед-72</c:v>
                </c:pt>
                <c:pt idx="2">
                  <c:v>Коммерческие клиники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35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E-4A94-B5D6-30FE75A7CF1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bg1"/>
          </a:solidFill>
          <a:latin typeface="Montserrat" panose="00000500000000000000" pitchFamily="2" charset="-52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ru-RU">
                <a:solidFill>
                  <a:schemeClr val="bg1"/>
                </a:solidFill>
              </a:rPr>
              <a:t>Объем рынка </a:t>
            </a:r>
            <a:r>
              <a:rPr lang="en-US">
                <a:solidFill>
                  <a:schemeClr val="bg1"/>
                </a:solidFill>
              </a:rPr>
              <a:t>TAM SAM SOM</a:t>
            </a:r>
          </a:p>
        </c:rich>
      </c:tx>
      <c:overlay val="0"/>
    </c:title>
    <c:autoTitleDeleted val="0"/>
    <c:plotArea>
      <c:layout>
        <c:manualLayout>
          <c:xMode val="edge"/>
          <c:yMode val="edge"/>
          <c:x val="0.2140327980990783"/>
          <c:y val="0.28817733990147781"/>
          <c:w val="0.76258010512672825"/>
          <c:h val="0.6322660098522167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rgbClr val="4285F4"/>
            </a:solidFill>
            <a:ln cmpd="sng">
              <a:solidFill>
                <a:srgbClr val="000000"/>
              </a:solidFill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F1A-4F2F-BBF0-314A4809F822}"/>
              </c:ext>
            </c:extLst>
          </c:dPt>
          <c:val>
            <c:numRef>
              <c:f>'Определение рынка'!$C$20</c:f>
              <c:numCache>
                <c:formatCode>#,##0</c:formatCode>
                <c:ptCount val="1"/>
                <c:pt idx="0">
                  <c:v>961887.2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8F1A-4F2F-BBF0-314A4809F822}"/>
            </c:ext>
          </c:extLst>
        </c:ser>
        <c:ser>
          <c:idx val="1"/>
          <c:order val="1"/>
          <c:spPr>
            <a:solidFill>
              <a:srgbClr val="EA4335"/>
            </a:solidFill>
            <a:ln cmpd="sng">
              <a:solidFill>
                <a:srgbClr val="000000"/>
              </a:solidFill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8F1A-4F2F-BBF0-314A4809F822}"/>
              </c:ext>
            </c:extLst>
          </c:dPt>
          <c:val>
            <c:numRef>
              <c:f>'Определение рынка'!$C$19</c:f>
              <c:numCache>
                <c:formatCode>#,##0</c:formatCode>
                <c:ptCount val="1"/>
                <c:pt idx="0">
                  <c:v>8989600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8F1A-4F2F-BBF0-314A4809F822}"/>
            </c:ext>
          </c:extLst>
        </c:ser>
        <c:ser>
          <c:idx val="2"/>
          <c:order val="2"/>
          <c:spPr>
            <a:solidFill>
              <a:srgbClr val="FBBC04"/>
            </a:solidFill>
            <a:ln cmpd="sng">
              <a:solidFill>
                <a:srgbClr val="000000"/>
              </a:solidFill>
            </a:ln>
          </c:spPr>
          <c:invertIfNegative val="1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15884264369623"/>
                      <c:h val="0.19078978563730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F1A-4F2F-BBF0-314A4809F8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Montserrat ExtraBold" panose="000009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'Определение рынка'!$C$18</c:f>
              <c:numCache>
                <c:formatCode>#,##0</c:formatCode>
                <c:ptCount val="1"/>
                <c:pt idx="0">
                  <c:v>13600000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8F1A-4F2F-BBF0-314A4809F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5071784"/>
        <c:axId val="1833603670"/>
      </c:barChart>
      <c:catAx>
        <c:axId val="114507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ru-RU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833603670"/>
        <c:crosses val="autoZero"/>
        <c:auto val="1"/>
        <c:lblAlgn val="ctr"/>
        <c:lblOffset val="100"/>
        <c:noMultiLvlLbl val="1"/>
      </c:catAx>
      <c:valAx>
        <c:axId val="1833603670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minorGridlines>
          <c:spPr>
            <a:ln>
              <a:solidFill>
                <a:srgbClr val="CCCCCC">
                  <a:alpha val="0"/>
                </a:srgb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endParaRPr lang="ru-RU"/>
              </a:p>
            </c:rich>
          </c:tx>
          <c:overlay val="0"/>
        </c:title>
        <c:numFmt formatCode="#,##0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145071784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>
          <a:latin typeface="Montserrat" panose="00000500000000000000" pitchFamily="2" charset="-52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923CB-A2BF-4FA0-9EDC-096CD082E63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85D6B-7DFB-434D-826C-E17B283A37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95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85D6B-7DFB-434D-826C-E17B283A379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84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85D6B-7DFB-434D-826C-E17B283A3797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18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892AC-E676-F98B-6CA6-D9C9FF3E2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1B017A-A623-2EFA-3534-1090BF81B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04056-861E-4E9D-3264-57313A97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1918BB-7FE5-44ED-D997-51A7561D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6DEE0D-B989-2EC6-5D28-85FE5E3C7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94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49BDD-865F-C37F-FB3B-1A2E61E9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F7861D-1C56-E192-C583-00D25AF52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57D6FD-ABFB-9ED8-E5BF-E559A568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8B83CA-B38F-EEE7-E5A8-5B1962C4C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3060C3-0315-47B5-D388-60B64A6A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94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8C5E8-E18F-5A9C-1611-35B38B83E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54FFD0-723D-3F06-9110-7EB2EA055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CAC22F-F950-993B-41B9-47208FFA2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B205E2-65CF-CC97-9627-56C287D7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97169-5425-5A9B-DB3E-56FDE702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20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382EA-3D8B-2931-72DF-A92758C4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B0DE52-F4EF-441B-7F90-010E50A7B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67EF68-5007-2847-CFA2-D9FDEB3C2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1A7842-9784-372D-213E-B763F9FB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2300A6-116C-419C-8095-4EAA121BB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DABB2D-4E0B-1FF4-12B2-08C157EB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15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9AEF5-6F82-B62A-25B4-D4AD44181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54994D-C712-1768-193E-050D627A3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762CF1-AFBB-8C6C-BE6D-4A08AEF0A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4A7944-A4FA-A8BC-5B7A-3EE05152E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ACDA65-B91E-1217-DECE-74B7C54FB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DD3FD95-AB67-F3C5-277D-81F5153AE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E2FCE7-4109-548A-85BA-B567D9C9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29C6FE-441D-103B-50FE-985B92D7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29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9346C-E80B-11FE-7168-9FE4B1DC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AD81BE-6B58-A8C6-5348-AD0E516C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00F644E-3450-86D7-466E-C608BEF94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C735DD-27D5-494D-687F-84792E3E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57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5162237-6E7F-C588-B6A1-DEEC990E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92272F-7222-74F6-276E-743429CB5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6E9597-4275-F915-6FCB-0910E2F7B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75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96BB7-A457-21F3-F8E0-268F72CEA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6AE1E8-AD21-1C31-FDCE-827BAFFB0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DDD4E4-0449-7419-A70C-552C4E09B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1E7914-C031-42AE-5BD7-3A2E8BB5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80CAFD-9342-2AAA-1035-0E2ECC8A9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64DC3A-D8CC-60B1-7030-4A7E6ABD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79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7AFD2-C12E-022F-4BF8-20CC9B83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0D8CBA5-6CC7-B173-D4E7-455FB41AF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FDDB1A-3B4A-4E84-B8BA-70827C6CB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7FC839-5CFF-BFAC-0A9A-41C81E9A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25C5CB-6861-F9E9-8230-360FF110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4A1D92-E6DA-B4B7-70D3-EF84D4A4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81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B9371-24EB-3EB6-708D-30C6965D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06239E-7FAF-94B9-CCF5-494AFFCC4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63608A-10BC-D5B0-9C0B-5830C85B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EFF7E2-1454-E3A4-95B5-02F82039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64183C-AA51-1749-CE93-D4D11CDF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00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DF3F0AF-BFBB-8E66-F4C2-67639F6DB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ECF412-A851-F928-D281-DC6F238BB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27BC9-8E28-ADBC-0A0C-1FD4E5514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59BC2D-74B2-796E-7654-F51101CDA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FA359D-3134-B7A2-4FB4-1589D1656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13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92EA3-5100-2F45-41ED-3A8D331E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9936D8-6A84-CC37-0EAC-F9772712F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22A423-215F-95A2-DA5D-0F593C0FD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6D8447-8AD6-4CD3-BCFA-735CA6C89EF8}" type="datetimeFigureOut">
              <a:rPr lang="ru-RU" smtClean="0"/>
              <a:t>14.03.2025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5B5356-B525-7772-0955-93D660274B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085A3B-CB27-4C5A-FDAC-A6467E496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0A91CA-338D-466C-8E2F-40C0D33D81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93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10" Type="http://schemas.openxmlformats.org/officeDocument/2006/relationships/image" Target="../media/image7.jp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C6D43-7A16-76D4-6912-1794E90C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F61FC10-3E98-7833-FFBE-A9DB0C2C3A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5F6D3B-8839-C3DF-2F2D-1D3C69CF39D6}"/>
              </a:ext>
            </a:extLst>
          </p:cNvPr>
          <p:cNvSpPr/>
          <p:nvPr/>
        </p:nvSpPr>
        <p:spPr>
          <a:xfrm>
            <a:off x="17545050" y="3911600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D001F8-D7E9-C357-1BE5-30AEA57D3557}"/>
              </a:ext>
            </a:extLst>
          </p:cNvPr>
          <p:cNvSpPr txBox="1"/>
          <p:nvPr/>
        </p:nvSpPr>
        <p:spPr>
          <a:xfrm>
            <a:off x="17828260" y="5336918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3EC5C8-79F6-7BDD-F3CE-C54A06E4008E}"/>
              </a:ext>
            </a:extLst>
          </p:cNvPr>
          <p:cNvSpPr txBox="1"/>
          <p:nvPr/>
        </p:nvSpPr>
        <p:spPr>
          <a:xfrm>
            <a:off x="19580860" y="5336918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EBA0F7-D71D-1B04-6597-75CE03AFBF73}"/>
              </a:ext>
            </a:extLst>
          </p:cNvPr>
          <p:cNvSpPr txBox="1"/>
          <p:nvPr/>
        </p:nvSpPr>
        <p:spPr>
          <a:xfrm>
            <a:off x="397265" y="1242993"/>
            <a:ext cx="67100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Montserrat Black" panose="00000A00000000000000" pitchFamily="2" charset="-52"/>
              </a:rPr>
              <a:t>Разработка системы для упрощения записи и посещения врачей с использованием 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46FB11-EA9F-E1DA-F239-579FD2EA0CB8}"/>
              </a:ext>
            </a:extLst>
          </p:cNvPr>
          <p:cNvSpPr/>
          <p:nvPr/>
        </p:nvSpPr>
        <p:spPr>
          <a:xfrm>
            <a:off x="17954171" y="4151086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5F9C3C-B2E0-AD09-DE66-1F6761691906}"/>
              </a:ext>
            </a:extLst>
          </p:cNvPr>
          <p:cNvSpPr/>
          <p:nvPr/>
        </p:nvSpPr>
        <p:spPr>
          <a:xfrm>
            <a:off x="18704560" y="4151086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489AAB8-FB95-E302-77A8-726D150D8557}"/>
              </a:ext>
            </a:extLst>
          </p:cNvPr>
          <p:cNvSpPr/>
          <p:nvPr/>
        </p:nvSpPr>
        <p:spPr>
          <a:xfrm>
            <a:off x="19469100" y="4151086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0CADD4-A83A-7C87-8BB2-36BA18758C9C}"/>
              </a:ext>
            </a:extLst>
          </p:cNvPr>
          <p:cNvSpPr txBox="1"/>
          <p:nvPr/>
        </p:nvSpPr>
        <p:spPr>
          <a:xfrm>
            <a:off x="17828260" y="492455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46DBAE-659C-87AA-F58B-C272D61923BA}"/>
              </a:ext>
            </a:extLst>
          </p:cNvPr>
          <p:cNvSpPr txBox="1"/>
          <p:nvPr/>
        </p:nvSpPr>
        <p:spPr>
          <a:xfrm>
            <a:off x="19580860" y="4896355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D422FDE-821E-F087-CD5D-C9EBD14FF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24" b="97645" l="9884" r="89826">
                        <a14:foregroundMark x1="39826" y1="89639" x2="54651" y2="93878"/>
                        <a14:foregroundMark x1="54651" y1="93878" x2="68023" y2="91052"/>
                        <a14:foregroundMark x1="54070" y1="97174" x2="56105" y2="97802"/>
                        <a14:foregroundMark x1="59302" y1="20722" x2="49709" y2="8006"/>
                        <a14:foregroundMark x1="49709" y1="8006" x2="42442" y2="5024"/>
                        <a14:foregroundMark x1="68023" y1="9576" x2="45640" y2="17582"/>
                        <a14:foregroundMark x1="47093" y1="10047" x2="45640" y2="20565"/>
                        <a14:foregroundMark x1="45640" y1="20565" x2="45640" y2="20565"/>
                        <a14:foregroundMark x1="42442" y1="18367" x2="42442" y2="14600"/>
                        <a14:backgroundMark x1="31395" y1="94349" x2="40988" y2="973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1337" y="1283272"/>
            <a:ext cx="2838759" cy="525665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A23B007-0B1D-D203-408A-19E2C13E2388}"/>
              </a:ext>
            </a:extLst>
          </p:cNvPr>
          <p:cNvSpPr txBox="1"/>
          <p:nvPr/>
        </p:nvSpPr>
        <p:spPr>
          <a:xfrm>
            <a:off x="397265" y="4470390"/>
            <a:ext cx="91929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IMed</a:t>
            </a:r>
          </a:p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Helix</a:t>
            </a:r>
            <a:b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ПР7 – программирование </a:t>
            </a:r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Python</a:t>
            </a:r>
          </a:p>
          <a:p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20.12.24</a:t>
            </a:r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  <a:p>
            <a:endParaRPr lang="ru-RU" sz="3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endParaRPr lang="ru-RU" sz="3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1328AC3-DBE9-D057-D04E-FDBD0754E5BE}"/>
              </a:ext>
            </a:extLst>
          </p:cNvPr>
          <p:cNvSpPr/>
          <p:nvPr/>
        </p:nvSpPr>
        <p:spPr>
          <a:xfrm>
            <a:off x="-4139588" y="-2908318"/>
            <a:ext cx="2156278" cy="215627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ECD2E72-CE66-6849-DF6C-CC47ACBA41ED}"/>
              </a:ext>
            </a:extLst>
          </p:cNvPr>
          <p:cNvSpPr/>
          <p:nvPr/>
        </p:nvSpPr>
        <p:spPr>
          <a:xfrm>
            <a:off x="3532587" y="-3583107"/>
            <a:ext cx="2156278" cy="215627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0E793F4-1286-B463-4CB5-0AD58585D4DC}"/>
              </a:ext>
            </a:extLst>
          </p:cNvPr>
          <p:cNvSpPr/>
          <p:nvPr/>
        </p:nvSpPr>
        <p:spPr>
          <a:xfrm>
            <a:off x="12192000" y="-2959568"/>
            <a:ext cx="2156278" cy="2156278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02B838A-E201-61CF-5265-056E6B0CED83}"/>
              </a:ext>
            </a:extLst>
          </p:cNvPr>
          <p:cNvSpPr/>
          <p:nvPr/>
        </p:nvSpPr>
        <p:spPr>
          <a:xfrm>
            <a:off x="-3844620" y="7750514"/>
            <a:ext cx="2156278" cy="2156278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0407EDA-3545-F940-4641-E469D8493C9E}"/>
              </a:ext>
            </a:extLst>
          </p:cNvPr>
          <p:cNvSpPr/>
          <p:nvPr/>
        </p:nvSpPr>
        <p:spPr>
          <a:xfrm>
            <a:off x="3723445" y="9169341"/>
            <a:ext cx="2156278" cy="215627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1AF90DD-79C1-1CE1-EA5E-586657ED022B}"/>
              </a:ext>
            </a:extLst>
          </p:cNvPr>
          <p:cNvSpPr/>
          <p:nvPr/>
        </p:nvSpPr>
        <p:spPr>
          <a:xfrm>
            <a:off x="11827781" y="9396134"/>
            <a:ext cx="2156278" cy="2156278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097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00131 0.012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6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56590-F84D-8196-2A59-2C583F311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60D8641-A399-A26D-9368-7E425C8BB03F}"/>
              </a:ext>
            </a:extLst>
          </p:cNvPr>
          <p:cNvSpPr/>
          <p:nvPr/>
        </p:nvSpPr>
        <p:spPr>
          <a:xfrm>
            <a:off x="0" y="-681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SS</a:t>
            </a: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83F9050-6D8B-51E7-62D6-1A638898B277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1FF777B-17DD-9B42-0E3B-82CCDF45CFA3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3519C5-AF6D-4C0C-C35E-358A61713278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28491A4D-50D1-740E-D660-6E329C9CF354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898ED8D-0E35-5248-9F03-22CF9686E38F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8E92EDF-6C3A-0D5B-35CA-263B2EC97453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1E1349-D3E0-8DB7-355A-C96F58D30070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0832F0-A021-19B7-9FAF-96EEA98427FE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78E07C7C-2058-95EA-EEB3-C77F933D3283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2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7BD61826-0915-97D9-E7B1-B30B3A062A1E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6B095F74-1FC5-E623-35AA-DE43948C3AB4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Равнобедренный треугольник 58">
              <a:extLst>
                <a:ext uri="{FF2B5EF4-FFF2-40B4-BE49-F238E27FC236}">
                  <a16:creationId xmlns:a16="http://schemas.microsoft.com/office/drawing/2014/main" id="{3A2DDF14-EF2D-989F-1611-5ADF430ADC3A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6D8D2419-F470-24FB-B25C-99435AF36B8C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E35A263D-8402-30C4-37EB-4EB3A62CA9F2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Равнобедренный треугольник 61">
              <a:extLst>
                <a:ext uri="{FF2B5EF4-FFF2-40B4-BE49-F238E27FC236}">
                  <a16:creationId xmlns:a16="http://schemas.microsoft.com/office/drawing/2014/main" id="{802135CD-6529-99F8-7A04-1FFD56C6C5C5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3" name="Управляющая кнопка: &quot;Назад&quot; или &quot;Предыдущий&quot; 6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25CA9FD-9BED-8104-15B4-5998AD9020ED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Управляющая кнопка: &quot;Вперед&quot; или &quot;Следующий&quot;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D7EB1AB-2AE0-A6BB-3B32-92DA873A4791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F0E49DBF-51E7-7953-A1D7-6739DA71A1BB}"/>
              </a:ext>
            </a:extLst>
          </p:cNvPr>
          <p:cNvSpPr/>
          <p:nvPr/>
        </p:nvSpPr>
        <p:spPr>
          <a:xfrm>
            <a:off x="-7030586" y="1911519"/>
            <a:ext cx="6267361" cy="1734849"/>
          </a:xfrm>
          <a:custGeom>
            <a:avLst/>
            <a:gdLst>
              <a:gd name="connsiteX0" fmla="*/ 2871336 w 6267361"/>
              <a:gd name="connsiteY0" fmla="*/ 0 h 1734849"/>
              <a:gd name="connsiteX1" fmla="*/ 5957847 w 6267361"/>
              <a:gd name="connsiteY1" fmla="*/ 0 h 1734849"/>
              <a:gd name="connsiteX2" fmla="*/ 6267361 w 6267361"/>
              <a:gd name="connsiteY2" fmla="*/ 309514 h 1734849"/>
              <a:gd name="connsiteX3" fmla="*/ 6267361 w 6267361"/>
              <a:gd name="connsiteY3" fmla="*/ 1425335 h 1734849"/>
              <a:gd name="connsiteX4" fmla="*/ 5957847 w 6267361"/>
              <a:gd name="connsiteY4" fmla="*/ 1734849 h 1734849"/>
              <a:gd name="connsiteX5" fmla="*/ 309514 w 6267361"/>
              <a:gd name="connsiteY5" fmla="*/ 1734849 h 1734849"/>
              <a:gd name="connsiteX6" fmla="*/ 0 w 6267361"/>
              <a:gd name="connsiteY6" fmla="*/ 1425335 h 1734849"/>
              <a:gd name="connsiteX7" fmla="*/ 0 w 6267361"/>
              <a:gd name="connsiteY7" fmla="*/ 309514 h 1734849"/>
              <a:gd name="connsiteX8" fmla="*/ 247136 w 6267361"/>
              <a:gd name="connsiteY8" fmla="*/ 6288 h 1734849"/>
              <a:gd name="connsiteX9" fmla="*/ 274313 w 6267361"/>
              <a:gd name="connsiteY9" fmla="*/ 3549 h 1734849"/>
              <a:gd name="connsiteX10" fmla="*/ 274313 w 6267361"/>
              <a:gd name="connsiteY10" fmla="*/ 30316 h 1734849"/>
              <a:gd name="connsiteX11" fmla="*/ 409951 w 6267361"/>
              <a:gd name="connsiteY11" fmla="*/ 165954 h 1734849"/>
              <a:gd name="connsiteX12" fmla="*/ 2735698 w 6267361"/>
              <a:gd name="connsiteY12" fmla="*/ 165954 h 1734849"/>
              <a:gd name="connsiteX13" fmla="*/ 2871336 w 6267361"/>
              <a:gd name="connsiteY13" fmla="*/ 30316 h 173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67361" h="1734849">
                <a:moveTo>
                  <a:pt x="2871336" y="0"/>
                </a:moveTo>
                <a:lnTo>
                  <a:pt x="5957847" y="0"/>
                </a:lnTo>
                <a:cubicBezTo>
                  <a:pt x="6128787" y="0"/>
                  <a:pt x="6267361" y="138574"/>
                  <a:pt x="6267361" y="309514"/>
                </a:cubicBezTo>
                <a:lnTo>
                  <a:pt x="6267361" y="1425335"/>
                </a:lnTo>
                <a:cubicBezTo>
                  <a:pt x="6267361" y="1596275"/>
                  <a:pt x="6128787" y="1734849"/>
                  <a:pt x="5957847" y="1734849"/>
                </a:cubicBezTo>
                <a:lnTo>
                  <a:pt x="309514" y="1734849"/>
                </a:lnTo>
                <a:cubicBezTo>
                  <a:pt x="138574" y="1734849"/>
                  <a:pt x="0" y="1596275"/>
                  <a:pt x="0" y="1425335"/>
                </a:cubicBezTo>
                <a:lnTo>
                  <a:pt x="0" y="309514"/>
                </a:lnTo>
                <a:cubicBezTo>
                  <a:pt x="0" y="159942"/>
                  <a:pt x="106096" y="35149"/>
                  <a:pt x="247136" y="6288"/>
                </a:cubicBezTo>
                <a:lnTo>
                  <a:pt x="274313" y="3549"/>
                </a:lnTo>
                <a:lnTo>
                  <a:pt x="274313" y="30316"/>
                </a:lnTo>
                <a:cubicBezTo>
                  <a:pt x="274313" y="105227"/>
                  <a:pt x="335040" y="165954"/>
                  <a:pt x="409951" y="165954"/>
                </a:cubicBezTo>
                <a:lnTo>
                  <a:pt x="2735698" y="165954"/>
                </a:lnTo>
                <a:cubicBezTo>
                  <a:pt x="2810609" y="165954"/>
                  <a:pt x="2871336" y="105227"/>
                  <a:pt x="2871336" y="3031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DBAF4D-F3D9-05CD-7EBE-C0AC79F0C8EA}"/>
              </a:ext>
            </a:extLst>
          </p:cNvPr>
          <p:cNvSpPr txBox="1"/>
          <p:nvPr/>
        </p:nvSpPr>
        <p:spPr>
          <a:xfrm>
            <a:off x="-6794049" y="1705243"/>
            <a:ext cx="2917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</a:rPr>
              <a:t>Сильные стороны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CA961D65-F086-65D9-2A47-B0A7B7C999A1}"/>
              </a:ext>
            </a:extLst>
          </p:cNvPr>
          <p:cNvSpPr/>
          <p:nvPr/>
        </p:nvSpPr>
        <p:spPr>
          <a:xfrm>
            <a:off x="-7010266" y="4048124"/>
            <a:ext cx="6267361" cy="1734849"/>
          </a:xfrm>
          <a:custGeom>
            <a:avLst/>
            <a:gdLst>
              <a:gd name="connsiteX0" fmla="*/ 2695442 w 6267361"/>
              <a:gd name="connsiteY0" fmla="*/ 0 h 1734849"/>
              <a:gd name="connsiteX1" fmla="*/ 5957847 w 6267361"/>
              <a:gd name="connsiteY1" fmla="*/ 0 h 1734849"/>
              <a:gd name="connsiteX2" fmla="*/ 6267361 w 6267361"/>
              <a:gd name="connsiteY2" fmla="*/ 309514 h 1734849"/>
              <a:gd name="connsiteX3" fmla="*/ 6267361 w 6267361"/>
              <a:gd name="connsiteY3" fmla="*/ 1425335 h 1734849"/>
              <a:gd name="connsiteX4" fmla="*/ 5957847 w 6267361"/>
              <a:gd name="connsiteY4" fmla="*/ 1734849 h 1734849"/>
              <a:gd name="connsiteX5" fmla="*/ 309514 w 6267361"/>
              <a:gd name="connsiteY5" fmla="*/ 1734849 h 1734849"/>
              <a:gd name="connsiteX6" fmla="*/ 0 w 6267361"/>
              <a:gd name="connsiteY6" fmla="*/ 1425335 h 1734849"/>
              <a:gd name="connsiteX7" fmla="*/ 0 w 6267361"/>
              <a:gd name="connsiteY7" fmla="*/ 309514 h 1734849"/>
              <a:gd name="connsiteX8" fmla="*/ 247136 w 6267361"/>
              <a:gd name="connsiteY8" fmla="*/ 6288 h 1734849"/>
              <a:gd name="connsiteX9" fmla="*/ 253994 w 6267361"/>
              <a:gd name="connsiteY9" fmla="*/ 5597 h 1734849"/>
              <a:gd name="connsiteX10" fmla="*/ 253994 w 6267361"/>
              <a:gd name="connsiteY10" fmla="*/ 50041 h 1734849"/>
              <a:gd name="connsiteX11" fmla="*/ 389632 w 6267361"/>
              <a:gd name="connsiteY11" fmla="*/ 185679 h 1734849"/>
              <a:gd name="connsiteX12" fmla="*/ 2559804 w 6267361"/>
              <a:gd name="connsiteY12" fmla="*/ 185679 h 1734849"/>
              <a:gd name="connsiteX13" fmla="*/ 2695442 w 6267361"/>
              <a:gd name="connsiteY13" fmla="*/ 50041 h 173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67361" h="1734849">
                <a:moveTo>
                  <a:pt x="2695442" y="0"/>
                </a:moveTo>
                <a:lnTo>
                  <a:pt x="5957847" y="0"/>
                </a:lnTo>
                <a:cubicBezTo>
                  <a:pt x="6128787" y="0"/>
                  <a:pt x="6267361" y="138574"/>
                  <a:pt x="6267361" y="309514"/>
                </a:cubicBezTo>
                <a:lnTo>
                  <a:pt x="6267361" y="1425335"/>
                </a:lnTo>
                <a:cubicBezTo>
                  <a:pt x="6267361" y="1596275"/>
                  <a:pt x="6128787" y="1734849"/>
                  <a:pt x="5957847" y="1734849"/>
                </a:cubicBezTo>
                <a:lnTo>
                  <a:pt x="309514" y="1734849"/>
                </a:lnTo>
                <a:cubicBezTo>
                  <a:pt x="138574" y="1734849"/>
                  <a:pt x="0" y="1596275"/>
                  <a:pt x="0" y="1425335"/>
                </a:cubicBezTo>
                <a:lnTo>
                  <a:pt x="0" y="309514"/>
                </a:lnTo>
                <a:cubicBezTo>
                  <a:pt x="0" y="159942"/>
                  <a:pt x="106096" y="35149"/>
                  <a:pt x="247136" y="6288"/>
                </a:cubicBezTo>
                <a:lnTo>
                  <a:pt x="253994" y="5597"/>
                </a:lnTo>
                <a:lnTo>
                  <a:pt x="253994" y="50041"/>
                </a:lnTo>
                <a:cubicBezTo>
                  <a:pt x="253994" y="124952"/>
                  <a:pt x="314721" y="185679"/>
                  <a:pt x="389632" y="185679"/>
                </a:cubicBezTo>
                <a:lnTo>
                  <a:pt x="2559804" y="185679"/>
                </a:lnTo>
                <a:cubicBezTo>
                  <a:pt x="2634715" y="185679"/>
                  <a:pt x="2695442" y="124952"/>
                  <a:pt x="2695442" y="5004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63F10A-C22C-4CB9-8409-D055FFBEACE5}"/>
              </a:ext>
            </a:extLst>
          </p:cNvPr>
          <p:cNvSpPr txBox="1"/>
          <p:nvPr/>
        </p:nvSpPr>
        <p:spPr>
          <a:xfrm>
            <a:off x="-6794049" y="3847953"/>
            <a:ext cx="3024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</a:rPr>
              <a:t>Слабые стороны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E9298-5EB6-FBD8-231C-DE099BF194EA}"/>
              </a:ext>
            </a:extLst>
          </p:cNvPr>
          <p:cNvSpPr txBox="1"/>
          <p:nvPr/>
        </p:nvSpPr>
        <p:spPr>
          <a:xfrm>
            <a:off x="-6790798" y="2056789"/>
            <a:ext cx="59594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Государственная поддержка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Широкий охват по всей России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Доверие пользователей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Интеграция с другими государственными сервисами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9DC724-FD98-7CE3-213E-75F621C33FEA}"/>
              </a:ext>
            </a:extLst>
          </p:cNvPr>
          <p:cNvSpPr txBox="1"/>
          <p:nvPr/>
        </p:nvSpPr>
        <p:spPr>
          <a:xfrm>
            <a:off x="-6790798" y="4264583"/>
            <a:ext cx="59594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Громоздкий интерфейс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Ограниченный функционал для медицинских услуг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Низкая скорость работы</a:t>
            </a:r>
            <a:endParaRPr lang="en-US" dirty="0">
              <a:latin typeface="Montserrat" panose="00000500000000000000" pitchFamily="2" charset="-52"/>
            </a:endParaRPr>
          </a:p>
          <a:p>
            <a:r>
              <a:rPr lang="ru-RU" dirty="0">
                <a:latin typeface="Montserrat" panose="00000500000000000000" pitchFamily="2" charset="-52"/>
              </a:rPr>
              <a:t>Отсутствие AI для анализа симптомов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46DE089-853A-FFC1-85CA-CE4B63430F8F}"/>
              </a:ext>
            </a:extLst>
          </p:cNvPr>
          <p:cNvGrpSpPr/>
          <p:nvPr/>
        </p:nvGrpSpPr>
        <p:grpSpPr>
          <a:xfrm>
            <a:off x="385467" y="642079"/>
            <a:ext cx="2668785" cy="1608890"/>
            <a:chOff x="393031" y="989565"/>
            <a:chExt cx="2668785" cy="1608890"/>
          </a:xfrm>
        </p:grpSpPr>
        <p:sp>
          <p:nvSpPr>
            <p:cNvPr id="4" name="Текст 2">
              <a:extLst>
                <a:ext uri="{FF2B5EF4-FFF2-40B4-BE49-F238E27FC236}">
                  <a16:creationId xmlns:a16="http://schemas.microsoft.com/office/drawing/2014/main" id="{466FF537-BCE9-18C9-3700-3DE04717AF93}"/>
                </a:ext>
              </a:extLst>
            </p:cNvPr>
            <p:cNvSpPr txBox="1">
              <a:spLocks/>
            </p:cNvSpPr>
            <p:nvPr/>
          </p:nvSpPr>
          <p:spPr>
            <a:xfrm>
              <a:off x="393031" y="989565"/>
              <a:ext cx="1185265" cy="66051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5400" b="1" dirty="0">
                  <a:solidFill>
                    <a:schemeClr val="bg1"/>
                  </a:solidFill>
                  <a:latin typeface="Montserrat Black" panose="00000A00000000000000" pitchFamily="2" charset="-52"/>
                </a:rPr>
                <a:t>20</a:t>
              </a:r>
            </a:p>
          </p:txBody>
        </p:sp>
        <p:sp>
          <p:nvSpPr>
            <p:cNvPr id="16" name="Текст 2">
              <a:extLst>
                <a:ext uri="{FF2B5EF4-FFF2-40B4-BE49-F238E27FC236}">
                  <a16:creationId xmlns:a16="http://schemas.microsoft.com/office/drawing/2014/main" id="{CD24B7EE-02B0-F160-BBB8-E310597F7C20}"/>
                </a:ext>
              </a:extLst>
            </p:cNvPr>
            <p:cNvSpPr txBox="1">
              <a:spLocks/>
            </p:cNvSpPr>
            <p:nvPr/>
          </p:nvSpPr>
          <p:spPr>
            <a:xfrm>
              <a:off x="1386927" y="1206818"/>
              <a:ext cx="850870" cy="660511"/>
            </a:xfrm>
            <a:prstGeom prst="rect">
              <a:avLst/>
            </a:prstGeom>
          </p:spPr>
          <p:txBody>
            <a:bodyPr vert="horz" wrap="non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Тыс.</a:t>
              </a:r>
            </a:p>
          </p:txBody>
        </p:sp>
        <p:sp>
          <p:nvSpPr>
            <p:cNvPr id="17" name="Текст 2">
              <a:extLst>
                <a:ext uri="{FF2B5EF4-FFF2-40B4-BE49-F238E27FC236}">
                  <a16:creationId xmlns:a16="http://schemas.microsoft.com/office/drawing/2014/main" id="{FDF03F74-C7E2-DA30-8D0C-B97EF10B5E7D}"/>
                </a:ext>
              </a:extLst>
            </p:cNvPr>
            <p:cNvSpPr txBox="1">
              <a:spLocks/>
            </p:cNvSpPr>
            <p:nvPr/>
          </p:nvSpPr>
          <p:spPr>
            <a:xfrm>
              <a:off x="471645" y="1681160"/>
              <a:ext cx="2590171" cy="91729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пациентов в крупных поликлиниках и медицинских центрах</a:t>
              </a:r>
            </a:p>
          </p:txBody>
        </p: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id="{C34CEDAE-2884-900C-B57A-409AF04ABC65}"/>
              </a:ext>
            </a:extLst>
          </p:cNvPr>
          <p:cNvGrpSpPr/>
          <p:nvPr/>
        </p:nvGrpSpPr>
        <p:grpSpPr>
          <a:xfrm>
            <a:off x="329707" y="2145117"/>
            <a:ext cx="2609314" cy="1864137"/>
            <a:chOff x="506650" y="2017869"/>
            <a:chExt cx="2609314" cy="1864137"/>
          </a:xfrm>
        </p:grpSpPr>
        <p:sp>
          <p:nvSpPr>
            <p:cNvPr id="18" name="Текст 2">
              <a:extLst>
                <a:ext uri="{FF2B5EF4-FFF2-40B4-BE49-F238E27FC236}">
                  <a16:creationId xmlns:a16="http://schemas.microsoft.com/office/drawing/2014/main" id="{35227290-6096-C4D7-37F6-6E078595BC48}"/>
                </a:ext>
              </a:extLst>
            </p:cNvPr>
            <p:cNvSpPr txBox="1">
              <a:spLocks/>
            </p:cNvSpPr>
            <p:nvPr/>
          </p:nvSpPr>
          <p:spPr>
            <a:xfrm>
              <a:off x="506650" y="2017869"/>
              <a:ext cx="1431688" cy="1111387"/>
            </a:xfrm>
            <a:prstGeom prst="rect">
              <a:avLst/>
            </a:prstGeom>
          </p:spPr>
          <p:txBody>
            <a:bodyPr vert="horz" wrap="non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4400" b="1" dirty="0">
                  <a:solidFill>
                    <a:schemeClr val="bg1"/>
                  </a:solidFill>
                  <a:latin typeface="Montserrat Black" panose="00000A00000000000000" pitchFamily="2" charset="-52"/>
                </a:rPr>
                <a:t>55%</a:t>
              </a:r>
            </a:p>
          </p:txBody>
        </p:sp>
        <p:sp>
          <p:nvSpPr>
            <p:cNvPr id="19" name="Текст 2">
              <a:extLst>
                <a:ext uri="{FF2B5EF4-FFF2-40B4-BE49-F238E27FC236}">
                  <a16:creationId xmlns:a16="http://schemas.microsoft.com/office/drawing/2014/main" id="{0D4D6817-F4D4-80A9-FAF9-56D01CBDC89B}"/>
                </a:ext>
              </a:extLst>
            </p:cNvPr>
            <p:cNvSpPr txBox="1">
              <a:spLocks/>
            </p:cNvSpPr>
            <p:nvPr/>
          </p:nvSpPr>
          <p:spPr>
            <a:xfrm>
              <a:off x="622817" y="2808909"/>
              <a:ext cx="2493147" cy="107309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пациентов выражают недовольство трудностями записи к врачам</a:t>
              </a:r>
            </a:p>
          </p:txBody>
        </p:sp>
      </p:grpSp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id="{4E31D8DD-6EA3-8444-3803-0A8699711064}"/>
              </a:ext>
            </a:extLst>
          </p:cNvPr>
          <p:cNvGrpSpPr/>
          <p:nvPr/>
        </p:nvGrpSpPr>
        <p:grpSpPr>
          <a:xfrm>
            <a:off x="4814106" y="756497"/>
            <a:ext cx="6885118" cy="3612815"/>
            <a:chOff x="362781" y="526343"/>
            <a:chExt cx="11140889" cy="5845938"/>
          </a:xfrm>
          <a:solidFill>
            <a:srgbClr val="FF9D67"/>
          </a:solidFill>
        </p:grpSpPr>
        <p:grpSp>
          <p:nvGrpSpPr>
            <p:cNvPr id="31" name="Уральский ФО">
              <a:extLst>
                <a:ext uri="{FF2B5EF4-FFF2-40B4-BE49-F238E27FC236}">
                  <a16:creationId xmlns:a16="http://schemas.microsoft.com/office/drawing/2014/main" id="{36AA8AF7-F908-6CC2-AE66-5F42C64886C0}"/>
                </a:ext>
              </a:extLst>
            </p:cNvPr>
            <p:cNvGrpSpPr/>
            <p:nvPr/>
          </p:nvGrpSpPr>
          <p:grpSpPr>
            <a:xfrm>
              <a:off x="2847899" y="2808240"/>
              <a:ext cx="2640917" cy="2639439"/>
              <a:chOff x="2847899" y="2808239"/>
              <a:chExt cx="2640917" cy="2639440"/>
            </a:xfrm>
            <a:grpFill/>
          </p:grpSpPr>
          <p:sp>
            <p:nvSpPr>
              <p:cNvPr id="32" name="Ямало-Ненецкий АО">
                <a:extLst>
                  <a:ext uri="{FF2B5EF4-FFF2-40B4-BE49-F238E27FC236}">
                    <a16:creationId xmlns:a16="http://schemas.microsoft.com/office/drawing/2014/main" id="{FCB8FA50-7961-6EFE-9473-D27FDA02BD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28274" y="2808239"/>
                <a:ext cx="1560542" cy="1737612"/>
              </a:xfrm>
              <a:custGeom>
                <a:avLst/>
                <a:gdLst>
                  <a:gd name="T0" fmla="*/ 104 w 293"/>
                  <a:gd name="T1" fmla="*/ 148 h 366"/>
                  <a:gd name="T2" fmla="*/ 101 w 293"/>
                  <a:gd name="T3" fmla="*/ 100 h 366"/>
                  <a:gd name="T4" fmla="*/ 119 w 293"/>
                  <a:gd name="T5" fmla="*/ 58 h 366"/>
                  <a:gd name="T6" fmla="*/ 172 w 293"/>
                  <a:gd name="T7" fmla="*/ 22 h 366"/>
                  <a:gd name="T8" fmla="*/ 171 w 293"/>
                  <a:gd name="T9" fmla="*/ 80 h 366"/>
                  <a:gd name="T10" fmla="*/ 158 w 293"/>
                  <a:gd name="T11" fmla="*/ 150 h 366"/>
                  <a:gd name="T12" fmla="*/ 135 w 293"/>
                  <a:gd name="T13" fmla="*/ 192 h 366"/>
                  <a:gd name="T14" fmla="*/ 102 w 293"/>
                  <a:gd name="T15" fmla="*/ 208 h 366"/>
                  <a:gd name="T16" fmla="*/ 137 w 293"/>
                  <a:gd name="T17" fmla="*/ 212 h 366"/>
                  <a:gd name="T18" fmla="*/ 172 w 293"/>
                  <a:gd name="T19" fmla="*/ 159 h 366"/>
                  <a:gd name="T20" fmla="*/ 201 w 293"/>
                  <a:gd name="T21" fmla="*/ 173 h 366"/>
                  <a:gd name="T22" fmla="*/ 199 w 293"/>
                  <a:gd name="T23" fmla="*/ 188 h 366"/>
                  <a:gd name="T24" fmla="*/ 195 w 293"/>
                  <a:gd name="T25" fmla="*/ 146 h 366"/>
                  <a:gd name="T26" fmla="*/ 167 w 293"/>
                  <a:gd name="T27" fmla="*/ 123 h 366"/>
                  <a:gd name="T28" fmla="*/ 181 w 293"/>
                  <a:gd name="T29" fmla="*/ 65 h 366"/>
                  <a:gd name="T30" fmla="*/ 208 w 293"/>
                  <a:gd name="T31" fmla="*/ 41 h 366"/>
                  <a:gd name="T32" fmla="*/ 216 w 293"/>
                  <a:gd name="T33" fmla="*/ 87 h 366"/>
                  <a:gd name="T34" fmla="*/ 209 w 293"/>
                  <a:gd name="T35" fmla="*/ 62 h 366"/>
                  <a:gd name="T36" fmla="*/ 233 w 293"/>
                  <a:gd name="T37" fmla="*/ 54 h 366"/>
                  <a:gd name="T38" fmla="*/ 246 w 293"/>
                  <a:gd name="T39" fmla="*/ 81 h 366"/>
                  <a:gd name="T40" fmla="*/ 248 w 293"/>
                  <a:gd name="T41" fmla="*/ 98 h 366"/>
                  <a:gd name="T42" fmla="*/ 227 w 293"/>
                  <a:gd name="T43" fmla="*/ 138 h 366"/>
                  <a:gd name="T44" fmla="*/ 245 w 293"/>
                  <a:gd name="T45" fmla="*/ 156 h 366"/>
                  <a:gd name="T46" fmla="*/ 258 w 293"/>
                  <a:gd name="T47" fmla="*/ 156 h 366"/>
                  <a:gd name="T48" fmla="*/ 260 w 293"/>
                  <a:gd name="T49" fmla="*/ 176 h 366"/>
                  <a:gd name="T50" fmla="*/ 251 w 293"/>
                  <a:gd name="T51" fmla="*/ 203 h 366"/>
                  <a:gd name="T52" fmla="*/ 255 w 293"/>
                  <a:gd name="T53" fmla="*/ 224 h 366"/>
                  <a:gd name="T54" fmla="*/ 263 w 293"/>
                  <a:gd name="T55" fmla="*/ 243 h 366"/>
                  <a:gd name="T56" fmla="*/ 268 w 293"/>
                  <a:gd name="T57" fmla="*/ 260 h 366"/>
                  <a:gd name="T58" fmla="*/ 274 w 293"/>
                  <a:gd name="T59" fmla="*/ 289 h 366"/>
                  <a:gd name="T60" fmla="*/ 290 w 293"/>
                  <a:gd name="T61" fmla="*/ 305 h 366"/>
                  <a:gd name="T62" fmla="*/ 284 w 293"/>
                  <a:gd name="T63" fmla="*/ 335 h 366"/>
                  <a:gd name="T64" fmla="*/ 268 w 293"/>
                  <a:gd name="T65" fmla="*/ 366 h 366"/>
                  <a:gd name="T66" fmla="*/ 245 w 293"/>
                  <a:gd name="T67" fmla="*/ 352 h 366"/>
                  <a:gd name="T68" fmla="*/ 224 w 293"/>
                  <a:gd name="T69" fmla="*/ 336 h 366"/>
                  <a:gd name="T70" fmla="*/ 171 w 293"/>
                  <a:gd name="T71" fmla="*/ 340 h 366"/>
                  <a:gd name="T72" fmla="*/ 150 w 293"/>
                  <a:gd name="T73" fmla="*/ 326 h 366"/>
                  <a:gd name="T74" fmla="*/ 127 w 293"/>
                  <a:gd name="T75" fmla="*/ 319 h 366"/>
                  <a:gd name="T76" fmla="*/ 104 w 293"/>
                  <a:gd name="T77" fmla="*/ 298 h 366"/>
                  <a:gd name="T78" fmla="*/ 79 w 293"/>
                  <a:gd name="T79" fmla="*/ 267 h 366"/>
                  <a:gd name="T80" fmla="*/ 56 w 293"/>
                  <a:gd name="T81" fmla="*/ 272 h 366"/>
                  <a:gd name="T82" fmla="*/ 31 w 293"/>
                  <a:gd name="T83" fmla="*/ 251 h 366"/>
                  <a:gd name="T84" fmla="*/ 9 w 293"/>
                  <a:gd name="T85" fmla="*/ 216 h 366"/>
                  <a:gd name="T86" fmla="*/ 35 w 293"/>
                  <a:gd name="T87" fmla="*/ 183 h 366"/>
                  <a:gd name="T88" fmla="*/ 67 w 293"/>
                  <a:gd name="T89" fmla="*/ 169 h 366"/>
                  <a:gd name="T90" fmla="*/ 70 w 293"/>
                  <a:gd name="T91" fmla="*/ 150 h 366"/>
                  <a:gd name="T92" fmla="*/ 72 w 293"/>
                  <a:gd name="T93" fmla="*/ 123 h 366"/>
                  <a:gd name="T94" fmla="*/ 178 w 293"/>
                  <a:gd name="T95" fmla="*/ 1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93" h="366">
                    <a:moveTo>
                      <a:pt x="80" y="112"/>
                    </a:moveTo>
                    <a:cubicBezTo>
                      <a:pt x="83" y="116"/>
                      <a:pt x="87" y="117"/>
                      <a:pt x="90" y="122"/>
                    </a:cubicBezTo>
                    <a:cubicBezTo>
                      <a:pt x="94" y="128"/>
                      <a:pt x="97" y="131"/>
                      <a:pt x="98" y="138"/>
                    </a:cubicBezTo>
                    <a:cubicBezTo>
                      <a:pt x="100" y="145"/>
                      <a:pt x="102" y="152"/>
                      <a:pt x="104" y="148"/>
                    </a:cubicBezTo>
                    <a:cubicBezTo>
                      <a:pt x="107" y="144"/>
                      <a:pt x="113" y="141"/>
                      <a:pt x="112" y="135"/>
                    </a:cubicBezTo>
                    <a:cubicBezTo>
                      <a:pt x="111" y="130"/>
                      <a:pt x="111" y="119"/>
                      <a:pt x="111" y="115"/>
                    </a:cubicBezTo>
                    <a:cubicBezTo>
                      <a:pt x="112" y="111"/>
                      <a:pt x="108" y="105"/>
                      <a:pt x="104" y="106"/>
                    </a:cubicBezTo>
                    <a:cubicBezTo>
                      <a:pt x="101" y="107"/>
                      <a:pt x="97" y="104"/>
                      <a:pt x="101" y="100"/>
                    </a:cubicBezTo>
                    <a:cubicBezTo>
                      <a:pt x="105" y="96"/>
                      <a:pt x="110" y="96"/>
                      <a:pt x="110" y="92"/>
                    </a:cubicBezTo>
                    <a:cubicBezTo>
                      <a:pt x="111" y="87"/>
                      <a:pt x="112" y="82"/>
                      <a:pt x="114" y="79"/>
                    </a:cubicBezTo>
                    <a:cubicBezTo>
                      <a:pt x="116" y="77"/>
                      <a:pt x="109" y="77"/>
                      <a:pt x="110" y="70"/>
                    </a:cubicBezTo>
                    <a:cubicBezTo>
                      <a:pt x="111" y="63"/>
                      <a:pt x="113" y="59"/>
                      <a:pt x="119" y="58"/>
                    </a:cubicBezTo>
                    <a:cubicBezTo>
                      <a:pt x="126" y="57"/>
                      <a:pt x="130" y="55"/>
                      <a:pt x="133" y="51"/>
                    </a:cubicBezTo>
                    <a:cubicBezTo>
                      <a:pt x="135" y="47"/>
                      <a:pt x="149" y="31"/>
                      <a:pt x="151" y="24"/>
                    </a:cubicBezTo>
                    <a:cubicBezTo>
                      <a:pt x="153" y="18"/>
                      <a:pt x="155" y="13"/>
                      <a:pt x="158" y="17"/>
                    </a:cubicBezTo>
                    <a:cubicBezTo>
                      <a:pt x="162" y="21"/>
                      <a:pt x="167" y="22"/>
                      <a:pt x="172" y="22"/>
                    </a:cubicBezTo>
                    <a:cubicBezTo>
                      <a:pt x="177" y="22"/>
                      <a:pt x="183" y="29"/>
                      <a:pt x="184" y="33"/>
                    </a:cubicBezTo>
                    <a:cubicBezTo>
                      <a:pt x="184" y="38"/>
                      <a:pt x="182" y="45"/>
                      <a:pt x="179" y="50"/>
                    </a:cubicBezTo>
                    <a:cubicBezTo>
                      <a:pt x="176" y="55"/>
                      <a:pt x="165" y="64"/>
                      <a:pt x="166" y="68"/>
                    </a:cubicBezTo>
                    <a:cubicBezTo>
                      <a:pt x="166" y="73"/>
                      <a:pt x="171" y="75"/>
                      <a:pt x="171" y="80"/>
                    </a:cubicBezTo>
                    <a:cubicBezTo>
                      <a:pt x="171" y="85"/>
                      <a:pt x="167" y="99"/>
                      <a:pt x="164" y="103"/>
                    </a:cubicBezTo>
                    <a:cubicBezTo>
                      <a:pt x="160" y="107"/>
                      <a:pt x="161" y="114"/>
                      <a:pt x="160" y="120"/>
                    </a:cubicBezTo>
                    <a:cubicBezTo>
                      <a:pt x="159" y="125"/>
                      <a:pt x="153" y="134"/>
                      <a:pt x="153" y="135"/>
                    </a:cubicBezTo>
                    <a:cubicBezTo>
                      <a:pt x="153" y="137"/>
                      <a:pt x="156" y="147"/>
                      <a:pt x="158" y="150"/>
                    </a:cubicBezTo>
                    <a:cubicBezTo>
                      <a:pt x="159" y="152"/>
                      <a:pt x="161" y="161"/>
                      <a:pt x="158" y="162"/>
                    </a:cubicBezTo>
                    <a:cubicBezTo>
                      <a:pt x="154" y="164"/>
                      <a:pt x="154" y="168"/>
                      <a:pt x="153" y="174"/>
                    </a:cubicBezTo>
                    <a:cubicBezTo>
                      <a:pt x="153" y="181"/>
                      <a:pt x="146" y="182"/>
                      <a:pt x="144" y="184"/>
                    </a:cubicBezTo>
                    <a:cubicBezTo>
                      <a:pt x="141" y="186"/>
                      <a:pt x="139" y="187"/>
                      <a:pt x="135" y="192"/>
                    </a:cubicBezTo>
                    <a:cubicBezTo>
                      <a:pt x="130" y="197"/>
                      <a:pt x="121" y="201"/>
                      <a:pt x="117" y="201"/>
                    </a:cubicBezTo>
                    <a:cubicBezTo>
                      <a:pt x="112" y="201"/>
                      <a:pt x="111" y="202"/>
                      <a:pt x="106" y="198"/>
                    </a:cubicBezTo>
                    <a:cubicBezTo>
                      <a:pt x="101" y="195"/>
                      <a:pt x="99" y="193"/>
                      <a:pt x="96" y="199"/>
                    </a:cubicBezTo>
                    <a:cubicBezTo>
                      <a:pt x="94" y="205"/>
                      <a:pt x="99" y="205"/>
                      <a:pt x="102" y="208"/>
                    </a:cubicBezTo>
                    <a:cubicBezTo>
                      <a:pt x="104" y="212"/>
                      <a:pt x="109" y="212"/>
                      <a:pt x="110" y="214"/>
                    </a:cubicBezTo>
                    <a:cubicBezTo>
                      <a:pt x="111" y="217"/>
                      <a:pt x="117" y="213"/>
                      <a:pt x="119" y="216"/>
                    </a:cubicBezTo>
                    <a:cubicBezTo>
                      <a:pt x="121" y="220"/>
                      <a:pt x="125" y="223"/>
                      <a:pt x="129" y="219"/>
                    </a:cubicBezTo>
                    <a:cubicBezTo>
                      <a:pt x="133" y="216"/>
                      <a:pt x="133" y="212"/>
                      <a:pt x="137" y="212"/>
                    </a:cubicBezTo>
                    <a:cubicBezTo>
                      <a:pt x="141" y="212"/>
                      <a:pt x="155" y="206"/>
                      <a:pt x="156" y="201"/>
                    </a:cubicBezTo>
                    <a:cubicBezTo>
                      <a:pt x="156" y="196"/>
                      <a:pt x="160" y="193"/>
                      <a:pt x="164" y="190"/>
                    </a:cubicBezTo>
                    <a:cubicBezTo>
                      <a:pt x="168" y="187"/>
                      <a:pt x="168" y="183"/>
                      <a:pt x="170" y="178"/>
                    </a:cubicBezTo>
                    <a:cubicBezTo>
                      <a:pt x="172" y="173"/>
                      <a:pt x="172" y="163"/>
                      <a:pt x="172" y="159"/>
                    </a:cubicBezTo>
                    <a:cubicBezTo>
                      <a:pt x="173" y="155"/>
                      <a:pt x="180" y="153"/>
                      <a:pt x="183" y="153"/>
                    </a:cubicBezTo>
                    <a:cubicBezTo>
                      <a:pt x="185" y="153"/>
                      <a:pt x="194" y="150"/>
                      <a:pt x="195" y="154"/>
                    </a:cubicBezTo>
                    <a:cubicBezTo>
                      <a:pt x="197" y="158"/>
                      <a:pt x="198" y="161"/>
                      <a:pt x="199" y="164"/>
                    </a:cubicBezTo>
                    <a:cubicBezTo>
                      <a:pt x="201" y="166"/>
                      <a:pt x="203" y="169"/>
                      <a:pt x="201" y="173"/>
                    </a:cubicBezTo>
                    <a:cubicBezTo>
                      <a:pt x="200" y="176"/>
                      <a:pt x="196" y="182"/>
                      <a:pt x="196" y="187"/>
                    </a:cubicBezTo>
                    <a:cubicBezTo>
                      <a:pt x="196" y="193"/>
                      <a:pt x="196" y="197"/>
                      <a:pt x="204" y="198"/>
                    </a:cubicBezTo>
                    <a:cubicBezTo>
                      <a:pt x="212" y="200"/>
                      <a:pt x="216" y="198"/>
                      <a:pt x="214" y="195"/>
                    </a:cubicBezTo>
                    <a:cubicBezTo>
                      <a:pt x="211" y="193"/>
                      <a:pt x="198" y="194"/>
                      <a:pt x="199" y="188"/>
                    </a:cubicBezTo>
                    <a:cubicBezTo>
                      <a:pt x="201" y="181"/>
                      <a:pt x="202" y="180"/>
                      <a:pt x="206" y="179"/>
                    </a:cubicBezTo>
                    <a:cubicBezTo>
                      <a:pt x="211" y="178"/>
                      <a:pt x="210" y="174"/>
                      <a:pt x="209" y="170"/>
                    </a:cubicBezTo>
                    <a:cubicBezTo>
                      <a:pt x="209" y="166"/>
                      <a:pt x="208" y="159"/>
                      <a:pt x="209" y="157"/>
                    </a:cubicBezTo>
                    <a:cubicBezTo>
                      <a:pt x="210" y="154"/>
                      <a:pt x="199" y="150"/>
                      <a:pt x="195" y="146"/>
                    </a:cubicBezTo>
                    <a:cubicBezTo>
                      <a:pt x="191" y="141"/>
                      <a:pt x="185" y="142"/>
                      <a:pt x="183" y="144"/>
                    </a:cubicBezTo>
                    <a:cubicBezTo>
                      <a:pt x="180" y="147"/>
                      <a:pt x="180" y="141"/>
                      <a:pt x="172" y="142"/>
                    </a:cubicBezTo>
                    <a:cubicBezTo>
                      <a:pt x="165" y="143"/>
                      <a:pt x="169" y="139"/>
                      <a:pt x="171" y="135"/>
                    </a:cubicBezTo>
                    <a:cubicBezTo>
                      <a:pt x="173" y="131"/>
                      <a:pt x="166" y="126"/>
                      <a:pt x="167" y="123"/>
                    </a:cubicBezTo>
                    <a:cubicBezTo>
                      <a:pt x="168" y="120"/>
                      <a:pt x="174" y="111"/>
                      <a:pt x="177" y="107"/>
                    </a:cubicBezTo>
                    <a:cubicBezTo>
                      <a:pt x="180" y="103"/>
                      <a:pt x="182" y="95"/>
                      <a:pt x="181" y="90"/>
                    </a:cubicBezTo>
                    <a:cubicBezTo>
                      <a:pt x="180" y="84"/>
                      <a:pt x="180" y="76"/>
                      <a:pt x="178" y="73"/>
                    </a:cubicBezTo>
                    <a:cubicBezTo>
                      <a:pt x="176" y="71"/>
                      <a:pt x="179" y="68"/>
                      <a:pt x="181" y="65"/>
                    </a:cubicBezTo>
                    <a:cubicBezTo>
                      <a:pt x="184" y="63"/>
                      <a:pt x="191" y="58"/>
                      <a:pt x="195" y="56"/>
                    </a:cubicBezTo>
                    <a:cubicBezTo>
                      <a:pt x="199" y="53"/>
                      <a:pt x="202" y="52"/>
                      <a:pt x="202" y="48"/>
                    </a:cubicBezTo>
                    <a:cubicBezTo>
                      <a:pt x="202" y="44"/>
                      <a:pt x="200" y="35"/>
                      <a:pt x="203" y="33"/>
                    </a:cubicBezTo>
                    <a:cubicBezTo>
                      <a:pt x="206" y="31"/>
                      <a:pt x="208" y="34"/>
                      <a:pt x="208" y="41"/>
                    </a:cubicBezTo>
                    <a:cubicBezTo>
                      <a:pt x="207" y="48"/>
                      <a:pt x="207" y="54"/>
                      <a:pt x="204" y="58"/>
                    </a:cubicBezTo>
                    <a:cubicBezTo>
                      <a:pt x="200" y="62"/>
                      <a:pt x="201" y="69"/>
                      <a:pt x="200" y="73"/>
                    </a:cubicBezTo>
                    <a:cubicBezTo>
                      <a:pt x="198" y="77"/>
                      <a:pt x="200" y="79"/>
                      <a:pt x="203" y="82"/>
                    </a:cubicBezTo>
                    <a:cubicBezTo>
                      <a:pt x="205" y="84"/>
                      <a:pt x="211" y="86"/>
                      <a:pt x="216" y="87"/>
                    </a:cubicBezTo>
                    <a:cubicBezTo>
                      <a:pt x="220" y="89"/>
                      <a:pt x="220" y="91"/>
                      <a:pt x="222" y="95"/>
                    </a:cubicBezTo>
                    <a:cubicBezTo>
                      <a:pt x="225" y="98"/>
                      <a:pt x="231" y="94"/>
                      <a:pt x="225" y="89"/>
                    </a:cubicBezTo>
                    <a:cubicBezTo>
                      <a:pt x="220" y="83"/>
                      <a:pt x="215" y="82"/>
                      <a:pt x="211" y="78"/>
                    </a:cubicBezTo>
                    <a:cubicBezTo>
                      <a:pt x="207" y="73"/>
                      <a:pt x="206" y="65"/>
                      <a:pt x="209" y="62"/>
                    </a:cubicBezTo>
                    <a:cubicBezTo>
                      <a:pt x="213" y="58"/>
                      <a:pt x="219" y="61"/>
                      <a:pt x="220" y="66"/>
                    </a:cubicBezTo>
                    <a:cubicBezTo>
                      <a:pt x="220" y="71"/>
                      <a:pt x="230" y="72"/>
                      <a:pt x="228" y="66"/>
                    </a:cubicBezTo>
                    <a:cubicBezTo>
                      <a:pt x="226" y="61"/>
                      <a:pt x="219" y="58"/>
                      <a:pt x="226" y="56"/>
                    </a:cubicBezTo>
                    <a:cubicBezTo>
                      <a:pt x="228" y="55"/>
                      <a:pt x="231" y="54"/>
                      <a:pt x="233" y="54"/>
                    </a:cubicBezTo>
                    <a:cubicBezTo>
                      <a:pt x="232" y="62"/>
                      <a:pt x="232" y="62"/>
                      <a:pt x="232" y="62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9" y="73"/>
                      <a:pt x="249" y="73"/>
                      <a:pt x="249" y="73"/>
                    </a:cubicBezTo>
                    <a:cubicBezTo>
                      <a:pt x="246" y="81"/>
                      <a:pt x="246" y="81"/>
                      <a:pt x="246" y="81"/>
                    </a:cubicBezTo>
                    <a:cubicBezTo>
                      <a:pt x="242" y="80"/>
                      <a:pt x="242" y="80"/>
                      <a:pt x="242" y="80"/>
                    </a:cubicBezTo>
                    <a:cubicBezTo>
                      <a:pt x="236" y="88"/>
                      <a:pt x="236" y="88"/>
                      <a:pt x="236" y="88"/>
                    </a:cubicBezTo>
                    <a:cubicBezTo>
                      <a:pt x="240" y="93"/>
                      <a:pt x="240" y="93"/>
                      <a:pt x="240" y="93"/>
                    </a:cubicBezTo>
                    <a:cubicBezTo>
                      <a:pt x="248" y="98"/>
                      <a:pt x="248" y="98"/>
                      <a:pt x="248" y="98"/>
                    </a:cubicBezTo>
                    <a:cubicBezTo>
                      <a:pt x="248" y="117"/>
                      <a:pt x="248" y="117"/>
                      <a:pt x="248" y="117"/>
                    </a:cubicBezTo>
                    <a:cubicBezTo>
                      <a:pt x="241" y="118"/>
                      <a:pt x="241" y="118"/>
                      <a:pt x="241" y="118"/>
                    </a:cubicBezTo>
                    <a:cubicBezTo>
                      <a:pt x="227" y="133"/>
                      <a:pt x="227" y="133"/>
                      <a:pt x="227" y="133"/>
                    </a:cubicBezTo>
                    <a:cubicBezTo>
                      <a:pt x="227" y="138"/>
                      <a:pt x="227" y="138"/>
                      <a:pt x="227" y="138"/>
                    </a:cubicBezTo>
                    <a:cubicBezTo>
                      <a:pt x="235" y="149"/>
                      <a:pt x="235" y="149"/>
                      <a:pt x="235" y="149"/>
                    </a:cubicBezTo>
                    <a:cubicBezTo>
                      <a:pt x="241" y="149"/>
                      <a:pt x="241" y="149"/>
                      <a:pt x="241" y="149"/>
                    </a:cubicBezTo>
                    <a:cubicBezTo>
                      <a:pt x="242" y="151"/>
                      <a:pt x="242" y="151"/>
                      <a:pt x="242" y="151"/>
                    </a:cubicBezTo>
                    <a:cubicBezTo>
                      <a:pt x="245" y="156"/>
                      <a:pt x="245" y="156"/>
                      <a:pt x="245" y="156"/>
                    </a:cubicBezTo>
                    <a:cubicBezTo>
                      <a:pt x="248" y="152"/>
                      <a:pt x="248" y="152"/>
                      <a:pt x="248" y="152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8" y="150"/>
                      <a:pt x="258" y="150"/>
                      <a:pt x="258" y="150"/>
                    </a:cubicBezTo>
                    <a:cubicBezTo>
                      <a:pt x="258" y="150"/>
                      <a:pt x="258" y="155"/>
                      <a:pt x="258" y="156"/>
                    </a:cubicBezTo>
                    <a:cubicBezTo>
                      <a:pt x="258" y="157"/>
                      <a:pt x="260" y="157"/>
                      <a:pt x="260" y="157"/>
                    </a:cubicBezTo>
                    <a:cubicBezTo>
                      <a:pt x="261" y="162"/>
                      <a:pt x="261" y="162"/>
                      <a:pt x="261" y="162"/>
                    </a:cubicBezTo>
                    <a:cubicBezTo>
                      <a:pt x="264" y="172"/>
                      <a:pt x="264" y="172"/>
                      <a:pt x="264" y="172"/>
                    </a:cubicBezTo>
                    <a:cubicBezTo>
                      <a:pt x="260" y="176"/>
                      <a:pt x="260" y="176"/>
                      <a:pt x="260" y="176"/>
                    </a:cubicBezTo>
                    <a:cubicBezTo>
                      <a:pt x="262" y="185"/>
                      <a:pt x="262" y="185"/>
                      <a:pt x="262" y="185"/>
                    </a:cubicBezTo>
                    <a:cubicBezTo>
                      <a:pt x="256" y="195"/>
                      <a:pt x="256" y="195"/>
                      <a:pt x="256" y="195"/>
                    </a:cubicBezTo>
                    <a:cubicBezTo>
                      <a:pt x="251" y="195"/>
                      <a:pt x="251" y="195"/>
                      <a:pt x="251" y="195"/>
                    </a:cubicBezTo>
                    <a:cubicBezTo>
                      <a:pt x="251" y="203"/>
                      <a:pt x="251" y="203"/>
                      <a:pt x="251" y="203"/>
                    </a:cubicBezTo>
                    <a:cubicBezTo>
                      <a:pt x="257" y="208"/>
                      <a:pt x="257" y="208"/>
                      <a:pt x="257" y="208"/>
                    </a:cubicBezTo>
                    <a:cubicBezTo>
                      <a:pt x="251" y="215"/>
                      <a:pt x="251" y="215"/>
                      <a:pt x="251" y="215"/>
                    </a:cubicBezTo>
                    <a:cubicBezTo>
                      <a:pt x="254" y="218"/>
                      <a:pt x="254" y="218"/>
                      <a:pt x="254" y="218"/>
                    </a:cubicBezTo>
                    <a:cubicBezTo>
                      <a:pt x="255" y="224"/>
                      <a:pt x="255" y="224"/>
                      <a:pt x="255" y="224"/>
                    </a:cubicBezTo>
                    <a:cubicBezTo>
                      <a:pt x="261" y="227"/>
                      <a:pt x="261" y="227"/>
                      <a:pt x="261" y="227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260" y="239"/>
                      <a:pt x="260" y="239"/>
                      <a:pt x="260" y="239"/>
                    </a:cubicBezTo>
                    <a:cubicBezTo>
                      <a:pt x="263" y="243"/>
                      <a:pt x="263" y="243"/>
                      <a:pt x="263" y="243"/>
                    </a:cubicBezTo>
                    <a:cubicBezTo>
                      <a:pt x="264" y="251"/>
                      <a:pt x="264" y="251"/>
                      <a:pt x="264" y="251"/>
                    </a:cubicBezTo>
                    <a:cubicBezTo>
                      <a:pt x="259" y="253"/>
                      <a:pt x="259" y="253"/>
                      <a:pt x="259" y="253"/>
                    </a:cubicBezTo>
                    <a:cubicBezTo>
                      <a:pt x="262" y="261"/>
                      <a:pt x="262" y="261"/>
                      <a:pt x="262" y="261"/>
                    </a:cubicBezTo>
                    <a:cubicBezTo>
                      <a:pt x="268" y="260"/>
                      <a:pt x="268" y="260"/>
                      <a:pt x="268" y="260"/>
                    </a:cubicBezTo>
                    <a:cubicBezTo>
                      <a:pt x="274" y="266"/>
                      <a:pt x="274" y="266"/>
                      <a:pt x="274" y="266"/>
                    </a:cubicBezTo>
                    <a:cubicBezTo>
                      <a:pt x="277" y="277"/>
                      <a:pt x="277" y="277"/>
                      <a:pt x="277" y="277"/>
                    </a:cubicBezTo>
                    <a:cubicBezTo>
                      <a:pt x="271" y="283"/>
                      <a:pt x="271" y="283"/>
                      <a:pt x="271" y="283"/>
                    </a:cubicBezTo>
                    <a:cubicBezTo>
                      <a:pt x="274" y="289"/>
                      <a:pt x="274" y="289"/>
                      <a:pt x="274" y="289"/>
                    </a:cubicBezTo>
                    <a:cubicBezTo>
                      <a:pt x="280" y="289"/>
                      <a:pt x="280" y="289"/>
                      <a:pt x="280" y="289"/>
                    </a:cubicBezTo>
                    <a:cubicBezTo>
                      <a:pt x="286" y="294"/>
                      <a:pt x="286" y="294"/>
                      <a:pt x="286" y="294"/>
                    </a:cubicBezTo>
                    <a:cubicBezTo>
                      <a:pt x="290" y="290"/>
                      <a:pt x="290" y="290"/>
                      <a:pt x="290" y="290"/>
                    </a:cubicBezTo>
                    <a:cubicBezTo>
                      <a:pt x="290" y="305"/>
                      <a:pt x="290" y="305"/>
                      <a:pt x="290" y="305"/>
                    </a:cubicBezTo>
                    <a:cubicBezTo>
                      <a:pt x="293" y="311"/>
                      <a:pt x="293" y="311"/>
                      <a:pt x="293" y="311"/>
                    </a:cubicBezTo>
                    <a:cubicBezTo>
                      <a:pt x="284" y="319"/>
                      <a:pt x="284" y="319"/>
                      <a:pt x="284" y="319"/>
                    </a:cubicBezTo>
                    <a:cubicBezTo>
                      <a:pt x="278" y="328"/>
                      <a:pt x="278" y="328"/>
                      <a:pt x="278" y="328"/>
                    </a:cubicBezTo>
                    <a:cubicBezTo>
                      <a:pt x="284" y="335"/>
                      <a:pt x="284" y="335"/>
                      <a:pt x="284" y="335"/>
                    </a:cubicBezTo>
                    <a:cubicBezTo>
                      <a:pt x="285" y="344"/>
                      <a:pt x="285" y="344"/>
                      <a:pt x="285" y="344"/>
                    </a:cubicBezTo>
                    <a:cubicBezTo>
                      <a:pt x="279" y="348"/>
                      <a:pt x="279" y="348"/>
                      <a:pt x="279" y="348"/>
                    </a:cubicBezTo>
                    <a:cubicBezTo>
                      <a:pt x="278" y="356"/>
                      <a:pt x="278" y="356"/>
                      <a:pt x="278" y="356"/>
                    </a:cubicBezTo>
                    <a:cubicBezTo>
                      <a:pt x="268" y="366"/>
                      <a:pt x="268" y="366"/>
                      <a:pt x="268" y="366"/>
                    </a:cubicBezTo>
                    <a:cubicBezTo>
                      <a:pt x="264" y="361"/>
                      <a:pt x="264" y="361"/>
                      <a:pt x="264" y="361"/>
                    </a:cubicBezTo>
                    <a:cubicBezTo>
                      <a:pt x="257" y="358"/>
                      <a:pt x="257" y="358"/>
                      <a:pt x="257" y="358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45" y="352"/>
                      <a:pt x="245" y="352"/>
                      <a:pt x="245" y="352"/>
                    </a:cubicBezTo>
                    <a:cubicBezTo>
                      <a:pt x="238" y="348"/>
                      <a:pt x="238" y="348"/>
                      <a:pt x="238" y="348"/>
                    </a:cubicBezTo>
                    <a:cubicBezTo>
                      <a:pt x="233" y="352"/>
                      <a:pt x="233" y="352"/>
                      <a:pt x="233" y="352"/>
                    </a:cubicBezTo>
                    <a:cubicBezTo>
                      <a:pt x="226" y="343"/>
                      <a:pt x="226" y="343"/>
                      <a:pt x="226" y="343"/>
                    </a:cubicBezTo>
                    <a:cubicBezTo>
                      <a:pt x="224" y="336"/>
                      <a:pt x="224" y="336"/>
                      <a:pt x="224" y="336"/>
                    </a:cubicBezTo>
                    <a:cubicBezTo>
                      <a:pt x="212" y="343"/>
                      <a:pt x="212" y="343"/>
                      <a:pt x="212" y="343"/>
                    </a:cubicBezTo>
                    <a:cubicBezTo>
                      <a:pt x="209" y="348"/>
                      <a:pt x="209" y="348"/>
                      <a:pt x="209" y="348"/>
                    </a:cubicBezTo>
                    <a:cubicBezTo>
                      <a:pt x="183" y="349"/>
                      <a:pt x="183" y="349"/>
                      <a:pt x="183" y="349"/>
                    </a:cubicBezTo>
                    <a:cubicBezTo>
                      <a:pt x="171" y="340"/>
                      <a:pt x="171" y="340"/>
                      <a:pt x="171" y="340"/>
                    </a:cubicBezTo>
                    <a:cubicBezTo>
                      <a:pt x="172" y="334"/>
                      <a:pt x="172" y="334"/>
                      <a:pt x="172" y="334"/>
                    </a:cubicBezTo>
                    <a:cubicBezTo>
                      <a:pt x="162" y="330"/>
                      <a:pt x="162" y="330"/>
                      <a:pt x="162" y="330"/>
                    </a:cubicBezTo>
                    <a:cubicBezTo>
                      <a:pt x="160" y="333"/>
                      <a:pt x="160" y="333"/>
                      <a:pt x="160" y="333"/>
                    </a:cubicBezTo>
                    <a:cubicBezTo>
                      <a:pt x="150" y="326"/>
                      <a:pt x="150" y="326"/>
                      <a:pt x="150" y="326"/>
                    </a:cubicBezTo>
                    <a:cubicBezTo>
                      <a:pt x="146" y="324"/>
                      <a:pt x="146" y="324"/>
                      <a:pt x="146" y="324"/>
                    </a:cubicBezTo>
                    <a:cubicBezTo>
                      <a:pt x="141" y="327"/>
                      <a:pt x="141" y="327"/>
                      <a:pt x="141" y="327"/>
                    </a:cubicBezTo>
                    <a:cubicBezTo>
                      <a:pt x="132" y="319"/>
                      <a:pt x="132" y="319"/>
                      <a:pt x="132" y="319"/>
                    </a:cubicBezTo>
                    <a:cubicBezTo>
                      <a:pt x="127" y="319"/>
                      <a:pt x="127" y="319"/>
                      <a:pt x="127" y="319"/>
                    </a:cubicBezTo>
                    <a:cubicBezTo>
                      <a:pt x="123" y="311"/>
                      <a:pt x="123" y="311"/>
                      <a:pt x="123" y="311"/>
                    </a:cubicBezTo>
                    <a:cubicBezTo>
                      <a:pt x="106" y="313"/>
                      <a:pt x="106" y="313"/>
                      <a:pt x="106" y="313"/>
                    </a:cubicBezTo>
                    <a:cubicBezTo>
                      <a:pt x="102" y="303"/>
                      <a:pt x="102" y="303"/>
                      <a:pt x="102" y="303"/>
                    </a:cubicBezTo>
                    <a:cubicBezTo>
                      <a:pt x="104" y="298"/>
                      <a:pt x="104" y="298"/>
                      <a:pt x="104" y="298"/>
                    </a:cubicBezTo>
                    <a:cubicBezTo>
                      <a:pt x="97" y="291"/>
                      <a:pt x="97" y="291"/>
                      <a:pt x="97" y="291"/>
                    </a:cubicBezTo>
                    <a:cubicBezTo>
                      <a:pt x="95" y="277"/>
                      <a:pt x="95" y="277"/>
                      <a:pt x="95" y="277"/>
                    </a:cubicBezTo>
                    <a:cubicBezTo>
                      <a:pt x="88" y="268"/>
                      <a:pt x="88" y="268"/>
                      <a:pt x="88" y="268"/>
                    </a:cubicBezTo>
                    <a:cubicBezTo>
                      <a:pt x="79" y="267"/>
                      <a:pt x="79" y="267"/>
                      <a:pt x="79" y="267"/>
                    </a:cubicBezTo>
                    <a:cubicBezTo>
                      <a:pt x="73" y="272"/>
                      <a:pt x="73" y="272"/>
                      <a:pt x="73" y="272"/>
                    </a:cubicBezTo>
                    <a:cubicBezTo>
                      <a:pt x="68" y="266"/>
                      <a:pt x="68" y="266"/>
                      <a:pt x="68" y="266"/>
                    </a:cubicBezTo>
                    <a:cubicBezTo>
                      <a:pt x="64" y="272"/>
                      <a:pt x="64" y="272"/>
                      <a:pt x="64" y="272"/>
                    </a:cubicBezTo>
                    <a:cubicBezTo>
                      <a:pt x="56" y="272"/>
                      <a:pt x="56" y="272"/>
                      <a:pt x="56" y="272"/>
                    </a:cubicBezTo>
                    <a:cubicBezTo>
                      <a:pt x="50" y="263"/>
                      <a:pt x="50" y="263"/>
                      <a:pt x="50" y="263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44" y="246"/>
                      <a:pt x="44" y="246"/>
                      <a:pt x="44" y="246"/>
                    </a:cubicBezTo>
                    <a:cubicBezTo>
                      <a:pt x="31" y="251"/>
                      <a:pt x="31" y="251"/>
                      <a:pt x="31" y="251"/>
                    </a:cubicBezTo>
                    <a:cubicBezTo>
                      <a:pt x="25" y="247"/>
                      <a:pt x="25" y="247"/>
                      <a:pt x="25" y="247"/>
                    </a:cubicBezTo>
                    <a:cubicBezTo>
                      <a:pt x="12" y="246"/>
                      <a:pt x="12" y="246"/>
                      <a:pt x="12" y="24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9" y="216"/>
                      <a:pt x="9" y="216"/>
                      <a:pt x="9" y="216"/>
                    </a:cubicBezTo>
                    <a:cubicBezTo>
                      <a:pt x="10" y="198"/>
                      <a:pt x="10" y="198"/>
                      <a:pt x="10" y="198"/>
                    </a:cubicBezTo>
                    <a:cubicBezTo>
                      <a:pt x="18" y="198"/>
                      <a:pt x="18" y="198"/>
                      <a:pt x="18" y="198"/>
                    </a:cubicBezTo>
                    <a:cubicBezTo>
                      <a:pt x="19" y="191"/>
                      <a:pt x="19" y="191"/>
                      <a:pt x="19" y="191"/>
                    </a:cubicBezTo>
                    <a:cubicBezTo>
                      <a:pt x="35" y="183"/>
                      <a:pt x="35" y="183"/>
                      <a:pt x="35" y="183"/>
                    </a:cubicBezTo>
                    <a:cubicBezTo>
                      <a:pt x="53" y="183"/>
                      <a:pt x="53" y="183"/>
                      <a:pt x="53" y="183"/>
                    </a:cubicBezTo>
                    <a:cubicBezTo>
                      <a:pt x="55" y="175"/>
                      <a:pt x="55" y="175"/>
                      <a:pt x="55" y="175"/>
                    </a:cubicBezTo>
                    <a:cubicBezTo>
                      <a:pt x="60" y="175"/>
                      <a:pt x="60" y="175"/>
                      <a:pt x="60" y="175"/>
                    </a:cubicBezTo>
                    <a:cubicBezTo>
                      <a:pt x="67" y="169"/>
                      <a:pt x="67" y="169"/>
                      <a:pt x="67" y="169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69" y="161"/>
                      <a:pt x="69" y="161"/>
                      <a:pt x="69" y="161"/>
                    </a:cubicBezTo>
                    <a:cubicBezTo>
                      <a:pt x="76" y="156"/>
                      <a:pt x="76" y="156"/>
                      <a:pt x="76" y="156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72" y="142"/>
                      <a:pt x="72" y="142"/>
                      <a:pt x="72" y="142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9" y="128"/>
                      <a:pt x="79" y="128"/>
                      <a:pt x="79" y="128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80" y="112"/>
                      <a:pt x="80" y="112"/>
                      <a:pt x="80" y="112"/>
                    </a:cubicBezTo>
                    <a:close/>
                    <a:moveTo>
                      <a:pt x="163" y="12"/>
                    </a:moveTo>
                    <a:cubicBezTo>
                      <a:pt x="163" y="12"/>
                      <a:pt x="164" y="15"/>
                      <a:pt x="169" y="17"/>
                    </a:cubicBezTo>
                    <a:cubicBezTo>
                      <a:pt x="173" y="20"/>
                      <a:pt x="178" y="16"/>
                      <a:pt x="178" y="12"/>
                    </a:cubicBezTo>
                    <a:cubicBezTo>
                      <a:pt x="177" y="8"/>
                      <a:pt x="175" y="10"/>
                      <a:pt x="176" y="7"/>
                    </a:cubicBezTo>
                    <a:cubicBezTo>
                      <a:pt x="177" y="3"/>
                      <a:pt x="169" y="0"/>
                      <a:pt x="167" y="2"/>
                    </a:cubicBezTo>
                    <a:cubicBezTo>
                      <a:pt x="165" y="4"/>
                      <a:pt x="163" y="11"/>
                      <a:pt x="163" y="1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33" name="Ханты-Мансийский АО">
                <a:extLst>
                  <a:ext uri="{FF2B5EF4-FFF2-40B4-BE49-F238E27FC236}">
                    <a16:creationId xmlns:a16="http://schemas.microsoft.com/office/drawing/2014/main" id="{161D7842-30D7-3205-8C95-D731CCF4E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041" y="3748782"/>
                <a:ext cx="1882356" cy="1209269"/>
              </a:xfrm>
              <a:custGeom>
                <a:avLst/>
                <a:gdLst>
                  <a:gd name="T0" fmla="*/ 702 w 737"/>
                  <a:gd name="T1" fmla="*/ 373 h 531"/>
                  <a:gd name="T2" fmla="*/ 723 w 737"/>
                  <a:gd name="T3" fmla="*/ 417 h 531"/>
                  <a:gd name="T4" fmla="*/ 687 w 737"/>
                  <a:gd name="T5" fmla="*/ 437 h 531"/>
                  <a:gd name="T6" fmla="*/ 631 w 737"/>
                  <a:gd name="T7" fmla="*/ 435 h 531"/>
                  <a:gd name="T8" fmla="*/ 608 w 737"/>
                  <a:gd name="T9" fmla="*/ 437 h 531"/>
                  <a:gd name="T10" fmla="*/ 579 w 737"/>
                  <a:gd name="T11" fmla="*/ 425 h 531"/>
                  <a:gd name="T12" fmla="*/ 539 w 737"/>
                  <a:gd name="T13" fmla="*/ 429 h 531"/>
                  <a:gd name="T14" fmla="*/ 508 w 737"/>
                  <a:gd name="T15" fmla="*/ 421 h 531"/>
                  <a:gd name="T16" fmla="*/ 469 w 737"/>
                  <a:gd name="T17" fmla="*/ 419 h 531"/>
                  <a:gd name="T18" fmla="*/ 454 w 737"/>
                  <a:gd name="T19" fmla="*/ 477 h 531"/>
                  <a:gd name="T20" fmla="*/ 412 w 737"/>
                  <a:gd name="T21" fmla="*/ 498 h 531"/>
                  <a:gd name="T22" fmla="*/ 389 w 737"/>
                  <a:gd name="T23" fmla="*/ 527 h 531"/>
                  <a:gd name="T24" fmla="*/ 383 w 737"/>
                  <a:gd name="T25" fmla="*/ 525 h 531"/>
                  <a:gd name="T26" fmla="*/ 354 w 737"/>
                  <a:gd name="T27" fmla="*/ 512 h 531"/>
                  <a:gd name="T28" fmla="*/ 331 w 737"/>
                  <a:gd name="T29" fmla="*/ 485 h 531"/>
                  <a:gd name="T30" fmla="*/ 314 w 737"/>
                  <a:gd name="T31" fmla="*/ 471 h 531"/>
                  <a:gd name="T32" fmla="*/ 281 w 737"/>
                  <a:gd name="T33" fmla="*/ 427 h 531"/>
                  <a:gd name="T34" fmla="*/ 239 w 737"/>
                  <a:gd name="T35" fmla="*/ 406 h 531"/>
                  <a:gd name="T36" fmla="*/ 227 w 737"/>
                  <a:gd name="T37" fmla="*/ 421 h 531"/>
                  <a:gd name="T38" fmla="*/ 196 w 737"/>
                  <a:gd name="T39" fmla="*/ 435 h 531"/>
                  <a:gd name="T40" fmla="*/ 162 w 737"/>
                  <a:gd name="T41" fmla="*/ 444 h 531"/>
                  <a:gd name="T42" fmla="*/ 141 w 737"/>
                  <a:gd name="T43" fmla="*/ 439 h 531"/>
                  <a:gd name="T44" fmla="*/ 114 w 737"/>
                  <a:gd name="T45" fmla="*/ 454 h 531"/>
                  <a:gd name="T46" fmla="*/ 96 w 737"/>
                  <a:gd name="T47" fmla="*/ 444 h 531"/>
                  <a:gd name="T48" fmla="*/ 96 w 737"/>
                  <a:gd name="T49" fmla="*/ 412 h 531"/>
                  <a:gd name="T50" fmla="*/ 79 w 737"/>
                  <a:gd name="T51" fmla="*/ 387 h 531"/>
                  <a:gd name="T52" fmla="*/ 58 w 737"/>
                  <a:gd name="T53" fmla="*/ 367 h 531"/>
                  <a:gd name="T54" fmla="*/ 68 w 737"/>
                  <a:gd name="T55" fmla="*/ 346 h 531"/>
                  <a:gd name="T56" fmla="*/ 60 w 737"/>
                  <a:gd name="T57" fmla="*/ 314 h 531"/>
                  <a:gd name="T58" fmla="*/ 66 w 737"/>
                  <a:gd name="T59" fmla="*/ 283 h 531"/>
                  <a:gd name="T60" fmla="*/ 54 w 737"/>
                  <a:gd name="T61" fmla="*/ 252 h 531"/>
                  <a:gd name="T62" fmla="*/ 10 w 737"/>
                  <a:gd name="T63" fmla="*/ 204 h 531"/>
                  <a:gd name="T64" fmla="*/ 0 w 737"/>
                  <a:gd name="T65" fmla="*/ 185 h 531"/>
                  <a:gd name="T66" fmla="*/ 0 w 737"/>
                  <a:gd name="T67" fmla="*/ 175 h 531"/>
                  <a:gd name="T68" fmla="*/ 23 w 737"/>
                  <a:gd name="T69" fmla="*/ 141 h 531"/>
                  <a:gd name="T70" fmla="*/ 23 w 737"/>
                  <a:gd name="T71" fmla="*/ 123 h 531"/>
                  <a:gd name="T72" fmla="*/ 50 w 737"/>
                  <a:gd name="T73" fmla="*/ 96 h 531"/>
                  <a:gd name="T74" fmla="*/ 66 w 737"/>
                  <a:gd name="T75" fmla="*/ 71 h 531"/>
                  <a:gd name="T76" fmla="*/ 96 w 737"/>
                  <a:gd name="T77" fmla="*/ 21 h 531"/>
                  <a:gd name="T78" fmla="*/ 104 w 737"/>
                  <a:gd name="T79" fmla="*/ 33 h 531"/>
                  <a:gd name="T80" fmla="*/ 152 w 737"/>
                  <a:gd name="T81" fmla="*/ 0 h 531"/>
                  <a:gd name="T82" fmla="*/ 162 w 737"/>
                  <a:gd name="T83" fmla="*/ 37 h 531"/>
                  <a:gd name="T84" fmla="*/ 168 w 737"/>
                  <a:gd name="T85" fmla="*/ 100 h 531"/>
                  <a:gd name="T86" fmla="*/ 208 w 737"/>
                  <a:gd name="T87" fmla="*/ 110 h 531"/>
                  <a:gd name="T88" fmla="*/ 256 w 737"/>
                  <a:gd name="T89" fmla="*/ 121 h 531"/>
                  <a:gd name="T90" fmla="*/ 260 w 737"/>
                  <a:gd name="T91" fmla="*/ 154 h 531"/>
                  <a:gd name="T92" fmla="*/ 285 w 737"/>
                  <a:gd name="T93" fmla="*/ 141 h 531"/>
                  <a:gd name="T94" fmla="*/ 308 w 737"/>
                  <a:gd name="T95" fmla="*/ 144 h 531"/>
                  <a:gd name="T96" fmla="*/ 341 w 737"/>
                  <a:gd name="T97" fmla="*/ 164 h 531"/>
                  <a:gd name="T98" fmla="*/ 360 w 737"/>
                  <a:gd name="T99" fmla="*/ 208 h 531"/>
                  <a:gd name="T100" fmla="*/ 364 w 737"/>
                  <a:gd name="T101" fmla="*/ 239 h 531"/>
                  <a:gd name="T102" fmla="*/ 408 w 737"/>
                  <a:gd name="T103" fmla="*/ 252 h 531"/>
                  <a:gd name="T104" fmla="*/ 437 w 737"/>
                  <a:gd name="T105" fmla="*/ 269 h 531"/>
                  <a:gd name="T106" fmla="*/ 456 w 737"/>
                  <a:gd name="T107" fmla="*/ 267 h 531"/>
                  <a:gd name="T108" fmla="*/ 481 w 737"/>
                  <a:gd name="T109" fmla="*/ 275 h 531"/>
                  <a:gd name="T110" fmla="*/ 500 w 737"/>
                  <a:gd name="T111" fmla="*/ 296 h 531"/>
                  <a:gd name="T112" fmla="*/ 579 w 737"/>
                  <a:gd name="T113" fmla="*/ 312 h 531"/>
                  <a:gd name="T114" fmla="*/ 610 w 737"/>
                  <a:gd name="T115" fmla="*/ 287 h 531"/>
                  <a:gd name="T116" fmla="*/ 629 w 737"/>
                  <a:gd name="T117" fmla="*/ 321 h 531"/>
                  <a:gd name="T118" fmla="*/ 654 w 737"/>
                  <a:gd name="T119" fmla="*/ 321 h 531"/>
                  <a:gd name="T120" fmla="*/ 679 w 737"/>
                  <a:gd name="T121" fmla="*/ 333 h 531"/>
                  <a:gd name="T122" fmla="*/ 702 w 737"/>
                  <a:gd name="T123" fmla="*/ 35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7" h="531">
                    <a:moveTo>
                      <a:pt x="702" y="350"/>
                    </a:moveTo>
                    <a:lnTo>
                      <a:pt x="702" y="373"/>
                    </a:lnTo>
                    <a:lnTo>
                      <a:pt x="737" y="396"/>
                    </a:lnTo>
                    <a:lnTo>
                      <a:pt x="723" y="417"/>
                    </a:lnTo>
                    <a:lnTo>
                      <a:pt x="708" y="421"/>
                    </a:lnTo>
                    <a:lnTo>
                      <a:pt x="687" y="437"/>
                    </a:lnTo>
                    <a:lnTo>
                      <a:pt x="658" y="421"/>
                    </a:lnTo>
                    <a:lnTo>
                      <a:pt x="631" y="435"/>
                    </a:lnTo>
                    <a:lnTo>
                      <a:pt x="627" y="450"/>
                    </a:lnTo>
                    <a:lnTo>
                      <a:pt x="608" y="437"/>
                    </a:lnTo>
                    <a:lnTo>
                      <a:pt x="596" y="442"/>
                    </a:lnTo>
                    <a:lnTo>
                      <a:pt x="579" y="425"/>
                    </a:lnTo>
                    <a:lnTo>
                      <a:pt x="564" y="431"/>
                    </a:lnTo>
                    <a:lnTo>
                      <a:pt x="539" y="429"/>
                    </a:lnTo>
                    <a:lnTo>
                      <a:pt x="533" y="421"/>
                    </a:lnTo>
                    <a:lnTo>
                      <a:pt x="508" y="421"/>
                    </a:lnTo>
                    <a:lnTo>
                      <a:pt x="496" y="414"/>
                    </a:lnTo>
                    <a:lnTo>
                      <a:pt x="469" y="419"/>
                    </a:lnTo>
                    <a:lnTo>
                      <a:pt x="454" y="454"/>
                    </a:lnTo>
                    <a:lnTo>
                      <a:pt x="454" y="477"/>
                    </a:lnTo>
                    <a:lnTo>
                      <a:pt x="435" y="481"/>
                    </a:lnTo>
                    <a:lnTo>
                      <a:pt x="412" y="498"/>
                    </a:lnTo>
                    <a:lnTo>
                      <a:pt x="410" y="510"/>
                    </a:lnTo>
                    <a:lnTo>
                      <a:pt x="389" y="527"/>
                    </a:lnTo>
                    <a:lnTo>
                      <a:pt x="383" y="531"/>
                    </a:lnTo>
                    <a:lnTo>
                      <a:pt x="383" y="525"/>
                    </a:lnTo>
                    <a:lnTo>
                      <a:pt x="369" y="517"/>
                    </a:lnTo>
                    <a:lnTo>
                      <a:pt x="354" y="512"/>
                    </a:lnTo>
                    <a:lnTo>
                      <a:pt x="331" y="500"/>
                    </a:lnTo>
                    <a:lnTo>
                      <a:pt x="331" y="485"/>
                    </a:lnTo>
                    <a:lnTo>
                      <a:pt x="314" y="485"/>
                    </a:lnTo>
                    <a:lnTo>
                      <a:pt x="314" y="471"/>
                    </a:lnTo>
                    <a:lnTo>
                      <a:pt x="306" y="450"/>
                    </a:lnTo>
                    <a:lnTo>
                      <a:pt x="281" y="427"/>
                    </a:lnTo>
                    <a:lnTo>
                      <a:pt x="258" y="423"/>
                    </a:lnTo>
                    <a:lnTo>
                      <a:pt x="239" y="406"/>
                    </a:lnTo>
                    <a:lnTo>
                      <a:pt x="227" y="404"/>
                    </a:lnTo>
                    <a:lnTo>
                      <a:pt x="227" y="421"/>
                    </a:lnTo>
                    <a:lnTo>
                      <a:pt x="208" y="425"/>
                    </a:lnTo>
                    <a:lnTo>
                      <a:pt x="196" y="435"/>
                    </a:lnTo>
                    <a:lnTo>
                      <a:pt x="173" y="435"/>
                    </a:lnTo>
                    <a:lnTo>
                      <a:pt x="162" y="444"/>
                    </a:lnTo>
                    <a:lnTo>
                      <a:pt x="148" y="437"/>
                    </a:lnTo>
                    <a:lnTo>
                      <a:pt x="141" y="439"/>
                    </a:lnTo>
                    <a:lnTo>
                      <a:pt x="139" y="454"/>
                    </a:lnTo>
                    <a:lnTo>
                      <a:pt x="114" y="454"/>
                    </a:lnTo>
                    <a:lnTo>
                      <a:pt x="102" y="450"/>
                    </a:lnTo>
                    <a:lnTo>
                      <a:pt x="96" y="444"/>
                    </a:lnTo>
                    <a:lnTo>
                      <a:pt x="93" y="427"/>
                    </a:lnTo>
                    <a:lnTo>
                      <a:pt x="96" y="412"/>
                    </a:lnTo>
                    <a:lnTo>
                      <a:pt x="83" y="408"/>
                    </a:lnTo>
                    <a:lnTo>
                      <a:pt x="79" y="387"/>
                    </a:lnTo>
                    <a:lnTo>
                      <a:pt x="62" y="381"/>
                    </a:lnTo>
                    <a:lnTo>
                      <a:pt x="58" y="367"/>
                    </a:lnTo>
                    <a:lnTo>
                      <a:pt x="66" y="356"/>
                    </a:lnTo>
                    <a:lnTo>
                      <a:pt x="68" y="346"/>
                    </a:lnTo>
                    <a:lnTo>
                      <a:pt x="58" y="331"/>
                    </a:lnTo>
                    <a:lnTo>
                      <a:pt x="60" y="314"/>
                    </a:lnTo>
                    <a:lnTo>
                      <a:pt x="60" y="294"/>
                    </a:lnTo>
                    <a:lnTo>
                      <a:pt x="66" y="283"/>
                    </a:lnTo>
                    <a:lnTo>
                      <a:pt x="66" y="262"/>
                    </a:lnTo>
                    <a:lnTo>
                      <a:pt x="54" y="252"/>
                    </a:lnTo>
                    <a:lnTo>
                      <a:pt x="48" y="235"/>
                    </a:lnTo>
                    <a:lnTo>
                      <a:pt x="10" y="204"/>
                    </a:lnTo>
                    <a:lnTo>
                      <a:pt x="12" y="194"/>
                    </a:lnTo>
                    <a:lnTo>
                      <a:pt x="0" y="185"/>
                    </a:lnTo>
                    <a:lnTo>
                      <a:pt x="2" y="185"/>
                    </a:lnTo>
                    <a:lnTo>
                      <a:pt x="0" y="175"/>
                    </a:lnTo>
                    <a:lnTo>
                      <a:pt x="18" y="156"/>
                    </a:lnTo>
                    <a:lnTo>
                      <a:pt x="23" y="141"/>
                    </a:lnTo>
                    <a:lnTo>
                      <a:pt x="25" y="137"/>
                    </a:lnTo>
                    <a:lnTo>
                      <a:pt x="23" y="123"/>
                    </a:lnTo>
                    <a:lnTo>
                      <a:pt x="29" y="104"/>
                    </a:lnTo>
                    <a:lnTo>
                      <a:pt x="50" y="96"/>
                    </a:lnTo>
                    <a:lnTo>
                      <a:pt x="50" y="77"/>
                    </a:lnTo>
                    <a:lnTo>
                      <a:pt x="66" y="71"/>
                    </a:lnTo>
                    <a:lnTo>
                      <a:pt x="64" y="52"/>
                    </a:lnTo>
                    <a:lnTo>
                      <a:pt x="96" y="21"/>
                    </a:lnTo>
                    <a:lnTo>
                      <a:pt x="108" y="25"/>
                    </a:lnTo>
                    <a:lnTo>
                      <a:pt x="104" y="33"/>
                    </a:lnTo>
                    <a:lnTo>
                      <a:pt x="118" y="31"/>
                    </a:lnTo>
                    <a:lnTo>
                      <a:pt x="152" y="0"/>
                    </a:lnTo>
                    <a:lnTo>
                      <a:pt x="164" y="0"/>
                    </a:lnTo>
                    <a:lnTo>
                      <a:pt x="162" y="37"/>
                    </a:lnTo>
                    <a:lnTo>
                      <a:pt x="143" y="69"/>
                    </a:lnTo>
                    <a:lnTo>
                      <a:pt x="168" y="100"/>
                    </a:lnTo>
                    <a:lnTo>
                      <a:pt x="196" y="102"/>
                    </a:lnTo>
                    <a:lnTo>
                      <a:pt x="208" y="110"/>
                    </a:lnTo>
                    <a:lnTo>
                      <a:pt x="235" y="100"/>
                    </a:lnTo>
                    <a:lnTo>
                      <a:pt x="256" y="121"/>
                    </a:lnTo>
                    <a:lnTo>
                      <a:pt x="248" y="135"/>
                    </a:lnTo>
                    <a:lnTo>
                      <a:pt x="260" y="154"/>
                    </a:lnTo>
                    <a:lnTo>
                      <a:pt x="277" y="154"/>
                    </a:lnTo>
                    <a:lnTo>
                      <a:pt x="285" y="141"/>
                    </a:lnTo>
                    <a:lnTo>
                      <a:pt x="296" y="154"/>
                    </a:lnTo>
                    <a:lnTo>
                      <a:pt x="308" y="144"/>
                    </a:lnTo>
                    <a:lnTo>
                      <a:pt x="327" y="146"/>
                    </a:lnTo>
                    <a:lnTo>
                      <a:pt x="341" y="164"/>
                    </a:lnTo>
                    <a:lnTo>
                      <a:pt x="346" y="194"/>
                    </a:lnTo>
                    <a:lnTo>
                      <a:pt x="360" y="208"/>
                    </a:lnTo>
                    <a:lnTo>
                      <a:pt x="356" y="219"/>
                    </a:lnTo>
                    <a:lnTo>
                      <a:pt x="364" y="239"/>
                    </a:lnTo>
                    <a:lnTo>
                      <a:pt x="400" y="235"/>
                    </a:lnTo>
                    <a:lnTo>
                      <a:pt x="408" y="252"/>
                    </a:lnTo>
                    <a:lnTo>
                      <a:pt x="419" y="252"/>
                    </a:lnTo>
                    <a:lnTo>
                      <a:pt x="437" y="269"/>
                    </a:lnTo>
                    <a:lnTo>
                      <a:pt x="448" y="262"/>
                    </a:lnTo>
                    <a:lnTo>
                      <a:pt x="456" y="267"/>
                    </a:lnTo>
                    <a:lnTo>
                      <a:pt x="477" y="281"/>
                    </a:lnTo>
                    <a:lnTo>
                      <a:pt x="481" y="275"/>
                    </a:lnTo>
                    <a:lnTo>
                      <a:pt x="502" y="283"/>
                    </a:lnTo>
                    <a:lnTo>
                      <a:pt x="500" y="296"/>
                    </a:lnTo>
                    <a:lnTo>
                      <a:pt x="525" y="314"/>
                    </a:lnTo>
                    <a:lnTo>
                      <a:pt x="579" y="312"/>
                    </a:lnTo>
                    <a:lnTo>
                      <a:pt x="585" y="302"/>
                    </a:lnTo>
                    <a:lnTo>
                      <a:pt x="610" y="287"/>
                    </a:lnTo>
                    <a:lnTo>
                      <a:pt x="614" y="302"/>
                    </a:lnTo>
                    <a:lnTo>
                      <a:pt x="629" y="321"/>
                    </a:lnTo>
                    <a:lnTo>
                      <a:pt x="639" y="312"/>
                    </a:lnTo>
                    <a:lnTo>
                      <a:pt x="654" y="321"/>
                    </a:lnTo>
                    <a:lnTo>
                      <a:pt x="667" y="339"/>
                    </a:lnTo>
                    <a:lnTo>
                      <a:pt x="679" y="333"/>
                    </a:lnTo>
                    <a:lnTo>
                      <a:pt x="694" y="339"/>
                    </a:lnTo>
                    <a:lnTo>
                      <a:pt x="702" y="35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34" name="Челябинская обл.">
                <a:extLst>
                  <a:ext uri="{FF2B5EF4-FFF2-40B4-BE49-F238E27FC236}">
                    <a16:creationId xmlns:a16="http://schemas.microsoft.com/office/drawing/2014/main" id="{46AC5E7D-1F1B-5002-DA87-115F4E0B6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899" y="4873789"/>
                <a:ext cx="554235" cy="573890"/>
              </a:xfrm>
              <a:custGeom>
                <a:avLst/>
                <a:gdLst>
                  <a:gd name="T0" fmla="*/ 89 w 104"/>
                  <a:gd name="T1" fmla="*/ 83 h 121"/>
                  <a:gd name="T2" fmla="*/ 64 w 104"/>
                  <a:gd name="T3" fmla="*/ 75 h 121"/>
                  <a:gd name="T4" fmla="*/ 59 w 104"/>
                  <a:gd name="T5" fmla="*/ 88 h 121"/>
                  <a:gd name="T6" fmla="*/ 66 w 104"/>
                  <a:gd name="T7" fmla="*/ 102 h 121"/>
                  <a:gd name="T8" fmla="*/ 54 w 104"/>
                  <a:gd name="T9" fmla="*/ 102 h 121"/>
                  <a:gd name="T10" fmla="*/ 42 w 104"/>
                  <a:gd name="T11" fmla="*/ 118 h 121"/>
                  <a:gd name="T12" fmla="*/ 22 w 104"/>
                  <a:gd name="T13" fmla="*/ 120 h 121"/>
                  <a:gd name="T14" fmla="*/ 22 w 104"/>
                  <a:gd name="T15" fmla="*/ 116 h 121"/>
                  <a:gd name="T16" fmla="*/ 23 w 104"/>
                  <a:gd name="T17" fmla="*/ 106 h 121"/>
                  <a:gd name="T18" fmla="*/ 10 w 104"/>
                  <a:gd name="T19" fmla="*/ 106 h 121"/>
                  <a:gd name="T20" fmla="*/ 4 w 104"/>
                  <a:gd name="T21" fmla="*/ 99 h 121"/>
                  <a:gd name="T22" fmla="*/ 12 w 104"/>
                  <a:gd name="T23" fmla="*/ 85 h 121"/>
                  <a:gd name="T24" fmla="*/ 15 w 104"/>
                  <a:gd name="T25" fmla="*/ 81 h 121"/>
                  <a:gd name="T26" fmla="*/ 21 w 104"/>
                  <a:gd name="T27" fmla="*/ 68 h 121"/>
                  <a:gd name="T28" fmla="*/ 31 w 104"/>
                  <a:gd name="T29" fmla="*/ 58 h 121"/>
                  <a:gd name="T30" fmla="*/ 39 w 104"/>
                  <a:gd name="T31" fmla="*/ 61 h 121"/>
                  <a:gd name="T32" fmla="*/ 45 w 104"/>
                  <a:gd name="T33" fmla="*/ 56 h 121"/>
                  <a:gd name="T34" fmla="*/ 40 w 104"/>
                  <a:gd name="T35" fmla="*/ 46 h 121"/>
                  <a:gd name="T36" fmla="*/ 31 w 104"/>
                  <a:gd name="T37" fmla="*/ 47 h 121"/>
                  <a:gd name="T38" fmla="*/ 20 w 104"/>
                  <a:gd name="T39" fmla="*/ 45 h 121"/>
                  <a:gd name="T40" fmla="*/ 16 w 104"/>
                  <a:gd name="T41" fmla="*/ 31 h 121"/>
                  <a:gd name="T42" fmla="*/ 16 w 104"/>
                  <a:gd name="T43" fmla="*/ 17 h 121"/>
                  <a:gd name="T44" fmla="*/ 28 w 104"/>
                  <a:gd name="T45" fmla="*/ 19 h 121"/>
                  <a:gd name="T46" fmla="*/ 34 w 104"/>
                  <a:gd name="T47" fmla="*/ 29 h 121"/>
                  <a:gd name="T48" fmla="*/ 44 w 104"/>
                  <a:gd name="T49" fmla="*/ 26 h 121"/>
                  <a:gd name="T50" fmla="*/ 54 w 104"/>
                  <a:gd name="T51" fmla="*/ 18 h 121"/>
                  <a:gd name="T52" fmla="*/ 58 w 104"/>
                  <a:gd name="T53" fmla="*/ 1 h 121"/>
                  <a:gd name="T54" fmla="*/ 68 w 104"/>
                  <a:gd name="T55" fmla="*/ 6 h 121"/>
                  <a:gd name="T56" fmla="*/ 87 w 104"/>
                  <a:gd name="T57" fmla="*/ 17 h 121"/>
                  <a:gd name="T58" fmla="*/ 103 w 104"/>
                  <a:gd name="T59" fmla="*/ 23 h 121"/>
                  <a:gd name="T60" fmla="*/ 102 w 104"/>
                  <a:gd name="T61" fmla="*/ 44 h 121"/>
                  <a:gd name="T62" fmla="*/ 91 w 104"/>
                  <a:gd name="T63" fmla="*/ 49 h 121"/>
                  <a:gd name="T64" fmla="*/ 89 w 104"/>
                  <a:gd name="T65" fmla="*/ 58 h 121"/>
                  <a:gd name="T66" fmla="*/ 86 w 104"/>
                  <a:gd name="T67" fmla="*/ 65 h 121"/>
                  <a:gd name="T68" fmla="*/ 99 w 104"/>
                  <a:gd name="T69" fmla="*/ 69 h 121"/>
                  <a:gd name="T70" fmla="*/ 99 w 104"/>
                  <a:gd name="T71" fmla="*/ 8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" h="121">
                    <a:moveTo>
                      <a:pt x="99" y="83"/>
                    </a:moveTo>
                    <a:cubicBezTo>
                      <a:pt x="95" y="83"/>
                      <a:pt x="92" y="83"/>
                      <a:pt x="89" y="83"/>
                    </a:cubicBezTo>
                    <a:cubicBezTo>
                      <a:pt x="85" y="83"/>
                      <a:pt x="84" y="83"/>
                      <a:pt x="79" y="80"/>
                    </a:cubicBezTo>
                    <a:cubicBezTo>
                      <a:pt x="75" y="76"/>
                      <a:pt x="65" y="74"/>
                      <a:pt x="64" y="75"/>
                    </a:cubicBezTo>
                    <a:cubicBezTo>
                      <a:pt x="63" y="76"/>
                      <a:pt x="62" y="78"/>
                      <a:pt x="59" y="81"/>
                    </a:cubicBezTo>
                    <a:cubicBezTo>
                      <a:pt x="56" y="85"/>
                      <a:pt x="58" y="86"/>
                      <a:pt x="59" y="88"/>
                    </a:cubicBezTo>
                    <a:cubicBezTo>
                      <a:pt x="60" y="90"/>
                      <a:pt x="58" y="90"/>
                      <a:pt x="56" y="93"/>
                    </a:cubicBezTo>
                    <a:cubicBezTo>
                      <a:pt x="54" y="95"/>
                      <a:pt x="59" y="97"/>
                      <a:pt x="66" y="102"/>
                    </a:cubicBezTo>
                    <a:cubicBezTo>
                      <a:pt x="73" y="108"/>
                      <a:pt x="68" y="108"/>
                      <a:pt x="65" y="109"/>
                    </a:cubicBezTo>
                    <a:cubicBezTo>
                      <a:pt x="62" y="110"/>
                      <a:pt x="57" y="105"/>
                      <a:pt x="54" y="102"/>
                    </a:cubicBezTo>
                    <a:cubicBezTo>
                      <a:pt x="51" y="99"/>
                      <a:pt x="47" y="103"/>
                      <a:pt x="43" y="105"/>
                    </a:cubicBezTo>
                    <a:cubicBezTo>
                      <a:pt x="39" y="108"/>
                      <a:pt x="41" y="115"/>
                      <a:pt x="42" y="118"/>
                    </a:cubicBezTo>
                    <a:cubicBezTo>
                      <a:pt x="42" y="121"/>
                      <a:pt x="41" y="120"/>
                      <a:pt x="35" y="120"/>
                    </a:cubicBezTo>
                    <a:cubicBezTo>
                      <a:pt x="30" y="120"/>
                      <a:pt x="25" y="118"/>
                      <a:pt x="22" y="120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25" y="110"/>
                      <a:pt x="25" y="110"/>
                      <a:pt x="25" y="110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4"/>
                      <a:pt x="4" y="100"/>
                      <a:pt x="4" y="99"/>
                    </a:cubicBezTo>
                    <a:cubicBezTo>
                      <a:pt x="5" y="99"/>
                      <a:pt x="9" y="93"/>
                      <a:pt x="9" y="93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18"/>
                      <a:pt x="54" y="18"/>
                    </a:cubicBezTo>
                    <a:cubicBezTo>
                      <a:pt x="55" y="17"/>
                      <a:pt x="58" y="11"/>
                      <a:pt x="58" y="11"/>
                    </a:cubicBezTo>
                    <a:cubicBezTo>
                      <a:pt x="58" y="1"/>
                      <a:pt x="58" y="1"/>
                      <a:pt x="58" y="1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89" y="58"/>
                      <a:pt x="89" y="58"/>
                      <a:pt x="89" y="58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9" y="69"/>
                      <a:pt x="99" y="69"/>
                      <a:pt x="99" y="69"/>
                    </a:cubicBezTo>
                    <a:cubicBezTo>
                      <a:pt x="103" y="76"/>
                      <a:pt x="103" y="76"/>
                      <a:pt x="103" y="76"/>
                    </a:cubicBezTo>
                    <a:lnTo>
                      <a:pt x="99" y="8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35" name="Тюменская обл.">
                <a:extLst>
                  <a:ext uri="{FF2B5EF4-FFF2-40B4-BE49-F238E27FC236}">
                    <a16:creationId xmlns:a16="http://schemas.microsoft.com/office/drawing/2014/main" id="{AF2DBA9A-429E-EFB4-DE3A-248F79DF2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7110" y="4668828"/>
                <a:ext cx="904144" cy="660429"/>
              </a:xfrm>
              <a:custGeom>
                <a:avLst/>
                <a:gdLst>
                  <a:gd name="T0" fmla="*/ 159 w 170"/>
                  <a:gd name="T1" fmla="*/ 70 h 139"/>
                  <a:gd name="T2" fmla="*/ 139 w 170"/>
                  <a:gd name="T3" fmla="*/ 65 h 139"/>
                  <a:gd name="T4" fmla="*/ 132 w 170"/>
                  <a:gd name="T5" fmla="*/ 70 h 139"/>
                  <a:gd name="T6" fmla="*/ 117 w 170"/>
                  <a:gd name="T7" fmla="*/ 63 h 139"/>
                  <a:gd name="T8" fmla="*/ 110 w 170"/>
                  <a:gd name="T9" fmla="*/ 58 h 139"/>
                  <a:gd name="T10" fmla="*/ 106 w 170"/>
                  <a:gd name="T11" fmla="*/ 50 h 139"/>
                  <a:gd name="T12" fmla="*/ 97 w 170"/>
                  <a:gd name="T13" fmla="*/ 67 h 139"/>
                  <a:gd name="T14" fmla="*/ 94 w 170"/>
                  <a:gd name="T15" fmla="*/ 77 h 139"/>
                  <a:gd name="T16" fmla="*/ 101 w 170"/>
                  <a:gd name="T17" fmla="*/ 84 h 139"/>
                  <a:gd name="T18" fmla="*/ 109 w 170"/>
                  <a:gd name="T19" fmla="*/ 95 h 139"/>
                  <a:gd name="T20" fmla="*/ 102 w 170"/>
                  <a:gd name="T21" fmla="*/ 100 h 139"/>
                  <a:gd name="T22" fmla="*/ 90 w 170"/>
                  <a:gd name="T23" fmla="*/ 107 h 139"/>
                  <a:gd name="T24" fmla="*/ 88 w 170"/>
                  <a:gd name="T25" fmla="*/ 119 h 139"/>
                  <a:gd name="T26" fmla="*/ 81 w 170"/>
                  <a:gd name="T27" fmla="*/ 128 h 139"/>
                  <a:gd name="T28" fmla="*/ 77 w 170"/>
                  <a:gd name="T29" fmla="*/ 136 h 139"/>
                  <a:gd name="T30" fmla="*/ 66 w 170"/>
                  <a:gd name="T31" fmla="*/ 133 h 139"/>
                  <a:gd name="T32" fmla="*/ 44 w 170"/>
                  <a:gd name="T33" fmla="*/ 127 h 139"/>
                  <a:gd name="T34" fmla="*/ 32 w 170"/>
                  <a:gd name="T35" fmla="*/ 112 h 139"/>
                  <a:gd name="T36" fmla="*/ 26 w 170"/>
                  <a:gd name="T37" fmla="*/ 98 h 139"/>
                  <a:gd name="T38" fmla="*/ 10 w 170"/>
                  <a:gd name="T39" fmla="*/ 93 h 139"/>
                  <a:gd name="T40" fmla="*/ 0 w 170"/>
                  <a:gd name="T41" fmla="*/ 75 h 139"/>
                  <a:gd name="T42" fmla="*/ 7 w 170"/>
                  <a:gd name="T43" fmla="*/ 59 h 139"/>
                  <a:gd name="T44" fmla="*/ 9 w 170"/>
                  <a:gd name="T45" fmla="*/ 47 h 139"/>
                  <a:gd name="T46" fmla="*/ 20 w 170"/>
                  <a:gd name="T47" fmla="*/ 44 h 139"/>
                  <a:gd name="T48" fmla="*/ 28 w 170"/>
                  <a:gd name="T49" fmla="*/ 43 h 139"/>
                  <a:gd name="T50" fmla="*/ 33 w 170"/>
                  <a:gd name="T51" fmla="*/ 33 h 139"/>
                  <a:gd name="T52" fmla="*/ 41 w 170"/>
                  <a:gd name="T53" fmla="*/ 24 h 139"/>
                  <a:gd name="T54" fmla="*/ 54 w 170"/>
                  <a:gd name="T55" fmla="*/ 17 h 139"/>
                  <a:gd name="T56" fmla="*/ 64 w 170"/>
                  <a:gd name="T57" fmla="*/ 19 h 139"/>
                  <a:gd name="T58" fmla="*/ 80 w 170"/>
                  <a:gd name="T59" fmla="*/ 15 h 139"/>
                  <a:gd name="T60" fmla="*/ 95 w 170"/>
                  <a:gd name="T61" fmla="*/ 8 h 139"/>
                  <a:gd name="T62" fmla="*/ 101 w 170"/>
                  <a:gd name="T63" fmla="*/ 1 h 139"/>
                  <a:gd name="T64" fmla="*/ 121 w 170"/>
                  <a:gd name="T65" fmla="*/ 11 h 139"/>
                  <a:gd name="T66" fmla="*/ 137 w 170"/>
                  <a:gd name="T67" fmla="*/ 32 h 139"/>
                  <a:gd name="T68" fmla="*/ 145 w 170"/>
                  <a:gd name="T69" fmla="*/ 39 h 139"/>
                  <a:gd name="T70" fmla="*/ 156 w 170"/>
                  <a:gd name="T71" fmla="*/ 52 h 139"/>
                  <a:gd name="T72" fmla="*/ 170 w 170"/>
                  <a:gd name="T73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0" h="139">
                    <a:moveTo>
                      <a:pt x="170" y="61"/>
                    </a:moveTo>
                    <a:cubicBezTo>
                      <a:pt x="159" y="70"/>
                      <a:pt x="159" y="70"/>
                      <a:pt x="159" y="70"/>
                    </a:cubicBezTo>
                    <a:cubicBezTo>
                      <a:pt x="145" y="69"/>
                      <a:pt x="145" y="69"/>
                      <a:pt x="145" y="69"/>
                    </a:cubicBezTo>
                    <a:cubicBezTo>
                      <a:pt x="139" y="65"/>
                      <a:pt x="139" y="65"/>
                      <a:pt x="139" y="65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32" y="70"/>
                      <a:pt x="132" y="70"/>
                      <a:pt x="132" y="70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4" y="77"/>
                      <a:pt x="94" y="77"/>
                      <a:pt x="94" y="77"/>
                    </a:cubicBezTo>
                    <a:cubicBezTo>
                      <a:pt x="93" y="79"/>
                      <a:pt x="93" y="79"/>
                      <a:pt x="93" y="79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109" y="95"/>
                      <a:pt x="109" y="95"/>
                      <a:pt x="109" y="95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16"/>
                      <a:pt x="90" y="116"/>
                      <a:pt x="90" y="116"/>
                    </a:cubicBezTo>
                    <a:cubicBezTo>
                      <a:pt x="88" y="119"/>
                      <a:pt x="88" y="119"/>
                      <a:pt x="88" y="119"/>
                    </a:cubicBezTo>
                    <a:cubicBezTo>
                      <a:pt x="82" y="122"/>
                      <a:pt x="82" y="122"/>
                      <a:pt x="82" y="122"/>
                    </a:cubicBezTo>
                    <a:cubicBezTo>
                      <a:pt x="81" y="128"/>
                      <a:pt x="81" y="128"/>
                      <a:pt x="81" y="128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75" y="136"/>
                      <a:pt x="74" y="136"/>
                      <a:pt x="72" y="137"/>
                    </a:cubicBezTo>
                    <a:cubicBezTo>
                      <a:pt x="69" y="139"/>
                      <a:pt x="67" y="136"/>
                      <a:pt x="66" y="133"/>
                    </a:cubicBezTo>
                    <a:cubicBezTo>
                      <a:pt x="65" y="131"/>
                      <a:pt x="58" y="124"/>
                      <a:pt x="52" y="124"/>
                    </a:cubicBezTo>
                    <a:cubicBezTo>
                      <a:pt x="48" y="124"/>
                      <a:pt x="47" y="127"/>
                      <a:pt x="44" y="12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32" y="112"/>
                      <a:pt x="32" y="112"/>
                      <a:pt x="32" y="112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33" y="22"/>
                      <a:pt x="133" y="22"/>
                      <a:pt x="133" y="22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5" y="39"/>
                      <a:pt x="145" y="39"/>
                      <a:pt x="145" y="39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70" y="58"/>
                      <a:pt x="170" y="58"/>
                      <a:pt x="170" y="58"/>
                    </a:cubicBezTo>
                    <a:lnTo>
                      <a:pt x="170" y="6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36" name="Свердловская обл.">
                <a:extLst>
                  <a:ext uri="{FF2B5EF4-FFF2-40B4-BE49-F238E27FC236}">
                    <a16:creationId xmlns:a16="http://schemas.microsoft.com/office/drawing/2014/main" id="{25130FB7-51A8-C4A3-4C4C-F529BAAF9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9023" y="4170090"/>
                <a:ext cx="804535" cy="831230"/>
              </a:xfrm>
              <a:custGeom>
                <a:avLst/>
                <a:gdLst>
                  <a:gd name="T0" fmla="*/ 225 w 315"/>
                  <a:gd name="T1" fmla="*/ 9 h 365"/>
                  <a:gd name="T2" fmla="*/ 261 w 315"/>
                  <a:gd name="T3" fmla="*/ 50 h 365"/>
                  <a:gd name="T4" fmla="*/ 279 w 315"/>
                  <a:gd name="T5" fmla="*/ 77 h 365"/>
                  <a:gd name="T6" fmla="*/ 273 w 315"/>
                  <a:gd name="T7" fmla="*/ 109 h 365"/>
                  <a:gd name="T8" fmla="*/ 271 w 315"/>
                  <a:gd name="T9" fmla="*/ 146 h 365"/>
                  <a:gd name="T10" fmla="*/ 279 w 315"/>
                  <a:gd name="T11" fmla="*/ 171 h 365"/>
                  <a:gd name="T12" fmla="*/ 275 w 315"/>
                  <a:gd name="T13" fmla="*/ 196 h 365"/>
                  <a:gd name="T14" fmla="*/ 296 w 315"/>
                  <a:gd name="T15" fmla="*/ 223 h 365"/>
                  <a:gd name="T16" fmla="*/ 306 w 315"/>
                  <a:gd name="T17" fmla="*/ 242 h 365"/>
                  <a:gd name="T18" fmla="*/ 315 w 315"/>
                  <a:gd name="T19" fmla="*/ 265 h 365"/>
                  <a:gd name="T20" fmla="*/ 315 w 315"/>
                  <a:gd name="T21" fmla="*/ 300 h 365"/>
                  <a:gd name="T22" fmla="*/ 288 w 315"/>
                  <a:gd name="T23" fmla="*/ 302 h 365"/>
                  <a:gd name="T24" fmla="*/ 271 w 315"/>
                  <a:gd name="T25" fmla="*/ 307 h 365"/>
                  <a:gd name="T26" fmla="*/ 261 w 315"/>
                  <a:gd name="T27" fmla="*/ 327 h 365"/>
                  <a:gd name="T28" fmla="*/ 252 w 315"/>
                  <a:gd name="T29" fmla="*/ 359 h 365"/>
                  <a:gd name="T30" fmla="*/ 213 w 315"/>
                  <a:gd name="T31" fmla="*/ 365 h 365"/>
                  <a:gd name="T32" fmla="*/ 186 w 315"/>
                  <a:gd name="T33" fmla="*/ 350 h 365"/>
                  <a:gd name="T34" fmla="*/ 144 w 315"/>
                  <a:gd name="T35" fmla="*/ 352 h 365"/>
                  <a:gd name="T36" fmla="*/ 115 w 315"/>
                  <a:gd name="T37" fmla="*/ 344 h 365"/>
                  <a:gd name="T38" fmla="*/ 75 w 315"/>
                  <a:gd name="T39" fmla="*/ 321 h 365"/>
                  <a:gd name="T40" fmla="*/ 54 w 315"/>
                  <a:gd name="T41" fmla="*/ 311 h 365"/>
                  <a:gd name="T42" fmla="*/ 36 w 315"/>
                  <a:gd name="T43" fmla="*/ 309 h 365"/>
                  <a:gd name="T44" fmla="*/ 0 w 315"/>
                  <a:gd name="T45" fmla="*/ 284 h 365"/>
                  <a:gd name="T46" fmla="*/ 19 w 315"/>
                  <a:gd name="T47" fmla="*/ 248 h 365"/>
                  <a:gd name="T48" fmla="*/ 50 w 315"/>
                  <a:gd name="T49" fmla="*/ 244 h 365"/>
                  <a:gd name="T50" fmla="*/ 67 w 315"/>
                  <a:gd name="T51" fmla="*/ 221 h 365"/>
                  <a:gd name="T52" fmla="*/ 92 w 315"/>
                  <a:gd name="T53" fmla="*/ 221 h 365"/>
                  <a:gd name="T54" fmla="*/ 98 w 315"/>
                  <a:gd name="T55" fmla="*/ 200 h 365"/>
                  <a:gd name="T56" fmla="*/ 127 w 315"/>
                  <a:gd name="T57" fmla="*/ 186 h 365"/>
                  <a:gd name="T58" fmla="*/ 129 w 315"/>
                  <a:gd name="T59" fmla="*/ 161 h 365"/>
                  <a:gd name="T60" fmla="*/ 121 w 315"/>
                  <a:gd name="T61" fmla="*/ 136 h 365"/>
                  <a:gd name="T62" fmla="*/ 131 w 315"/>
                  <a:gd name="T63" fmla="*/ 107 h 365"/>
                  <a:gd name="T64" fmla="*/ 177 w 315"/>
                  <a:gd name="T65" fmla="*/ 67 h 365"/>
                  <a:gd name="T66" fmla="*/ 188 w 315"/>
                  <a:gd name="T67" fmla="*/ 36 h 365"/>
                  <a:gd name="T68" fmla="*/ 200 w 315"/>
                  <a:gd name="T69" fmla="*/ 15 h 365"/>
                  <a:gd name="T70" fmla="*/ 213 w 315"/>
                  <a:gd name="T71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5" h="365">
                    <a:moveTo>
                      <a:pt x="213" y="0"/>
                    </a:moveTo>
                    <a:lnTo>
                      <a:pt x="225" y="9"/>
                    </a:lnTo>
                    <a:lnTo>
                      <a:pt x="223" y="19"/>
                    </a:lnTo>
                    <a:lnTo>
                      <a:pt x="261" y="50"/>
                    </a:lnTo>
                    <a:lnTo>
                      <a:pt x="267" y="67"/>
                    </a:lnTo>
                    <a:lnTo>
                      <a:pt x="279" y="77"/>
                    </a:lnTo>
                    <a:lnTo>
                      <a:pt x="279" y="98"/>
                    </a:lnTo>
                    <a:lnTo>
                      <a:pt x="273" y="109"/>
                    </a:lnTo>
                    <a:lnTo>
                      <a:pt x="273" y="129"/>
                    </a:lnTo>
                    <a:lnTo>
                      <a:pt x="271" y="146"/>
                    </a:lnTo>
                    <a:lnTo>
                      <a:pt x="281" y="161"/>
                    </a:lnTo>
                    <a:lnTo>
                      <a:pt x="279" y="171"/>
                    </a:lnTo>
                    <a:lnTo>
                      <a:pt x="271" y="182"/>
                    </a:lnTo>
                    <a:lnTo>
                      <a:pt x="275" y="196"/>
                    </a:lnTo>
                    <a:lnTo>
                      <a:pt x="292" y="202"/>
                    </a:lnTo>
                    <a:lnTo>
                      <a:pt x="296" y="223"/>
                    </a:lnTo>
                    <a:lnTo>
                      <a:pt x="309" y="227"/>
                    </a:lnTo>
                    <a:lnTo>
                      <a:pt x="306" y="242"/>
                    </a:lnTo>
                    <a:lnTo>
                      <a:pt x="309" y="259"/>
                    </a:lnTo>
                    <a:lnTo>
                      <a:pt x="315" y="265"/>
                    </a:lnTo>
                    <a:lnTo>
                      <a:pt x="311" y="288"/>
                    </a:lnTo>
                    <a:lnTo>
                      <a:pt x="315" y="300"/>
                    </a:lnTo>
                    <a:lnTo>
                      <a:pt x="300" y="309"/>
                    </a:lnTo>
                    <a:lnTo>
                      <a:pt x="288" y="302"/>
                    </a:lnTo>
                    <a:lnTo>
                      <a:pt x="284" y="311"/>
                    </a:lnTo>
                    <a:lnTo>
                      <a:pt x="271" y="307"/>
                    </a:lnTo>
                    <a:lnTo>
                      <a:pt x="261" y="317"/>
                    </a:lnTo>
                    <a:lnTo>
                      <a:pt x="261" y="327"/>
                    </a:lnTo>
                    <a:lnTo>
                      <a:pt x="256" y="342"/>
                    </a:lnTo>
                    <a:lnTo>
                      <a:pt x="252" y="359"/>
                    </a:lnTo>
                    <a:lnTo>
                      <a:pt x="238" y="350"/>
                    </a:lnTo>
                    <a:lnTo>
                      <a:pt x="213" y="365"/>
                    </a:lnTo>
                    <a:lnTo>
                      <a:pt x="204" y="350"/>
                    </a:lnTo>
                    <a:lnTo>
                      <a:pt x="186" y="350"/>
                    </a:lnTo>
                    <a:lnTo>
                      <a:pt x="163" y="342"/>
                    </a:lnTo>
                    <a:lnTo>
                      <a:pt x="144" y="352"/>
                    </a:lnTo>
                    <a:lnTo>
                      <a:pt x="125" y="334"/>
                    </a:lnTo>
                    <a:lnTo>
                      <a:pt x="115" y="344"/>
                    </a:lnTo>
                    <a:lnTo>
                      <a:pt x="96" y="332"/>
                    </a:lnTo>
                    <a:lnTo>
                      <a:pt x="75" y="321"/>
                    </a:lnTo>
                    <a:lnTo>
                      <a:pt x="65" y="309"/>
                    </a:lnTo>
                    <a:lnTo>
                      <a:pt x="54" y="311"/>
                    </a:lnTo>
                    <a:lnTo>
                      <a:pt x="42" y="323"/>
                    </a:lnTo>
                    <a:lnTo>
                      <a:pt x="36" y="309"/>
                    </a:lnTo>
                    <a:lnTo>
                      <a:pt x="21" y="307"/>
                    </a:lnTo>
                    <a:lnTo>
                      <a:pt x="0" y="284"/>
                    </a:lnTo>
                    <a:lnTo>
                      <a:pt x="15" y="267"/>
                    </a:lnTo>
                    <a:lnTo>
                      <a:pt x="19" y="248"/>
                    </a:lnTo>
                    <a:lnTo>
                      <a:pt x="40" y="250"/>
                    </a:lnTo>
                    <a:lnTo>
                      <a:pt x="50" y="244"/>
                    </a:lnTo>
                    <a:lnTo>
                      <a:pt x="56" y="225"/>
                    </a:lnTo>
                    <a:lnTo>
                      <a:pt x="67" y="221"/>
                    </a:lnTo>
                    <a:lnTo>
                      <a:pt x="79" y="232"/>
                    </a:lnTo>
                    <a:lnTo>
                      <a:pt x="92" y="221"/>
                    </a:lnTo>
                    <a:lnTo>
                      <a:pt x="83" y="209"/>
                    </a:lnTo>
                    <a:lnTo>
                      <a:pt x="98" y="200"/>
                    </a:lnTo>
                    <a:lnTo>
                      <a:pt x="113" y="200"/>
                    </a:lnTo>
                    <a:lnTo>
                      <a:pt x="127" y="186"/>
                    </a:lnTo>
                    <a:lnTo>
                      <a:pt x="117" y="173"/>
                    </a:lnTo>
                    <a:lnTo>
                      <a:pt x="129" y="161"/>
                    </a:lnTo>
                    <a:lnTo>
                      <a:pt x="129" y="146"/>
                    </a:lnTo>
                    <a:lnTo>
                      <a:pt x="121" y="136"/>
                    </a:lnTo>
                    <a:lnTo>
                      <a:pt x="123" y="119"/>
                    </a:lnTo>
                    <a:lnTo>
                      <a:pt x="131" y="107"/>
                    </a:lnTo>
                    <a:lnTo>
                      <a:pt x="150" y="107"/>
                    </a:lnTo>
                    <a:lnTo>
                      <a:pt x="177" y="67"/>
                    </a:lnTo>
                    <a:lnTo>
                      <a:pt x="188" y="54"/>
                    </a:lnTo>
                    <a:lnTo>
                      <a:pt x="188" y="36"/>
                    </a:lnTo>
                    <a:lnTo>
                      <a:pt x="202" y="29"/>
                    </a:lnTo>
                    <a:lnTo>
                      <a:pt x="200" y="15"/>
                    </a:lnTo>
                    <a:lnTo>
                      <a:pt x="208" y="4"/>
                    </a:lnTo>
                    <a:lnTo>
                      <a:pt x="213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37" name="Курганская обл.">
                <a:extLst>
                  <a:ext uri="{FF2B5EF4-FFF2-40B4-BE49-F238E27FC236}">
                    <a16:creationId xmlns:a16="http://schemas.microsoft.com/office/drawing/2014/main" id="{8C3FEDC5-AAAD-ACC1-D0D7-8371FD43C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525" y="4948941"/>
                <a:ext cx="574668" cy="364375"/>
              </a:xfrm>
              <a:custGeom>
                <a:avLst/>
                <a:gdLst>
                  <a:gd name="T0" fmla="*/ 107 w 108"/>
                  <a:gd name="T1" fmla="*/ 68 h 77"/>
                  <a:gd name="T2" fmla="*/ 106 w 108"/>
                  <a:gd name="T3" fmla="*/ 68 h 77"/>
                  <a:gd name="T4" fmla="*/ 100 w 108"/>
                  <a:gd name="T5" fmla="*/ 73 h 77"/>
                  <a:gd name="T6" fmla="*/ 87 w 108"/>
                  <a:gd name="T7" fmla="*/ 74 h 77"/>
                  <a:gd name="T8" fmla="*/ 73 w 108"/>
                  <a:gd name="T9" fmla="*/ 73 h 77"/>
                  <a:gd name="T10" fmla="*/ 59 w 108"/>
                  <a:gd name="T11" fmla="*/ 69 h 77"/>
                  <a:gd name="T12" fmla="*/ 47 w 108"/>
                  <a:gd name="T13" fmla="*/ 73 h 77"/>
                  <a:gd name="T14" fmla="*/ 35 w 108"/>
                  <a:gd name="T15" fmla="*/ 70 h 77"/>
                  <a:gd name="T16" fmla="*/ 20 w 108"/>
                  <a:gd name="T17" fmla="*/ 68 h 77"/>
                  <a:gd name="T18" fmla="*/ 14 w 108"/>
                  <a:gd name="T19" fmla="*/ 67 h 77"/>
                  <a:gd name="T20" fmla="*/ 18 w 108"/>
                  <a:gd name="T21" fmla="*/ 60 h 77"/>
                  <a:gd name="T22" fmla="*/ 14 w 108"/>
                  <a:gd name="T23" fmla="*/ 53 h 77"/>
                  <a:gd name="T24" fmla="*/ 7 w 108"/>
                  <a:gd name="T25" fmla="*/ 51 h 77"/>
                  <a:gd name="T26" fmla="*/ 1 w 108"/>
                  <a:gd name="T27" fmla="*/ 49 h 77"/>
                  <a:gd name="T28" fmla="*/ 0 w 108"/>
                  <a:gd name="T29" fmla="*/ 42 h 77"/>
                  <a:gd name="T30" fmla="*/ 4 w 108"/>
                  <a:gd name="T31" fmla="*/ 42 h 77"/>
                  <a:gd name="T32" fmla="*/ 8 w 108"/>
                  <a:gd name="T33" fmla="*/ 37 h 77"/>
                  <a:gd name="T34" fmla="*/ 6 w 108"/>
                  <a:gd name="T35" fmla="*/ 33 h 77"/>
                  <a:gd name="T36" fmla="*/ 9 w 108"/>
                  <a:gd name="T37" fmla="*/ 28 h 77"/>
                  <a:gd name="T38" fmla="*/ 17 w 108"/>
                  <a:gd name="T39" fmla="*/ 28 h 77"/>
                  <a:gd name="T40" fmla="*/ 19 w 108"/>
                  <a:gd name="T41" fmla="*/ 22 h 77"/>
                  <a:gd name="T42" fmla="*/ 18 w 108"/>
                  <a:gd name="T43" fmla="*/ 7 h 77"/>
                  <a:gd name="T44" fmla="*/ 16 w 108"/>
                  <a:gd name="T45" fmla="*/ 5 h 77"/>
                  <a:gd name="T46" fmla="*/ 25 w 108"/>
                  <a:gd name="T47" fmla="*/ 0 h 77"/>
                  <a:gd name="T48" fmla="*/ 36 w 108"/>
                  <a:gd name="T49" fmla="*/ 4 h 77"/>
                  <a:gd name="T50" fmla="*/ 45 w 108"/>
                  <a:gd name="T51" fmla="*/ 4 h 77"/>
                  <a:gd name="T52" fmla="*/ 49 w 108"/>
                  <a:gd name="T53" fmla="*/ 11 h 77"/>
                  <a:gd name="T54" fmla="*/ 61 w 108"/>
                  <a:gd name="T55" fmla="*/ 4 h 77"/>
                  <a:gd name="T56" fmla="*/ 68 w 108"/>
                  <a:gd name="T57" fmla="*/ 8 h 77"/>
                  <a:gd name="T58" fmla="*/ 63 w 108"/>
                  <a:gd name="T59" fmla="*/ 16 h 77"/>
                  <a:gd name="T60" fmla="*/ 71 w 108"/>
                  <a:gd name="T61" fmla="*/ 25 h 77"/>
                  <a:gd name="T62" fmla="*/ 73 w 108"/>
                  <a:gd name="T63" fmla="*/ 34 h 77"/>
                  <a:gd name="T64" fmla="*/ 81 w 108"/>
                  <a:gd name="T65" fmla="*/ 37 h 77"/>
                  <a:gd name="T66" fmla="*/ 89 w 108"/>
                  <a:gd name="T67" fmla="*/ 39 h 77"/>
                  <a:gd name="T68" fmla="*/ 95 w 108"/>
                  <a:gd name="T69" fmla="*/ 45 h 77"/>
                  <a:gd name="T70" fmla="*/ 95 w 108"/>
                  <a:gd name="T71" fmla="*/ 53 h 77"/>
                  <a:gd name="T72" fmla="*/ 108 w 108"/>
                  <a:gd name="T73" fmla="*/ 58 h 77"/>
                  <a:gd name="T74" fmla="*/ 107 w 108"/>
                  <a:gd name="T75" fmla="*/ 6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77">
                    <a:moveTo>
                      <a:pt x="107" y="68"/>
                    </a:moveTo>
                    <a:cubicBezTo>
                      <a:pt x="107" y="68"/>
                      <a:pt x="106" y="68"/>
                      <a:pt x="106" y="68"/>
                    </a:cubicBezTo>
                    <a:cubicBezTo>
                      <a:pt x="102" y="69"/>
                      <a:pt x="102" y="73"/>
                      <a:pt x="100" y="73"/>
                    </a:cubicBezTo>
                    <a:cubicBezTo>
                      <a:pt x="99" y="74"/>
                      <a:pt x="89" y="75"/>
                      <a:pt x="87" y="74"/>
                    </a:cubicBezTo>
                    <a:cubicBezTo>
                      <a:pt x="85" y="73"/>
                      <a:pt x="77" y="73"/>
                      <a:pt x="73" y="73"/>
                    </a:cubicBezTo>
                    <a:cubicBezTo>
                      <a:pt x="68" y="73"/>
                      <a:pt x="64" y="73"/>
                      <a:pt x="59" y="69"/>
                    </a:cubicBezTo>
                    <a:cubicBezTo>
                      <a:pt x="55" y="66"/>
                      <a:pt x="51" y="69"/>
                      <a:pt x="47" y="73"/>
                    </a:cubicBezTo>
                    <a:cubicBezTo>
                      <a:pt x="43" y="77"/>
                      <a:pt x="39" y="70"/>
                      <a:pt x="35" y="70"/>
                    </a:cubicBezTo>
                    <a:cubicBezTo>
                      <a:pt x="31" y="69"/>
                      <a:pt x="25" y="69"/>
                      <a:pt x="20" y="68"/>
                    </a:cubicBezTo>
                    <a:cubicBezTo>
                      <a:pt x="18" y="67"/>
                      <a:pt x="16" y="67"/>
                      <a:pt x="14" y="67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108" y="58"/>
                      <a:pt x="108" y="58"/>
                      <a:pt x="108" y="58"/>
                    </a:cubicBezTo>
                    <a:lnTo>
                      <a:pt x="107" y="68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20" name="Центральный ФО">
              <a:extLst>
                <a:ext uri="{FF2B5EF4-FFF2-40B4-BE49-F238E27FC236}">
                  <a16:creationId xmlns:a16="http://schemas.microsoft.com/office/drawing/2014/main" id="{AF4EF4D3-060B-939D-E02E-68A3E27D2EFD}"/>
                </a:ext>
              </a:extLst>
            </p:cNvPr>
            <p:cNvGrpSpPr/>
            <p:nvPr/>
          </p:nvGrpSpPr>
          <p:grpSpPr>
            <a:xfrm>
              <a:off x="794420" y="3525604"/>
              <a:ext cx="1762314" cy="1300363"/>
              <a:chOff x="794420" y="3525602"/>
              <a:chExt cx="1762314" cy="1300363"/>
            </a:xfrm>
            <a:grpFill/>
          </p:grpSpPr>
          <p:sp>
            <p:nvSpPr>
              <p:cNvPr id="21" name="Москва г">
                <a:extLst>
                  <a:ext uri="{FF2B5EF4-FFF2-40B4-BE49-F238E27FC236}">
                    <a16:creationId xmlns:a16="http://schemas.microsoft.com/office/drawing/2014/main" id="{DAC8C47C-C9E8-B804-F648-40A811471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008" y="3956020"/>
                <a:ext cx="102163" cy="95648"/>
              </a:xfrm>
              <a:custGeom>
                <a:avLst/>
                <a:gdLst>
                  <a:gd name="T0" fmla="*/ 2 w 40"/>
                  <a:gd name="T1" fmla="*/ 17 h 42"/>
                  <a:gd name="T2" fmla="*/ 15 w 40"/>
                  <a:gd name="T3" fmla="*/ 17 h 42"/>
                  <a:gd name="T4" fmla="*/ 15 w 40"/>
                  <a:gd name="T5" fmla="*/ 5 h 42"/>
                  <a:gd name="T6" fmla="*/ 27 w 40"/>
                  <a:gd name="T7" fmla="*/ 0 h 42"/>
                  <a:gd name="T8" fmla="*/ 29 w 40"/>
                  <a:gd name="T9" fmla="*/ 13 h 42"/>
                  <a:gd name="T10" fmla="*/ 40 w 40"/>
                  <a:gd name="T11" fmla="*/ 21 h 42"/>
                  <a:gd name="T12" fmla="*/ 31 w 40"/>
                  <a:gd name="T13" fmla="*/ 30 h 42"/>
                  <a:gd name="T14" fmla="*/ 31 w 40"/>
                  <a:gd name="T15" fmla="*/ 42 h 42"/>
                  <a:gd name="T16" fmla="*/ 23 w 40"/>
                  <a:gd name="T17" fmla="*/ 42 h 42"/>
                  <a:gd name="T18" fmla="*/ 17 w 40"/>
                  <a:gd name="T19" fmla="*/ 36 h 42"/>
                  <a:gd name="T20" fmla="*/ 11 w 40"/>
                  <a:gd name="T21" fmla="*/ 42 h 42"/>
                  <a:gd name="T22" fmla="*/ 0 w 40"/>
                  <a:gd name="T23" fmla="*/ 42 h 42"/>
                  <a:gd name="T24" fmla="*/ 2 w 40"/>
                  <a:gd name="T25" fmla="*/ 32 h 42"/>
                  <a:gd name="T26" fmla="*/ 4 w 40"/>
                  <a:gd name="T27" fmla="*/ 25 h 42"/>
                  <a:gd name="T28" fmla="*/ 2 w 40"/>
                  <a:gd name="T29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" h="42">
                    <a:moveTo>
                      <a:pt x="2" y="17"/>
                    </a:moveTo>
                    <a:lnTo>
                      <a:pt x="15" y="17"/>
                    </a:lnTo>
                    <a:lnTo>
                      <a:pt x="15" y="5"/>
                    </a:lnTo>
                    <a:lnTo>
                      <a:pt x="27" y="0"/>
                    </a:lnTo>
                    <a:lnTo>
                      <a:pt x="29" y="13"/>
                    </a:lnTo>
                    <a:lnTo>
                      <a:pt x="40" y="21"/>
                    </a:lnTo>
                    <a:lnTo>
                      <a:pt x="31" y="30"/>
                    </a:lnTo>
                    <a:lnTo>
                      <a:pt x="31" y="42"/>
                    </a:lnTo>
                    <a:lnTo>
                      <a:pt x="23" y="42"/>
                    </a:lnTo>
                    <a:lnTo>
                      <a:pt x="17" y="36"/>
                    </a:lnTo>
                    <a:lnTo>
                      <a:pt x="11" y="42"/>
                    </a:lnTo>
                    <a:lnTo>
                      <a:pt x="0" y="42"/>
                    </a:lnTo>
                    <a:lnTo>
                      <a:pt x="2" y="32"/>
                    </a:lnTo>
                    <a:lnTo>
                      <a:pt x="4" y="25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2" name="Ярославская обл.">
                <a:extLst>
                  <a:ext uri="{FF2B5EF4-FFF2-40B4-BE49-F238E27FC236}">
                    <a16:creationId xmlns:a16="http://schemas.microsoft.com/office/drawing/2014/main" id="{364FF4E8-6079-78F9-8154-4C467DB79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456" y="3723731"/>
                <a:ext cx="372895" cy="275558"/>
              </a:xfrm>
              <a:custGeom>
                <a:avLst/>
                <a:gdLst>
                  <a:gd name="T0" fmla="*/ 63 w 146"/>
                  <a:gd name="T1" fmla="*/ 0 h 121"/>
                  <a:gd name="T2" fmla="*/ 88 w 146"/>
                  <a:gd name="T3" fmla="*/ 0 h 121"/>
                  <a:gd name="T4" fmla="*/ 111 w 146"/>
                  <a:gd name="T5" fmla="*/ 21 h 121"/>
                  <a:gd name="T6" fmla="*/ 119 w 146"/>
                  <a:gd name="T7" fmla="*/ 15 h 121"/>
                  <a:gd name="T8" fmla="*/ 127 w 146"/>
                  <a:gd name="T9" fmla="*/ 25 h 121"/>
                  <a:gd name="T10" fmla="*/ 127 w 146"/>
                  <a:gd name="T11" fmla="*/ 52 h 121"/>
                  <a:gd name="T12" fmla="*/ 146 w 146"/>
                  <a:gd name="T13" fmla="*/ 71 h 121"/>
                  <a:gd name="T14" fmla="*/ 144 w 146"/>
                  <a:gd name="T15" fmla="*/ 84 h 121"/>
                  <a:gd name="T16" fmla="*/ 129 w 146"/>
                  <a:gd name="T17" fmla="*/ 84 h 121"/>
                  <a:gd name="T18" fmla="*/ 125 w 146"/>
                  <a:gd name="T19" fmla="*/ 94 h 121"/>
                  <a:gd name="T20" fmla="*/ 117 w 146"/>
                  <a:gd name="T21" fmla="*/ 92 h 121"/>
                  <a:gd name="T22" fmla="*/ 102 w 146"/>
                  <a:gd name="T23" fmla="*/ 109 h 121"/>
                  <a:gd name="T24" fmla="*/ 92 w 146"/>
                  <a:gd name="T25" fmla="*/ 109 h 121"/>
                  <a:gd name="T26" fmla="*/ 90 w 146"/>
                  <a:gd name="T27" fmla="*/ 117 h 121"/>
                  <a:gd name="T28" fmla="*/ 75 w 146"/>
                  <a:gd name="T29" fmla="*/ 115 h 121"/>
                  <a:gd name="T30" fmla="*/ 71 w 146"/>
                  <a:gd name="T31" fmla="*/ 109 h 121"/>
                  <a:gd name="T32" fmla="*/ 50 w 146"/>
                  <a:gd name="T33" fmla="*/ 109 h 121"/>
                  <a:gd name="T34" fmla="*/ 40 w 146"/>
                  <a:gd name="T35" fmla="*/ 117 h 121"/>
                  <a:gd name="T36" fmla="*/ 23 w 146"/>
                  <a:gd name="T37" fmla="*/ 121 h 121"/>
                  <a:gd name="T38" fmla="*/ 0 w 146"/>
                  <a:gd name="T39" fmla="*/ 105 h 121"/>
                  <a:gd name="T40" fmla="*/ 2 w 146"/>
                  <a:gd name="T41" fmla="*/ 100 h 121"/>
                  <a:gd name="T42" fmla="*/ 6 w 146"/>
                  <a:gd name="T43" fmla="*/ 86 h 121"/>
                  <a:gd name="T44" fmla="*/ 29 w 146"/>
                  <a:gd name="T45" fmla="*/ 71 h 121"/>
                  <a:gd name="T46" fmla="*/ 23 w 146"/>
                  <a:gd name="T47" fmla="*/ 55 h 121"/>
                  <a:gd name="T48" fmla="*/ 31 w 146"/>
                  <a:gd name="T49" fmla="*/ 48 h 121"/>
                  <a:gd name="T50" fmla="*/ 29 w 146"/>
                  <a:gd name="T51" fmla="*/ 30 h 121"/>
                  <a:gd name="T52" fmla="*/ 40 w 146"/>
                  <a:gd name="T53" fmla="*/ 23 h 121"/>
                  <a:gd name="T54" fmla="*/ 44 w 146"/>
                  <a:gd name="T55" fmla="*/ 23 h 121"/>
                  <a:gd name="T56" fmla="*/ 50 w 146"/>
                  <a:gd name="T57" fmla="*/ 9 h 121"/>
                  <a:gd name="T58" fmla="*/ 63 w 146"/>
                  <a:gd name="T5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21">
                    <a:moveTo>
                      <a:pt x="63" y="0"/>
                    </a:moveTo>
                    <a:lnTo>
                      <a:pt x="88" y="0"/>
                    </a:lnTo>
                    <a:lnTo>
                      <a:pt x="111" y="21"/>
                    </a:lnTo>
                    <a:lnTo>
                      <a:pt x="119" y="15"/>
                    </a:lnTo>
                    <a:lnTo>
                      <a:pt x="127" y="25"/>
                    </a:lnTo>
                    <a:lnTo>
                      <a:pt x="127" y="52"/>
                    </a:lnTo>
                    <a:lnTo>
                      <a:pt x="146" y="71"/>
                    </a:lnTo>
                    <a:lnTo>
                      <a:pt x="144" y="84"/>
                    </a:lnTo>
                    <a:lnTo>
                      <a:pt x="129" y="84"/>
                    </a:lnTo>
                    <a:lnTo>
                      <a:pt x="125" y="94"/>
                    </a:lnTo>
                    <a:lnTo>
                      <a:pt x="117" y="92"/>
                    </a:lnTo>
                    <a:lnTo>
                      <a:pt x="102" y="109"/>
                    </a:lnTo>
                    <a:lnTo>
                      <a:pt x="92" y="109"/>
                    </a:lnTo>
                    <a:lnTo>
                      <a:pt x="90" y="117"/>
                    </a:lnTo>
                    <a:lnTo>
                      <a:pt x="75" y="115"/>
                    </a:lnTo>
                    <a:lnTo>
                      <a:pt x="71" y="109"/>
                    </a:lnTo>
                    <a:lnTo>
                      <a:pt x="50" y="109"/>
                    </a:lnTo>
                    <a:lnTo>
                      <a:pt x="40" y="117"/>
                    </a:lnTo>
                    <a:lnTo>
                      <a:pt x="23" y="121"/>
                    </a:lnTo>
                    <a:lnTo>
                      <a:pt x="0" y="105"/>
                    </a:lnTo>
                    <a:lnTo>
                      <a:pt x="2" y="100"/>
                    </a:lnTo>
                    <a:lnTo>
                      <a:pt x="6" y="86"/>
                    </a:lnTo>
                    <a:lnTo>
                      <a:pt x="29" y="71"/>
                    </a:lnTo>
                    <a:lnTo>
                      <a:pt x="23" y="55"/>
                    </a:lnTo>
                    <a:lnTo>
                      <a:pt x="31" y="48"/>
                    </a:lnTo>
                    <a:lnTo>
                      <a:pt x="29" y="30"/>
                    </a:lnTo>
                    <a:lnTo>
                      <a:pt x="40" y="23"/>
                    </a:lnTo>
                    <a:lnTo>
                      <a:pt x="44" y="23"/>
                    </a:lnTo>
                    <a:lnTo>
                      <a:pt x="50" y="9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3" name="Тульская обл.">
                <a:extLst>
                  <a:ext uri="{FF2B5EF4-FFF2-40B4-BE49-F238E27FC236}">
                    <a16:creationId xmlns:a16="http://schemas.microsoft.com/office/drawing/2014/main" id="{EFDFB2A0-1FDD-E9E6-8BD6-656667116F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0951" y="4081274"/>
                <a:ext cx="265624" cy="255062"/>
              </a:xfrm>
              <a:custGeom>
                <a:avLst/>
                <a:gdLst>
                  <a:gd name="T0" fmla="*/ 0 w 104"/>
                  <a:gd name="T1" fmla="*/ 23 h 112"/>
                  <a:gd name="T2" fmla="*/ 10 w 104"/>
                  <a:gd name="T3" fmla="*/ 10 h 112"/>
                  <a:gd name="T4" fmla="*/ 23 w 104"/>
                  <a:gd name="T5" fmla="*/ 12 h 112"/>
                  <a:gd name="T6" fmla="*/ 27 w 104"/>
                  <a:gd name="T7" fmla="*/ 4 h 112"/>
                  <a:gd name="T8" fmla="*/ 37 w 104"/>
                  <a:gd name="T9" fmla="*/ 2 h 112"/>
                  <a:gd name="T10" fmla="*/ 54 w 104"/>
                  <a:gd name="T11" fmla="*/ 14 h 112"/>
                  <a:gd name="T12" fmla="*/ 60 w 104"/>
                  <a:gd name="T13" fmla="*/ 14 h 112"/>
                  <a:gd name="T14" fmla="*/ 60 w 104"/>
                  <a:gd name="T15" fmla="*/ 2 h 112"/>
                  <a:gd name="T16" fmla="*/ 68 w 104"/>
                  <a:gd name="T17" fmla="*/ 0 h 112"/>
                  <a:gd name="T18" fmla="*/ 79 w 104"/>
                  <a:gd name="T19" fmla="*/ 10 h 112"/>
                  <a:gd name="T20" fmla="*/ 83 w 104"/>
                  <a:gd name="T21" fmla="*/ 4 h 112"/>
                  <a:gd name="T22" fmla="*/ 91 w 104"/>
                  <a:gd name="T23" fmla="*/ 10 h 112"/>
                  <a:gd name="T24" fmla="*/ 104 w 104"/>
                  <a:gd name="T25" fmla="*/ 14 h 112"/>
                  <a:gd name="T26" fmla="*/ 100 w 104"/>
                  <a:gd name="T27" fmla="*/ 35 h 112"/>
                  <a:gd name="T28" fmla="*/ 100 w 104"/>
                  <a:gd name="T29" fmla="*/ 48 h 112"/>
                  <a:gd name="T30" fmla="*/ 102 w 104"/>
                  <a:gd name="T31" fmla="*/ 62 h 112"/>
                  <a:gd name="T32" fmla="*/ 96 w 104"/>
                  <a:gd name="T33" fmla="*/ 66 h 112"/>
                  <a:gd name="T34" fmla="*/ 96 w 104"/>
                  <a:gd name="T35" fmla="*/ 79 h 112"/>
                  <a:gd name="T36" fmla="*/ 81 w 104"/>
                  <a:gd name="T37" fmla="*/ 89 h 112"/>
                  <a:gd name="T38" fmla="*/ 77 w 104"/>
                  <a:gd name="T39" fmla="*/ 96 h 112"/>
                  <a:gd name="T40" fmla="*/ 75 w 104"/>
                  <a:gd name="T41" fmla="*/ 96 h 112"/>
                  <a:gd name="T42" fmla="*/ 68 w 104"/>
                  <a:gd name="T43" fmla="*/ 100 h 112"/>
                  <a:gd name="T44" fmla="*/ 56 w 104"/>
                  <a:gd name="T45" fmla="*/ 100 h 112"/>
                  <a:gd name="T46" fmla="*/ 52 w 104"/>
                  <a:gd name="T47" fmla="*/ 110 h 112"/>
                  <a:gd name="T48" fmla="*/ 41 w 104"/>
                  <a:gd name="T49" fmla="*/ 110 h 112"/>
                  <a:gd name="T50" fmla="*/ 33 w 104"/>
                  <a:gd name="T51" fmla="*/ 96 h 112"/>
                  <a:gd name="T52" fmla="*/ 18 w 104"/>
                  <a:gd name="T53" fmla="*/ 98 h 112"/>
                  <a:gd name="T54" fmla="*/ 31 w 104"/>
                  <a:gd name="T55" fmla="*/ 96 h 112"/>
                  <a:gd name="T56" fmla="*/ 31 w 104"/>
                  <a:gd name="T57" fmla="*/ 73 h 112"/>
                  <a:gd name="T58" fmla="*/ 18 w 104"/>
                  <a:gd name="T59" fmla="*/ 64 h 112"/>
                  <a:gd name="T60" fmla="*/ 4 w 104"/>
                  <a:gd name="T61" fmla="*/ 41 h 112"/>
                  <a:gd name="T62" fmla="*/ 2 w 104"/>
                  <a:gd name="T63" fmla="*/ 25 h 112"/>
                  <a:gd name="T64" fmla="*/ 0 w 104"/>
                  <a:gd name="T65" fmla="*/ 23 h 112"/>
                  <a:gd name="T66" fmla="*/ 0 w 104"/>
                  <a:gd name="T67" fmla="*/ 23 h 112"/>
                  <a:gd name="T68" fmla="*/ 10 w 104"/>
                  <a:gd name="T69" fmla="*/ 112 h 112"/>
                  <a:gd name="T70" fmla="*/ 10 w 104"/>
                  <a:gd name="T71" fmla="*/ 112 h 112"/>
                  <a:gd name="T72" fmla="*/ 12 w 104"/>
                  <a:gd name="T73" fmla="*/ 110 h 112"/>
                  <a:gd name="T74" fmla="*/ 10 w 104"/>
                  <a:gd name="T7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12">
                    <a:moveTo>
                      <a:pt x="0" y="23"/>
                    </a:moveTo>
                    <a:lnTo>
                      <a:pt x="10" y="10"/>
                    </a:lnTo>
                    <a:lnTo>
                      <a:pt x="23" y="12"/>
                    </a:lnTo>
                    <a:lnTo>
                      <a:pt x="27" y="4"/>
                    </a:lnTo>
                    <a:lnTo>
                      <a:pt x="37" y="2"/>
                    </a:lnTo>
                    <a:lnTo>
                      <a:pt x="54" y="14"/>
                    </a:lnTo>
                    <a:lnTo>
                      <a:pt x="60" y="14"/>
                    </a:lnTo>
                    <a:lnTo>
                      <a:pt x="60" y="2"/>
                    </a:lnTo>
                    <a:lnTo>
                      <a:pt x="68" y="0"/>
                    </a:lnTo>
                    <a:lnTo>
                      <a:pt x="79" y="10"/>
                    </a:lnTo>
                    <a:lnTo>
                      <a:pt x="83" y="4"/>
                    </a:lnTo>
                    <a:lnTo>
                      <a:pt x="91" y="10"/>
                    </a:lnTo>
                    <a:lnTo>
                      <a:pt x="104" y="14"/>
                    </a:lnTo>
                    <a:lnTo>
                      <a:pt x="100" y="35"/>
                    </a:lnTo>
                    <a:lnTo>
                      <a:pt x="100" y="48"/>
                    </a:lnTo>
                    <a:lnTo>
                      <a:pt x="102" y="62"/>
                    </a:lnTo>
                    <a:lnTo>
                      <a:pt x="96" y="66"/>
                    </a:lnTo>
                    <a:lnTo>
                      <a:pt x="96" y="79"/>
                    </a:lnTo>
                    <a:lnTo>
                      <a:pt x="81" y="89"/>
                    </a:lnTo>
                    <a:lnTo>
                      <a:pt x="77" y="96"/>
                    </a:lnTo>
                    <a:lnTo>
                      <a:pt x="75" y="96"/>
                    </a:lnTo>
                    <a:lnTo>
                      <a:pt x="68" y="100"/>
                    </a:lnTo>
                    <a:lnTo>
                      <a:pt x="56" y="100"/>
                    </a:lnTo>
                    <a:lnTo>
                      <a:pt x="52" y="110"/>
                    </a:lnTo>
                    <a:lnTo>
                      <a:pt x="41" y="110"/>
                    </a:lnTo>
                    <a:lnTo>
                      <a:pt x="33" y="96"/>
                    </a:lnTo>
                    <a:lnTo>
                      <a:pt x="18" y="98"/>
                    </a:lnTo>
                    <a:lnTo>
                      <a:pt x="31" y="96"/>
                    </a:lnTo>
                    <a:lnTo>
                      <a:pt x="31" y="73"/>
                    </a:lnTo>
                    <a:lnTo>
                      <a:pt x="18" y="64"/>
                    </a:lnTo>
                    <a:lnTo>
                      <a:pt x="4" y="41"/>
                    </a:lnTo>
                    <a:lnTo>
                      <a:pt x="2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  <a:moveTo>
                      <a:pt x="10" y="112"/>
                    </a:moveTo>
                    <a:lnTo>
                      <a:pt x="10" y="112"/>
                    </a:lnTo>
                    <a:lnTo>
                      <a:pt x="12" y="110"/>
                    </a:lnTo>
                    <a:lnTo>
                      <a:pt x="10" y="11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4" name="Тверская обл.">
                <a:extLst>
                  <a:ext uri="{FF2B5EF4-FFF2-40B4-BE49-F238E27FC236}">
                    <a16:creationId xmlns:a16="http://schemas.microsoft.com/office/drawing/2014/main" id="{26FE2365-8EE8-A8F0-D26B-C4AFA3067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640" y="3525602"/>
                <a:ext cx="671723" cy="393980"/>
              </a:xfrm>
              <a:custGeom>
                <a:avLst/>
                <a:gdLst>
                  <a:gd name="T0" fmla="*/ 0 w 263"/>
                  <a:gd name="T1" fmla="*/ 64 h 173"/>
                  <a:gd name="T2" fmla="*/ 6 w 263"/>
                  <a:gd name="T3" fmla="*/ 52 h 173"/>
                  <a:gd name="T4" fmla="*/ 17 w 263"/>
                  <a:gd name="T5" fmla="*/ 48 h 173"/>
                  <a:gd name="T6" fmla="*/ 25 w 263"/>
                  <a:gd name="T7" fmla="*/ 33 h 173"/>
                  <a:gd name="T8" fmla="*/ 23 w 263"/>
                  <a:gd name="T9" fmla="*/ 19 h 173"/>
                  <a:gd name="T10" fmla="*/ 33 w 263"/>
                  <a:gd name="T11" fmla="*/ 12 h 173"/>
                  <a:gd name="T12" fmla="*/ 38 w 263"/>
                  <a:gd name="T13" fmla="*/ 0 h 173"/>
                  <a:gd name="T14" fmla="*/ 48 w 263"/>
                  <a:gd name="T15" fmla="*/ 8 h 173"/>
                  <a:gd name="T16" fmla="*/ 69 w 263"/>
                  <a:gd name="T17" fmla="*/ 12 h 173"/>
                  <a:gd name="T18" fmla="*/ 75 w 263"/>
                  <a:gd name="T19" fmla="*/ 19 h 173"/>
                  <a:gd name="T20" fmla="*/ 88 w 263"/>
                  <a:gd name="T21" fmla="*/ 19 h 173"/>
                  <a:gd name="T22" fmla="*/ 90 w 263"/>
                  <a:gd name="T23" fmla="*/ 25 h 173"/>
                  <a:gd name="T24" fmla="*/ 106 w 263"/>
                  <a:gd name="T25" fmla="*/ 25 h 173"/>
                  <a:gd name="T26" fmla="*/ 117 w 263"/>
                  <a:gd name="T27" fmla="*/ 31 h 173"/>
                  <a:gd name="T28" fmla="*/ 123 w 263"/>
                  <a:gd name="T29" fmla="*/ 31 h 173"/>
                  <a:gd name="T30" fmla="*/ 131 w 263"/>
                  <a:gd name="T31" fmla="*/ 23 h 173"/>
                  <a:gd name="T32" fmla="*/ 144 w 263"/>
                  <a:gd name="T33" fmla="*/ 25 h 173"/>
                  <a:gd name="T34" fmla="*/ 152 w 263"/>
                  <a:gd name="T35" fmla="*/ 16 h 173"/>
                  <a:gd name="T36" fmla="*/ 167 w 263"/>
                  <a:gd name="T37" fmla="*/ 19 h 173"/>
                  <a:gd name="T38" fmla="*/ 169 w 263"/>
                  <a:gd name="T39" fmla="*/ 29 h 173"/>
                  <a:gd name="T40" fmla="*/ 175 w 263"/>
                  <a:gd name="T41" fmla="*/ 39 h 173"/>
                  <a:gd name="T42" fmla="*/ 186 w 263"/>
                  <a:gd name="T43" fmla="*/ 39 h 173"/>
                  <a:gd name="T44" fmla="*/ 196 w 263"/>
                  <a:gd name="T45" fmla="*/ 50 h 173"/>
                  <a:gd name="T46" fmla="*/ 202 w 263"/>
                  <a:gd name="T47" fmla="*/ 46 h 173"/>
                  <a:gd name="T48" fmla="*/ 202 w 263"/>
                  <a:gd name="T49" fmla="*/ 42 h 173"/>
                  <a:gd name="T50" fmla="*/ 234 w 263"/>
                  <a:gd name="T51" fmla="*/ 60 h 173"/>
                  <a:gd name="T52" fmla="*/ 261 w 263"/>
                  <a:gd name="T53" fmla="*/ 60 h 173"/>
                  <a:gd name="T54" fmla="*/ 263 w 263"/>
                  <a:gd name="T55" fmla="*/ 87 h 173"/>
                  <a:gd name="T56" fmla="*/ 250 w 263"/>
                  <a:gd name="T57" fmla="*/ 96 h 173"/>
                  <a:gd name="T58" fmla="*/ 244 w 263"/>
                  <a:gd name="T59" fmla="*/ 110 h 173"/>
                  <a:gd name="T60" fmla="*/ 240 w 263"/>
                  <a:gd name="T61" fmla="*/ 110 h 173"/>
                  <a:gd name="T62" fmla="*/ 229 w 263"/>
                  <a:gd name="T63" fmla="*/ 117 h 173"/>
                  <a:gd name="T64" fmla="*/ 231 w 263"/>
                  <a:gd name="T65" fmla="*/ 135 h 173"/>
                  <a:gd name="T66" fmla="*/ 223 w 263"/>
                  <a:gd name="T67" fmla="*/ 142 h 173"/>
                  <a:gd name="T68" fmla="*/ 229 w 263"/>
                  <a:gd name="T69" fmla="*/ 158 h 173"/>
                  <a:gd name="T70" fmla="*/ 206 w 263"/>
                  <a:gd name="T71" fmla="*/ 173 h 173"/>
                  <a:gd name="T72" fmla="*/ 190 w 263"/>
                  <a:gd name="T73" fmla="*/ 169 h 173"/>
                  <a:gd name="T74" fmla="*/ 171 w 263"/>
                  <a:gd name="T75" fmla="*/ 160 h 173"/>
                  <a:gd name="T76" fmla="*/ 163 w 263"/>
                  <a:gd name="T77" fmla="*/ 160 h 173"/>
                  <a:gd name="T78" fmla="*/ 146 w 263"/>
                  <a:gd name="T79" fmla="*/ 152 h 173"/>
                  <a:gd name="T80" fmla="*/ 133 w 263"/>
                  <a:gd name="T81" fmla="*/ 150 h 173"/>
                  <a:gd name="T82" fmla="*/ 125 w 263"/>
                  <a:gd name="T83" fmla="*/ 133 h 173"/>
                  <a:gd name="T84" fmla="*/ 113 w 263"/>
                  <a:gd name="T85" fmla="*/ 144 h 173"/>
                  <a:gd name="T86" fmla="*/ 100 w 263"/>
                  <a:gd name="T87" fmla="*/ 144 h 173"/>
                  <a:gd name="T88" fmla="*/ 100 w 263"/>
                  <a:gd name="T89" fmla="*/ 146 h 173"/>
                  <a:gd name="T90" fmla="*/ 90 w 263"/>
                  <a:gd name="T91" fmla="*/ 131 h 173"/>
                  <a:gd name="T92" fmla="*/ 77 w 263"/>
                  <a:gd name="T93" fmla="*/ 121 h 173"/>
                  <a:gd name="T94" fmla="*/ 75 w 263"/>
                  <a:gd name="T95" fmla="*/ 110 h 173"/>
                  <a:gd name="T96" fmla="*/ 69 w 263"/>
                  <a:gd name="T97" fmla="*/ 108 h 173"/>
                  <a:gd name="T98" fmla="*/ 58 w 263"/>
                  <a:gd name="T99" fmla="*/ 110 h 173"/>
                  <a:gd name="T100" fmla="*/ 46 w 263"/>
                  <a:gd name="T101" fmla="*/ 112 h 173"/>
                  <a:gd name="T102" fmla="*/ 15 w 263"/>
                  <a:gd name="T103" fmla="*/ 87 h 173"/>
                  <a:gd name="T104" fmla="*/ 15 w 263"/>
                  <a:gd name="T105" fmla="*/ 75 h 173"/>
                  <a:gd name="T106" fmla="*/ 0 w 263"/>
                  <a:gd name="T107" fmla="*/ 64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3" h="173">
                    <a:moveTo>
                      <a:pt x="0" y="64"/>
                    </a:moveTo>
                    <a:lnTo>
                      <a:pt x="6" y="52"/>
                    </a:lnTo>
                    <a:lnTo>
                      <a:pt x="17" y="48"/>
                    </a:lnTo>
                    <a:lnTo>
                      <a:pt x="25" y="33"/>
                    </a:lnTo>
                    <a:lnTo>
                      <a:pt x="23" y="19"/>
                    </a:lnTo>
                    <a:lnTo>
                      <a:pt x="33" y="12"/>
                    </a:lnTo>
                    <a:lnTo>
                      <a:pt x="38" y="0"/>
                    </a:lnTo>
                    <a:lnTo>
                      <a:pt x="48" y="8"/>
                    </a:lnTo>
                    <a:lnTo>
                      <a:pt x="69" y="12"/>
                    </a:lnTo>
                    <a:lnTo>
                      <a:pt x="75" y="19"/>
                    </a:lnTo>
                    <a:lnTo>
                      <a:pt x="88" y="19"/>
                    </a:lnTo>
                    <a:lnTo>
                      <a:pt x="90" y="25"/>
                    </a:lnTo>
                    <a:lnTo>
                      <a:pt x="106" y="25"/>
                    </a:lnTo>
                    <a:lnTo>
                      <a:pt x="117" y="31"/>
                    </a:lnTo>
                    <a:lnTo>
                      <a:pt x="123" y="31"/>
                    </a:lnTo>
                    <a:lnTo>
                      <a:pt x="131" y="23"/>
                    </a:lnTo>
                    <a:lnTo>
                      <a:pt x="144" y="25"/>
                    </a:lnTo>
                    <a:lnTo>
                      <a:pt x="152" y="16"/>
                    </a:lnTo>
                    <a:lnTo>
                      <a:pt x="167" y="19"/>
                    </a:lnTo>
                    <a:lnTo>
                      <a:pt x="169" y="29"/>
                    </a:lnTo>
                    <a:lnTo>
                      <a:pt x="175" y="39"/>
                    </a:lnTo>
                    <a:lnTo>
                      <a:pt x="186" y="39"/>
                    </a:lnTo>
                    <a:lnTo>
                      <a:pt x="196" y="50"/>
                    </a:lnTo>
                    <a:lnTo>
                      <a:pt x="202" y="46"/>
                    </a:lnTo>
                    <a:lnTo>
                      <a:pt x="202" y="42"/>
                    </a:lnTo>
                    <a:lnTo>
                      <a:pt x="234" y="60"/>
                    </a:lnTo>
                    <a:lnTo>
                      <a:pt x="261" y="60"/>
                    </a:lnTo>
                    <a:lnTo>
                      <a:pt x="263" y="87"/>
                    </a:lnTo>
                    <a:lnTo>
                      <a:pt x="250" y="96"/>
                    </a:lnTo>
                    <a:lnTo>
                      <a:pt x="244" y="110"/>
                    </a:lnTo>
                    <a:lnTo>
                      <a:pt x="240" y="110"/>
                    </a:lnTo>
                    <a:lnTo>
                      <a:pt x="229" y="117"/>
                    </a:lnTo>
                    <a:lnTo>
                      <a:pt x="231" y="135"/>
                    </a:lnTo>
                    <a:lnTo>
                      <a:pt x="223" y="142"/>
                    </a:lnTo>
                    <a:lnTo>
                      <a:pt x="229" y="158"/>
                    </a:lnTo>
                    <a:lnTo>
                      <a:pt x="206" y="173"/>
                    </a:lnTo>
                    <a:lnTo>
                      <a:pt x="190" y="169"/>
                    </a:lnTo>
                    <a:lnTo>
                      <a:pt x="171" y="160"/>
                    </a:lnTo>
                    <a:lnTo>
                      <a:pt x="163" y="160"/>
                    </a:lnTo>
                    <a:lnTo>
                      <a:pt x="146" y="152"/>
                    </a:lnTo>
                    <a:lnTo>
                      <a:pt x="133" y="150"/>
                    </a:lnTo>
                    <a:lnTo>
                      <a:pt x="125" y="133"/>
                    </a:lnTo>
                    <a:lnTo>
                      <a:pt x="113" y="144"/>
                    </a:lnTo>
                    <a:lnTo>
                      <a:pt x="100" y="144"/>
                    </a:lnTo>
                    <a:lnTo>
                      <a:pt x="100" y="146"/>
                    </a:lnTo>
                    <a:lnTo>
                      <a:pt x="90" y="131"/>
                    </a:lnTo>
                    <a:lnTo>
                      <a:pt x="77" y="121"/>
                    </a:lnTo>
                    <a:lnTo>
                      <a:pt x="75" y="110"/>
                    </a:lnTo>
                    <a:lnTo>
                      <a:pt x="69" y="108"/>
                    </a:lnTo>
                    <a:lnTo>
                      <a:pt x="58" y="110"/>
                    </a:lnTo>
                    <a:lnTo>
                      <a:pt x="46" y="112"/>
                    </a:lnTo>
                    <a:lnTo>
                      <a:pt x="15" y="87"/>
                    </a:lnTo>
                    <a:lnTo>
                      <a:pt x="15" y="75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5" name="Тамбовская обл.">
                <a:extLst>
                  <a:ext uri="{FF2B5EF4-FFF2-40B4-BE49-F238E27FC236}">
                    <a16:creationId xmlns:a16="http://schemas.microsoft.com/office/drawing/2014/main" id="{F6F6E337-57D2-8448-4711-79F847F44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872" y="4397824"/>
                <a:ext cx="314152" cy="309719"/>
              </a:xfrm>
              <a:custGeom>
                <a:avLst/>
                <a:gdLst>
                  <a:gd name="T0" fmla="*/ 123 w 123"/>
                  <a:gd name="T1" fmla="*/ 23 h 136"/>
                  <a:gd name="T2" fmla="*/ 121 w 123"/>
                  <a:gd name="T3" fmla="*/ 23 h 136"/>
                  <a:gd name="T4" fmla="*/ 108 w 123"/>
                  <a:gd name="T5" fmla="*/ 36 h 136"/>
                  <a:gd name="T6" fmla="*/ 110 w 123"/>
                  <a:gd name="T7" fmla="*/ 48 h 136"/>
                  <a:gd name="T8" fmla="*/ 106 w 123"/>
                  <a:gd name="T9" fmla="*/ 69 h 136"/>
                  <a:gd name="T10" fmla="*/ 112 w 123"/>
                  <a:gd name="T11" fmla="*/ 79 h 136"/>
                  <a:gd name="T12" fmla="*/ 112 w 123"/>
                  <a:gd name="T13" fmla="*/ 100 h 136"/>
                  <a:gd name="T14" fmla="*/ 96 w 123"/>
                  <a:gd name="T15" fmla="*/ 98 h 136"/>
                  <a:gd name="T16" fmla="*/ 92 w 123"/>
                  <a:gd name="T17" fmla="*/ 109 h 136"/>
                  <a:gd name="T18" fmla="*/ 60 w 123"/>
                  <a:gd name="T19" fmla="*/ 132 h 136"/>
                  <a:gd name="T20" fmla="*/ 46 w 123"/>
                  <a:gd name="T21" fmla="*/ 136 h 136"/>
                  <a:gd name="T22" fmla="*/ 52 w 123"/>
                  <a:gd name="T23" fmla="*/ 134 h 136"/>
                  <a:gd name="T24" fmla="*/ 27 w 123"/>
                  <a:gd name="T25" fmla="*/ 102 h 136"/>
                  <a:gd name="T26" fmla="*/ 6 w 123"/>
                  <a:gd name="T27" fmla="*/ 86 h 136"/>
                  <a:gd name="T28" fmla="*/ 8 w 123"/>
                  <a:gd name="T29" fmla="*/ 79 h 136"/>
                  <a:gd name="T30" fmla="*/ 0 w 123"/>
                  <a:gd name="T31" fmla="*/ 67 h 136"/>
                  <a:gd name="T32" fmla="*/ 21 w 123"/>
                  <a:gd name="T33" fmla="*/ 67 h 136"/>
                  <a:gd name="T34" fmla="*/ 23 w 123"/>
                  <a:gd name="T35" fmla="*/ 54 h 136"/>
                  <a:gd name="T36" fmla="*/ 19 w 123"/>
                  <a:gd name="T37" fmla="*/ 50 h 136"/>
                  <a:gd name="T38" fmla="*/ 19 w 123"/>
                  <a:gd name="T39" fmla="*/ 34 h 136"/>
                  <a:gd name="T40" fmla="*/ 14 w 123"/>
                  <a:gd name="T41" fmla="*/ 27 h 136"/>
                  <a:gd name="T42" fmla="*/ 27 w 123"/>
                  <a:gd name="T43" fmla="*/ 19 h 136"/>
                  <a:gd name="T44" fmla="*/ 48 w 123"/>
                  <a:gd name="T45" fmla="*/ 0 h 136"/>
                  <a:gd name="T46" fmla="*/ 69 w 123"/>
                  <a:gd name="T47" fmla="*/ 2 h 136"/>
                  <a:gd name="T48" fmla="*/ 79 w 123"/>
                  <a:gd name="T49" fmla="*/ 13 h 136"/>
                  <a:gd name="T50" fmla="*/ 92 w 123"/>
                  <a:gd name="T51" fmla="*/ 15 h 136"/>
                  <a:gd name="T52" fmla="*/ 98 w 123"/>
                  <a:gd name="T53" fmla="*/ 7 h 136"/>
                  <a:gd name="T54" fmla="*/ 104 w 123"/>
                  <a:gd name="T55" fmla="*/ 13 h 136"/>
                  <a:gd name="T56" fmla="*/ 119 w 123"/>
                  <a:gd name="T57" fmla="*/ 15 h 136"/>
                  <a:gd name="T58" fmla="*/ 123 w 123"/>
                  <a:gd name="T59" fmla="*/ 2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3" h="136">
                    <a:moveTo>
                      <a:pt x="123" y="23"/>
                    </a:moveTo>
                    <a:lnTo>
                      <a:pt x="121" y="23"/>
                    </a:lnTo>
                    <a:lnTo>
                      <a:pt x="108" y="36"/>
                    </a:lnTo>
                    <a:lnTo>
                      <a:pt x="110" y="48"/>
                    </a:lnTo>
                    <a:lnTo>
                      <a:pt x="106" y="69"/>
                    </a:lnTo>
                    <a:lnTo>
                      <a:pt x="112" y="79"/>
                    </a:lnTo>
                    <a:lnTo>
                      <a:pt x="112" y="100"/>
                    </a:lnTo>
                    <a:lnTo>
                      <a:pt x="96" y="98"/>
                    </a:lnTo>
                    <a:lnTo>
                      <a:pt x="92" y="109"/>
                    </a:lnTo>
                    <a:lnTo>
                      <a:pt x="60" y="132"/>
                    </a:lnTo>
                    <a:lnTo>
                      <a:pt x="46" y="136"/>
                    </a:lnTo>
                    <a:lnTo>
                      <a:pt x="52" y="134"/>
                    </a:lnTo>
                    <a:lnTo>
                      <a:pt x="27" y="102"/>
                    </a:lnTo>
                    <a:lnTo>
                      <a:pt x="6" y="86"/>
                    </a:lnTo>
                    <a:lnTo>
                      <a:pt x="8" y="79"/>
                    </a:lnTo>
                    <a:lnTo>
                      <a:pt x="0" y="67"/>
                    </a:lnTo>
                    <a:lnTo>
                      <a:pt x="21" y="67"/>
                    </a:lnTo>
                    <a:lnTo>
                      <a:pt x="23" y="54"/>
                    </a:lnTo>
                    <a:lnTo>
                      <a:pt x="19" y="50"/>
                    </a:lnTo>
                    <a:lnTo>
                      <a:pt x="19" y="34"/>
                    </a:lnTo>
                    <a:lnTo>
                      <a:pt x="14" y="27"/>
                    </a:lnTo>
                    <a:lnTo>
                      <a:pt x="27" y="19"/>
                    </a:lnTo>
                    <a:lnTo>
                      <a:pt x="48" y="0"/>
                    </a:lnTo>
                    <a:lnTo>
                      <a:pt x="69" y="2"/>
                    </a:lnTo>
                    <a:lnTo>
                      <a:pt x="79" y="13"/>
                    </a:lnTo>
                    <a:lnTo>
                      <a:pt x="92" y="15"/>
                    </a:lnTo>
                    <a:lnTo>
                      <a:pt x="98" y="7"/>
                    </a:lnTo>
                    <a:lnTo>
                      <a:pt x="104" y="13"/>
                    </a:lnTo>
                    <a:lnTo>
                      <a:pt x="119" y="15"/>
                    </a:lnTo>
                    <a:lnTo>
                      <a:pt x="123" y="2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6" name="Смоленская обл.">
                <a:extLst>
                  <a:ext uri="{FF2B5EF4-FFF2-40B4-BE49-F238E27FC236}">
                    <a16:creationId xmlns:a16="http://schemas.microsoft.com/office/drawing/2014/main" id="{4D9D94BE-CE3F-3321-2F7F-BCC6D7FF8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976" y="3644024"/>
                <a:ext cx="452072" cy="355265"/>
              </a:xfrm>
              <a:custGeom>
                <a:avLst/>
                <a:gdLst>
                  <a:gd name="T0" fmla="*/ 3 w 85"/>
                  <a:gd name="T1" fmla="*/ 66 h 75"/>
                  <a:gd name="T2" fmla="*/ 5 w 85"/>
                  <a:gd name="T3" fmla="*/ 61 h 75"/>
                  <a:gd name="T4" fmla="*/ 6 w 85"/>
                  <a:gd name="T5" fmla="*/ 54 h 75"/>
                  <a:gd name="T6" fmla="*/ 1 w 85"/>
                  <a:gd name="T7" fmla="*/ 47 h 75"/>
                  <a:gd name="T8" fmla="*/ 5 w 85"/>
                  <a:gd name="T9" fmla="*/ 41 h 75"/>
                  <a:gd name="T10" fmla="*/ 4 w 85"/>
                  <a:gd name="T11" fmla="*/ 34 h 75"/>
                  <a:gd name="T12" fmla="*/ 10 w 85"/>
                  <a:gd name="T13" fmla="*/ 25 h 75"/>
                  <a:gd name="T14" fmla="*/ 10 w 85"/>
                  <a:gd name="T15" fmla="*/ 16 h 75"/>
                  <a:gd name="T16" fmla="*/ 20 w 85"/>
                  <a:gd name="T17" fmla="*/ 12 h 75"/>
                  <a:gd name="T18" fmla="*/ 26 w 85"/>
                  <a:gd name="T19" fmla="*/ 4 h 75"/>
                  <a:gd name="T20" fmla="*/ 29 w 85"/>
                  <a:gd name="T21" fmla="*/ 0 h 75"/>
                  <a:gd name="T22" fmla="*/ 34 w 85"/>
                  <a:gd name="T23" fmla="*/ 0 h 75"/>
                  <a:gd name="T24" fmla="*/ 37 w 85"/>
                  <a:gd name="T25" fmla="*/ 6 h 75"/>
                  <a:gd name="T26" fmla="*/ 44 w 85"/>
                  <a:gd name="T27" fmla="*/ 11 h 75"/>
                  <a:gd name="T28" fmla="*/ 44 w 85"/>
                  <a:gd name="T29" fmla="*/ 17 h 75"/>
                  <a:gd name="T30" fmla="*/ 59 w 85"/>
                  <a:gd name="T31" fmla="*/ 29 h 75"/>
                  <a:gd name="T32" fmla="*/ 65 w 85"/>
                  <a:gd name="T33" fmla="*/ 28 h 75"/>
                  <a:gd name="T34" fmla="*/ 70 w 85"/>
                  <a:gd name="T35" fmla="*/ 27 h 75"/>
                  <a:gd name="T36" fmla="*/ 73 w 85"/>
                  <a:gd name="T37" fmla="*/ 28 h 75"/>
                  <a:gd name="T38" fmla="*/ 74 w 85"/>
                  <a:gd name="T39" fmla="*/ 33 h 75"/>
                  <a:gd name="T40" fmla="*/ 80 w 85"/>
                  <a:gd name="T41" fmla="*/ 38 h 75"/>
                  <a:gd name="T42" fmla="*/ 85 w 85"/>
                  <a:gd name="T43" fmla="*/ 45 h 75"/>
                  <a:gd name="T44" fmla="*/ 84 w 85"/>
                  <a:gd name="T45" fmla="*/ 53 h 75"/>
                  <a:gd name="T46" fmla="*/ 77 w 85"/>
                  <a:gd name="T47" fmla="*/ 55 h 75"/>
                  <a:gd name="T48" fmla="*/ 70 w 85"/>
                  <a:gd name="T49" fmla="*/ 65 h 75"/>
                  <a:gd name="T50" fmla="*/ 62 w 85"/>
                  <a:gd name="T51" fmla="*/ 64 h 75"/>
                  <a:gd name="T52" fmla="*/ 54 w 85"/>
                  <a:gd name="T53" fmla="*/ 69 h 75"/>
                  <a:gd name="T54" fmla="*/ 47 w 85"/>
                  <a:gd name="T55" fmla="*/ 63 h 75"/>
                  <a:gd name="T56" fmla="*/ 42 w 85"/>
                  <a:gd name="T57" fmla="*/ 65 h 75"/>
                  <a:gd name="T58" fmla="*/ 38 w 85"/>
                  <a:gd name="T59" fmla="*/ 57 h 75"/>
                  <a:gd name="T60" fmla="*/ 32 w 85"/>
                  <a:gd name="T61" fmla="*/ 57 h 75"/>
                  <a:gd name="T62" fmla="*/ 29 w 85"/>
                  <a:gd name="T63" fmla="*/ 61 h 75"/>
                  <a:gd name="T64" fmla="*/ 25 w 85"/>
                  <a:gd name="T65" fmla="*/ 62 h 75"/>
                  <a:gd name="T66" fmla="*/ 23 w 85"/>
                  <a:gd name="T67" fmla="*/ 64 h 75"/>
                  <a:gd name="T68" fmla="*/ 23 w 85"/>
                  <a:gd name="T69" fmla="*/ 63 h 75"/>
                  <a:gd name="T70" fmla="*/ 13 w 85"/>
                  <a:gd name="T71" fmla="*/ 67 h 75"/>
                  <a:gd name="T72" fmla="*/ 7 w 85"/>
                  <a:gd name="T73" fmla="*/ 75 h 75"/>
                  <a:gd name="T74" fmla="*/ 5 w 85"/>
                  <a:gd name="T75" fmla="*/ 68 h 75"/>
                  <a:gd name="T76" fmla="*/ 3 w 85"/>
                  <a:gd name="T77" fmla="*/ 6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" h="75">
                    <a:moveTo>
                      <a:pt x="3" y="66"/>
                    </a:moveTo>
                    <a:cubicBezTo>
                      <a:pt x="4" y="65"/>
                      <a:pt x="4" y="64"/>
                      <a:pt x="5" y="61"/>
                    </a:cubicBezTo>
                    <a:cubicBezTo>
                      <a:pt x="5" y="56"/>
                      <a:pt x="6" y="57"/>
                      <a:pt x="6" y="54"/>
                    </a:cubicBezTo>
                    <a:cubicBezTo>
                      <a:pt x="6" y="51"/>
                      <a:pt x="2" y="50"/>
                      <a:pt x="1" y="47"/>
                    </a:cubicBezTo>
                    <a:cubicBezTo>
                      <a:pt x="0" y="43"/>
                      <a:pt x="5" y="43"/>
                      <a:pt x="5" y="41"/>
                    </a:cubicBezTo>
                    <a:cubicBezTo>
                      <a:pt x="6" y="39"/>
                      <a:pt x="4" y="36"/>
                      <a:pt x="4" y="34"/>
                    </a:cubicBezTo>
                    <a:cubicBezTo>
                      <a:pt x="3" y="31"/>
                      <a:pt x="8" y="27"/>
                      <a:pt x="10" y="25"/>
                    </a:cubicBezTo>
                    <a:cubicBezTo>
                      <a:pt x="11" y="23"/>
                      <a:pt x="10" y="18"/>
                      <a:pt x="10" y="16"/>
                    </a:cubicBezTo>
                    <a:cubicBezTo>
                      <a:pt x="11" y="13"/>
                      <a:pt x="17" y="13"/>
                      <a:pt x="20" y="12"/>
                    </a:cubicBezTo>
                    <a:cubicBezTo>
                      <a:pt x="24" y="11"/>
                      <a:pt x="21" y="6"/>
                      <a:pt x="26" y="4"/>
                    </a:cubicBezTo>
                    <a:cubicBezTo>
                      <a:pt x="28" y="3"/>
                      <a:pt x="29" y="2"/>
                      <a:pt x="2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5" y="68"/>
                      <a:pt x="5" y="68"/>
                      <a:pt x="5" y="68"/>
                    </a:cubicBezTo>
                    <a:lnTo>
                      <a:pt x="3" y="66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7" name="Рязанская обл.">
                <a:extLst>
                  <a:ext uri="{FF2B5EF4-FFF2-40B4-BE49-F238E27FC236}">
                    <a16:creationId xmlns:a16="http://schemas.microsoft.com/office/drawing/2014/main" id="{78010EB4-901B-A0CD-CF87-BCCB5D26B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615" y="4190586"/>
                <a:ext cx="393328" cy="259617"/>
              </a:xfrm>
              <a:custGeom>
                <a:avLst/>
                <a:gdLst>
                  <a:gd name="T0" fmla="*/ 146 w 154"/>
                  <a:gd name="T1" fmla="*/ 39 h 114"/>
                  <a:gd name="T2" fmla="*/ 144 w 154"/>
                  <a:gd name="T3" fmla="*/ 41 h 114"/>
                  <a:gd name="T4" fmla="*/ 142 w 154"/>
                  <a:gd name="T5" fmla="*/ 56 h 114"/>
                  <a:gd name="T6" fmla="*/ 154 w 154"/>
                  <a:gd name="T7" fmla="*/ 68 h 114"/>
                  <a:gd name="T8" fmla="*/ 154 w 154"/>
                  <a:gd name="T9" fmla="*/ 85 h 114"/>
                  <a:gd name="T10" fmla="*/ 137 w 154"/>
                  <a:gd name="T11" fmla="*/ 87 h 114"/>
                  <a:gd name="T12" fmla="*/ 129 w 154"/>
                  <a:gd name="T13" fmla="*/ 100 h 114"/>
                  <a:gd name="T14" fmla="*/ 121 w 154"/>
                  <a:gd name="T15" fmla="*/ 100 h 114"/>
                  <a:gd name="T16" fmla="*/ 121 w 154"/>
                  <a:gd name="T17" fmla="*/ 106 h 114"/>
                  <a:gd name="T18" fmla="*/ 110 w 154"/>
                  <a:gd name="T19" fmla="*/ 114 h 114"/>
                  <a:gd name="T20" fmla="*/ 100 w 154"/>
                  <a:gd name="T21" fmla="*/ 114 h 114"/>
                  <a:gd name="T22" fmla="*/ 96 w 154"/>
                  <a:gd name="T23" fmla="*/ 106 h 114"/>
                  <a:gd name="T24" fmla="*/ 81 w 154"/>
                  <a:gd name="T25" fmla="*/ 104 h 114"/>
                  <a:gd name="T26" fmla="*/ 75 w 154"/>
                  <a:gd name="T27" fmla="*/ 98 h 114"/>
                  <a:gd name="T28" fmla="*/ 69 w 154"/>
                  <a:gd name="T29" fmla="*/ 106 h 114"/>
                  <a:gd name="T30" fmla="*/ 56 w 154"/>
                  <a:gd name="T31" fmla="*/ 104 h 114"/>
                  <a:gd name="T32" fmla="*/ 46 w 154"/>
                  <a:gd name="T33" fmla="*/ 93 h 114"/>
                  <a:gd name="T34" fmla="*/ 29 w 154"/>
                  <a:gd name="T35" fmla="*/ 91 h 114"/>
                  <a:gd name="T36" fmla="*/ 27 w 154"/>
                  <a:gd name="T37" fmla="*/ 73 h 114"/>
                  <a:gd name="T38" fmla="*/ 16 w 154"/>
                  <a:gd name="T39" fmla="*/ 62 h 114"/>
                  <a:gd name="T40" fmla="*/ 6 w 154"/>
                  <a:gd name="T41" fmla="*/ 68 h 114"/>
                  <a:gd name="T42" fmla="*/ 4 w 154"/>
                  <a:gd name="T43" fmla="*/ 60 h 114"/>
                  <a:gd name="T44" fmla="*/ 4 w 154"/>
                  <a:gd name="T45" fmla="*/ 50 h 114"/>
                  <a:gd name="T46" fmla="*/ 0 w 154"/>
                  <a:gd name="T47" fmla="*/ 48 h 114"/>
                  <a:gd name="T48" fmla="*/ 4 w 154"/>
                  <a:gd name="T49" fmla="*/ 41 h 114"/>
                  <a:gd name="T50" fmla="*/ 19 w 154"/>
                  <a:gd name="T51" fmla="*/ 31 h 114"/>
                  <a:gd name="T52" fmla="*/ 19 w 154"/>
                  <a:gd name="T53" fmla="*/ 18 h 114"/>
                  <a:gd name="T54" fmla="*/ 33 w 154"/>
                  <a:gd name="T55" fmla="*/ 10 h 114"/>
                  <a:gd name="T56" fmla="*/ 37 w 154"/>
                  <a:gd name="T57" fmla="*/ 2 h 114"/>
                  <a:gd name="T58" fmla="*/ 46 w 154"/>
                  <a:gd name="T59" fmla="*/ 2 h 114"/>
                  <a:gd name="T60" fmla="*/ 50 w 154"/>
                  <a:gd name="T61" fmla="*/ 6 h 114"/>
                  <a:gd name="T62" fmla="*/ 64 w 154"/>
                  <a:gd name="T63" fmla="*/ 0 h 114"/>
                  <a:gd name="T64" fmla="*/ 79 w 154"/>
                  <a:gd name="T65" fmla="*/ 6 h 114"/>
                  <a:gd name="T66" fmla="*/ 91 w 154"/>
                  <a:gd name="T67" fmla="*/ 0 h 114"/>
                  <a:gd name="T68" fmla="*/ 108 w 154"/>
                  <a:gd name="T69" fmla="*/ 0 h 114"/>
                  <a:gd name="T70" fmla="*/ 114 w 154"/>
                  <a:gd name="T71" fmla="*/ 10 h 114"/>
                  <a:gd name="T72" fmla="*/ 123 w 154"/>
                  <a:gd name="T73" fmla="*/ 16 h 114"/>
                  <a:gd name="T74" fmla="*/ 125 w 154"/>
                  <a:gd name="T75" fmla="*/ 25 h 114"/>
                  <a:gd name="T76" fmla="*/ 137 w 154"/>
                  <a:gd name="T77" fmla="*/ 35 h 114"/>
                  <a:gd name="T78" fmla="*/ 146 w 154"/>
                  <a:gd name="T79" fmla="*/ 3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4" h="114">
                    <a:moveTo>
                      <a:pt x="146" y="39"/>
                    </a:moveTo>
                    <a:lnTo>
                      <a:pt x="144" y="41"/>
                    </a:lnTo>
                    <a:lnTo>
                      <a:pt x="142" y="56"/>
                    </a:lnTo>
                    <a:lnTo>
                      <a:pt x="154" y="68"/>
                    </a:lnTo>
                    <a:lnTo>
                      <a:pt x="154" y="85"/>
                    </a:lnTo>
                    <a:lnTo>
                      <a:pt x="137" y="87"/>
                    </a:lnTo>
                    <a:lnTo>
                      <a:pt x="129" y="100"/>
                    </a:lnTo>
                    <a:lnTo>
                      <a:pt x="121" y="100"/>
                    </a:lnTo>
                    <a:lnTo>
                      <a:pt x="121" y="106"/>
                    </a:lnTo>
                    <a:lnTo>
                      <a:pt x="110" y="114"/>
                    </a:lnTo>
                    <a:lnTo>
                      <a:pt x="100" y="114"/>
                    </a:lnTo>
                    <a:lnTo>
                      <a:pt x="96" y="106"/>
                    </a:lnTo>
                    <a:lnTo>
                      <a:pt x="81" y="104"/>
                    </a:lnTo>
                    <a:lnTo>
                      <a:pt x="75" y="98"/>
                    </a:lnTo>
                    <a:lnTo>
                      <a:pt x="69" y="106"/>
                    </a:lnTo>
                    <a:lnTo>
                      <a:pt x="56" y="104"/>
                    </a:lnTo>
                    <a:lnTo>
                      <a:pt x="46" y="93"/>
                    </a:lnTo>
                    <a:lnTo>
                      <a:pt x="29" y="91"/>
                    </a:lnTo>
                    <a:lnTo>
                      <a:pt x="27" y="73"/>
                    </a:lnTo>
                    <a:lnTo>
                      <a:pt x="16" y="62"/>
                    </a:lnTo>
                    <a:lnTo>
                      <a:pt x="6" y="68"/>
                    </a:lnTo>
                    <a:lnTo>
                      <a:pt x="4" y="60"/>
                    </a:lnTo>
                    <a:lnTo>
                      <a:pt x="4" y="50"/>
                    </a:lnTo>
                    <a:lnTo>
                      <a:pt x="0" y="48"/>
                    </a:lnTo>
                    <a:lnTo>
                      <a:pt x="4" y="41"/>
                    </a:lnTo>
                    <a:lnTo>
                      <a:pt x="19" y="31"/>
                    </a:lnTo>
                    <a:lnTo>
                      <a:pt x="19" y="18"/>
                    </a:lnTo>
                    <a:lnTo>
                      <a:pt x="33" y="10"/>
                    </a:lnTo>
                    <a:lnTo>
                      <a:pt x="37" y="2"/>
                    </a:lnTo>
                    <a:lnTo>
                      <a:pt x="46" y="2"/>
                    </a:lnTo>
                    <a:lnTo>
                      <a:pt x="50" y="6"/>
                    </a:lnTo>
                    <a:lnTo>
                      <a:pt x="64" y="0"/>
                    </a:lnTo>
                    <a:lnTo>
                      <a:pt x="79" y="6"/>
                    </a:lnTo>
                    <a:lnTo>
                      <a:pt x="91" y="0"/>
                    </a:lnTo>
                    <a:lnTo>
                      <a:pt x="108" y="0"/>
                    </a:lnTo>
                    <a:lnTo>
                      <a:pt x="114" y="10"/>
                    </a:lnTo>
                    <a:lnTo>
                      <a:pt x="123" y="16"/>
                    </a:lnTo>
                    <a:lnTo>
                      <a:pt x="125" y="25"/>
                    </a:lnTo>
                    <a:lnTo>
                      <a:pt x="137" y="35"/>
                    </a:lnTo>
                    <a:lnTo>
                      <a:pt x="146" y="3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46" name="Орловская обл.">
                <a:extLst>
                  <a:ext uri="{FF2B5EF4-FFF2-40B4-BE49-F238E27FC236}">
                    <a16:creationId xmlns:a16="http://schemas.microsoft.com/office/drawing/2014/main" id="{04465C30-E04F-6C0D-B1A7-7FFA069E6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4287" y="4113156"/>
                <a:ext cx="275840" cy="275558"/>
              </a:xfrm>
              <a:custGeom>
                <a:avLst/>
                <a:gdLst>
                  <a:gd name="T0" fmla="*/ 0 w 108"/>
                  <a:gd name="T1" fmla="*/ 38 h 121"/>
                  <a:gd name="T2" fmla="*/ 2 w 108"/>
                  <a:gd name="T3" fmla="*/ 29 h 121"/>
                  <a:gd name="T4" fmla="*/ 14 w 108"/>
                  <a:gd name="T5" fmla="*/ 25 h 121"/>
                  <a:gd name="T6" fmla="*/ 14 w 108"/>
                  <a:gd name="T7" fmla="*/ 13 h 121"/>
                  <a:gd name="T8" fmla="*/ 27 w 108"/>
                  <a:gd name="T9" fmla="*/ 9 h 121"/>
                  <a:gd name="T10" fmla="*/ 33 w 108"/>
                  <a:gd name="T11" fmla="*/ 17 h 121"/>
                  <a:gd name="T12" fmla="*/ 39 w 108"/>
                  <a:gd name="T13" fmla="*/ 13 h 121"/>
                  <a:gd name="T14" fmla="*/ 39 w 108"/>
                  <a:gd name="T15" fmla="*/ 2 h 121"/>
                  <a:gd name="T16" fmla="*/ 45 w 108"/>
                  <a:gd name="T17" fmla="*/ 0 h 121"/>
                  <a:gd name="T18" fmla="*/ 60 w 108"/>
                  <a:gd name="T19" fmla="*/ 6 h 121"/>
                  <a:gd name="T20" fmla="*/ 75 w 108"/>
                  <a:gd name="T21" fmla="*/ 6 h 121"/>
                  <a:gd name="T22" fmla="*/ 79 w 108"/>
                  <a:gd name="T23" fmla="*/ 11 h 121"/>
                  <a:gd name="T24" fmla="*/ 81 w 108"/>
                  <a:gd name="T25" fmla="*/ 27 h 121"/>
                  <a:gd name="T26" fmla="*/ 95 w 108"/>
                  <a:gd name="T27" fmla="*/ 50 h 121"/>
                  <a:gd name="T28" fmla="*/ 108 w 108"/>
                  <a:gd name="T29" fmla="*/ 59 h 121"/>
                  <a:gd name="T30" fmla="*/ 108 w 108"/>
                  <a:gd name="T31" fmla="*/ 82 h 121"/>
                  <a:gd name="T32" fmla="*/ 95 w 108"/>
                  <a:gd name="T33" fmla="*/ 84 h 121"/>
                  <a:gd name="T34" fmla="*/ 89 w 108"/>
                  <a:gd name="T35" fmla="*/ 96 h 121"/>
                  <a:gd name="T36" fmla="*/ 79 w 108"/>
                  <a:gd name="T37" fmla="*/ 104 h 121"/>
                  <a:gd name="T38" fmla="*/ 83 w 108"/>
                  <a:gd name="T39" fmla="*/ 111 h 121"/>
                  <a:gd name="T40" fmla="*/ 79 w 108"/>
                  <a:gd name="T41" fmla="*/ 115 h 121"/>
                  <a:gd name="T42" fmla="*/ 60 w 108"/>
                  <a:gd name="T43" fmla="*/ 121 h 121"/>
                  <a:gd name="T44" fmla="*/ 60 w 108"/>
                  <a:gd name="T45" fmla="*/ 121 h 121"/>
                  <a:gd name="T46" fmla="*/ 43 w 108"/>
                  <a:gd name="T47" fmla="*/ 111 h 121"/>
                  <a:gd name="T48" fmla="*/ 41 w 108"/>
                  <a:gd name="T49" fmla="*/ 96 h 121"/>
                  <a:gd name="T50" fmla="*/ 33 w 108"/>
                  <a:gd name="T51" fmla="*/ 77 h 121"/>
                  <a:gd name="T52" fmla="*/ 27 w 108"/>
                  <a:gd name="T53" fmla="*/ 63 h 121"/>
                  <a:gd name="T54" fmla="*/ 18 w 108"/>
                  <a:gd name="T55" fmla="*/ 63 h 121"/>
                  <a:gd name="T56" fmla="*/ 14 w 108"/>
                  <a:gd name="T57" fmla="*/ 46 h 121"/>
                  <a:gd name="T58" fmla="*/ 0 w 108"/>
                  <a:gd name="T59" fmla="*/ 38 h 121"/>
                  <a:gd name="T60" fmla="*/ 0 w 108"/>
                  <a:gd name="T61" fmla="*/ 3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21">
                    <a:moveTo>
                      <a:pt x="0" y="38"/>
                    </a:moveTo>
                    <a:lnTo>
                      <a:pt x="2" y="29"/>
                    </a:lnTo>
                    <a:lnTo>
                      <a:pt x="14" y="25"/>
                    </a:lnTo>
                    <a:lnTo>
                      <a:pt x="14" y="13"/>
                    </a:lnTo>
                    <a:lnTo>
                      <a:pt x="27" y="9"/>
                    </a:lnTo>
                    <a:lnTo>
                      <a:pt x="33" y="17"/>
                    </a:lnTo>
                    <a:lnTo>
                      <a:pt x="39" y="13"/>
                    </a:lnTo>
                    <a:lnTo>
                      <a:pt x="39" y="2"/>
                    </a:lnTo>
                    <a:lnTo>
                      <a:pt x="45" y="0"/>
                    </a:lnTo>
                    <a:lnTo>
                      <a:pt x="60" y="6"/>
                    </a:lnTo>
                    <a:lnTo>
                      <a:pt x="75" y="6"/>
                    </a:lnTo>
                    <a:lnTo>
                      <a:pt x="79" y="11"/>
                    </a:lnTo>
                    <a:lnTo>
                      <a:pt x="81" y="27"/>
                    </a:lnTo>
                    <a:lnTo>
                      <a:pt x="95" y="50"/>
                    </a:lnTo>
                    <a:lnTo>
                      <a:pt x="108" y="59"/>
                    </a:lnTo>
                    <a:lnTo>
                      <a:pt x="108" y="82"/>
                    </a:lnTo>
                    <a:lnTo>
                      <a:pt x="95" y="84"/>
                    </a:lnTo>
                    <a:lnTo>
                      <a:pt x="89" y="96"/>
                    </a:lnTo>
                    <a:lnTo>
                      <a:pt x="79" y="104"/>
                    </a:lnTo>
                    <a:lnTo>
                      <a:pt x="83" y="111"/>
                    </a:lnTo>
                    <a:lnTo>
                      <a:pt x="79" y="115"/>
                    </a:lnTo>
                    <a:lnTo>
                      <a:pt x="60" y="121"/>
                    </a:lnTo>
                    <a:lnTo>
                      <a:pt x="60" y="121"/>
                    </a:lnTo>
                    <a:lnTo>
                      <a:pt x="43" y="111"/>
                    </a:lnTo>
                    <a:lnTo>
                      <a:pt x="41" y="96"/>
                    </a:lnTo>
                    <a:lnTo>
                      <a:pt x="33" y="77"/>
                    </a:lnTo>
                    <a:lnTo>
                      <a:pt x="27" y="63"/>
                    </a:lnTo>
                    <a:lnTo>
                      <a:pt x="18" y="63"/>
                    </a:lnTo>
                    <a:lnTo>
                      <a:pt x="14" y="46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47" name="Московская обл.">
                <a:extLst>
                  <a:ext uri="{FF2B5EF4-FFF2-40B4-BE49-F238E27FC236}">
                    <a16:creationId xmlns:a16="http://schemas.microsoft.com/office/drawing/2014/main" id="{B1819325-CA59-3669-E7CC-5403D25F16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58872" y="3828489"/>
                <a:ext cx="349909" cy="393980"/>
              </a:xfrm>
              <a:custGeom>
                <a:avLst/>
                <a:gdLst>
                  <a:gd name="T0" fmla="*/ 31 w 137"/>
                  <a:gd name="T1" fmla="*/ 11 h 173"/>
                  <a:gd name="T2" fmla="*/ 44 w 137"/>
                  <a:gd name="T3" fmla="*/ 11 h 173"/>
                  <a:gd name="T4" fmla="*/ 56 w 137"/>
                  <a:gd name="T5" fmla="*/ 0 h 173"/>
                  <a:gd name="T6" fmla="*/ 64 w 137"/>
                  <a:gd name="T7" fmla="*/ 17 h 173"/>
                  <a:gd name="T8" fmla="*/ 77 w 137"/>
                  <a:gd name="T9" fmla="*/ 19 h 173"/>
                  <a:gd name="T10" fmla="*/ 94 w 137"/>
                  <a:gd name="T11" fmla="*/ 27 h 173"/>
                  <a:gd name="T12" fmla="*/ 102 w 137"/>
                  <a:gd name="T13" fmla="*/ 27 h 173"/>
                  <a:gd name="T14" fmla="*/ 121 w 137"/>
                  <a:gd name="T15" fmla="*/ 36 h 173"/>
                  <a:gd name="T16" fmla="*/ 137 w 137"/>
                  <a:gd name="T17" fmla="*/ 40 h 173"/>
                  <a:gd name="T18" fmla="*/ 133 w 137"/>
                  <a:gd name="T19" fmla="*/ 54 h 173"/>
                  <a:gd name="T20" fmla="*/ 125 w 137"/>
                  <a:gd name="T21" fmla="*/ 69 h 173"/>
                  <a:gd name="T22" fmla="*/ 121 w 137"/>
                  <a:gd name="T23" fmla="*/ 77 h 173"/>
                  <a:gd name="T24" fmla="*/ 119 w 137"/>
                  <a:gd name="T25" fmla="*/ 86 h 173"/>
                  <a:gd name="T26" fmla="*/ 110 w 137"/>
                  <a:gd name="T27" fmla="*/ 92 h 173"/>
                  <a:gd name="T28" fmla="*/ 114 w 137"/>
                  <a:gd name="T29" fmla="*/ 102 h 173"/>
                  <a:gd name="T30" fmla="*/ 123 w 137"/>
                  <a:gd name="T31" fmla="*/ 100 h 173"/>
                  <a:gd name="T32" fmla="*/ 123 w 137"/>
                  <a:gd name="T33" fmla="*/ 117 h 173"/>
                  <a:gd name="T34" fmla="*/ 137 w 137"/>
                  <a:gd name="T35" fmla="*/ 123 h 173"/>
                  <a:gd name="T36" fmla="*/ 137 w 137"/>
                  <a:gd name="T37" fmla="*/ 134 h 173"/>
                  <a:gd name="T38" fmla="*/ 131 w 137"/>
                  <a:gd name="T39" fmla="*/ 146 h 173"/>
                  <a:gd name="T40" fmla="*/ 129 w 137"/>
                  <a:gd name="T41" fmla="*/ 159 h 173"/>
                  <a:gd name="T42" fmla="*/ 114 w 137"/>
                  <a:gd name="T43" fmla="*/ 159 h 173"/>
                  <a:gd name="T44" fmla="*/ 102 w 137"/>
                  <a:gd name="T45" fmla="*/ 165 h 173"/>
                  <a:gd name="T46" fmla="*/ 87 w 137"/>
                  <a:gd name="T47" fmla="*/ 159 h 173"/>
                  <a:gd name="T48" fmla="*/ 73 w 137"/>
                  <a:gd name="T49" fmla="*/ 165 h 173"/>
                  <a:gd name="T50" fmla="*/ 69 w 137"/>
                  <a:gd name="T51" fmla="*/ 161 h 173"/>
                  <a:gd name="T52" fmla="*/ 60 w 137"/>
                  <a:gd name="T53" fmla="*/ 161 h 173"/>
                  <a:gd name="T54" fmla="*/ 56 w 137"/>
                  <a:gd name="T55" fmla="*/ 169 h 173"/>
                  <a:gd name="T56" fmla="*/ 48 w 137"/>
                  <a:gd name="T57" fmla="*/ 173 h 173"/>
                  <a:gd name="T58" fmla="*/ 46 w 137"/>
                  <a:gd name="T59" fmla="*/ 159 h 173"/>
                  <a:gd name="T60" fmla="*/ 46 w 137"/>
                  <a:gd name="T61" fmla="*/ 146 h 173"/>
                  <a:gd name="T62" fmla="*/ 50 w 137"/>
                  <a:gd name="T63" fmla="*/ 125 h 173"/>
                  <a:gd name="T64" fmla="*/ 37 w 137"/>
                  <a:gd name="T65" fmla="*/ 121 h 173"/>
                  <a:gd name="T66" fmla="*/ 33 w 137"/>
                  <a:gd name="T67" fmla="*/ 119 h 173"/>
                  <a:gd name="T68" fmla="*/ 33 w 137"/>
                  <a:gd name="T69" fmla="*/ 100 h 173"/>
                  <a:gd name="T70" fmla="*/ 44 w 137"/>
                  <a:gd name="T71" fmla="*/ 88 h 173"/>
                  <a:gd name="T72" fmla="*/ 35 w 137"/>
                  <a:gd name="T73" fmla="*/ 73 h 173"/>
                  <a:gd name="T74" fmla="*/ 23 w 137"/>
                  <a:gd name="T75" fmla="*/ 71 h 173"/>
                  <a:gd name="T76" fmla="*/ 6 w 137"/>
                  <a:gd name="T77" fmla="*/ 54 h 173"/>
                  <a:gd name="T78" fmla="*/ 0 w 137"/>
                  <a:gd name="T79" fmla="*/ 54 h 173"/>
                  <a:gd name="T80" fmla="*/ 14 w 137"/>
                  <a:gd name="T81" fmla="*/ 34 h 173"/>
                  <a:gd name="T82" fmla="*/ 29 w 137"/>
                  <a:gd name="T83" fmla="*/ 29 h 173"/>
                  <a:gd name="T84" fmla="*/ 31 w 137"/>
                  <a:gd name="T85" fmla="*/ 13 h 173"/>
                  <a:gd name="T86" fmla="*/ 31 w 137"/>
                  <a:gd name="T87" fmla="*/ 11 h 173"/>
                  <a:gd name="T88" fmla="*/ 31 w 137"/>
                  <a:gd name="T89" fmla="*/ 11 h 173"/>
                  <a:gd name="T90" fmla="*/ 60 w 137"/>
                  <a:gd name="T91" fmla="*/ 73 h 173"/>
                  <a:gd name="T92" fmla="*/ 62 w 137"/>
                  <a:gd name="T93" fmla="*/ 81 h 173"/>
                  <a:gd name="T94" fmla="*/ 60 w 137"/>
                  <a:gd name="T95" fmla="*/ 88 h 173"/>
                  <a:gd name="T96" fmla="*/ 58 w 137"/>
                  <a:gd name="T97" fmla="*/ 98 h 173"/>
                  <a:gd name="T98" fmla="*/ 69 w 137"/>
                  <a:gd name="T99" fmla="*/ 98 h 173"/>
                  <a:gd name="T100" fmla="*/ 75 w 137"/>
                  <a:gd name="T101" fmla="*/ 92 h 173"/>
                  <a:gd name="T102" fmla="*/ 81 w 137"/>
                  <a:gd name="T103" fmla="*/ 98 h 173"/>
                  <a:gd name="T104" fmla="*/ 89 w 137"/>
                  <a:gd name="T105" fmla="*/ 98 h 173"/>
                  <a:gd name="T106" fmla="*/ 89 w 137"/>
                  <a:gd name="T107" fmla="*/ 86 h 173"/>
                  <a:gd name="T108" fmla="*/ 98 w 137"/>
                  <a:gd name="T109" fmla="*/ 77 h 173"/>
                  <a:gd name="T110" fmla="*/ 87 w 137"/>
                  <a:gd name="T111" fmla="*/ 69 h 173"/>
                  <a:gd name="T112" fmla="*/ 85 w 137"/>
                  <a:gd name="T113" fmla="*/ 56 h 173"/>
                  <a:gd name="T114" fmla="*/ 73 w 137"/>
                  <a:gd name="T115" fmla="*/ 61 h 173"/>
                  <a:gd name="T116" fmla="*/ 73 w 137"/>
                  <a:gd name="T117" fmla="*/ 73 h 173"/>
                  <a:gd name="T118" fmla="*/ 60 w 137"/>
                  <a:gd name="T119" fmla="*/ 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" h="173">
                    <a:moveTo>
                      <a:pt x="31" y="11"/>
                    </a:moveTo>
                    <a:lnTo>
                      <a:pt x="44" y="11"/>
                    </a:lnTo>
                    <a:lnTo>
                      <a:pt x="56" y="0"/>
                    </a:lnTo>
                    <a:lnTo>
                      <a:pt x="64" y="17"/>
                    </a:lnTo>
                    <a:lnTo>
                      <a:pt x="77" y="19"/>
                    </a:lnTo>
                    <a:lnTo>
                      <a:pt x="94" y="27"/>
                    </a:lnTo>
                    <a:lnTo>
                      <a:pt x="102" y="27"/>
                    </a:lnTo>
                    <a:lnTo>
                      <a:pt x="121" y="36"/>
                    </a:lnTo>
                    <a:lnTo>
                      <a:pt x="137" y="40"/>
                    </a:lnTo>
                    <a:lnTo>
                      <a:pt x="133" y="54"/>
                    </a:lnTo>
                    <a:lnTo>
                      <a:pt x="125" y="69"/>
                    </a:lnTo>
                    <a:lnTo>
                      <a:pt x="121" y="77"/>
                    </a:lnTo>
                    <a:lnTo>
                      <a:pt x="119" y="86"/>
                    </a:lnTo>
                    <a:lnTo>
                      <a:pt x="110" y="92"/>
                    </a:lnTo>
                    <a:lnTo>
                      <a:pt x="114" y="102"/>
                    </a:lnTo>
                    <a:lnTo>
                      <a:pt x="123" y="100"/>
                    </a:lnTo>
                    <a:lnTo>
                      <a:pt x="123" y="117"/>
                    </a:lnTo>
                    <a:lnTo>
                      <a:pt x="137" y="123"/>
                    </a:lnTo>
                    <a:lnTo>
                      <a:pt x="137" y="134"/>
                    </a:lnTo>
                    <a:lnTo>
                      <a:pt x="131" y="146"/>
                    </a:lnTo>
                    <a:lnTo>
                      <a:pt x="129" y="159"/>
                    </a:lnTo>
                    <a:lnTo>
                      <a:pt x="114" y="159"/>
                    </a:lnTo>
                    <a:lnTo>
                      <a:pt x="102" y="165"/>
                    </a:lnTo>
                    <a:lnTo>
                      <a:pt x="87" y="159"/>
                    </a:lnTo>
                    <a:lnTo>
                      <a:pt x="73" y="165"/>
                    </a:lnTo>
                    <a:lnTo>
                      <a:pt x="69" y="161"/>
                    </a:lnTo>
                    <a:lnTo>
                      <a:pt x="60" y="161"/>
                    </a:lnTo>
                    <a:lnTo>
                      <a:pt x="56" y="169"/>
                    </a:lnTo>
                    <a:lnTo>
                      <a:pt x="48" y="173"/>
                    </a:lnTo>
                    <a:lnTo>
                      <a:pt x="46" y="159"/>
                    </a:lnTo>
                    <a:lnTo>
                      <a:pt x="46" y="146"/>
                    </a:lnTo>
                    <a:lnTo>
                      <a:pt x="50" y="125"/>
                    </a:lnTo>
                    <a:lnTo>
                      <a:pt x="37" y="121"/>
                    </a:lnTo>
                    <a:lnTo>
                      <a:pt x="33" y="119"/>
                    </a:lnTo>
                    <a:lnTo>
                      <a:pt x="33" y="100"/>
                    </a:lnTo>
                    <a:lnTo>
                      <a:pt x="44" y="88"/>
                    </a:lnTo>
                    <a:lnTo>
                      <a:pt x="35" y="73"/>
                    </a:lnTo>
                    <a:lnTo>
                      <a:pt x="23" y="71"/>
                    </a:lnTo>
                    <a:lnTo>
                      <a:pt x="6" y="54"/>
                    </a:lnTo>
                    <a:lnTo>
                      <a:pt x="0" y="54"/>
                    </a:lnTo>
                    <a:lnTo>
                      <a:pt x="14" y="34"/>
                    </a:lnTo>
                    <a:lnTo>
                      <a:pt x="29" y="29"/>
                    </a:lnTo>
                    <a:lnTo>
                      <a:pt x="31" y="13"/>
                    </a:lnTo>
                    <a:lnTo>
                      <a:pt x="31" y="11"/>
                    </a:lnTo>
                    <a:lnTo>
                      <a:pt x="31" y="11"/>
                    </a:lnTo>
                    <a:close/>
                    <a:moveTo>
                      <a:pt x="60" y="73"/>
                    </a:moveTo>
                    <a:lnTo>
                      <a:pt x="62" y="81"/>
                    </a:lnTo>
                    <a:lnTo>
                      <a:pt x="60" y="88"/>
                    </a:lnTo>
                    <a:lnTo>
                      <a:pt x="58" y="98"/>
                    </a:lnTo>
                    <a:lnTo>
                      <a:pt x="69" y="98"/>
                    </a:lnTo>
                    <a:lnTo>
                      <a:pt x="75" y="92"/>
                    </a:lnTo>
                    <a:lnTo>
                      <a:pt x="81" y="98"/>
                    </a:lnTo>
                    <a:lnTo>
                      <a:pt x="89" y="98"/>
                    </a:lnTo>
                    <a:lnTo>
                      <a:pt x="89" y="86"/>
                    </a:lnTo>
                    <a:lnTo>
                      <a:pt x="98" y="77"/>
                    </a:lnTo>
                    <a:lnTo>
                      <a:pt x="87" y="69"/>
                    </a:lnTo>
                    <a:lnTo>
                      <a:pt x="85" y="56"/>
                    </a:lnTo>
                    <a:lnTo>
                      <a:pt x="73" y="61"/>
                    </a:lnTo>
                    <a:lnTo>
                      <a:pt x="73" y="73"/>
                    </a:lnTo>
                    <a:lnTo>
                      <a:pt x="60" y="7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48" name="Липецкая обл.">
                <a:extLst>
                  <a:ext uri="{FF2B5EF4-FFF2-40B4-BE49-F238E27FC236}">
                    <a16:creationId xmlns:a16="http://schemas.microsoft.com/office/drawing/2014/main" id="{B27BAFF6-88BB-AF09-92D0-DC19B8F81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424" y="4299898"/>
                <a:ext cx="319260" cy="250508"/>
              </a:xfrm>
              <a:custGeom>
                <a:avLst/>
                <a:gdLst>
                  <a:gd name="T0" fmla="*/ 2 w 125"/>
                  <a:gd name="T1" fmla="*/ 39 h 110"/>
                  <a:gd name="T2" fmla="*/ 21 w 125"/>
                  <a:gd name="T3" fmla="*/ 33 h 110"/>
                  <a:gd name="T4" fmla="*/ 25 w 125"/>
                  <a:gd name="T5" fmla="*/ 29 h 110"/>
                  <a:gd name="T6" fmla="*/ 21 w 125"/>
                  <a:gd name="T7" fmla="*/ 22 h 110"/>
                  <a:gd name="T8" fmla="*/ 31 w 125"/>
                  <a:gd name="T9" fmla="*/ 14 h 110"/>
                  <a:gd name="T10" fmla="*/ 37 w 125"/>
                  <a:gd name="T11" fmla="*/ 2 h 110"/>
                  <a:gd name="T12" fmla="*/ 52 w 125"/>
                  <a:gd name="T13" fmla="*/ 0 h 110"/>
                  <a:gd name="T14" fmla="*/ 60 w 125"/>
                  <a:gd name="T15" fmla="*/ 14 h 110"/>
                  <a:gd name="T16" fmla="*/ 71 w 125"/>
                  <a:gd name="T17" fmla="*/ 14 h 110"/>
                  <a:gd name="T18" fmla="*/ 75 w 125"/>
                  <a:gd name="T19" fmla="*/ 4 h 110"/>
                  <a:gd name="T20" fmla="*/ 87 w 125"/>
                  <a:gd name="T21" fmla="*/ 4 h 110"/>
                  <a:gd name="T22" fmla="*/ 94 w 125"/>
                  <a:gd name="T23" fmla="*/ 0 h 110"/>
                  <a:gd name="T24" fmla="*/ 100 w 125"/>
                  <a:gd name="T25" fmla="*/ 2 h 110"/>
                  <a:gd name="T26" fmla="*/ 100 w 125"/>
                  <a:gd name="T27" fmla="*/ 12 h 110"/>
                  <a:gd name="T28" fmla="*/ 102 w 125"/>
                  <a:gd name="T29" fmla="*/ 20 h 110"/>
                  <a:gd name="T30" fmla="*/ 112 w 125"/>
                  <a:gd name="T31" fmla="*/ 14 h 110"/>
                  <a:gd name="T32" fmla="*/ 123 w 125"/>
                  <a:gd name="T33" fmla="*/ 25 h 110"/>
                  <a:gd name="T34" fmla="*/ 125 w 125"/>
                  <a:gd name="T35" fmla="*/ 43 h 110"/>
                  <a:gd name="T36" fmla="*/ 121 w 125"/>
                  <a:gd name="T37" fmla="*/ 43 h 110"/>
                  <a:gd name="T38" fmla="*/ 100 w 125"/>
                  <a:gd name="T39" fmla="*/ 62 h 110"/>
                  <a:gd name="T40" fmla="*/ 87 w 125"/>
                  <a:gd name="T41" fmla="*/ 70 h 110"/>
                  <a:gd name="T42" fmla="*/ 92 w 125"/>
                  <a:gd name="T43" fmla="*/ 77 h 110"/>
                  <a:gd name="T44" fmla="*/ 92 w 125"/>
                  <a:gd name="T45" fmla="*/ 93 h 110"/>
                  <a:gd name="T46" fmla="*/ 96 w 125"/>
                  <a:gd name="T47" fmla="*/ 97 h 110"/>
                  <a:gd name="T48" fmla="*/ 94 w 125"/>
                  <a:gd name="T49" fmla="*/ 110 h 110"/>
                  <a:gd name="T50" fmla="*/ 73 w 125"/>
                  <a:gd name="T51" fmla="*/ 110 h 110"/>
                  <a:gd name="T52" fmla="*/ 67 w 125"/>
                  <a:gd name="T53" fmla="*/ 100 h 110"/>
                  <a:gd name="T54" fmla="*/ 54 w 125"/>
                  <a:gd name="T55" fmla="*/ 95 h 110"/>
                  <a:gd name="T56" fmla="*/ 48 w 125"/>
                  <a:gd name="T57" fmla="*/ 93 h 110"/>
                  <a:gd name="T58" fmla="*/ 50 w 125"/>
                  <a:gd name="T59" fmla="*/ 79 h 110"/>
                  <a:gd name="T60" fmla="*/ 35 w 125"/>
                  <a:gd name="T61" fmla="*/ 75 h 110"/>
                  <a:gd name="T62" fmla="*/ 29 w 125"/>
                  <a:gd name="T63" fmla="*/ 62 h 110"/>
                  <a:gd name="T64" fmla="*/ 17 w 125"/>
                  <a:gd name="T65" fmla="*/ 64 h 110"/>
                  <a:gd name="T66" fmla="*/ 17 w 125"/>
                  <a:gd name="T67" fmla="*/ 64 h 110"/>
                  <a:gd name="T68" fmla="*/ 0 w 125"/>
                  <a:gd name="T69" fmla="*/ 50 h 110"/>
                  <a:gd name="T70" fmla="*/ 2 w 125"/>
                  <a:gd name="T71" fmla="*/ 3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5" h="110">
                    <a:moveTo>
                      <a:pt x="2" y="39"/>
                    </a:moveTo>
                    <a:lnTo>
                      <a:pt x="21" y="33"/>
                    </a:lnTo>
                    <a:lnTo>
                      <a:pt x="25" y="29"/>
                    </a:lnTo>
                    <a:lnTo>
                      <a:pt x="21" y="22"/>
                    </a:lnTo>
                    <a:lnTo>
                      <a:pt x="31" y="14"/>
                    </a:lnTo>
                    <a:lnTo>
                      <a:pt x="37" y="2"/>
                    </a:lnTo>
                    <a:lnTo>
                      <a:pt x="52" y="0"/>
                    </a:lnTo>
                    <a:lnTo>
                      <a:pt x="60" y="14"/>
                    </a:lnTo>
                    <a:lnTo>
                      <a:pt x="71" y="14"/>
                    </a:lnTo>
                    <a:lnTo>
                      <a:pt x="75" y="4"/>
                    </a:lnTo>
                    <a:lnTo>
                      <a:pt x="87" y="4"/>
                    </a:lnTo>
                    <a:lnTo>
                      <a:pt x="94" y="0"/>
                    </a:lnTo>
                    <a:lnTo>
                      <a:pt x="100" y="2"/>
                    </a:lnTo>
                    <a:lnTo>
                      <a:pt x="100" y="12"/>
                    </a:lnTo>
                    <a:lnTo>
                      <a:pt x="102" y="20"/>
                    </a:lnTo>
                    <a:lnTo>
                      <a:pt x="112" y="14"/>
                    </a:lnTo>
                    <a:lnTo>
                      <a:pt x="123" y="25"/>
                    </a:lnTo>
                    <a:lnTo>
                      <a:pt x="125" y="43"/>
                    </a:lnTo>
                    <a:lnTo>
                      <a:pt x="121" y="43"/>
                    </a:lnTo>
                    <a:lnTo>
                      <a:pt x="100" y="62"/>
                    </a:lnTo>
                    <a:lnTo>
                      <a:pt x="87" y="70"/>
                    </a:lnTo>
                    <a:lnTo>
                      <a:pt x="92" y="77"/>
                    </a:lnTo>
                    <a:lnTo>
                      <a:pt x="92" y="93"/>
                    </a:lnTo>
                    <a:lnTo>
                      <a:pt x="96" y="97"/>
                    </a:lnTo>
                    <a:lnTo>
                      <a:pt x="94" y="110"/>
                    </a:lnTo>
                    <a:lnTo>
                      <a:pt x="73" y="110"/>
                    </a:lnTo>
                    <a:lnTo>
                      <a:pt x="67" y="100"/>
                    </a:lnTo>
                    <a:lnTo>
                      <a:pt x="54" y="95"/>
                    </a:lnTo>
                    <a:lnTo>
                      <a:pt x="48" y="93"/>
                    </a:lnTo>
                    <a:lnTo>
                      <a:pt x="50" y="79"/>
                    </a:lnTo>
                    <a:lnTo>
                      <a:pt x="35" y="75"/>
                    </a:lnTo>
                    <a:lnTo>
                      <a:pt x="29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0" y="50"/>
                    </a:lnTo>
                    <a:lnTo>
                      <a:pt x="2" y="3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49" name="Курская  обл.">
                <a:extLst>
                  <a:ext uri="{FF2B5EF4-FFF2-40B4-BE49-F238E27FC236}">
                    <a16:creationId xmlns:a16="http://schemas.microsoft.com/office/drawing/2014/main" id="{02FB1F80-C815-D5EE-01BF-56C001758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380" y="4183754"/>
                <a:ext cx="352463" cy="314273"/>
              </a:xfrm>
              <a:custGeom>
                <a:avLst/>
                <a:gdLst>
                  <a:gd name="T0" fmla="*/ 4 w 66"/>
                  <a:gd name="T1" fmla="*/ 42 h 66"/>
                  <a:gd name="T2" fmla="*/ 6 w 66"/>
                  <a:gd name="T3" fmla="*/ 40 h 66"/>
                  <a:gd name="T4" fmla="*/ 8 w 66"/>
                  <a:gd name="T5" fmla="*/ 28 h 66"/>
                  <a:gd name="T6" fmla="*/ 2 w 66"/>
                  <a:gd name="T7" fmla="*/ 20 h 66"/>
                  <a:gd name="T8" fmla="*/ 5 w 66"/>
                  <a:gd name="T9" fmla="*/ 8 h 66"/>
                  <a:gd name="T10" fmla="*/ 11 w 66"/>
                  <a:gd name="T11" fmla="*/ 7 h 66"/>
                  <a:gd name="T12" fmla="*/ 14 w 66"/>
                  <a:gd name="T13" fmla="*/ 0 h 66"/>
                  <a:gd name="T14" fmla="*/ 19 w 66"/>
                  <a:gd name="T15" fmla="*/ 0 h 66"/>
                  <a:gd name="T16" fmla="*/ 25 w 66"/>
                  <a:gd name="T17" fmla="*/ 1 h 66"/>
                  <a:gd name="T18" fmla="*/ 30 w 66"/>
                  <a:gd name="T19" fmla="*/ 3 h 66"/>
                  <a:gd name="T20" fmla="*/ 37 w 66"/>
                  <a:gd name="T21" fmla="*/ 7 h 66"/>
                  <a:gd name="T22" fmla="*/ 39 w 66"/>
                  <a:gd name="T23" fmla="*/ 15 h 66"/>
                  <a:gd name="T24" fmla="*/ 43 w 66"/>
                  <a:gd name="T25" fmla="*/ 15 h 66"/>
                  <a:gd name="T26" fmla="*/ 46 w 66"/>
                  <a:gd name="T27" fmla="*/ 22 h 66"/>
                  <a:gd name="T28" fmla="*/ 50 w 66"/>
                  <a:gd name="T29" fmla="*/ 31 h 66"/>
                  <a:gd name="T30" fmla="*/ 51 w 66"/>
                  <a:gd name="T31" fmla="*/ 38 h 66"/>
                  <a:gd name="T32" fmla="*/ 59 w 66"/>
                  <a:gd name="T33" fmla="*/ 43 h 66"/>
                  <a:gd name="T34" fmla="*/ 58 w 66"/>
                  <a:gd name="T35" fmla="*/ 48 h 66"/>
                  <a:gd name="T36" fmla="*/ 66 w 66"/>
                  <a:gd name="T37" fmla="*/ 55 h 66"/>
                  <a:gd name="T38" fmla="*/ 62 w 66"/>
                  <a:gd name="T39" fmla="*/ 57 h 66"/>
                  <a:gd name="T40" fmla="*/ 58 w 66"/>
                  <a:gd name="T41" fmla="*/ 56 h 66"/>
                  <a:gd name="T42" fmla="*/ 55 w 66"/>
                  <a:gd name="T43" fmla="*/ 58 h 66"/>
                  <a:gd name="T44" fmla="*/ 54 w 66"/>
                  <a:gd name="T45" fmla="*/ 64 h 66"/>
                  <a:gd name="T46" fmla="*/ 52 w 66"/>
                  <a:gd name="T47" fmla="*/ 64 h 66"/>
                  <a:gd name="T48" fmla="*/ 51 w 66"/>
                  <a:gd name="T49" fmla="*/ 66 h 66"/>
                  <a:gd name="T50" fmla="*/ 45 w 66"/>
                  <a:gd name="T51" fmla="*/ 57 h 66"/>
                  <a:gd name="T52" fmla="*/ 34 w 66"/>
                  <a:gd name="T53" fmla="*/ 50 h 66"/>
                  <a:gd name="T54" fmla="*/ 24 w 66"/>
                  <a:gd name="T55" fmla="*/ 50 h 66"/>
                  <a:gd name="T56" fmla="*/ 22 w 66"/>
                  <a:gd name="T57" fmla="*/ 44 h 66"/>
                  <a:gd name="T58" fmla="*/ 17 w 66"/>
                  <a:gd name="T59" fmla="*/ 39 h 66"/>
                  <a:gd name="T60" fmla="*/ 16 w 66"/>
                  <a:gd name="T61" fmla="*/ 43 h 66"/>
                  <a:gd name="T62" fmla="*/ 10 w 66"/>
                  <a:gd name="T63" fmla="*/ 43 h 66"/>
                  <a:gd name="T64" fmla="*/ 4 w 66"/>
                  <a:gd name="T65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6" h="66">
                    <a:moveTo>
                      <a:pt x="4" y="42"/>
                    </a:moveTo>
                    <a:cubicBezTo>
                      <a:pt x="5" y="41"/>
                      <a:pt x="6" y="40"/>
                      <a:pt x="6" y="40"/>
                    </a:cubicBezTo>
                    <a:cubicBezTo>
                      <a:pt x="8" y="38"/>
                      <a:pt x="8" y="31"/>
                      <a:pt x="8" y="28"/>
                    </a:cubicBezTo>
                    <a:cubicBezTo>
                      <a:pt x="8" y="25"/>
                      <a:pt x="4" y="22"/>
                      <a:pt x="2" y="20"/>
                    </a:cubicBezTo>
                    <a:cubicBezTo>
                      <a:pt x="0" y="18"/>
                      <a:pt x="3" y="12"/>
                      <a:pt x="5" y="8"/>
                    </a:cubicBezTo>
                    <a:cubicBezTo>
                      <a:pt x="7" y="4"/>
                      <a:pt x="8" y="5"/>
                      <a:pt x="11" y="7"/>
                    </a:cubicBezTo>
                    <a:cubicBezTo>
                      <a:pt x="14" y="9"/>
                      <a:pt x="12" y="3"/>
                      <a:pt x="14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2" y="57"/>
                      <a:pt x="62" y="57"/>
                      <a:pt x="62" y="57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0" y="43"/>
                      <a:pt x="10" y="43"/>
                      <a:pt x="10" y="43"/>
                    </a:cubicBezTo>
                    <a:lnTo>
                      <a:pt x="4" y="4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0" name="Костромская обл.">
                <a:extLst>
                  <a:ext uri="{FF2B5EF4-FFF2-40B4-BE49-F238E27FC236}">
                    <a16:creationId xmlns:a16="http://schemas.microsoft.com/office/drawing/2014/main" id="{F4C353EB-BDB3-5462-B358-17C3142CF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323" y="3858094"/>
                <a:ext cx="633411" cy="316551"/>
              </a:xfrm>
              <a:custGeom>
                <a:avLst/>
                <a:gdLst>
                  <a:gd name="T0" fmla="*/ 56 w 248"/>
                  <a:gd name="T1" fmla="*/ 12 h 139"/>
                  <a:gd name="T2" fmla="*/ 83 w 248"/>
                  <a:gd name="T3" fmla="*/ 2 h 139"/>
                  <a:gd name="T4" fmla="*/ 104 w 248"/>
                  <a:gd name="T5" fmla="*/ 6 h 139"/>
                  <a:gd name="T6" fmla="*/ 116 w 248"/>
                  <a:gd name="T7" fmla="*/ 0 h 139"/>
                  <a:gd name="T8" fmla="*/ 131 w 248"/>
                  <a:gd name="T9" fmla="*/ 23 h 139"/>
                  <a:gd name="T10" fmla="*/ 148 w 248"/>
                  <a:gd name="T11" fmla="*/ 27 h 139"/>
                  <a:gd name="T12" fmla="*/ 162 w 248"/>
                  <a:gd name="T13" fmla="*/ 41 h 139"/>
                  <a:gd name="T14" fmla="*/ 166 w 248"/>
                  <a:gd name="T15" fmla="*/ 52 h 139"/>
                  <a:gd name="T16" fmla="*/ 189 w 248"/>
                  <a:gd name="T17" fmla="*/ 62 h 139"/>
                  <a:gd name="T18" fmla="*/ 200 w 248"/>
                  <a:gd name="T19" fmla="*/ 81 h 139"/>
                  <a:gd name="T20" fmla="*/ 208 w 248"/>
                  <a:gd name="T21" fmla="*/ 75 h 139"/>
                  <a:gd name="T22" fmla="*/ 221 w 248"/>
                  <a:gd name="T23" fmla="*/ 79 h 139"/>
                  <a:gd name="T24" fmla="*/ 231 w 248"/>
                  <a:gd name="T25" fmla="*/ 62 h 139"/>
                  <a:gd name="T26" fmla="*/ 248 w 248"/>
                  <a:gd name="T27" fmla="*/ 79 h 139"/>
                  <a:gd name="T28" fmla="*/ 242 w 248"/>
                  <a:gd name="T29" fmla="*/ 85 h 139"/>
                  <a:gd name="T30" fmla="*/ 239 w 248"/>
                  <a:gd name="T31" fmla="*/ 121 h 139"/>
                  <a:gd name="T32" fmla="*/ 219 w 248"/>
                  <a:gd name="T33" fmla="*/ 121 h 139"/>
                  <a:gd name="T34" fmla="*/ 208 w 248"/>
                  <a:gd name="T35" fmla="*/ 127 h 139"/>
                  <a:gd name="T36" fmla="*/ 202 w 248"/>
                  <a:gd name="T37" fmla="*/ 123 h 139"/>
                  <a:gd name="T38" fmla="*/ 185 w 248"/>
                  <a:gd name="T39" fmla="*/ 127 h 139"/>
                  <a:gd name="T40" fmla="*/ 175 w 248"/>
                  <a:gd name="T41" fmla="*/ 139 h 139"/>
                  <a:gd name="T42" fmla="*/ 171 w 248"/>
                  <a:gd name="T43" fmla="*/ 133 h 139"/>
                  <a:gd name="T44" fmla="*/ 152 w 248"/>
                  <a:gd name="T45" fmla="*/ 133 h 139"/>
                  <a:gd name="T46" fmla="*/ 141 w 248"/>
                  <a:gd name="T47" fmla="*/ 116 h 139"/>
                  <a:gd name="T48" fmla="*/ 131 w 248"/>
                  <a:gd name="T49" fmla="*/ 114 h 139"/>
                  <a:gd name="T50" fmla="*/ 116 w 248"/>
                  <a:gd name="T51" fmla="*/ 125 h 139"/>
                  <a:gd name="T52" fmla="*/ 106 w 248"/>
                  <a:gd name="T53" fmla="*/ 123 h 139"/>
                  <a:gd name="T54" fmla="*/ 102 w 248"/>
                  <a:gd name="T55" fmla="*/ 131 h 139"/>
                  <a:gd name="T56" fmla="*/ 94 w 248"/>
                  <a:gd name="T57" fmla="*/ 127 h 139"/>
                  <a:gd name="T58" fmla="*/ 83 w 248"/>
                  <a:gd name="T59" fmla="*/ 127 h 139"/>
                  <a:gd name="T60" fmla="*/ 85 w 248"/>
                  <a:gd name="T61" fmla="*/ 112 h 139"/>
                  <a:gd name="T62" fmla="*/ 69 w 248"/>
                  <a:gd name="T63" fmla="*/ 102 h 139"/>
                  <a:gd name="T64" fmla="*/ 73 w 248"/>
                  <a:gd name="T65" fmla="*/ 87 h 139"/>
                  <a:gd name="T66" fmla="*/ 58 w 248"/>
                  <a:gd name="T67" fmla="*/ 87 h 139"/>
                  <a:gd name="T68" fmla="*/ 44 w 248"/>
                  <a:gd name="T69" fmla="*/ 75 h 139"/>
                  <a:gd name="T70" fmla="*/ 41 w 248"/>
                  <a:gd name="T71" fmla="*/ 64 h 139"/>
                  <a:gd name="T72" fmla="*/ 35 w 248"/>
                  <a:gd name="T73" fmla="*/ 64 h 139"/>
                  <a:gd name="T74" fmla="*/ 27 w 248"/>
                  <a:gd name="T75" fmla="*/ 73 h 139"/>
                  <a:gd name="T76" fmla="*/ 19 w 248"/>
                  <a:gd name="T77" fmla="*/ 68 h 139"/>
                  <a:gd name="T78" fmla="*/ 8 w 248"/>
                  <a:gd name="T79" fmla="*/ 68 h 139"/>
                  <a:gd name="T80" fmla="*/ 0 w 248"/>
                  <a:gd name="T81" fmla="*/ 54 h 139"/>
                  <a:gd name="T82" fmla="*/ 2 w 248"/>
                  <a:gd name="T83" fmla="*/ 50 h 139"/>
                  <a:gd name="T84" fmla="*/ 12 w 248"/>
                  <a:gd name="T85" fmla="*/ 50 h 139"/>
                  <a:gd name="T86" fmla="*/ 27 w 248"/>
                  <a:gd name="T87" fmla="*/ 33 h 139"/>
                  <a:gd name="T88" fmla="*/ 35 w 248"/>
                  <a:gd name="T89" fmla="*/ 35 h 139"/>
                  <a:gd name="T90" fmla="*/ 39 w 248"/>
                  <a:gd name="T91" fmla="*/ 25 h 139"/>
                  <a:gd name="T92" fmla="*/ 54 w 248"/>
                  <a:gd name="T93" fmla="*/ 25 h 139"/>
                  <a:gd name="T94" fmla="*/ 56 w 248"/>
                  <a:gd name="T95" fmla="*/ 1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8" h="139">
                    <a:moveTo>
                      <a:pt x="56" y="12"/>
                    </a:moveTo>
                    <a:lnTo>
                      <a:pt x="83" y="2"/>
                    </a:lnTo>
                    <a:lnTo>
                      <a:pt x="104" y="6"/>
                    </a:lnTo>
                    <a:lnTo>
                      <a:pt x="116" y="0"/>
                    </a:lnTo>
                    <a:lnTo>
                      <a:pt x="131" y="23"/>
                    </a:lnTo>
                    <a:lnTo>
                      <a:pt x="148" y="27"/>
                    </a:lnTo>
                    <a:lnTo>
                      <a:pt x="162" y="41"/>
                    </a:lnTo>
                    <a:lnTo>
                      <a:pt x="166" y="52"/>
                    </a:lnTo>
                    <a:lnTo>
                      <a:pt x="189" y="62"/>
                    </a:lnTo>
                    <a:lnTo>
                      <a:pt x="200" y="81"/>
                    </a:lnTo>
                    <a:lnTo>
                      <a:pt x="208" y="75"/>
                    </a:lnTo>
                    <a:lnTo>
                      <a:pt x="221" y="79"/>
                    </a:lnTo>
                    <a:lnTo>
                      <a:pt x="231" y="62"/>
                    </a:lnTo>
                    <a:lnTo>
                      <a:pt x="248" y="79"/>
                    </a:lnTo>
                    <a:lnTo>
                      <a:pt x="242" y="85"/>
                    </a:lnTo>
                    <a:lnTo>
                      <a:pt x="239" y="121"/>
                    </a:lnTo>
                    <a:lnTo>
                      <a:pt x="219" y="121"/>
                    </a:lnTo>
                    <a:lnTo>
                      <a:pt x="208" y="127"/>
                    </a:lnTo>
                    <a:lnTo>
                      <a:pt x="202" y="123"/>
                    </a:lnTo>
                    <a:lnTo>
                      <a:pt x="185" y="127"/>
                    </a:lnTo>
                    <a:lnTo>
                      <a:pt x="175" y="139"/>
                    </a:lnTo>
                    <a:lnTo>
                      <a:pt x="171" y="133"/>
                    </a:lnTo>
                    <a:lnTo>
                      <a:pt x="152" y="133"/>
                    </a:lnTo>
                    <a:lnTo>
                      <a:pt x="141" y="116"/>
                    </a:lnTo>
                    <a:lnTo>
                      <a:pt x="131" y="114"/>
                    </a:lnTo>
                    <a:lnTo>
                      <a:pt x="116" y="125"/>
                    </a:lnTo>
                    <a:lnTo>
                      <a:pt x="106" y="123"/>
                    </a:lnTo>
                    <a:lnTo>
                      <a:pt x="102" y="131"/>
                    </a:lnTo>
                    <a:lnTo>
                      <a:pt x="94" y="127"/>
                    </a:lnTo>
                    <a:lnTo>
                      <a:pt x="83" y="127"/>
                    </a:lnTo>
                    <a:lnTo>
                      <a:pt x="85" y="112"/>
                    </a:lnTo>
                    <a:lnTo>
                      <a:pt x="69" y="102"/>
                    </a:lnTo>
                    <a:lnTo>
                      <a:pt x="73" y="87"/>
                    </a:lnTo>
                    <a:lnTo>
                      <a:pt x="58" y="87"/>
                    </a:lnTo>
                    <a:lnTo>
                      <a:pt x="44" y="75"/>
                    </a:lnTo>
                    <a:lnTo>
                      <a:pt x="41" y="64"/>
                    </a:lnTo>
                    <a:lnTo>
                      <a:pt x="35" y="64"/>
                    </a:lnTo>
                    <a:lnTo>
                      <a:pt x="27" y="73"/>
                    </a:lnTo>
                    <a:lnTo>
                      <a:pt x="19" y="68"/>
                    </a:lnTo>
                    <a:lnTo>
                      <a:pt x="8" y="68"/>
                    </a:lnTo>
                    <a:lnTo>
                      <a:pt x="0" y="54"/>
                    </a:lnTo>
                    <a:lnTo>
                      <a:pt x="2" y="50"/>
                    </a:lnTo>
                    <a:lnTo>
                      <a:pt x="12" y="50"/>
                    </a:lnTo>
                    <a:lnTo>
                      <a:pt x="27" y="33"/>
                    </a:lnTo>
                    <a:lnTo>
                      <a:pt x="35" y="35"/>
                    </a:lnTo>
                    <a:lnTo>
                      <a:pt x="39" y="25"/>
                    </a:lnTo>
                    <a:lnTo>
                      <a:pt x="54" y="25"/>
                    </a:lnTo>
                    <a:lnTo>
                      <a:pt x="56" y="1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1" name="Калужская обл.">
                <a:extLst>
                  <a:ext uri="{FF2B5EF4-FFF2-40B4-BE49-F238E27FC236}">
                    <a16:creationId xmlns:a16="http://schemas.microsoft.com/office/drawing/2014/main" id="{6AB00A86-B592-DB25-2FE3-DAE85B752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572" y="3915028"/>
                <a:ext cx="362679" cy="218625"/>
              </a:xfrm>
              <a:custGeom>
                <a:avLst/>
                <a:gdLst>
                  <a:gd name="T0" fmla="*/ 0 w 142"/>
                  <a:gd name="T1" fmla="*/ 14 h 96"/>
                  <a:gd name="T2" fmla="*/ 4 w 142"/>
                  <a:gd name="T3" fmla="*/ 10 h 96"/>
                  <a:gd name="T4" fmla="*/ 12 w 142"/>
                  <a:gd name="T5" fmla="*/ 8 h 96"/>
                  <a:gd name="T6" fmla="*/ 19 w 142"/>
                  <a:gd name="T7" fmla="*/ 0 h 96"/>
                  <a:gd name="T8" fmla="*/ 31 w 142"/>
                  <a:gd name="T9" fmla="*/ 0 h 96"/>
                  <a:gd name="T10" fmla="*/ 40 w 142"/>
                  <a:gd name="T11" fmla="*/ 16 h 96"/>
                  <a:gd name="T12" fmla="*/ 50 w 142"/>
                  <a:gd name="T13" fmla="*/ 12 h 96"/>
                  <a:gd name="T14" fmla="*/ 65 w 142"/>
                  <a:gd name="T15" fmla="*/ 25 h 96"/>
                  <a:gd name="T16" fmla="*/ 81 w 142"/>
                  <a:gd name="T17" fmla="*/ 14 h 96"/>
                  <a:gd name="T18" fmla="*/ 104 w 142"/>
                  <a:gd name="T19" fmla="*/ 16 h 96"/>
                  <a:gd name="T20" fmla="*/ 121 w 142"/>
                  <a:gd name="T21" fmla="*/ 33 h 96"/>
                  <a:gd name="T22" fmla="*/ 133 w 142"/>
                  <a:gd name="T23" fmla="*/ 35 h 96"/>
                  <a:gd name="T24" fmla="*/ 142 w 142"/>
                  <a:gd name="T25" fmla="*/ 50 h 96"/>
                  <a:gd name="T26" fmla="*/ 131 w 142"/>
                  <a:gd name="T27" fmla="*/ 62 h 96"/>
                  <a:gd name="T28" fmla="*/ 131 w 142"/>
                  <a:gd name="T29" fmla="*/ 81 h 96"/>
                  <a:gd name="T30" fmla="*/ 127 w 142"/>
                  <a:gd name="T31" fmla="*/ 77 h 96"/>
                  <a:gd name="T32" fmla="*/ 123 w 142"/>
                  <a:gd name="T33" fmla="*/ 83 h 96"/>
                  <a:gd name="T34" fmla="*/ 112 w 142"/>
                  <a:gd name="T35" fmla="*/ 73 h 96"/>
                  <a:gd name="T36" fmla="*/ 104 w 142"/>
                  <a:gd name="T37" fmla="*/ 75 h 96"/>
                  <a:gd name="T38" fmla="*/ 104 w 142"/>
                  <a:gd name="T39" fmla="*/ 87 h 96"/>
                  <a:gd name="T40" fmla="*/ 98 w 142"/>
                  <a:gd name="T41" fmla="*/ 87 h 96"/>
                  <a:gd name="T42" fmla="*/ 81 w 142"/>
                  <a:gd name="T43" fmla="*/ 75 h 96"/>
                  <a:gd name="T44" fmla="*/ 71 w 142"/>
                  <a:gd name="T45" fmla="*/ 77 h 96"/>
                  <a:gd name="T46" fmla="*/ 67 w 142"/>
                  <a:gd name="T47" fmla="*/ 85 h 96"/>
                  <a:gd name="T48" fmla="*/ 54 w 142"/>
                  <a:gd name="T49" fmla="*/ 83 h 96"/>
                  <a:gd name="T50" fmla="*/ 44 w 142"/>
                  <a:gd name="T51" fmla="*/ 96 h 96"/>
                  <a:gd name="T52" fmla="*/ 42 w 142"/>
                  <a:gd name="T53" fmla="*/ 93 h 96"/>
                  <a:gd name="T54" fmla="*/ 27 w 142"/>
                  <a:gd name="T55" fmla="*/ 93 h 96"/>
                  <a:gd name="T56" fmla="*/ 12 w 142"/>
                  <a:gd name="T57" fmla="*/ 87 h 96"/>
                  <a:gd name="T58" fmla="*/ 12 w 142"/>
                  <a:gd name="T59" fmla="*/ 79 h 96"/>
                  <a:gd name="T60" fmla="*/ 2 w 142"/>
                  <a:gd name="T61" fmla="*/ 68 h 96"/>
                  <a:gd name="T62" fmla="*/ 0 w 142"/>
                  <a:gd name="T63" fmla="*/ 60 h 96"/>
                  <a:gd name="T64" fmla="*/ 8 w 142"/>
                  <a:gd name="T65" fmla="*/ 54 h 96"/>
                  <a:gd name="T66" fmla="*/ 8 w 142"/>
                  <a:gd name="T67" fmla="*/ 41 h 96"/>
                  <a:gd name="T68" fmla="*/ 6 w 142"/>
                  <a:gd name="T69" fmla="*/ 31 h 96"/>
                  <a:gd name="T70" fmla="*/ 4 w 142"/>
                  <a:gd name="T71" fmla="*/ 14 h 96"/>
                  <a:gd name="T72" fmla="*/ 0 w 142"/>
                  <a:gd name="T73" fmla="*/ 1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2" h="96">
                    <a:moveTo>
                      <a:pt x="0" y="14"/>
                    </a:moveTo>
                    <a:lnTo>
                      <a:pt x="4" y="10"/>
                    </a:lnTo>
                    <a:lnTo>
                      <a:pt x="12" y="8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40" y="16"/>
                    </a:lnTo>
                    <a:lnTo>
                      <a:pt x="50" y="12"/>
                    </a:lnTo>
                    <a:lnTo>
                      <a:pt x="65" y="25"/>
                    </a:lnTo>
                    <a:lnTo>
                      <a:pt x="81" y="14"/>
                    </a:lnTo>
                    <a:lnTo>
                      <a:pt x="104" y="16"/>
                    </a:lnTo>
                    <a:lnTo>
                      <a:pt x="121" y="33"/>
                    </a:lnTo>
                    <a:lnTo>
                      <a:pt x="133" y="35"/>
                    </a:lnTo>
                    <a:lnTo>
                      <a:pt x="142" y="50"/>
                    </a:lnTo>
                    <a:lnTo>
                      <a:pt x="131" y="62"/>
                    </a:lnTo>
                    <a:lnTo>
                      <a:pt x="131" y="81"/>
                    </a:lnTo>
                    <a:lnTo>
                      <a:pt x="127" y="77"/>
                    </a:lnTo>
                    <a:lnTo>
                      <a:pt x="123" y="83"/>
                    </a:lnTo>
                    <a:lnTo>
                      <a:pt x="112" y="73"/>
                    </a:lnTo>
                    <a:lnTo>
                      <a:pt x="104" y="75"/>
                    </a:lnTo>
                    <a:lnTo>
                      <a:pt x="104" y="87"/>
                    </a:lnTo>
                    <a:lnTo>
                      <a:pt x="98" y="87"/>
                    </a:lnTo>
                    <a:lnTo>
                      <a:pt x="81" y="75"/>
                    </a:lnTo>
                    <a:lnTo>
                      <a:pt x="71" y="77"/>
                    </a:lnTo>
                    <a:lnTo>
                      <a:pt x="67" y="85"/>
                    </a:lnTo>
                    <a:lnTo>
                      <a:pt x="54" y="83"/>
                    </a:lnTo>
                    <a:lnTo>
                      <a:pt x="44" y="96"/>
                    </a:lnTo>
                    <a:lnTo>
                      <a:pt x="42" y="93"/>
                    </a:lnTo>
                    <a:lnTo>
                      <a:pt x="27" y="93"/>
                    </a:lnTo>
                    <a:lnTo>
                      <a:pt x="12" y="87"/>
                    </a:lnTo>
                    <a:lnTo>
                      <a:pt x="12" y="79"/>
                    </a:lnTo>
                    <a:lnTo>
                      <a:pt x="2" y="68"/>
                    </a:lnTo>
                    <a:lnTo>
                      <a:pt x="0" y="60"/>
                    </a:lnTo>
                    <a:lnTo>
                      <a:pt x="8" y="54"/>
                    </a:lnTo>
                    <a:lnTo>
                      <a:pt x="8" y="41"/>
                    </a:lnTo>
                    <a:lnTo>
                      <a:pt x="6" y="31"/>
                    </a:lnTo>
                    <a:lnTo>
                      <a:pt x="4" y="14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2" name="Ивановская обл.">
                <a:extLst>
                  <a:ext uri="{FF2B5EF4-FFF2-40B4-BE49-F238E27FC236}">
                    <a16:creationId xmlns:a16="http://schemas.microsoft.com/office/drawing/2014/main" id="{9CA87D8C-285F-6116-B0E5-026F7C797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619" y="3971961"/>
                <a:ext cx="344801" cy="268726"/>
              </a:xfrm>
              <a:custGeom>
                <a:avLst/>
                <a:gdLst>
                  <a:gd name="T0" fmla="*/ 133 w 135"/>
                  <a:gd name="T1" fmla="*/ 77 h 118"/>
                  <a:gd name="T2" fmla="*/ 116 w 135"/>
                  <a:gd name="T3" fmla="*/ 77 h 118"/>
                  <a:gd name="T4" fmla="*/ 116 w 135"/>
                  <a:gd name="T5" fmla="*/ 89 h 118"/>
                  <a:gd name="T6" fmla="*/ 100 w 135"/>
                  <a:gd name="T7" fmla="*/ 89 h 118"/>
                  <a:gd name="T8" fmla="*/ 89 w 135"/>
                  <a:gd name="T9" fmla="*/ 79 h 118"/>
                  <a:gd name="T10" fmla="*/ 81 w 135"/>
                  <a:gd name="T11" fmla="*/ 87 h 118"/>
                  <a:gd name="T12" fmla="*/ 77 w 135"/>
                  <a:gd name="T13" fmla="*/ 102 h 118"/>
                  <a:gd name="T14" fmla="*/ 66 w 135"/>
                  <a:gd name="T15" fmla="*/ 112 h 118"/>
                  <a:gd name="T16" fmla="*/ 50 w 135"/>
                  <a:gd name="T17" fmla="*/ 114 h 118"/>
                  <a:gd name="T18" fmla="*/ 37 w 135"/>
                  <a:gd name="T19" fmla="*/ 118 h 118"/>
                  <a:gd name="T20" fmla="*/ 41 w 135"/>
                  <a:gd name="T21" fmla="*/ 116 h 118"/>
                  <a:gd name="T22" fmla="*/ 48 w 135"/>
                  <a:gd name="T23" fmla="*/ 75 h 118"/>
                  <a:gd name="T24" fmla="*/ 21 w 135"/>
                  <a:gd name="T25" fmla="*/ 46 h 118"/>
                  <a:gd name="T26" fmla="*/ 4 w 135"/>
                  <a:gd name="T27" fmla="*/ 41 h 118"/>
                  <a:gd name="T28" fmla="*/ 4 w 135"/>
                  <a:gd name="T29" fmla="*/ 31 h 118"/>
                  <a:gd name="T30" fmla="*/ 8 w 135"/>
                  <a:gd name="T31" fmla="*/ 16 h 118"/>
                  <a:gd name="T32" fmla="*/ 0 w 135"/>
                  <a:gd name="T33" fmla="*/ 8 h 118"/>
                  <a:gd name="T34" fmla="*/ 10 w 135"/>
                  <a:gd name="T35" fmla="*/ 0 h 118"/>
                  <a:gd name="T36" fmla="*/ 31 w 135"/>
                  <a:gd name="T37" fmla="*/ 0 h 118"/>
                  <a:gd name="T38" fmla="*/ 35 w 135"/>
                  <a:gd name="T39" fmla="*/ 6 h 118"/>
                  <a:gd name="T40" fmla="*/ 50 w 135"/>
                  <a:gd name="T41" fmla="*/ 8 h 118"/>
                  <a:gd name="T42" fmla="*/ 50 w 135"/>
                  <a:gd name="T43" fmla="*/ 4 h 118"/>
                  <a:gd name="T44" fmla="*/ 58 w 135"/>
                  <a:gd name="T45" fmla="*/ 18 h 118"/>
                  <a:gd name="T46" fmla="*/ 69 w 135"/>
                  <a:gd name="T47" fmla="*/ 18 h 118"/>
                  <a:gd name="T48" fmla="*/ 77 w 135"/>
                  <a:gd name="T49" fmla="*/ 23 h 118"/>
                  <a:gd name="T50" fmla="*/ 85 w 135"/>
                  <a:gd name="T51" fmla="*/ 14 h 118"/>
                  <a:gd name="T52" fmla="*/ 91 w 135"/>
                  <a:gd name="T53" fmla="*/ 14 h 118"/>
                  <a:gd name="T54" fmla="*/ 94 w 135"/>
                  <a:gd name="T55" fmla="*/ 25 h 118"/>
                  <a:gd name="T56" fmla="*/ 108 w 135"/>
                  <a:gd name="T57" fmla="*/ 37 h 118"/>
                  <a:gd name="T58" fmla="*/ 123 w 135"/>
                  <a:gd name="T59" fmla="*/ 37 h 118"/>
                  <a:gd name="T60" fmla="*/ 119 w 135"/>
                  <a:gd name="T61" fmla="*/ 52 h 118"/>
                  <a:gd name="T62" fmla="*/ 135 w 135"/>
                  <a:gd name="T63" fmla="*/ 62 h 118"/>
                  <a:gd name="T64" fmla="*/ 133 w 135"/>
                  <a:gd name="T65" fmla="*/ 7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118">
                    <a:moveTo>
                      <a:pt x="133" y="77"/>
                    </a:moveTo>
                    <a:lnTo>
                      <a:pt x="116" y="77"/>
                    </a:lnTo>
                    <a:lnTo>
                      <a:pt x="116" y="89"/>
                    </a:lnTo>
                    <a:lnTo>
                      <a:pt x="100" y="89"/>
                    </a:lnTo>
                    <a:lnTo>
                      <a:pt x="89" y="79"/>
                    </a:lnTo>
                    <a:lnTo>
                      <a:pt x="81" y="87"/>
                    </a:lnTo>
                    <a:lnTo>
                      <a:pt x="77" y="102"/>
                    </a:lnTo>
                    <a:lnTo>
                      <a:pt x="66" y="112"/>
                    </a:lnTo>
                    <a:lnTo>
                      <a:pt x="50" y="114"/>
                    </a:lnTo>
                    <a:lnTo>
                      <a:pt x="37" y="118"/>
                    </a:lnTo>
                    <a:lnTo>
                      <a:pt x="41" y="116"/>
                    </a:lnTo>
                    <a:lnTo>
                      <a:pt x="48" y="75"/>
                    </a:lnTo>
                    <a:lnTo>
                      <a:pt x="21" y="46"/>
                    </a:lnTo>
                    <a:lnTo>
                      <a:pt x="4" y="41"/>
                    </a:lnTo>
                    <a:lnTo>
                      <a:pt x="4" y="31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31" y="0"/>
                    </a:lnTo>
                    <a:lnTo>
                      <a:pt x="35" y="6"/>
                    </a:lnTo>
                    <a:lnTo>
                      <a:pt x="50" y="8"/>
                    </a:lnTo>
                    <a:lnTo>
                      <a:pt x="50" y="4"/>
                    </a:lnTo>
                    <a:lnTo>
                      <a:pt x="58" y="18"/>
                    </a:lnTo>
                    <a:lnTo>
                      <a:pt x="69" y="18"/>
                    </a:lnTo>
                    <a:lnTo>
                      <a:pt x="77" y="23"/>
                    </a:lnTo>
                    <a:lnTo>
                      <a:pt x="85" y="14"/>
                    </a:lnTo>
                    <a:lnTo>
                      <a:pt x="91" y="14"/>
                    </a:lnTo>
                    <a:lnTo>
                      <a:pt x="94" y="25"/>
                    </a:lnTo>
                    <a:lnTo>
                      <a:pt x="108" y="37"/>
                    </a:lnTo>
                    <a:lnTo>
                      <a:pt x="123" y="37"/>
                    </a:lnTo>
                    <a:lnTo>
                      <a:pt x="119" y="52"/>
                    </a:lnTo>
                    <a:lnTo>
                      <a:pt x="135" y="62"/>
                    </a:lnTo>
                    <a:lnTo>
                      <a:pt x="133" y="7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3" name="Воронежская обл.">
                <a:extLst>
                  <a:ext uri="{FF2B5EF4-FFF2-40B4-BE49-F238E27FC236}">
                    <a16:creationId xmlns:a16="http://schemas.microsoft.com/office/drawing/2014/main" id="{38DC8D49-894E-63EB-C1DA-F1374782B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044" y="4441094"/>
                <a:ext cx="431639" cy="384871"/>
              </a:xfrm>
              <a:custGeom>
                <a:avLst/>
                <a:gdLst>
                  <a:gd name="T0" fmla="*/ 7 w 81"/>
                  <a:gd name="T1" fmla="*/ 72 h 81"/>
                  <a:gd name="T2" fmla="*/ 4 w 81"/>
                  <a:gd name="T3" fmla="*/ 65 h 81"/>
                  <a:gd name="T4" fmla="*/ 0 w 81"/>
                  <a:gd name="T5" fmla="*/ 55 h 81"/>
                  <a:gd name="T6" fmla="*/ 0 w 81"/>
                  <a:gd name="T7" fmla="*/ 55 h 81"/>
                  <a:gd name="T8" fmla="*/ 4 w 81"/>
                  <a:gd name="T9" fmla="*/ 52 h 81"/>
                  <a:gd name="T10" fmla="*/ 4 w 81"/>
                  <a:gd name="T11" fmla="*/ 48 h 81"/>
                  <a:gd name="T12" fmla="*/ 6 w 81"/>
                  <a:gd name="T13" fmla="*/ 47 h 81"/>
                  <a:gd name="T14" fmla="*/ 6 w 81"/>
                  <a:gd name="T15" fmla="*/ 43 h 81"/>
                  <a:gd name="T16" fmla="*/ 11 w 81"/>
                  <a:gd name="T17" fmla="*/ 40 h 81"/>
                  <a:gd name="T18" fmla="*/ 10 w 81"/>
                  <a:gd name="T19" fmla="*/ 29 h 81"/>
                  <a:gd name="T20" fmla="*/ 16 w 81"/>
                  <a:gd name="T21" fmla="*/ 26 h 81"/>
                  <a:gd name="T22" fmla="*/ 13 w 81"/>
                  <a:gd name="T23" fmla="*/ 21 h 81"/>
                  <a:gd name="T24" fmla="*/ 14 w 81"/>
                  <a:gd name="T25" fmla="*/ 16 h 81"/>
                  <a:gd name="T26" fmla="*/ 15 w 81"/>
                  <a:gd name="T27" fmla="*/ 10 h 81"/>
                  <a:gd name="T28" fmla="*/ 17 w 81"/>
                  <a:gd name="T29" fmla="*/ 10 h 81"/>
                  <a:gd name="T30" fmla="*/ 18 w 81"/>
                  <a:gd name="T31" fmla="*/ 4 h 81"/>
                  <a:gd name="T32" fmla="*/ 21 w 81"/>
                  <a:gd name="T33" fmla="*/ 2 h 81"/>
                  <a:gd name="T34" fmla="*/ 25 w 81"/>
                  <a:gd name="T35" fmla="*/ 3 h 81"/>
                  <a:gd name="T36" fmla="*/ 29 w 81"/>
                  <a:gd name="T37" fmla="*/ 1 h 81"/>
                  <a:gd name="T38" fmla="*/ 35 w 81"/>
                  <a:gd name="T39" fmla="*/ 0 h 81"/>
                  <a:gd name="T40" fmla="*/ 38 w 81"/>
                  <a:gd name="T41" fmla="*/ 6 h 81"/>
                  <a:gd name="T42" fmla="*/ 45 w 81"/>
                  <a:gd name="T43" fmla="*/ 8 h 81"/>
                  <a:gd name="T44" fmla="*/ 44 w 81"/>
                  <a:gd name="T45" fmla="*/ 15 h 81"/>
                  <a:gd name="T46" fmla="*/ 47 w 81"/>
                  <a:gd name="T47" fmla="*/ 16 h 81"/>
                  <a:gd name="T48" fmla="*/ 53 w 81"/>
                  <a:gd name="T49" fmla="*/ 18 h 81"/>
                  <a:gd name="T50" fmla="*/ 60 w 81"/>
                  <a:gd name="T51" fmla="*/ 29 h 81"/>
                  <a:gd name="T52" fmla="*/ 59 w 81"/>
                  <a:gd name="T53" fmla="*/ 32 h 81"/>
                  <a:gd name="T54" fmla="*/ 69 w 81"/>
                  <a:gd name="T55" fmla="*/ 40 h 81"/>
                  <a:gd name="T56" fmla="*/ 81 w 81"/>
                  <a:gd name="T57" fmla="*/ 55 h 81"/>
                  <a:gd name="T58" fmla="*/ 78 w 81"/>
                  <a:gd name="T59" fmla="*/ 56 h 81"/>
                  <a:gd name="T60" fmla="*/ 81 w 81"/>
                  <a:gd name="T61" fmla="*/ 62 h 81"/>
                  <a:gd name="T62" fmla="*/ 78 w 81"/>
                  <a:gd name="T63" fmla="*/ 65 h 81"/>
                  <a:gd name="T64" fmla="*/ 72 w 81"/>
                  <a:gd name="T65" fmla="*/ 64 h 81"/>
                  <a:gd name="T66" fmla="*/ 67 w 81"/>
                  <a:gd name="T67" fmla="*/ 61 h 81"/>
                  <a:gd name="T68" fmla="*/ 61 w 81"/>
                  <a:gd name="T69" fmla="*/ 58 h 81"/>
                  <a:gd name="T70" fmla="*/ 56 w 81"/>
                  <a:gd name="T71" fmla="*/ 61 h 81"/>
                  <a:gd name="T72" fmla="*/ 45 w 81"/>
                  <a:gd name="T73" fmla="*/ 61 h 81"/>
                  <a:gd name="T74" fmla="*/ 45 w 81"/>
                  <a:gd name="T75" fmla="*/ 66 h 81"/>
                  <a:gd name="T76" fmla="*/ 36 w 81"/>
                  <a:gd name="T77" fmla="*/ 77 h 81"/>
                  <a:gd name="T78" fmla="*/ 27 w 81"/>
                  <a:gd name="T79" fmla="*/ 77 h 81"/>
                  <a:gd name="T80" fmla="*/ 25 w 81"/>
                  <a:gd name="T81" fmla="*/ 79 h 81"/>
                  <a:gd name="T82" fmla="*/ 20 w 81"/>
                  <a:gd name="T83" fmla="*/ 81 h 81"/>
                  <a:gd name="T84" fmla="*/ 17 w 81"/>
                  <a:gd name="T85" fmla="*/ 77 h 81"/>
                  <a:gd name="T86" fmla="*/ 11 w 81"/>
                  <a:gd name="T87" fmla="*/ 76 h 81"/>
                  <a:gd name="T88" fmla="*/ 10 w 81"/>
                  <a:gd name="T89" fmla="*/ 71 h 81"/>
                  <a:gd name="T90" fmla="*/ 7 w 81"/>
                  <a:gd name="T91" fmla="*/ 7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1" h="81">
                    <a:moveTo>
                      <a:pt x="7" y="72"/>
                    </a:moveTo>
                    <a:cubicBezTo>
                      <a:pt x="6" y="69"/>
                      <a:pt x="3" y="68"/>
                      <a:pt x="4" y="65"/>
                    </a:cubicBezTo>
                    <a:cubicBezTo>
                      <a:pt x="4" y="62"/>
                      <a:pt x="1" y="57"/>
                      <a:pt x="0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77" y="65"/>
                      <a:pt x="72" y="64"/>
                      <a:pt x="72" y="64"/>
                    </a:cubicBezTo>
                    <a:cubicBezTo>
                      <a:pt x="71" y="64"/>
                      <a:pt x="67" y="63"/>
                      <a:pt x="67" y="61"/>
                    </a:cubicBezTo>
                    <a:cubicBezTo>
                      <a:pt x="67" y="58"/>
                      <a:pt x="63" y="58"/>
                      <a:pt x="61" y="58"/>
                    </a:cubicBezTo>
                    <a:cubicBezTo>
                      <a:pt x="58" y="58"/>
                      <a:pt x="56" y="61"/>
                      <a:pt x="56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4"/>
                      <a:pt x="45" y="66"/>
                    </a:cubicBezTo>
                    <a:cubicBezTo>
                      <a:pt x="46" y="69"/>
                      <a:pt x="36" y="77"/>
                      <a:pt x="36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7" y="77"/>
                      <a:pt x="25" y="78"/>
                      <a:pt x="25" y="79"/>
                    </a:cubicBezTo>
                    <a:cubicBezTo>
                      <a:pt x="25" y="81"/>
                      <a:pt x="22" y="81"/>
                      <a:pt x="20" y="81"/>
                    </a:cubicBezTo>
                    <a:cubicBezTo>
                      <a:pt x="19" y="81"/>
                      <a:pt x="17" y="77"/>
                      <a:pt x="17" y="77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0" y="71"/>
                      <a:pt x="10" y="71"/>
                      <a:pt x="10" y="71"/>
                    </a:cubicBezTo>
                    <a:lnTo>
                      <a:pt x="7" y="7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4" name="Владимирская обл.">
                <a:extLst>
                  <a:ext uri="{FF2B5EF4-FFF2-40B4-BE49-F238E27FC236}">
                    <a16:creationId xmlns:a16="http://schemas.microsoft.com/office/drawing/2014/main" id="{DE3FFCDD-2FF0-6607-B65C-225A662AA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820" y="3962852"/>
                <a:ext cx="278395" cy="316551"/>
              </a:xfrm>
              <a:custGeom>
                <a:avLst/>
                <a:gdLst>
                  <a:gd name="T0" fmla="*/ 102 w 109"/>
                  <a:gd name="T1" fmla="*/ 120 h 139"/>
                  <a:gd name="T2" fmla="*/ 98 w 109"/>
                  <a:gd name="T3" fmla="*/ 122 h 139"/>
                  <a:gd name="T4" fmla="*/ 84 w 109"/>
                  <a:gd name="T5" fmla="*/ 125 h 139"/>
                  <a:gd name="T6" fmla="*/ 75 w 109"/>
                  <a:gd name="T7" fmla="*/ 133 h 139"/>
                  <a:gd name="T8" fmla="*/ 67 w 109"/>
                  <a:gd name="T9" fmla="*/ 133 h 139"/>
                  <a:gd name="T10" fmla="*/ 59 w 109"/>
                  <a:gd name="T11" fmla="*/ 139 h 139"/>
                  <a:gd name="T12" fmla="*/ 50 w 109"/>
                  <a:gd name="T13" fmla="*/ 135 h 139"/>
                  <a:gd name="T14" fmla="*/ 38 w 109"/>
                  <a:gd name="T15" fmla="*/ 125 h 139"/>
                  <a:gd name="T16" fmla="*/ 36 w 109"/>
                  <a:gd name="T17" fmla="*/ 116 h 139"/>
                  <a:gd name="T18" fmla="*/ 27 w 109"/>
                  <a:gd name="T19" fmla="*/ 110 h 139"/>
                  <a:gd name="T20" fmla="*/ 21 w 109"/>
                  <a:gd name="T21" fmla="*/ 100 h 139"/>
                  <a:gd name="T22" fmla="*/ 19 w 109"/>
                  <a:gd name="T23" fmla="*/ 100 h 139"/>
                  <a:gd name="T24" fmla="*/ 21 w 109"/>
                  <a:gd name="T25" fmla="*/ 87 h 139"/>
                  <a:gd name="T26" fmla="*/ 27 w 109"/>
                  <a:gd name="T27" fmla="*/ 75 h 139"/>
                  <a:gd name="T28" fmla="*/ 27 w 109"/>
                  <a:gd name="T29" fmla="*/ 64 h 139"/>
                  <a:gd name="T30" fmla="*/ 13 w 109"/>
                  <a:gd name="T31" fmla="*/ 58 h 139"/>
                  <a:gd name="T32" fmla="*/ 13 w 109"/>
                  <a:gd name="T33" fmla="*/ 41 h 139"/>
                  <a:gd name="T34" fmla="*/ 4 w 109"/>
                  <a:gd name="T35" fmla="*/ 43 h 139"/>
                  <a:gd name="T36" fmla="*/ 0 w 109"/>
                  <a:gd name="T37" fmla="*/ 33 h 139"/>
                  <a:gd name="T38" fmla="*/ 9 w 109"/>
                  <a:gd name="T39" fmla="*/ 27 h 139"/>
                  <a:gd name="T40" fmla="*/ 11 w 109"/>
                  <a:gd name="T41" fmla="*/ 18 h 139"/>
                  <a:gd name="T42" fmla="*/ 15 w 109"/>
                  <a:gd name="T43" fmla="*/ 10 h 139"/>
                  <a:gd name="T44" fmla="*/ 21 w 109"/>
                  <a:gd name="T45" fmla="*/ 0 h 139"/>
                  <a:gd name="T46" fmla="*/ 44 w 109"/>
                  <a:gd name="T47" fmla="*/ 16 h 139"/>
                  <a:gd name="T48" fmla="*/ 61 w 109"/>
                  <a:gd name="T49" fmla="*/ 12 h 139"/>
                  <a:gd name="T50" fmla="*/ 69 w 109"/>
                  <a:gd name="T51" fmla="*/ 20 h 139"/>
                  <a:gd name="T52" fmla="*/ 65 w 109"/>
                  <a:gd name="T53" fmla="*/ 35 h 139"/>
                  <a:gd name="T54" fmla="*/ 65 w 109"/>
                  <a:gd name="T55" fmla="*/ 45 h 139"/>
                  <a:gd name="T56" fmla="*/ 82 w 109"/>
                  <a:gd name="T57" fmla="*/ 50 h 139"/>
                  <a:gd name="T58" fmla="*/ 109 w 109"/>
                  <a:gd name="T59" fmla="*/ 79 h 139"/>
                  <a:gd name="T60" fmla="*/ 102 w 109"/>
                  <a:gd name="T61" fmla="*/ 12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39">
                    <a:moveTo>
                      <a:pt x="102" y="120"/>
                    </a:moveTo>
                    <a:lnTo>
                      <a:pt x="98" y="122"/>
                    </a:lnTo>
                    <a:lnTo>
                      <a:pt x="84" y="125"/>
                    </a:lnTo>
                    <a:lnTo>
                      <a:pt x="75" y="133"/>
                    </a:lnTo>
                    <a:lnTo>
                      <a:pt x="67" y="133"/>
                    </a:lnTo>
                    <a:lnTo>
                      <a:pt x="59" y="139"/>
                    </a:lnTo>
                    <a:lnTo>
                      <a:pt x="50" y="135"/>
                    </a:lnTo>
                    <a:lnTo>
                      <a:pt x="38" y="125"/>
                    </a:lnTo>
                    <a:lnTo>
                      <a:pt x="36" y="116"/>
                    </a:lnTo>
                    <a:lnTo>
                      <a:pt x="27" y="110"/>
                    </a:lnTo>
                    <a:lnTo>
                      <a:pt x="21" y="100"/>
                    </a:lnTo>
                    <a:lnTo>
                      <a:pt x="19" y="100"/>
                    </a:lnTo>
                    <a:lnTo>
                      <a:pt x="21" y="87"/>
                    </a:lnTo>
                    <a:lnTo>
                      <a:pt x="27" y="75"/>
                    </a:lnTo>
                    <a:lnTo>
                      <a:pt x="27" y="64"/>
                    </a:lnTo>
                    <a:lnTo>
                      <a:pt x="13" y="58"/>
                    </a:lnTo>
                    <a:lnTo>
                      <a:pt x="13" y="41"/>
                    </a:lnTo>
                    <a:lnTo>
                      <a:pt x="4" y="43"/>
                    </a:lnTo>
                    <a:lnTo>
                      <a:pt x="0" y="33"/>
                    </a:lnTo>
                    <a:lnTo>
                      <a:pt x="9" y="27"/>
                    </a:lnTo>
                    <a:lnTo>
                      <a:pt x="11" y="18"/>
                    </a:lnTo>
                    <a:lnTo>
                      <a:pt x="15" y="10"/>
                    </a:lnTo>
                    <a:lnTo>
                      <a:pt x="21" y="0"/>
                    </a:lnTo>
                    <a:lnTo>
                      <a:pt x="44" y="16"/>
                    </a:lnTo>
                    <a:lnTo>
                      <a:pt x="61" y="12"/>
                    </a:lnTo>
                    <a:lnTo>
                      <a:pt x="69" y="20"/>
                    </a:lnTo>
                    <a:lnTo>
                      <a:pt x="65" y="35"/>
                    </a:lnTo>
                    <a:lnTo>
                      <a:pt x="65" y="45"/>
                    </a:lnTo>
                    <a:lnTo>
                      <a:pt x="82" y="50"/>
                    </a:lnTo>
                    <a:lnTo>
                      <a:pt x="109" y="79"/>
                    </a:lnTo>
                    <a:lnTo>
                      <a:pt x="102" y="12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55" name="Брянская обл.">
                <a:extLst>
                  <a:ext uri="{FF2B5EF4-FFF2-40B4-BE49-F238E27FC236}">
                    <a16:creationId xmlns:a16="http://schemas.microsoft.com/office/drawing/2014/main" id="{DA9F68BB-BB20-29A1-7803-1D3AE848E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420" y="3899086"/>
                <a:ext cx="344801" cy="300609"/>
              </a:xfrm>
              <a:custGeom>
                <a:avLst/>
                <a:gdLst>
                  <a:gd name="T0" fmla="*/ 28 w 65"/>
                  <a:gd name="T1" fmla="*/ 59 h 63"/>
                  <a:gd name="T2" fmla="*/ 29 w 65"/>
                  <a:gd name="T3" fmla="*/ 47 h 63"/>
                  <a:gd name="T4" fmla="*/ 23 w 65"/>
                  <a:gd name="T5" fmla="*/ 40 h 63"/>
                  <a:gd name="T6" fmla="*/ 14 w 65"/>
                  <a:gd name="T7" fmla="*/ 37 h 63"/>
                  <a:gd name="T8" fmla="*/ 11 w 65"/>
                  <a:gd name="T9" fmla="*/ 31 h 63"/>
                  <a:gd name="T10" fmla="*/ 5 w 65"/>
                  <a:gd name="T11" fmla="*/ 31 h 63"/>
                  <a:gd name="T12" fmla="*/ 1 w 65"/>
                  <a:gd name="T13" fmla="*/ 27 h 63"/>
                  <a:gd name="T14" fmla="*/ 5 w 65"/>
                  <a:gd name="T15" fmla="*/ 18 h 63"/>
                  <a:gd name="T16" fmla="*/ 12 w 65"/>
                  <a:gd name="T17" fmla="*/ 7 h 63"/>
                  <a:gd name="T18" fmla="*/ 18 w 65"/>
                  <a:gd name="T19" fmla="*/ 1 h 63"/>
                  <a:gd name="T20" fmla="*/ 23 w 65"/>
                  <a:gd name="T21" fmla="*/ 8 h 63"/>
                  <a:gd name="T22" fmla="*/ 34 w 65"/>
                  <a:gd name="T23" fmla="*/ 13 h 63"/>
                  <a:gd name="T24" fmla="*/ 39 w 65"/>
                  <a:gd name="T25" fmla="*/ 12 h 63"/>
                  <a:gd name="T26" fmla="*/ 41 w 65"/>
                  <a:gd name="T27" fmla="*/ 14 h 63"/>
                  <a:gd name="T28" fmla="*/ 43 w 65"/>
                  <a:gd name="T29" fmla="*/ 21 h 63"/>
                  <a:gd name="T30" fmla="*/ 49 w 65"/>
                  <a:gd name="T31" fmla="*/ 13 h 63"/>
                  <a:gd name="T32" fmla="*/ 59 w 65"/>
                  <a:gd name="T33" fmla="*/ 9 h 63"/>
                  <a:gd name="T34" fmla="*/ 61 w 65"/>
                  <a:gd name="T35" fmla="*/ 10 h 63"/>
                  <a:gd name="T36" fmla="*/ 62 w 65"/>
                  <a:gd name="T37" fmla="*/ 18 h 63"/>
                  <a:gd name="T38" fmla="*/ 63 w 65"/>
                  <a:gd name="T39" fmla="*/ 23 h 63"/>
                  <a:gd name="T40" fmla="*/ 63 w 65"/>
                  <a:gd name="T41" fmla="*/ 29 h 63"/>
                  <a:gd name="T42" fmla="*/ 59 w 65"/>
                  <a:gd name="T43" fmla="*/ 32 h 63"/>
                  <a:gd name="T44" fmla="*/ 60 w 65"/>
                  <a:gd name="T45" fmla="*/ 36 h 63"/>
                  <a:gd name="T46" fmla="*/ 65 w 65"/>
                  <a:gd name="T47" fmla="*/ 41 h 63"/>
                  <a:gd name="T48" fmla="*/ 65 w 65"/>
                  <a:gd name="T49" fmla="*/ 45 h 63"/>
                  <a:gd name="T50" fmla="*/ 62 w 65"/>
                  <a:gd name="T51" fmla="*/ 46 h 63"/>
                  <a:gd name="T52" fmla="*/ 62 w 65"/>
                  <a:gd name="T53" fmla="*/ 51 h 63"/>
                  <a:gd name="T54" fmla="*/ 59 w 65"/>
                  <a:gd name="T55" fmla="*/ 53 h 63"/>
                  <a:gd name="T56" fmla="*/ 56 w 65"/>
                  <a:gd name="T57" fmla="*/ 49 h 63"/>
                  <a:gd name="T58" fmla="*/ 50 w 65"/>
                  <a:gd name="T59" fmla="*/ 51 h 63"/>
                  <a:gd name="T60" fmla="*/ 50 w 65"/>
                  <a:gd name="T61" fmla="*/ 57 h 63"/>
                  <a:gd name="T62" fmla="*/ 44 w 65"/>
                  <a:gd name="T63" fmla="*/ 59 h 63"/>
                  <a:gd name="T64" fmla="*/ 43 w 65"/>
                  <a:gd name="T65" fmla="*/ 63 h 63"/>
                  <a:gd name="T66" fmla="*/ 38 w 65"/>
                  <a:gd name="T67" fmla="*/ 61 h 63"/>
                  <a:gd name="T68" fmla="*/ 32 w 65"/>
                  <a:gd name="T69" fmla="*/ 60 h 63"/>
                  <a:gd name="T70" fmla="*/ 27 w 65"/>
                  <a:gd name="T71" fmla="*/ 60 h 63"/>
                  <a:gd name="T72" fmla="*/ 28 w 65"/>
                  <a:gd name="T73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" h="63">
                    <a:moveTo>
                      <a:pt x="28" y="59"/>
                    </a:moveTo>
                    <a:cubicBezTo>
                      <a:pt x="30" y="56"/>
                      <a:pt x="30" y="51"/>
                      <a:pt x="29" y="47"/>
                    </a:cubicBezTo>
                    <a:cubicBezTo>
                      <a:pt x="29" y="43"/>
                      <a:pt x="25" y="43"/>
                      <a:pt x="23" y="40"/>
                    </a:cubicBezTo>
                    <a:cubicBezTo>
                      <a:pt x="21" y="37"/>
                      <a:pt x="15" y="40"/>
                      <a:pt x="14" y="37"/>
                    </a:cubicBezTo>
                    <a:cubicBezTo>
                      <a:pt x="14" y="34"/>
                      <a:pt x="12" y="31"/>
                      <a:pt x="11" y="31"/>
                    </a:cubicBezTo>
                    <a:cubicBezTo>
                      <a:pt x="10" y="31"/>
                      <a:pt x="8" y="31"/>
                      <a:pt x="5" y="31"/>
                    </a:cubicBezTo>
                    <a:cubicBezTo>
                      <a:pt x="2" y="32"/>
                      <a:pt x="0" y="31"/>
                      <a:pt x="1" y="27"/>
                    </a:cubicBezTo>
                    <a:cubicBezTo>
                      <a:pt x="1" y="23"/>
                      <a:pt x="4" y="21"/>
                      <a:pt x="5" y="18"/>
                    </a:cubicBezTo>
                    <a:cubicBezTo>
                      <a:pt x="5" y="15"/>
                      <a:pt x="12" y="14"/>
                      <a:pt x="12" y="7"/>
                    </a:cubicBezTo>
                    <a:cubicBezTo>
                      <a:pt x="12" y="0"/>
                      <a:pt x="15" y="1"/>
                      <a:pt x="18" y="1"/>
                    </a:cubicBezTo>
                    <a:cubicBezTo>
                      <a:pt x="21" y="1"/>
                      <a:pt x="23" y="2"/>
                      <a:pt x="23" y="8"/>
                    </a:cubicBezTo>
                    <a:cubicBezTo>
                      <a:pt x="23" y="14"/>
                      <a:pt x="29" y="13"/>
                      <a:pt x="34" y="13"/>
                    </a:cubicBezTo>
                    <a:cubicBezTo>
                      <a:pt x="36" y="13"/>
                      <a:pt x="38" y="13"/>
                      <a:pt x="39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27" y="60"/>
                      <a:pt x="27" y="60"/>
                      <a:pt x="27" y="60"/>
                    </a:cubicBezTo>
                    <a:lnTo>
                      <a:pt x="28" y="5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28" name="Белгородская обл.">
                <a:extLst>
                  <a:ext uri="{FF2B5EF4-FFF2-40B4-BE49-F238E27FC236}">
                    <a16:creationId xmlns:a16="http://schemas.microsoft.com/office/drawing/2014/main" id="{8990506E-F402-845D-628D-4FD921AF9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489" y="4370496"/>
                <a:ext cx="278395" cy="332492"/>
              </a:xfrm>
              <a:custGeom>
                <a:avLst/>
                <a:gdLst>
                  <a:gd name="T0" fmla="*/ 36 w 52"/>
                  <a:gd name="T1" fmla="*/ 70 h 70"/>
                  <a:gd name="T2" fmla="*/ 31 w 52"/>
                  <a:gd name="T3" fmla="*/ 64 h 70"/>
                  <a:gd name="T4" fmla="*/ 29 w 52"/>
                  <a:gd name="T5" fmla="*/ 56 h 70"/>
                  <a:gd name="T6" fmla="*/ 22 w 52"/>
                  <a:gd name="T7" fmla="*/ 53 h 70"/>
                  <a:gd name="T8" fmla="*/ 20 w 52"/>
                  <a:gd name="T9" fmla="*/ 46 h 70"/>
                  <a:gd name="T10" fmla="*/ 24 w 52"/>
                  <a:gd name="T11" fmla="*/ 36 h 70"/>
                  <a:gd name="T12" fmla="*/ 14 w 52"/>
                  <a:gd name="T13" fmla="*/ 31 h 70"/>
                  <a:gd name="T14" fmla="*/ 6 w 52"/>
                  <a:gd name="T15" fmla="*/ 23 h 70"/>
                  <a:gd name="T16" fmla="*/ 3 w 52"/>
                  <a:gd name="T17" fmla="*/ 14 h 70"/>
                  <a:gd name="T18" fmla="*/ 0 w 52"/>
                  <a:gd name="T19" fmla="*/ 8 h 70"/>
                  <a:gd name="T20" fmla="*/ 3 w 52"/>
                  <a:gd name="T21" fmla="*/ 3 h 70"/>
                  <a:gd name="T22" fmla="*/ 9 w 52"/>
                  <a:gd name="T23" fmla="*/ 4 h 70"/>
                  <a:gd name="T24" fmla="*/ 15 w 52"/>
                  <a:gd name="T25" fmla="*/ 4 h 70"/>
                  <a:gd name="T26" fmla="*/ 16 w 52"/>
                  <a:gd name="T27" fmla="*/ 0 h 70"/>
                  <a:gd name="T28" fmla="*/ 21 w 52"/>
                  <a:gd name="T29" fmla="*/ 5 h 70"/>
                  <a:gd name="T30" fmla="*/ 23 w 52"/>
                  <a:gd name="T31" fmla="*/ 11 h 70"/>
                  <a:gd name="T32" fmla="*/ 33 w 52"/>
                  <a:gd name="T33" fmla="*/ 11 h 70"/>
                  <a:gd name="T34" fmla="*/ 44 w 52"/>
                  <a:gd name="T35" fmla="*/ 18 h 70"/>
                  <a:gd name="T36" fmla="*/ 50 w 52"/>
                  <a:gd name="T37" fmla="*/ 27 h 70"/>
                  <a:gd name="T38" fmla="*/ 50 w 52"/>
                  <a:gd name="T39" fmla="*/ 31 h 70"/>
                  <a:gd name="T40" fmla="*/ 49 w 52"/>
                  <a:gd name="T41" fmla="*/ 36 h 70"/>
                  <a:gd name="T42" fmla="*/ 52 w 52"/>
                  <a:gd name="T43" fmla="*/ 41 h 70"/>
                  <a:gd name="T44" fmla="*/ 46 w 52"/>
                  <a:gd name="T45" fmla="*/ 44 h 70"/>
                  <a:gd name="T46" fmla="*/ 47 w 52"/>
                  <a:gd name="T47" fmla="*/ 55 h 70"/>
                  <a:gd name="T48" fmla="*/ 42 w 52"/>
                  <a:gd name="T49" fmla="*/ 58 h 70"/>
                  <a:gd name="T50" fmla="*/ 42 w 52"/>
                  <a:gd name="T51" fmla="*/ 62 h 70"/>
                  <a:gd name="T52" fmla="*/ 40 w 52"/>
                  <a:gd name="T53" fmla="*/ 63 h 70"/>
                  <a:gd name="T54" fmla="*/ 40 w 52"/>
                  <a:gd name="T55" fmla="*/ 67 h 70"/>
                  <a:gd name="T56" fmla="*/ 36 w 52"/>
                  <a:gd name="T5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2" h="70">
                    <a:moveTo>
                      <a:pt x="36" y="70"/>
                    </a:moveTo>
                    <a:cubicBezTo>
                      <a:pt x="34" y="69"/>
                      <a:pt x="32" y="67"/>
                      <a:pt x="31" y="64"/>
                    </a:cubicBezTo>
                    <a:cubicBezTo>
                      <a:pt x="30" y="60"/>
                      <a:pt x="29" y="60"/>
                      <a:pt x="29" y="56"/>
                    </a:cubicBezTo>
                    <a:cubicBezTo>
                      <a:pt x="29" y="53"/>
                      <a:pt x="25" y="55"/>
                      <a:pt x="22" y="53"/>
                    </a:cubicBezTo>
                    <a:cubicBezTo>
                      <a:pt x="19" y="50"/>
                      <a:pt x="20" y="49"/>
                      <a:pt x="20" y="46"/>
                    </a:cubicBezTo>
                    <a:cubicBezTo>
                      <a:pt x="20" y="43"/>
                      <a:pt x="23" y="41"/>
                      <a:pt x="24" y="36"/>
                    </a:cubicBezTo>
                    <a:cubicBezTo>
                      <a:pt x="24" y="32"/>
                      <a:pt x="18" y="33"/>
                      <a:pt x="14" y="31"/>
                    </a:cubicBezTo>
                    <a:cubicBezTo>
                      <a:pt x="10" y="29"/>
                      <a:pt x="6" y="27"/>
                      <a:pt x="6" y="23"/>
                    </a:cubicBezTo>
                    <a:cubicBezTo>
                      <a:pt x="6" y="19"/>
                      <a:pt x="6" y="14"/>
                      <a:pt x="3" y="14"/>
                    </a:cubicBezTo>
                    <a:cubicBezTo>
                      <a:pt x="1" y="14"/>
                      <a:pt x="0" y="11"/>
                      <a:pt x="0" y="8"/>
                    </a:cubicBezTo>
                    <a:cubicBezTo>
                      <a:pt x="0" y="6"/>
                      <a:pt x="2" y="4"/>
                      <a:pt x="3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7"/>
                      <a:pt x="40" y="67"/>
                      <a:pt x="40" y="67"/>
                    </a:cubicBezTo>
                    <a:lnTo>
                      <a:pt x="36" y="7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73" name="Дальневосточный ФО">
              <a:extLst>
                <a:ext uri="{FF2B5EF4-FFF2-40B4-BE49-F238E27FC236}">
                  <a16:creationId xmlns:a16="http://schemas.microsoft.com/office/drawing/2014/main" id="{39F8CB04-67E5-2C10-ABD3-AC8BCE07776E}"/>
                </a:ext>
              </a:extLst>
            </p:cNvPr>
            <p:cNvGrpSpPr/>
            <p:nvPr/>
          </p:nvGrpSpPr>
          <p:grpSpPr>
            <a:xfrm>
              <a:off x="6681570" y="526343"/>
              <a:ext cx="4822100" cy="5586322"/>
              <a:chOff x="6681571" y="526342"/>
              <a:chExt cx="4822100" cy="5586321"/>
            </a:xfrm>
            <a:grpFill/>
          </p:grpSpPr>
          <p:sp>
            <p:nvSpPr>
              <p:cNvPr id="75" name="Чукотский АО">
                <a:extLst>
                  <a:ext uri="{FF2B5EF4-FFF2-40B4-BE49-F238E27FC236}">
                    <a16:creationId xmlns:a16="http://schemas.microsoft.com/office/drawing/2014/main" id="{2A1A20FA-9CD9-549D-AC02-096F7898F2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51365" y="526342"/>
                <a:ext cx="1527339" cy="1721671"/>
              </a:xfrm>
              <a:custGeom>
                <a:avLst/>
                <a:gdLst>
                  <a:gd name="T0" fmla="*/ 7 w 287"/>
                  <a:gd name="T1" fmla="*/ 247 h 363"/>
                  <a:gd name="T2" fmla="*/ 23 w 287"/>
                  <a:gd name="T3" fmla="*/ 214 h 363"/>
                  <a:gd name="T4" fmla="*/ 38 w 287"/>
                  <a:gd name="T5" fmla="*/ 203 h 363"/>
                  <a:gd name="T6" fmla="*/ 42 w 287"/>
                  <a:gd name="T7" fmla="*/ 213 h 363"/>
                  <a:gd name="T8" fmla="*/ 54 w 287"/>
                  <a:gd name="T9" fmla="*/ 191 h 363"/>
                  <a:gd name="T10" fmla="*/ 27 w 287"/>
                  <a:gd name="T11" fmla="*/ 181 h 363"/>
                  <a:gd name="T12" fmla="*/ 47 w 287"/>
                  <a:gd name="T13" fmla="*/ 153 h 363"/>
                  <a:gd name="T14" fmla="*/ 76 w 287"/>
                  <a:gd name="T15" fmla="*/ 114 h 363"/>
                  <a:gd name="T16" fmla="*/ 117 w 287"/>
                  <a:gd name="T17" fmla="*/ 85 h 363"/>
                  <a:gd name="T18" fmla="*/ 155 w 287"/>
                  <a:gd name="T19" fmla="*/ 58 h 363"/>
                  <a:gd name="T20" fmla="*/ 179 w 287"/>
                  <a:gd name="T21" fmla="*/ 61 h 363"/>
                  <a:gd name="T22" fmla="*/ 168 w 287"/>
                  <a:gd name="T23" fmla="*/ 53 h 363"/>
                  <a:gd name="T24" fmla="*/ 172 w 287"/>
                  <a:gd name="T25" fmla="*/ 34 h 363"/>
                  <a:gd name="T26" fmla="*/ 205 w 287"/>
                  <a:gd name="T27" fmla="*/ 2 h 363"/>
                  <a:gd name="T28" fmla="*/ 218 w 287"/>
                  <a:gd name="T29" fmla="*/ 18 h 363"/>
                  <a:gd name="T30" fmla="*/ 224 w 287"/>
                  <a:gd name="T31" fmla="*/ 39 h 363"/>
                  <a:gd name="T32" fmla="*/ 247 w 287"/>
                  <a:gd name="T33" fmla="*/ 45 h 363"/>
                  <a:gd name="T34" fmla="*/ 246 w 287"/>
                  <a:gd name="T35" fmla="*/ 64 h 363"/>
                  <a:gd name="T36" fmla="*/ 226 w 287"/>
                  <a:gd name="T37" fmla="*/ 84 h 363"/>
                  <a:gd name="T38" fmla="*/ 204 w 287"/>
                  <a:gd name="T39" fmla="*/ 107 h 363"/>
                  <a:gd name="T40" fmla="*/ 184 w 287"/>
                  <a:gd name="T41" fmla="*/ 113 h 363"/>
                  <a:gd name="T42" fmla="*/ 187 w 287"/>
                  <a:gd name="T43" fmla="*/ 124 h 363"/>
                  <a:gd name="T44" fmla="*/ 209 w 287"/>
                  <a:gd name="T45" fmla="*/ 135 h 363"/>
                  <a:gd name="T46" fmla="*/ 212 w 287"/>
                  <a:gd name="T47" fmla="*/ 161 h 363"/>
                  <a:gd name="T48" fmla="*/ 202 w 287"/>
                  <a:gd name="T49" fmla="*/ 179 h 363"/>
                  <a:gd name="T50" fmla="*/ 220 w 287"/>
                  <a:gd name="T51" fmla="*/ 168 h 363"/>
                  <a:gd name="T52" fmla="*/ 246 w 287"/>
                  <a:gd name="T53" fmla="*/ 163 h 363"/>
                  <a:gd name="T54" fmla="*/ 272 w 287"/>
                  <a:gd name="T55" fmla="*/ 159 h 363"/>
                  <a:gd name="T56" fmla="*/ 264 w 287"/>
                  <a:gd name="T57" fmla="*/ 191 h 363"/>
                  <a:gd name="T58" fmla="*/ 275 w 287"/>
                  <a:gd name="T59" fmla="*/ 228 h 363"/>
                  <a:gd name="T60" fmla="*/ 264 w 287"/>
                  <a:gd name="T61" fmla="*/ 239 h 363"/>
                  <a:gd name="T62" fmla="*/ 251 w 287"/>
                  <a:gd name="T63" fmla="*/ 254 h 363"/>
                  <a:gd name="T64" fmla="*/ 241 w 287"/>
                  <a:gd name="T65" fmla="*/ 284 h 363"/>
                  <a:gd name="T66" fmla="*/ 224 w 287"/>
                  <a:gd name="T67" fmla="*/ 289 h 363"/>
                  <a:gd name="T68" fmla="*/ 207 w 287"/>
                  <a:gd name="T69" fmla="*/ 289 h 363"/>
                  <a:gd name="T70" fmla="*/ 178 w 287"/>
                  <a:gd name="T71" fmla="*/ 280 h 363"/>
                  <a:gd name="T72" fmla="*/ 161 w 287"/>
                  <a:gd name="T73" fmla="*/ 298 h 363"/>
                  <a:gd name="T74" fmla="*/ 144 w 287"/>
                  <a:gd name="T75" fmla="*/ 312 h 363"/>
                  <a:gd name="T76" fmla="*/ 136 w 287"/>
                  <a:gd name="T77" fmla="*/ 326 h 363"/>
                  <a:gd name="T78" fmla="*/ 124 w 287"/>
                  <a:gd name="T79" fmla="*/ 349 h 363"/>
                  <a:gd name="T80" fmla="*/ 91 w 287"/>
                  <a:gd name="T81" fmla="*/ 357 h 363"/>
                  <a:gd name="T82" fmla="*/ 70 w 287"/>
                  <a:gd name="T83" fmla="*/ 352 h 363"/>
                  <a:gd name="T84" fmla="*/ 59 w 287"/>
                  <a:gd name="T85" fmla="*/ 354 h 363"/>
                  <a:gd name="T86" fmla="*/ 26 w 287"/>
                  <a:gd name="T87" fmla="*/ 346 h 363"/>
                  <a:gd name="T88" fmla="*/ 20 w 287"/>
                  <a:gd name="T89" fmla="*/ 322 h 363"/>
                  <a:gd name="T90" fmla="*/ 26 w 287"/>
                  <a:gd name="T91" fmla="*/ 301 h 363"/>
                  <a:gd name="T92" fmla="*/ 25 w 287"/>
                  <a:gd name="T93" fmla="*/ 278 h 363"/>
                  <a:gd name="T94" fmla="*/ 30 w 287"/>
                  <a:gd name="T95" fmla="*/ 60 h 363"/>
                  <a:gd name="T96" fmla="*/ 30 w 287"/>
                  <a:gd name="T97" fmla="*/ 95 h 363"/>
                  <a:gd name="T98" fmla="*/ 40 w 287"/>
                  <a:gd name="T99" fmla="*/ 64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87" h="363">
                    <a:moveTo>
                      <a:pt x="0" y="264"/>
                    </a:moveTo>
                    <a:cubicBezTo>
                      <a:pt x="0" y="263"/>
                      <a:pt x="1" y="263"/>
                      <a:pt x="1" y="262"/>
                    </a:cubicBezTo>
                    <a:cubicBezTo>
                      <a:pt x="4" y="255"/>
                      <a:pt x="5" y="250"/>
                      <a:pt x="7" y="247"/>
                    </a:cubicBezTo>
                    <a:cubicBezTo>
                      <a:pt x="9" y="245"/>
                      <a:pt x="14" y="244"/>
                      <a:pt x="17" y="240"/>
                    </a:cubicBezTo>
                    <a:cubicBezTo>
                      <a:pt x="21" y="235"/>
                      <a:pt x="26" y="231"/>
                      <a:pt x="26" y="227"/>
                    </a:cubicBezTo>
                    <a:cubicBezTo>
                      <a:pt x="27" y="223"/>
                      <a:pt x="25" y="216"/>
                      <a:pt x="23" y="214"/>
                    </a:cubicBezTo>
                    <a:cubicBezTo>
                      <a:pt x="20" y="212"/>
                      <a:pt x="20" y="207"/>
                      <a:pt x="20" y="206"/>
                    </a:cubicBezTo>
                    <a:cubicBezTo>
                      <a:pt x="21" y="204"/>
                      <a:pt x="28" y="197"/>
                      <a:pt x="30" y="197"/>
                    </a:cubicBezTo>
                    <a:cubicBezTo>
                      <a:pt x="31" y="196"/>
                      <a:pt x="38" y="202"/>
                      <a:pt x="38" y="203"/>
                    </a:cubicBezTo>
                    <a:cubicBezTo>
                      <a:pt x="37" y="205"/>
                      <a:pt x="32" y="208"/>
                      <a:pt x="31" y="211"/>
                    </a:cubicBezTo>
                    <a:cubicBezTo>
                      <a:pt x="29" y="213"/>
                      <a:pt x="34" y="213"/>
                      <a:pt x="36" y="214"/>
                    </a:cubicBezTo>
                    <a:cubicBezTo>
                      <a:pt x="38" y="215"/>
                      <a:pt x="39" y="215"/>
                      <a:pt x="42" y="213"/>
                    </a:cubicBezTo>
                    <a:cubicBezTo>
                      <a:pt x="46" y="210"/>
                      <a:pt x="48" y="206"/>
                      <a:pt x="51" y="207"/>
                    </a:cubicBezTo>
                    <a:cubicBezTo>
                      <a:pt x="54" y="208"/>
                      <a:pt x="59" y="207"/>
                      <a:pt x="61" y="203"/>
                    </a:cubicBezTo>
                    <a:cubicBezTo>
                      <a:pt x="62" y="200"/>
                      <a:pt x="61" y="192"/>
                      <a:pt x="54" y="191"/>
                    </a:cubicBezTo>
                    <a:cubicBezTo>
                      <a:pt x="47" y="189"/>
                      <a:pt x="42" y="191"/>
                      <a:pt x="40" y="192"/>
                    </a:cubicBezTo>
                    <a:cubicBezTo>
                      <a:pt x="39" y="193"/>
                      <a:pt x="37" y="191"/>
                      <a:pt x="35" y="188"/>
                    </a:cubicBezTo>
                    <a:cubicBezTo>
                      <a:pt x="32" y="185"/>
                      <a:pt x="27" y="182"/>
                      <a:pt x="27" y="181"/>
                    </a:cubicBezTo>
                    <a:cubicBezTo>
                      <a:pt x="27" y="180"/>
                      <a:pt x="29" y="177"/>
                      <a:pt x="33" y="174"/>
                    </a:cubicBezTo>
                    <a:cubicBezTo>
                      <a:pt x="37" y="170"/>
                      <a:pt x="42" y="162"/>
                      <a:pt x="44" y="161"/>
                    </a:cubicBezTo>
                    <a:cubicBezTo>
                      <a:pt x="47" y="161"/>
                      <a:pt x="46" y="156"/>
                      <a:pt x="47" y="153"/>
                    </a:cubicBezTo>
                    <a:cubicBezTo>
                      <a:pt x="49" y="151"/>
                      <a:pt x="54" y="143"/>
                      <a:pt x="54" y="139"/>
                    </a:cubicBezTo>
                    <a:cubicBezTo>
                      <a:pt x="53" y="135"/>
                      <a:pt x="53" y="134"/>
                      <a:pt x="60" y="130"/>
                    </a:cubicBezTo>
                    <a:cubicBezTo>
                      <a:pt x="66" y="125"/>
                      <a:pt x="75" y="118"/>
                      <a:pt x="76" y="114"/>
                    </a:cubicBezTo>
                    <a:cubicBezTo>
                      <a:pt x="77" y="111"/>
                      <a:pt x="84" y="105"/>
                      <a:pt x="89" y="101"/>
                    </a:cubicBezTo>
                    <a:cubicBezTo>
                      <a:pt x="95" y="98"/>
                      <a:pt x="98" y="99"/>
                      <a:pt x="102" y="94"/>
                    </a:cubicBezTo>
                    <a:cubicBezTo>
                      <a:pt x="106" y="89"/>
                      <a:pt x="115" y="87"/>
                      <a:pt x="117" y="85"/>
                    </a:cubicBezTo>
                    <a:cubicBezTo>
                      <a:pt x="120" y="83"/>
                      <a:pt x="129" y="76"/>
                      <a:pt x="131" y="73"/>
                    </a:cubicBezTo>
                    <a:cubicBezTo>
                      <a:pt x="133" y="71"/>
                      <a:pt x="143" y="64"/>
                      <a:pt x="146" y="61"/>
                    </a:cubicBezTo>
                    <a:cubicBezTo>
                      <a:pt x="148" y="59"/>
                      <a:pt x="152" y="60"/>
                      <a:pt x="155" y="58"/>
                    </a:cubicBezTo>
                    <a:cubicBezTo>
                      <a:pt x="157" y="56"/>
                      <a:pt x="160" y="56"/>
                      <a:pt x="161" y="57"/>
                    </a:cubicBezTo>
                    <a:cubicBezTo>
                      <a:pt x="162" y="59"/>
                      <a:pt x="167" y="60"/>
                      <a:pt x="170" y="59"/>
                    </a:cubicBezTo>
                    <a:cubicBezTo>
                      <a:pt x="173" y="58"/>
                      <a:pt x="178" y="61"/>
                      <a:pt x="179" y="61"/>
                    </a:cubicBezTo>
                    <a:cubicBezTo>
                      <a:pt x="180" y="60"/>
                      <a:pt x="188" y="55"/>
                      <a:pt x="184" y="54"/>
                    </a:cubicBezTo>
                    <a:cubicBezTo>
                      <a:pt x="181" y="53"/>
                      <a:pt x="180" y="51"/>
                      <a:pt x="176" y="53"/>
                    </a:cubicBezTo>
                    <a:cubicBezTo>
                      <a:pt x="172" y="54"/>
                      <a:pt x="170" y="52"/>
                      <a:pt x="168" y="53"/>
                    </a:cubicBezTo>
                    <a:cubicBezTo>
                      <a:pt x="165" y="53"/>
                      <a:pt x="166" y="49"/>
                      <a:pt x="168" y="46"/>
                    </a:cubicBezTo>
                    <a:cubicBezTo>
                      <a:pt x="170" y="43"/>
                      <a:pt x="172" y="45"/>
                      <a:pt x="173" y="41"/>
                    </a:cubicBezTo>
                    <a:cubicBezTo>
                      <a:pt x="174" y="38"/>
                      <a:pt x="173" y="36"/>
                      <a:pt x="172" y="34"/>
                    </a:cubicBezTo>
                    <a:cubicBezTo>
                      <a:pt x="171" y="33"/>
                      <a:pt x="173" y="28"/>
                      <a:pt x="175" y="25"/>
                    </a:cubicBezTo>
                    <a:cubicBezTo>
                      <a:pt x="177" y="22"/>
                      <a:pt x="181" y="23"/>
                      <a:pt x="184" y="21"/>
                    </a:cubicBezTo>
                    <a:cubicBezTo>
                      <a:pt x="187" y="18"/>
                      <a:pt x="203" y="4"/>
                      <a:pt x="205" y="2"/>
                    </a:cubicBezTo>
                    <a:cubicBezTo>
                      <a:pt x="207" y="0"/>
                      <a:pt x="209" y="4"/>
                      <a:pt x="208" y="7"/>
                    </a:cubicBezTo>
                    <a:cubicBezTo>
                      <a:pt x="208" y="9"/>
                      <a:pt x="210" y="13"/>
                      <a:pt x="212" y="13"/>
                    </a:cubicBezTo>
                    <a:cubicBezTo>
                      <a:pt x="215" y="14"/>
                      <a:pt x="218" y="16"/>
                      <a:pt x="218" y="18"/>
                    </a:cubicBezTo>
                    <a:cubicBezTo>
                      <a:pt x="218" y="20"/>
                      <a:pt x="216" y="24"/>
                      <a:pt x="218" y="26"/>
                    </a:cubicBezTo>
                    <a:cubicBezTo>
                      <a:pt x="219" y="28"/>
                      <a:pt x="220" y="34"/>
                      <a:pt x="219" y="35"/>
                    </a:cubicBezTo>
                    <a:cubicBezTo>
                      <a:pt x="217" y="37"/>
                      <a:pt x="219" y="41"/>
                      <a:pt x="224" y="39"/>
                    </a:cubicBezTo>
                    <a:cubicBezTo>
                      <a:pt x="229" y="37"/>
                      <a:pt x="236" y="42"/>
                      <a:pt x="236" y="45"/>
                    </a:cubicBezTo>
                    <a:cubicBezTo>
                      <a:pt x="236" y="48"/>
                      <a:pt x="238" y="51"/>
                      <a:pt x="241" y="48"/>
                    </a:cubicBezTo>
                    <a:cubicBezTo>
                      <a:pt x="244" y="46"/>
                      <a:pt x="246" y="44"/>
                      <a:pt x="247" y="45"/>
                    </a:cubicBezTo>
                    <a:cubicBezTo>
                      <a:pt x="248" y="47"/>
                      <a:pt x="247" y="50"/>
                      <a:pt x="248" y="52"/>
                    </a:cubicBezTo>
                    <a:cubicBezTo>
                      <a:pt x="248" y="54"/>
                      <a:pt x="252" y="56"/>
                      <a:pt x="251" y="58"/>
                    </a:cubicBezTo>
                    <a:cubicBezTo>
                      <a:pt x="250" y="60"/>
                      <a:pt x="250" y="61"/>
                      <a:pt x="246" y="64"/>
                    </a:cubicBezTo>
                    <a:cubicBezTo>
                      <a:pt x="242" y="67"/>
                      <a:pt x="240" y="67"/>
                      <a:pt x="238" y="70"/>
                    </a:cubicBezTo>
                    <a:cubicBezTo>
                      <a:pt x="235" y="73"/>
                      <a:pt x="232" y="76"/>
                      <a:pt x="230" y="79"/>
                    </a:cubicBezTo>
                    <a:cubicBezTo>
                      <a:pt x="229" y="82"/>
                      <a:pt x="229" y="84"/>
                      <a:pt x="226" y="84"/>
                    </a:cubicBezTo>
                    <a:cubicBezTo>
                      <a:pt x="224" y="85"/>
                      <a:pt x="211" y="81"/>
                      <a:pt x="209" y="85"/>
                    </a:cubicBezTo>
                    <a:cubicBezTo>
                      <a:pt x="206" y="89"/>
                      <a:pt x="201" y="94"/>
                      <a:pt x="203" y="98"/>
                    </a:cubicBezTo>
                    <a:cubicBezTo>
                      <a:pt x="204" y="102"/>
                      <a:pt x="204" y="104"/>
                      <a:pt x="204" y="107"/>
                    </a:cubicBezTo>
                    <a:cubicBezTo>
                      <a:pt x="203" y="111"/>
                      <a:pt x="201" y="114"/>
                      <a:pt x="198" y="113"/>
                    </a:cubicBezTo>
                    <a:cubicBezTo>
                      <a:pt x="196" y="112"/>
                      <a:pt x="193" y="113"/>
                      <a:pt x="192" y="114"/>
                    </a:cubicBezTo>
                    <a:cubicBezTo>
                      <a:pt x="190" y="114"/>
                      <a:pt x="185" y="115"/>
                      <a:pt x="184" y="113"/>
                    </a:cubicBezTo>
                    <a:cubicBezTo>
                      <a:pt x="182" y="112"/>
                      <a:pt x="179" y="111"/>
                      <a:pt x="178" y="113"/>
                    </a:cubicBezTo>
                    <a:cubicBezTo>
                      <a:pt x="177" y="114"/>
                      <a:pt x="180" y="118"/>
                      <a:pt x="180" y="121"/>
                    </a:cubicBezTo>
                    <a:cubicBezTo>
                      <a:pt x="180" y="124"/>
                      <a:pt x="183" y="125"/>
                      <a:pt x="187" y="124"/>
                    </a:cubicBezTo>
                    <a:cubicBezTo>
                      <a:pt x="191" y="123"/>
                      <a:pt x="191" y="120"/>
                      <a:pt x="195" y="122"/>
                    </a:cubicBezTo>
                    <a:cubicBezTo>
                      <a:pt x="198" y="124"/>
                      <a:pt x="200" y="124"/>
                      <a:pt x="204" y="127"/>
                    </a:cubicBezTo>
                    <a:cubicBezTo>
                      <a:pt x="207" y="130"/>
                      <a:pt x="208" y="129"/>
                      <a:pt x="209" y="135"/>
                    </a:cubicBezTo>
                    <a:cubicBezTo>
                      <a:pt x="210" y="141"/>
                      <a:pt x="213" y="139"/>
                      <a:pt x="214" y="145"/>
                    </a:cubicBezTo>
                    <a:cubicBezTo>
                      <a:pt x="216" y="151"/>
                      <a:pt x="216" y="150"/>
                      <a:pt x="216" y="154"/>
                    </a:cubicBezTo>
                    <a:cubicBezTo>
                      <a:pt x="216" y="158"/>
                      <a:pt x="214" y="159"/>
                      <a:pt x="212" y="161"/>
                    </a:cubicBezTo>
                    <a:cubicBezTo>
                      <a:pt x="210" y="163"/>
                      <a:pt x="210" y="165"/>
                      <a:pt x="207" y="167"/>
                    </a:cubicBezTo>
                    <a:cubicBezTo>
                      <a:pt x="203" y="169"/>
                      <a:pt x="199" y="171"/>
                      <a:pt x="199" y="174"/>
                    </a:cubicBezTo>
                    <a:cubicBezTo>
                      <a:pt x="198" y="177"/>
                      <a:pt x="203" y="178"/>
                      <a:pt x="202" y="179"/>
                    </a:cubicBezTo>
                    <a:cubicBezTo>
                      <a:pt x="200" y="181"/>
                      <a:pt x="207" y="179"/>
                      <a:pt x="205" y="176"/>
                    </a:cubicBezTo>
                    <a:cubicBezTo>
                      <a:pt x="203" y="172"/>
                      <a:pt x="207" y="169"/>
                      <a:pt x="208" y="169"/>
                    </a:cubicBezTo>
                    <a:cubicBezTo>
                      <a:pt x="209" y="169"/>
                      <a:pt x="219" y="171"/>
                      <a:pt x="220" y="168"/>
                    </a:cubicBezTo>
                    <a:cubicBezTo>
                      <a:pt x="222" y="164"/>
                      <a:pt x="221" y="159"/>
                      <a:pt x="227" y="161"/>
                    </a:cubicBezTo>
                    <a:cubicBezTo>
                      <a:pt x="233" y="162"/>
                      <a:pt x="230" y="161"/>
                      <a:pt x="234" y="160"/>
                    </a:cubicBezTo>
                    <a:cubicBezTo>
                      <a:pt x="238" y="160"/>
                      <a:pt x="243" y="161"/>
                      <a:pt x="246" y="163"/>
                    </a:cubicBezTo>
                    <a:cubicBezTo>
                      <a:pt x="248" y="165"/>
                      <a:pt x="255" y="161"/>
                      <a:pt x="257" y="159"/>
                    </a:cubicBezTo>
                    <a:cubicBezTo>
                      <a:pt x="258" y="158"/>
                      <a:pt x="263" y="158"/>
                      <a:pt x="264" y="160"/>
                    </a:cubicBezTo>
                    <a:cubicBezTo>
                      <a:pt x="265" y="161"/>
                      <a:pt x="271" y="160"/>
                      <a:pt x="272" y="159"/>
                    </a:cubicBezTo>
                    <a:cubicBezTo>
                      <a:pt x="274" y="158"/>
                      <a:pt x="287" y="168"/>
                      <a:pt x="285" y="171"/>
                    </a:cubicBezTo>
                    <a:cubicBezTo>
                      <a:pt x="283" y="174"/>
                      <a:pt x="275" y="180"/>
                      <a:pt x="272" y="184"/>
                    </a:cubicBezTo>
                    <a:cubicBezTo>
                      <a:pt x="268" y="187"/>
                      <a:pt x="263" y="188"/>
                      <a:pt x="264" y="191"/>
                    </a:cubicBezTo>
                    <a:cubicBezTo>
                      <a:pt x="266" y="195"/>
                      <a:pt x="268" y="200"/>
                      <a:pt x="269" y="203"/>
                    </a:cubicBezTo>
                    <a:cubicBezTo>
                      <a:pt x="271" y="205"/>
                      <a:pt x="274" y="212"/>
                      <a:pt x="273" y="217"/>
                    </a:cubicBezTo>
                    <a:cubicBezTo>
                      <a:pt x="271" y="222"/>
                      <a:pt x="274" y="223"/>
                      <a:pt x="275" y="228"/>
                    </a:cubicBezTo>
                    <a:cubicBezTo>
                      <a:pt x="275" y="230"/>
                      <a:pt x="275" y="231"/>
                      <a:pt x="275" y="232"/>
                    </a:cubicBezTo>
                    <a:cubicBezTo>
                      <a:pt x="271" y="237"/>
                      <a:pt x="271" y="237"/>
                      <a:pt x="271" y="237"/>
                    </a:cubicBezTo>
                    <a:cubicBezTo>
                      <a:pt x="264" y="239"/>
                      <a:pt x="264" y="239"/>
                      <a:pt x="264" y="239"/>
                    </a:cubicBezTo>
                    <a:cubicBezTo>
                      <a:pt x="260" y="235"/>
                      <a:pt x="260" y="235"/>
                      <a:pt x="260" y="235"/>
                    </a:cubicBezTo>
                    <a:cubicBezTo>
                      <a:pt x="254" y="236"/>
                      <a:pt x="254" y="236"/>
                      <a:pt x="254" y="236"/>
                    </a:cubicBezTo>
                    <a:cubicBezTo>
                      <a:pt x="251" y="254"/>
                      <a:pt x="251" y="254"/>
                      <a:pt x="251" y="254"/>
                    </a:cubicBezTo>
                    <a:cubicBezTo>
                      <a:pt x="245" y="262"/>
                      <a:pt x="245" y="262"/>
                      <a:pt x="245" y="262"/>
                    </a:cubicBezTo>
                    <a:cubicBezTo>
                      <a:pt x="249" y="267"/>
                      <a:pt x="249" y="267"/>
                      <a:pt x="249" y="267"/>
                    </a:cubicBezTo>
                    <a:cubicBezTo>
                      <a:pt x="241" y="284"/>
                      <a:pt x="241" y="284"/>
                      <a:pt x="241" y="284"/>
                    </a:cubicBezTo>
                    <a:cubicBezTo>
                      <a:pt x="236" y="286"/>
                      <a:pt x="236" y="286"/>
                      <a:pt x="236" y="286"/>
                    </a:cubicBezTo>
                    <a:cubicBezTo>
                      <a:pt x="233" y="283"/>
                      <a:pt x="233" y="283"/>
                      <a:pt x="233" y="283"/>
                    </a:cubicBezTo>
                    <a:cubicBezTo>
                      <a:pt x="224" y="289"/>
                      <a:pt x="224" y="289"/>
                      <a:pt x="224" y="289"/>
                    </a:cubicBezTo>
                    <a:cubicBezTo>
                      <a:pt x="220" y="290"/>
                      <a:pt x="220" y="290"/>
                      <a:pt x="220" y="290"/>
                    </a:cubicBezTo>
                    <a:cubicBezTo>
                      <a:pt x="213" y="297"/>
                      <a:pt x="213" y="297"/>
                      <a:pt x="213" y="297"/>
                    </a:cubicBezTo>
                    <a:cubicBezTo>
                      <a:pt x="207" y="289"/>
                      <a:pt x="207" y="289"/>
                      <a:pt x="207" y="289"/>
                    </a:cubicBezTo>
                    <a:cubicBezTo>
                      <a:pt x="202" y="277"/>
                      <a:pt x="202" y="277"/>
                      <a:pt x="202" y="277"/>
                    </a:cubicBezTo>
                    <a:cubicBezTo>
                      <a:pt x="190" y="281"/>
                      <a:pt x="190" y="281"/>
                      <a:pt x="190" y="281"/>
                    </a:cubicBezTo>
                    <a:cubicBezTo>
                      <a:pt x="178" y="280"/>
                      <a:pt x="178" y="280"/>
                      <a:pt x="178" y="280"/>
                    </a:cubicBezTo>
                    <a:cubicBezTo>
                      <a:pt x="175" y="288"/>
                      <a:pt x="175" y="288"/>
                      <a:pt x="175" y="288"/>
                    </a:cubicBezTo>
                    <a:cubicBezTo>
                      <a:pt x="162" y="291"/>
                      <a:pt x="162" y="291"/>
                      <a:pt x="162" y="291"/>
                    </a:cubicBezTo>
                    <a:cubicBezTo>
                      <a:pt x="161" y="298"/>
                      <a:pt x="161" y="298"/>
                      <a:pt x="161" y="298"/>
                    </a:cubicBezTo>
                    <a:cubicBezTo>
                      <a:pt x="158" y="307"/>
                      <a:pt x="158" y="307"/>
                      <a:pt x="158" y="307"/>
                    </a:cubicBezTo>
                    <a:cubicBezTo>
                      <a:pt x="149" y="308"/>
                      <a:pt x="149" y="308"/>
                      <a:pt x="149" y="308"/>
                    </a:cubicBezTo>
                    <a:cubicBezTo>
                      <a:pt x="144" y="312"/>
                      <a:pt x="144" y="312"/>
                      <a:pt x="144" y="312"/>
                    </a:cubicBezTo>
                    <a:cubicBezTo>
                      <a:pt x="149" y="314"/>
                      <a:pt x="149" y="314"/>
                      <a:pt x="149" y="314"/>
                    </a:cubicBezTo>
                    <a:cubicBezTo>
                      <a:pt x="140" y="321"/>
                      <a:pt x="140" y="321"/>
                      <a:pt x="140" y="321"/>
                    </a:cubicBezTo>
                    <a:cubicBezTo>
                      <a:pt x="136" y="326"/>
                      <a:pt x="136" y="326"/>
                      <a:pt x="136" y="326"/>
                    </a:cubicBezTo>
                    <a:cubicBezTo>
                      <a:pt x="135" y="336"/>
                      <a:pt x="135" y="336"/>
                      <a:pt x="135" y="336"/>
                    </a:cubicBezTo>
                    <a:cubicBezTo>
                      <a:pt x="135" y="335"/>
                      <a:pt x="135" y="335"/>
                      <a:pt x="135" y="335"/>
                    </a:cubicBezTo>
                    <a:cubicBezTo>
                      <a:pt x="124" y="349"/>
                      <a:pt x="124" y="349"/>
                      <a:pt x="124" y="349"/>
                    </a:cubicBezTo>
                    <a:cubicBezTo>
                      <a:pt x="113" y="347"/>
                      <a:pt x="113" y="347"/>
                      <a:pt x="113" y="347"/>
                    </a:cubicBezTo>
                    <a:cubicBezTo>
                      <a:pt x="109" y="359"/>
                      <a:pt x="109" y="359"/>
                      <a:pt x="109" y="359"/>
                    </a:cubicBezTo>
                    <a:cubicBezTo>
                      <a:pt x="91" y="357"/>
                      <a:pt x="91" y="357"/>
                      <a:pt x="91" y="357"/>
                    </a:cubicBezTo>
                    <a:cubicBezTo>
                      <a:pt x="87" y="362"/>
                      <a:pt x="87" y="362"/>
                      <a:pt x="87" y="362"/>
                    </a:cubicBezTo>
                    <a:cubicBezTo>
                      <a:pt x="80" y="363"/>
                      <a:pt x="80" y="363"/>
                      <a:pt x="80" y="363"/>
                    </a:cubicBezTo>
                    <a:cubicBezTo>
                      <a:pt x="70" y="352"/>
                      <a:pt x="70" y="352"/>
                      <a:pt x="70" y="352"/>
                    </a:cubicBezTo>
                    <a:cubicBezTo>
                      <a:pt x="61" y="356"/>
                      <a:pt x="61" y="356"/>
                      <a:pt x="61" y="356"/>
                    </a:cubicBezTo>
                    <a:cubicBezTo>
                      <a:pt x="65" y="361"/>
                      <a:pt x="65" y="361"/>
                      <a:pt x="65" y="361"/>
                    </a:cubicBezTo>
                    <a:cubicBezTo>
                      <a:pt x="59" y="354"/>
                      <a:pt x="59" y="354"/>
                      <a:pt x="59" y="354"/>
                    </a:cubicBezTo>
                    <a:cubicBezTo>
                      <a:pt x="49" y="345"/>
                      <a:pt x="49" y="345"/>
                      <a:pt x="49" y="345"/>
                    </a:cubicBezTo>
                    <a:cubicBezTo>
                      <a:pt x="39" y="346"/>
                      <a:pt x="39" y="346"/>
                      <a:pt x="39" y="346"/>
                    </a:cubicBezTo>
                    <a:cubicBezTo>
                      <a:pt x="26" y="346"/>
                      <a:pt x="26" y="346"/>
                      <a:pt x="26" y="346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20" y="322"/>
                      <a:pt x="20" y="322"/>
                      <a:pt x="20" y="322"/>
                    </a:cubicBezTo>
                    <a:cubicBezTo>
                      <a:pt x="22" y="317"/>
                      <a:pt x="22" y="317"/>
                      <a:pt x="22" y="317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37" y="291"/>
                      <a:pt x="37" y="291"/>
                      <a:pt x="37" y="291"/>
                    </a:cubicBezTo>
                    <a:cubicBezTo>
                      <a:pt x="30" y="282"/>
                      <a:pt x="30" y="282"/>
                      <a:pt x="30" y="282"/>
                    </a:cubicBezTo>
                    <a:cubicBezTo>
                      <a:pt x="25" y="278"/>
                      <a:pt x="25" y="278"/>
                      <a:pt x="25" y="278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0" y="264"/>
                      <a:pt x="0" y="264"/>
                      <a:pt x="0" y="2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2" y="65"/>
                      <a:pt x="21" y="70"/>
                    </a:cubicBezTo>
                    <a:cubicBezTo>
                      <a:pt x="20" y="75"/>
                      <a:pt x="19" y="78"/>
                      <a:pt x="21" y="84"/>
                    </a:cubicBezTo>
                    <a:cubicBezTo>
                      <a:pt x="22" y="89"/>
                      <a:pt x="24" y="93"/>
                      <a:pt x="30" y="95"/>
                    </a:cubicBezTo>
                    <a:cubicBezTo>
                      <a:pt x="36" y="98"/>
                      <a:pt x="39" y="93"/>
                      <a:pt x="37" y="88"/>
                    </a:cubicBezTo>
                    <a:cubicBezTo>
                      <a:pt x="35" y="83"/>
                      <a:pt x="37" y="82"/>
                      <a:pt x="38" y="79"/>
                    </a:cubicBezTo>
                    <a:cubicBezTo>
                      <a:pt x="39" y="77"/>
                      <a:pt x="43" y="71"/>
                      <a:pt x="40" y="64"/>
                    </a:cubicBezTo>
                    <a:cubicBezTo>
                      <a:pt x="38" y="57"/>
                      <a:pt x="35" y="58"/>
                      <a:pt x="30" y="6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3" name="Еврейская АО">
                <a:extLst>
                  <a:ext uri="{FF2B5EF4-FFF2-40B4-BE49-F238E27FC236}">
                    <a16:creationId xmlns:a16="http://schemas.microsoft.com/office/drawing/2014/main" id="{EDAB193C-08B6-128B-938D-05D99DC8E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6249" y="5142515"/>
                <a:ext cx="416315" cy="337047"/>
              </a:xfrm>
              <a:custGeom>
                <a:avLst/>
                <a:gdLst>
                  <a:gd name="T0" fmla="*/ 77 w 78"/>
                  <a:gd name="T1" fmla="*/ 27 h 71"/>
                  <a:gd name="T2" fmla="*/ 73 w 78"/>
                  <a:gd name="T3" fmla="*/ 20 h 71"/>
                  <a:gd name="T4" fmla="*/ 65 w 78"/>
                  <a:gd name="T5" fmla="*/ 15 h 71"/>
                  <a:gd name="T6" fmla="*/ 55 w 78"/>
                  <a:gd name="T7" fmla="*/ 29 h 71"/>
                  <a:gd name="T8" fmla="*/ 50 w 78"/>
                  <a:gd name="T9" fmla="*/ 37 h 71"/>
                  <a:gd name="T10" fmla="*/ 45 w 78"/>
                  <a:gd name="T11" fmla="*/ 48 h 71"/>
                  <a:gd name="T12" fmla="*/ 41 w 78"/>
                  <a:gd name="T13" fmla="*/ 57 h 71"/>
                  <a:gd name="T14" fmla="*/ 23 w 78"/>
                  <a:gd name="T15" fmla="*/ 69 h 71"/>
                  <a:gd name="T16" fmla="*/ 12 w 78"/>
                  <a:gd name="T17" fmla="*/ 66 h 71"/>
                  <a:gd name="T18" fmla="*/ 8 w 78"/>
                  <a:gd name="T19" fmla="*/ 59 h 71"/>
                  <a:gd name="T20" fmla="*/ 0 w 78"/>
                  <a:gd name="T21" fmla="*/ 53 h 71"/>
                  <a:gd name="T22" fmla="*/ 0 w 78"/>
                  <a:gd name="T23" fmla="*/ 53 h 71"/>
                  <a:gd name="T24" fmla="*/ 0 w 78"/>
                  <a:gd name="T25" fmla="*/ 46 h 71"/>
                  <a:gd name="T26" fmla="*/ 0 w 78"/>
                  <a:gd name="T27" fmla="*/ 37 h 71"/>
                  <a:gd name="T28" fmla="*/ 3 w 78"/>
                  <a:gd name="T29" fmla="*/ 34 h 71"/>
                  <a:gd name="T30" fmla="*/ 9 w 78"/>
                  <a:gd name="T31" fmla="*/ 33 h 71"/>
                  <a:gd name="T32" fmla="*/ 15 w 78"/>
                  <a:gd name="T33" fmla="*/ 27 h 71"/>
                  <a:gd name="T34" fmla="*/ 15 w 78"/>
                  <a:gd name="T35" fmla="*/ 17 h 71"/>
                  <a:gd name="T36" fmla="*/ 26 w 78"/>
                  <a:gd name="T37" fmla="*/ 18 h 71"/>
                  <a:gd name="T38" fmla="*/ 32 w 78"/>
                  <a:gd name="T39" fmla="*/ 15 h 71"/>
                  <a:gd name="T40" fmla="*/ 41 w 78"/>
                  <a:gd name="T41" fmla="*/ 20 h 71"/>
                  <a:gd name="T42" fmla="*/ 47 w 78"/>
                  <a:gd name="T43" fmla="*/ 16 h 71"/>
                  <a:gd name="T44" fmla="*/ 52 w 78"/>
                  <a:gd name="T45" fmla="*/ 15 h 71"/>
                  <a:gd name="T46" fmla="*/ 57 w 78"/>
                  <a:gd name="T47" fmla="*/ 8 h 71"/>
                  <a:gd name="T48" fmla="*/ 69 w 78"/>
                  <a:gd name="T49" fmla="*/ 6 h 71"/>
                  <a:gd name="T50" fmla="*/ 75 w 78"/>
                  <a:gd name="T51" fmla="*/ 0 h 71"/>
                  <a:gd name="T52" fmla="*/ 78 w 78"/>
                  <a:gd name="T53" fmla="*/ 1 h 71"/>
                  <a:gd name="T54" fmla="*/ 77 w 78"/>
                  <a:gd name="T55" fmla="*/ 2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1">
                    <a:moveTo>
                      <a:pt x="77" y="27"/>
                    </a:moveTo>
                    <a:cubicBezTo>
                      <a:pt x="74" y="25"/>
                      <a:pt x="73" y="21"/>
                      <a:pt x="73" y="20"/>
                    </a:cubicBezTo>
                    <a:cubicBezTo>
                      <a:pt x="72" y="18"/>
                      <a:pt x="68" y="11"/>
                      <a:pt x="65" y="15"/>
                    </a:cubicBezTo>
                    <a:cubicBezTo>
                      <a:pt x="63" y="19"/>
                      <a:pt x="55" y="24"/>
                      <a:pt x="55" y="29"/>
                    </a:cubicBezTo>
                    <a:cubicBezTo>
                      <a:pt x="55" y="33"/>
                      <a:pt x="53" y="33"/>
                      <a:pt x="50" y="37"/>
                    </a:cubicBezTo>
                    <a:cubicBezTo>
                      <a:pt x="46" y="40"/>
                      <a:pt x="44" y="44"/>
                      <a:pt x="45" y="48"/>
                    </a:cubicBezTo>
                    <a:cubicBezTo>
                      <a:pt x="45" y="51"/>
                      <a:pt x="44" y="54"/>
                      <a:pt x="41" y="57"/>
                    </a:cubicBezTo>
                    <a:cubicBezTo>
                      <a:pt x="37" y="59"/>
                      <a:pt x="26" y="67"/>
                      <a:pt x="23" y="69"/>
                    </a:cubicBezTo>
                    <a:cubicBezTo>
                      <a:pt x="19" y="71"/>
                      <a:pt x="15" y="69"/>
                      <a:pt x="12" y="66"/>
                    </a:cubicBezTo>
                    <a:cubicBezTo>
                      <a:pt x="9" y="63"/>
                      <a:pt x="11" y="59"/>
                      <a:pt x="8" y="59"/>
                    </a:cubicBezTo>
                    <a:cubicBezTo>
                      <a:pt x="4" y="58"/>
                      <a:pt x="1" y="56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37"/>
                      <a:pt x="0" y="37"/>
                    </a:cubicBezTo>
                    <a:cubicBezTo>
                      <a:pt x="0" y="36"/>
                      <a:pt x="3" y="34"/>
                      <a:pt x="3" y="34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8" y="1"/>
                      <a:pt x="78" y="1"/>
                      <a:pt x="78" y="1"/>
                    </a:cubicBezTo>
                    <a:lnTo>
                      <a:pt x="77" y="2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4" name="Сахалинская обл.">
                <a:extLst>
                  <a:ext uri="{FF2B5EF4-FFF2-40B4-BE49-F238E27FC236}">
                    <a16:creationId xmlns:a16="http://schemas.microsoft.com/office/drawing/2014/main" id="{36D621E7-6C41-820C-B200-60F6B1D77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8928" y="4104047"/>
                <a:ext cx="957779" cy="931433"/>
              </a:xfrm>
              <a:custGeom>
                <a:avLst/>
                <a:gdLst>
                  <a:gd name="T0" fmla="*/ 1 w 180"/>
                  <a:gd name="T1" fmla="*/ 5 h 196"/>
                  <a:gd name="T2" fmla="*/ 7 w 180"/>
                  <a:gd name="T3" fmla="*/ 13 h 196"/>
                  <a:gd name="T4" fmla="*/ 15 w 180"/>
                  <a:gd name="T5" fmla="*/ 20 h 196"/>
                  <a:gd name="T6" fmla="*/ 16 w 180"/>
                  <a:gd name="T7" fmla="*/ 27 h 196"/>
                  <a:gd name="T8" fmla="*/ 11 w 180"/>
                  <a:gd name="T9" fmla="*/ 37 h 196"/>
                  <a:gd name="T10" fmla="*/ 22 w 180"/>
                  <a:gd name="T11" fmla="*/ 47 h 196"/>
                  <a:gd name="T12" fmla="*/ 38 w 180"/>
                  <a:gd name="T13" fmla="*/ 68 h 196"/>
                  <a:gd name="T14" fmla="*/ 58 w 180"/>
                  <a:gd name="T15" fmla="*/ 74 h 196"/>
                  <a:gd name="T16" fmla="*/ 66 w 180"/>
                  <a:gd name="T17" fmla="*/ 89 h 196"/>
                  <a:gd name="T18" fmla="*/ 83 w 180"/>
                  <a:gd name="T19" fmla="*/ 104 h 196"/>
                  <a:gd name="T20" fmla="*/ 103 w 180"/>
                  <a:gd name="T21" fmla="*/ 133 h 196"/>
                  <a:gd name="T22" fmla="*/ 116 w 180"/>
                  <a:gd name="T23" fmla="*/ 141 h 196"/>
                  <a:gd name="T24" fmla="*/ 127 w 180"/>
                  <a:gd name="T25" fmla="*/ 156 h 196"/>
                  <a:gd name="T26" fmla="*/ 136 w 180"/>
                  <a:gd name="T27" fmla="*/ 166 h 196"/>
                  <a:gd name="T28" fmla="*/ 143 w 180"/>
                  <a:gd name="T29" fmla="*/ 179 h 196"/>
                  <a:gd name="T30" fmla="*/ 159 w 180"/>
                  <a:gd name="T31" fmla="*/ 193 h 196"/>
                  <a:gd name="T32" fmla="*/ 162 w 180"/>
                  <a:gd name="T33" fmla="*/ 186 h 196"/>
                  <a:gd name="T34" fmla="*/ 155 w 180"/>
                  <a:gd name="T35" fmla="*/ 172 h 196"/>
                  <a:gd name="T36" fmla="*/ 161 w 180"/>
                  <a:gd name="T37" fmla="*/ 167 h 196"/>
                  <a:gd name="T38" fmla="*/ 166 w 180"/>
                  <a:gd name="T39" fmla="*/ 163 h 196"/>
                  <a:gd name="T40" fmla="*/ 178 w 180"/>
                  <a:gd name="T41" fmla="*/ 168 h 196"/>
                  <a:gd name="T42" fmla="*/ 170 w 180"/>
                  <a:gd name="T43" fmla="*/ 156 h 196"/>
                  <a:gd name="T44" fmla="*/ 162 w 180"/>
                  <a:gd name="T45" fmla="*/ 158 h 196"/>
                  <a:gd name="T46" fmla="*/ 153 w 180"/>
                  <a:gd name="T47" fmla="*/ 152 h 196"/>
                  <a:gd name="T48" fmla="*/ 138 w 180"/>
                  <a:gd name="T49" fmla="*/ 150 h 196"/>
                  <a:gd name="T50" fmla="*/ 124 w 180"/>
                  <a:gd name="T51" fmla="*/ 133 h 196"/>
                  <a:gd name="T52" fmla="*/ 114 w 180"/>
                  <a:gd name="T53" fmla="*/ 114 h 196"/>
                  <a:gd name="T54" fmla="*/ 114 w 180"/>
                  <a:gd name="T55" fmla="*/ 100 h 196"/>
                  <a:gd name="T56" fmla="*/ 128 w 180"/>
                  <a:gd name="T57" fmla="*/ 94 h 196"/>
                  <a:gd name="T58" fmla="*/ 137 w 180"/>
                  <a:gd name="T59" fmla="*/ 95 h 196"/>
                  <a:gd name="T60" fmla="*/ 120 w 180"/>
                  <a:gd name="T61" fmla="*/ 88 h 196"/>
                  <a:gd name="T62" fmla="*/ 74 w 180"/>
                  <a:gd name="T63" fmla="*/ 58 h 196"/>
                  <a:gd name="T64" fmla="*/ 61 w 180"/>
                  <a:gd name="T65" fmla="*/ 50 h 196"/>
                  <a:gd name="T66" fmla="*/ 51 w 180"/>
                  <a:gd name="T67" fmla="*/ 42 h 196"/>
                  <a:gd name="T68" fmla="*/ 43 w 180"/>
                  <a:gd name="T69" fmla="*/ 30 h 196"/>
                  <a:gd name="T70" fmla="*/ 25 w 180"/>
                  <a:gd name="T71" fmla="*/ 16 h 196"/>
                  <a:gd name="T72" fmla="*/ 12 w 180"/>
                  <a:gd name="T73" fmla="*/ 7 h 196"/>
                  <a:gd name="T74" fmla="*/ 5 w 180"/>
                  <a:gd name="T75" fmla="*/ 0 h 196"/>
                  <a:gd name="T76" fmla="*/ 1 w 180"/>
                  <a:gd name="T77" fmla="*/ 5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0" h="196">
                    <a:moveTo>
                      <a:pt x="1" y="5"/>
                    </a:moveTo>
                    <a:cubicBezTo>
                      <a:pt x="0" y="7"/>
                      <a:pt x="3" y="13"/>
                      <a:pt x="7" y="13"/>
                    </a:cubicBezTo>
                    <a:cubicBezTo>
                      <a:pt x="10" y="13"/>
                      <a:pt x="12" y="15"/>
                      <a:pt x="15" y="20"/>
                    </a:cubicBezTo>
                    <a:cubicBezTo>
                      <a:pt x="18" y="24"/>
                      <a:pt x="20" y="27"/>
                      <a:pt x="16" y="27"/>
                    </a:cubicBezTo>
                    <a:cubicBezTo>
                      <a:pt x="12" y="27"/>
                      <a:pt x="9" y="33"/>
                      <a:pt x="11" y="37"/>
                    </a:cubicBezTo>
                    <a:cubicBezTo>
                      <a:pt x="13" y="41"/>
                      <a:pt x="20" y="44"/>
                      <a:pt x="22" y="47"/>
                    </a:cubicBezTo>
                    <a:cubicBezTo>
                      <a:pt x="25" y="50"/>
                      <a:pt x="33" y="64"/>
                      <a:pt x="38" y="68"/>
                    </a:cubicBezTo>
                    <a:cubicBezTo>
                      <a:pt x="42" y="72"/>
                      <a:pt x="51" y="70"/>
                      <a:pt x="58" y="74"/>
                    </a:cubicBezTo>
                    <a:cubicBezTo>
                      <a:pt x="64" y="77"/>
                      <a:pt x="65" y="84"/>
                      <a:pt x="66" y="89"/>
                    </a:cubicBezTo>
                    <a:cubicBezTo>
                      <a:pt x="67" y="95"/>
                      <a:pt x="79" y="99"/>
                      <a:pt x="83" y="104"/>
                    </a:cubicBezTo>
                    <a:cubicBezTo>
                      <a:pt x="87" y="108"/>
                      <a:pt x="101" y="128"/>
                      <a:pt x="103" y="133"/>
                    </a:cubicBezTo>
                    <a:cubicBezTo>
                      <a:pt x="105" y="139"/>
                      <a:pt x="112" y="138"/>
                      <a:pt x="116" y="141"/>
                    </a:cubicBezTo>
                    <a:cubicBezTo>
                      <a:pt x="121" y="143"/>
                      <a:pt x="126" y="153"/>
                      <a:pt x="127" y="156"/>
                    </a:cubicBezTo>
                    <a:cubicBezTo>
                      <a:pt x="128" y="160"/>
                      <a:pt x="132" y="162"/>
                      <a:pt x="136" y="166"/>
                    </a:cubicBezTo>
                    <a:cubicBezTo>
                      <a:pt x="141" y="170"/>
                      <a:pt x="142" y="172"/>
                      <a:pt x="143" y="179"/>
                    </a:cubicBezTo>
                    <a:cubicBezTo>
                      <a:pt x="143" y="187"/>
                      <a:pt x="155" y="190"/>
                      <a:pt x="159" y="193"/>
                    </a:cubicBezTo>
                    <a:cubicBezTo>
                      <a:pt x="162" y="196"/>
                      <a:pt x="165" y="189"/>
                      <a:pt x="162" y="186"/>
                    </a:cubicBezTo>
                    <a:cubicBezTo>
                      <a:pt x="160" y="183"/>
                      <a:pt x="155" y="175"/>
                      <a:pt x="155" y="172"/>
                    </a:cubicBezTo>
                    <a:cubicBezTo>
                      <a:pt x="155" y="168"/>
                      <a:pt x="158" y="167"/>
                      <a:pt x="161" y="167"/>
                    </a:cubicBezTo>
                    <a:cubicBezTo>
                      <a:pt x="163" y="166"/>
                      <a:pt x="161" y="162"/>
                      <a:pt x="166" y="163"/>
                    </a:cubicBezTo>
                    <a:cubicBezTo>
                      <a:pt x="172" y="164"/>
                      <a:pt x="177" y="172"/>
                      <a:pt x="178" y="168"/>
                    </a:cubicBezTo>
                    <a:cubicBezTo>
                      <a:pt x="180" y="164"/>
                      <a:pt x="172" y="159"/>
                      <a:pt x="170" y="156"/>
                    </a:cubicBezTo>
                    <a:cubicBezTo>
                      <a:pt x="167" y="153"/>
                      <a:pt x="165" y="160"/>
                      <a:pt x="162" y="158"/>
                    </a:cubicBezTo>
                    <a:cubicBezTo>
                      <a:pt x="159" y="156"/>
                      <a:pt x="155" y="154"/>
                      <a:pt x="153" y="152"/>
                    </a:cubicBezTo>
                    <a:cubicBezTo>
                      <a:pt x="151" y="150"/>
                      <a:pt x="142" y="153"/>
                      <a:pt x="138" y="150"/>
                    </a:cubicBezTo>
                    <a:cubicBezTo>
                      <a:pt x="134" y="147"/>
                      <a:pt x="128" y="139"/>
                      <a:pt x="124" y="133"/>
                    </a:cubicBezTo>
                    <a:cubicBezTo>
                      <a:pt x="119" y="127"/>
                      <a:pt x="117" y="119"/>
                      <a:pt x="114" y="114"/>
                    </a:cubicBezTo>
                    <a:cubicBezTo>
                      <a:pt x="112" y="109"/>
                      <a:pt x="111" y="103"/>
                      <a:pt x="114" y="100"/>
                    </a:cubicBezTo>
                    <a:cubicBezTo>
                      <a:pt x="117" y="97"/>
                      <a:pt x="121" y="91"/>
                      <a:pt x="128" y="94"/>
                    </a:cubicBezTo>
                    <a:cubicBezTo>
                      <a:pt x="136" y="97"/>
                      <a:pt x="139" y="96"/>
                      <a:pt x="137" y="95"/>
                    </a:cubicBezTo>
                    <a:cubicBezTo>
                      <a:pt x="136" y="93"/>
                      <a:pt x="125" y="91"/>
                      <a:pt x="120" y="88"/>
                    </a:cubicBezTo>
                    <a:cubicBezTo>
                      <a:pt x="116" y="85"/>
                      <a:pt x="78" y="62"/>
                      <a:pt x="74" y="58"/>
                    </a:cubicBezTo>
                    <a:cubicBezTo>
                      <a:pt x="70" y="54"/>
                      <a:pt x="64" y="53"/>
                      <a:pt x="61" y="50"/>
                    </a:cubicBezTo>
                    <a:cubicBezTo>
                      <a:pt x="57" y="47"/>
                      <a:pt x="55" y="48"/>
                      <a:pt x="51" y="42"/>
                    </a:cubicBezTo>
                    <a:cubicBezTo>
                      <a:pt x="47" y="36"/>
                      <a:pt x="46" y="34"/>
                      <a:pt x="43" y="30"/>
                    </a:cubicBezTo>
                    <a:cubicBezTo>
                      <a:pt x="39" y="26"/>
                      <a:pt x="29" y="19"/>
                      <a:pt x="25" y="16"/>
                    </a:cubicBezTo>
                    <a:cubicBezTo>
                      <a:pt x="20" y="13"/>
                      <a:pt x="16" y="12"/>
                      <a:pt x="12" y="7"/>
                    </a:cubicBezTo>
                    <a:cubicBezTo>
                      <a:pt x="8" y="2"/>
                      <a:pt x="8" y="0"/>
                      <a:pt x="5" y="0"/>
                    </a:cubicBezTo>
                    <a:cubicBezTo>
                      <a:pt x="1" y="1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5" name="Магаданская обл.">
                <a:extLst>
                  <a:ext uri="{FF2B5EF4-FFF2-40B4-BE49-F238E27FC236}">
                    <a16:creationId xmlns:a16="http://schemas.microsoft.com/office/drawing/2014/main" id="{5A61F881-3A8D-10B0-BCF6-1AAAA14B5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0541" y="2115927"/>
                <a:ext cx="1075267" cy="1286698"/>
              </a:xfrm>
              <a:custGeom>
                <a:avLst/>
                <a:gdLst>
                  <a:gd name="T0" fmla="*/ 193 w 202"/>
                  <a:gd name="T1" fmla="*/ 56 h 271"/>
                  <a:gd name="T2" fmla="*/ 200 w 202"/>
                  <a:gd name="T3" fmla="*/ 95 h 271"/>
                  <a:gd name="T4" fmla="*/ 181 w 202"/>
                  <a:gd name="T5" fmla="*/ 88 h 271"/>
                  <a:gd name="T6" fmla="*/ 164 w 202"/>
                  <a:gd name="T7" fmla="*/ 88 h 271"/>
                  <a:gd name="T8" fmla="*/ 155 w 202"/>
                  <a:gd name="T9" fmla="*/ 104 h 271"/>
                  <a:gd name="T10" fmla="*/ 154 w 202"/>
                  <a:gd name="T11" fmla="*/ 124 h 271"/>
                  <a:gd name="T12" fmla="*/ 164 w 202"/>
                  <a:gd name="T13" fmla="*/ 144 h 271"/>
                  <a:gd name="T14" fmla="*/ 167 w 202"/>
                  <a:gd name="T15" fmla="*/ 169 h 271"/>
                  <a:gd name="T16" fmla="*/ 176 w 202"/>
                  <a:gd name="T17" fmla="*/ 184 h 271"/>
                  <a:gd name="T18" fmla="*/ 193 w 202"/>
                  <a:gd name="T19" fmla="*/ 181 h 271"/>
                  <a:gd name="T20" fmla="*/ 187 w 202"/>
                  <a:gd name="T21" fmla="*/ 198 h 271"/>
                  <a:gd name="T22" fmla="*/ 178 w 202"/>
                  <a:gd name="T23" fmla="*/ 213 h 271"/>
                  <a:gd name="T24" fmla="*/ 163 w 202"/>
                  <a:gd name="T25" fmla="*/ 231 h 271"/>
                  <a:gd name="T26" fmla="*/ 161 w 202"/>
                  <a:gd name="T27" fmla="*/ 217 h 271"/>
                  <a:gd name="T28" fmla="*/ 147 w 202"/>
                  <a:gd name="T29" fmla="*/ 227 h 271"/>
                  <a:gd name="T30" fmla="*/ 127 w 202"/>
                  <a:gd name="T31" fmla="*/ 241 h 271"/>
                  <a:gd name="T32" fmla="*/ 130 w 202"/>
                  <a:gd name="T33" fmla="*/ 255 h 271"/>
                  <a:gd name="T34" fmla="*/ 113 w 202"/>
                  <a:gd name="T35" fmla="*/ 269 h 271"/>
                  <a:gd name="T36" fmla="*/ 103 w 202"/>
                  <a:gd name="T37" fmla="*/ 260 h 271"/>
                  <a:gd name="T38" fmla="*/ 89 w 202"/>
                  <a:gd name="T39" fmla="*/ 260 h 271"/>
                  <a:gd name="T40" fmla="*/ 74 w 202"/>
                  <a:gd name="T41" fmla="*/ 266 h 271"/>
                  <a:gd name="T42" fmla="*/ 75 w 202"/>
                  <a:gd name="T43" fmla="*/ 253 h 271"/>
                  <a:gd name="T44" fmla="*/ 75 w 202"/>
                  <a:gd name="T45" fmla="*/ 245 h 271"/>
                  <a:gd name="T46" fmla="*/ 59 w 202"/>
                  <a:gd name="T47" fmla="*/ 230 h 271"/>
                  <a:gd name="T48" fmla="*/ 36 w 202"/>
                  <a:gd name="T49" fmla="*/ 238 h 271"/>
                  <a:gd name="T50" fmla="*/ 30 w 202"/>
                  <a:gd name="T51" fmla="*/ 227 h 271"/>
                  <a:gd name="T52" fmla="*/ 10 w 202"/>
                  <a:gd name="T53" fmla="*/ 208 h 271"/>
                  <a:gd name="T54" fmla="*/ 4 w 202"/>
                  <a:gd name="T55" fmla="*/ 189 h 271"/>
                  <a:gd name="T56" fmla="*/ 7 w 202"/>
                  <a:gd name="T57" fmla="*/ 176 h 271"/>
                  <a:gd name="T58" fmla="*/ 18 w 202"/>
                  <a:gd name="T59" fmla="*/ 171 h 271"/>
                  <a:gd name="T60" fmla="*/ 9 w 202"/>
                  <a:gd name="T61" fmla="*/ 159 h 271"/>
                  <a:gd name="T62" fmla="*/ 22 w 202"/>
                  <a:gd name="T63" fmla="*/ 149 h 271"/>
                  <a:gd name="T64" fmla="*/ 30 w 202"/>
                  <a:gd name="T65" fmla="*/ 142 h 271"/>
                  <a:gd name="T66" fmla="*/ 39 w 202"/>
                  <a:gd name="T67" fmla="*/ 131 h 271"/>
                  <a:gd name="T68" fmla="*/ 48 w 202"/>
                  <a:gd name="T69" fmla="*/ 119 h 271"/>
                  <a:gd name="T70" fmla="*/ 34 w 202"/>
                  <a:gd name="T71" fmla="*/ 101 h 271"/>
                  <a:gd name="T72" fmla="*/ 25 w 202"/>
                  <a:gd name="T73" fmla="*/ 79 h 271"/>
                  <a:gd name="T74" fmla="*/ 25 w 202"/>
                  <a:gd name="T75" fmla="*/ 69 h 271"/>
                  <a:gd name="T76" fmla="*/ 29 w 202"/>
                  <a:gd name="T77" fmla="*/ 61 h 271"/>
                  <a:gd name="T78" fmla="*/ 38 w 202"/>
                  <a:gd name="T79" fmla="*/ 51 h 271"/>
                  <a:gd name="T80" fmla="*/ 50 w 202"/>
                  <a:gd name="T81" fmla="*/ 43 h 271"/>
                  <a:gd name="T82" fmla="*/ 50 w 202"/>
                  <a:gd name="T83" fmla="*/ 26 h 271"/>
                  <a:gd name="T84" fmla="*/ 55 w 202"/>
                  <a:gd name="T85" fmla="*/ 17 h 271"/>
                  <a:gd name="T86" fmla="*/ 72 w 202"/>
                  <a:gd name="T87" fmla="*/ 27 h 271"/>
                  <a:gd name="T88" fmla="*/ 94 w 202"/>
                  <a:gd name="T89" fmla="*/ 24 h 271"/>
                  <a:gd name="T90" fmla="*/ 109 w 202"/>
                  <a:gd name="T91" fmla="*/ 14 h 271"/>
                  <a:gd name="T92" fmla="*/ 131 w 202"/>
                  <a:gd name="T93" fmla="*/ 2 h 271"/>
                  <a:gd name="T94" fmla="*/ 139 w 202"/>
                  <a:gd name="T95" fmla="*/ 16 h 271"/>
                  <a:gd name="T96" fmla="*/ 147 w 202"/>
                  <a:gd name="T97" fmla="*/ 20 h 271"/>
                  <a:gd name="T98" fmla="*/ 157 w 202"/>
                  <a:gd name="T99" fmla="*/ 32 h 271"/>
                  <a:gd name="T100" fmla="*/ 174 w 202"/>
                  <a:gd name="T101" fmla="*/ 35 h 271"/>
                  <a:gd name="T102" fmla="*/ 179 w 202"/>
                  <a:gd name="T103" fmla="*/ 52 h 271"/>
                  <a:gd name="T104" fmla="*/ 187 w 202"/>
                  <a:gd name="T105" fmla="*/ 5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2" h="271">
                    <a:moveTo>
                      <a:pt x="193" y="55"/>
                    </a:moveTo>
                    <a:cubicBezTo>
                      <a:pt x="193" y="55"/>
                      <a:pt x="193" y="55"/>
                      <a:pt x="193" y="56"/>
                    </a:cubicBezTo>
                    <a:cubicBezTo>
                      <a:pt x="194" y="58"/>
                      <a:pt x="199" y="80"/>
                      <a:pt x="200" y="84"/>
                    </a:cubicBezTo>
                    <a:cubicBezTo>
                      <a:pt x="201" y="89"/>
                      <a:pt x="202" y="94"/>
                      <a:pt x="200" y="95"/>
                    </a:cubicBezTo>
                    <a:cubicBezTo>
                      <a:pt x="199" y="95"/>
                      <a:pt x="195" y="89"/>
                      <a:pt x="192" y="90"/>
                    </a:cubicBezTo>
                    <a:cubicBezTo>
                      <a:pt x="189" y="92"/>
                      <a:pt x="184" y="91"/>
                      <a:pt x="181" y="88"/>
                    </a:cubicBezTo>
                    <a:cubicBezTo>
                      <a:pt x="178" y="86"/>
                      <a:pt x="175" y="76"/>
                      <a:pt x="171" y="78"/>
                    </a:cubicBezTo>
                    <a:cubicBezTo>
                      <a:pt x="168" y="81"/>
                      <a:pt x="166" y="88"/>
                      <a:pt x="164" y="88"/>
                    </a:cubicBezTo>
                    <a:cubicBezTo>
                      <a:pt x="162" y="88"/>
                      <a:pt x="160" y="90"/>
                      <a:pt x="158" y="93"/>
                    </a:cubicBezTo>
                    <a:cubicBezTo>
                      <a:pt x="156" y="95"/>
                      <a:pt x="158" y="101"/>
                      <a:pt x="155" y="104"/>
                    </a:cubicBezTo>
                    <a:cubicBezTo>
                      <a:pt x="152" y="107"/>
                      <a:pt x="151" y="109"/>
                      <a:pt x="151" y="114"/>
                    </a:cubicBezTo>
                    <a:cubicBezTo>
                      <a:pt x="152" y="118"/>
                      <a:pt x="149" y="119"/>
                      <a:pt x="154" y="124"/>
                    </a:cubicBezTo>
                    <a:cubicBezTo>
                      <a:pt x="160" y="128"/>
                      <a:pt x="159" y="129"/>
                      <a:pt x="160" y="133"/>
                    </a:cubicBezTo>
                    <a:cubicBezTo>
                      <a:pt x="160" y="137"/>
                      <a:pt x="161" y="140"/>
                      <a:pt x="164" y="144"/>
                    </a:cubicBezTo>
                    <a:cubicBezTo>
                      <a:pt x="166" y="149"/>
                      <a:pt x="163" y="151"/>
                      <a:pt x="163" y="155"/>
                    </a:cubicBezTo>
                    <a:cubicBezTo>
                      <a:pt x="162" y="159"/>
                      <a:pt x="164" y="164"/>
                      <a:pt x="167" y="169"/>
                    </a:cubicBezTo>
                    <a:cubicBezTo>
                      <a:pt x="170" y="173"/>
                      <a:pt x="171" y="175"/>
                      <a:pt x="171" y="178"/>
                    </a:cubicBezTo>
                    <a:cubicBezTo>
                      <a:pt x="171" y="182"/>
                      <a:pt x="175" y="184"/>
                      <a:pt x="176" y="184"/>
                    </a:cubicBezTo>
                    <a:cubicBezTo>
                      <a:pt x="178" y="184"/>
                      <a:pt x="181" y="181"/>
                      <a:pt x="182" y="178"/>
                    </a:cubicBezTo>
                    <a:cubicBezTo>
                      <a:pt x="182" y="174"/>
                      <a:pt x="191" y="175"/>
                      <a:pt x="193" y="181"/>
                    </a:cubicBezTo>
                    <a:cubicBezTo>
                      <a:pt x="194" y="186"/>
                      <a:pt x="189" y="186"/>
                      <a:pt x="187" y="189"/>
                    </a:cubicBezTo>
                    <a:cubicBezTo>
                      <a:pt x="186" y="193"/>
                      <a:pt x="191" y="197"/>
                      <a:pt x="187" y="198"/>
                    </a:cubicBezTo>
                    <a:cubicBezTo>
                      <a:pt x="183" y="199"/>
                      <a:pt x="180" y="200"/>
                      <a:pt x="179" y="203"/>
                    </a:cubicBezTo>
                    <a:cubicBezTo>
                      <a:pt x="178" y="206"/>
                      <a:pt x="178" y="209"/>
                      <a:pt x="178" y="213"/>
                    </a:cubicBezTo>
                    <a:cubicBezTo>
                      <a:pt x="177" y="216"/>
                      <a:pt x="173" y="214"/>
                      <a:pt x="172" y="218"/>
                    </a:cubicBezTo>
                    <a:cubicBezTo>
                      <a:pt x="171" y="223"/>
                      <a:pt x="168" y="231"/>
                      <a:pt x="163" y="231"/>
                    </a:cubicBezTo>
                    <a:cubicBezTo>
                      <a:pt x="158" y="230"/>
                      <a:pt x="155" y="228"/>
                      <a:pt x="158" y="224"/>
                    </a:cubicBezTo>
                    <a:cubicBezTo>
                      <a:pt x="161" y="221"/>
                      <a:pt x="165" y="217"/>
                      <a:pt x="161" y="217"/>
                    </a:cubicBezTo>
                    <a:cubicBezTo>
                      <a:pt x="158" y="217"/>
                      <a:pt x="155" y="216"/>
                      <a:pt x="150" y="219"/>
                    </a:cubicBezTo>
                    <a:cubicBezTo>
                      <a:pt x="145" y="222"/>
                      <a:pt x="152" y="227"/>
                      <a:pt x="147" y="227"/>
                    </a:cubicBezTo>
                    <a:cubicBezTo>
                      <a:pt x="142" y="227"/>
                      <a:pt x="133" y="229"/>
                      <a:pt x="130" y="232"/>
                    </a:cubicBezTo>
                    <a:cubicBezTo>
                      <a:pt x="127" y="235"/>
                      <a:pt x="126" y="236"/>
                      <a:pt x="127" y="241"/>
                    </a:cubicBezTo>
                    <a:cubicBezTo>
                      <a:pt x="128" y="246"/>
                      <a:pt x="131" y="245"/>
                      <a:pt x="129" y="247"/>
                    </a:cubicBezTo>
                    <a:cubicBezTo>
                      <a:pt x="127" y="249"/>
                      <a:pt x="136" y="251"/>
                      <a:pt x="130" y="255"/>
                    </a:cubicBezTo>
                    <a:cubicBezTo>
                      <a:pt x="125" y="259"/>
                      <a:pt x="121" y="255"/>
                      <a:pt x="120" y="260"/>
                    </a:cubicBezTo>
                    <a:cubicBezTo>
                      <a:pt x="119" y="265"/>
                      <a:pt x="117" y="266"/>
                      <a:pt x="113" y="269"/>
                    </a:cubicBezTo>
                    <a:cubicBezTo>
                      <a:pt x="111" y="270"/>
                      <a:pt x="110" y="271"/>
                      <a:pt x="108" y="271"/>
                    </a:cubicBezTo>
                    <a:cubicBezTo>
                      <a:pt x="103" y="260"/>
                      <a:pt x="103" y="260"/>
                      <a:pt x="103" y="260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89" y="260"/>
                      <a:pt x="89" y="260"/>
                      <a:pt x="89" y="260"/>
                    </a:cubicBezTo>
                    <a:cubicBezTo>
                      <a:pt x="81" y="268"/>
                      <a:pt x="81" y="268"/>
                      <a:pt x="81" y="268"/>
                    </a:cubicBezTo>
                    <a:cubicBezTo>
                      <a:pt x="74" y="266"/>
                      <a:pt x="74" y="266"/>
                      <a:pt x="74" y="266"/>
                    </a:cubicBezTo>
                    <a:cubicBezTo>
                      <a:pt x="72" y="259"/>
                      <a:pt x="72" y="259"/>
                      <a:pt x="72" y="259"/>
                    </a:cubicBezTo>
                    <a:cubicBezTo>
                      <a:pt x="75" y="253"/>
                      <a:pt x="75" y="253"/>
                      <a:pt x="75" y="253"/>
                    </a:cubicBezTo>
                    <a:cubicBezTo>
                      <a:pt x="80" y="251"/>
                      <a:pt x="80" y="251"/>
                      <a:pt x="80" y="251"/>
                    </a:cubicBezTo>
                    <a:cubicBezTo>
                      <a:pt x="75" y="245"/>
                      <a:pt x="75" y="245"/>
                      <a:pt x="75" y="245"/>
                    </a:cubicBezTo>
                    <a:cubicBezTo>
                      <a:pt x="75" y="240"/>
                      <a:pt x="75" y="240"/>
                      <a:pt x="75" y="240"/>
                    </a:cubicBezTo>
                    <a:cubicBezTo>
                      <a:pt x="59" y="230"/>
                      <a:pt x="59" y="230"/>
                      <a:pt x="59" y="230"/>
                    </a:cubicBezTo>
                    <a:cubicBezTo>
                      <a:pt x="44" y="229"/>
                      <a:pt x="44" y="229"/>
                      <a:pt x="44" y="229"/>
                    </a:cubicBezTo>
                    <a:cubicBezTo>
                      <a:pt x="36" y="238"/>
                      <a:pt x="36" y="238"/>
                      <a:pt x="36" y="238"/>
                    </a:cubicBezTo>
                    <a:cubicBezTo>
                      <a:pt x="32" y="238"/>
                      <a:pt x="32" y="238"/>
                      <a:pt x="32" y="238"/>
                    </a:cubicBezTo>
                    <a:cubicBezTo>
                      <a:pt x="30" y="227"/>
                      <a:pt x="30" y="227"/>
                      <a:pt x="30" y="227"/>
                    </a:cubicBezTo>
                    <a:cubicBezTo>
                      <a:pt x="21" y="220"/>
                      <a:pt x="21" y="220"/>
                      <a:pt x="21" y="220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5" y="197"/>
                      <a:pt x="5" y="197"/>
                      <a:pt x="5" y="197"/>
                    </a:cubicBezTo>
                    <a:cubicBezTo>
                      <a:pt x="4" y="189"/>
                      <a:pt x="4" y="189"/>
                      <a:pt x="4" y="189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7" y="176"/>
                      <a:pt x="7" y="176"/>
                      <a:pt x="7" y="176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22" y="165"/>
                      <a:pt x="22" y="165"/>
                      <a:pt x="22" y="165"/>
                    </a:cubicBezTo>
                    <a:cubicBezTo>
                      <a:pt x="9" y="159"/>
                      <a:pt x="9" y="159"/>
                      <a:pt x="9" y="159"/>
                    </a:cubicBezTo>
                    <a:cubicBezTo>
                      <a:pt x="15" y="154"/>
                      <a:pt x="15" y="154"/>
                      <a:pt x="15" y="154"/>
                    </a:cubicBezTo>
                    <a:cubicBezTo>
                      <a:pt x="22" y="149"/>
                      <a:pt x="22" y="149"/>
                      <a:pt x="22" y="149"/>
                    </a:cubicBezTo>
                    <a:cubicBezTo>
                      <a:pt x="23" y="141"/>
                      <a:pt x="23" y="141"/>
                      <a:pt x="23" y="141"/>
                    </a:cubicBezTo>
                    <a:cubicBezTo>
                      <a:pt x="30" y="142"/>
                      <a:pt x="30" y="142"/>
                      <a:pt x="30" y="142"/>
                    </a:cubicBezTo>
                    <a:cubicBezTo>
                      <a:pt x="37" y="142"/>
                      <a:pt x="37" y="142"/>
                      <a:pt x="37" y="142"/>
                    </a:cubicBezTo>
                    <a:cubicBezTo>
                      <a:pt x="39" y="131"/>
                      <a:pt x="39" y="131"/>
                      <a:pt x="39" y="131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8" y="12"/>
                      <a:pt x="98" y="12"/>
                      <a:pt x="98" y="12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31" y="2"/>
                      <a:pt x="131" y="2"/>
                      <a:pt x="131" y="2"/>
                    </a:cubicBezTo>
                    <a:cubicBezTo>
                      <a:pt x="132" y="12"/>
                      <a:pt x="132" y="12"/>
                      <a:pt x="132" y="12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40" y="20"/>
                      <a:pt x="140" y="20"/>
                      <a:pt x="140" y="20"/>
                    </a:cubicBezTo>
                    <a:cubicBezTo>
                      <a:pt x="147" y="20"/>
                      <a:pt x="147" y="20"/>
                      <a:pt x="147" y="20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7" y="32"/>
                      <a:pt x="157" y="32"/>
                      <a:pt x="157" y="32"/>
                    </a:cubicBezTo>
                    <a:cubicBezTo>
                      <a:pt x="166" y="37"/>
                      <a:pt x="166" y="37"/>
                      <a:pt x="166" y="37"/>
                    </a:cubicBezTo>
                    <a:cubicBezTo>
                      <a:pt x="174" y="35"/>
                      <a:pt x="174" y="35"/>
                      <a:pt x="174" y="35"/>
                    </a:cubicBezTo>
                    <a:cubicBezTo>
                      <a:pt x="177" y="41"/>
                      <a:pt x="177" y="41"/>
                      <a:pt x="177" y="41"/>
                    </a:cubicBezTo>
                    <a:cubicBezTo>
                      <a:pt x="179" y="52"/>
                      <a:pt x="179" y="52"/>
                      <a:pt x="179" y="52"/>
                    </a:cubicBezTo>
                    <a:cubicBezTo>
                      <a:pt x="187" y="50"/>
                      <a:pt x="187" y="50"/>
                      <a:pt x="187" y="50"/>
                    </a:cubicBezTo>
                    <a:cubicBezTo>
                      <a:pt x="187" y="54"/>
                      <a:pt x="187" y="54"/>
                      <a:pt x="187" y="54"/>
                    </a:cubicBezTo>
                    <a:lnTo>
                      <a:pt x="193" y="55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6" name="Камчатский край">
                <a:extLst>
                  <a:ext uri="{FF2B5EF4-FFF2-40B4-BE49-F238E27FC236}">
                    <a16:creationId xmlns:a16="http://schemas.microsoft.com/office/drawing/2014/main" id="{C3D30C26-AB83-5046-8E70-802E0960EA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69061" y="1626298"/>
                <a:ext cx="1634610" cy="2302393"/>
              </a:xfrm>
              <a:custGeom>
                <a:avLst/>
                <a:gdLst>
                  <a:gd name="T0" fmla="*/ 146 w 307"/>
                  <a:gd name="T1" fmla="*/ 31 h 485"/>
                  <a:gd name="T2" fmla="*/ 159 w 307"/>
                  <a:gd name="T3" fmla="*/ 67 h 485"/>
                  <a:gd name="T4" fmla="*/ 151 w 307"/>
                  <a:gd name="T5" fmla="*/ 84 h 485"/>
                  <a:gd name="T6" fmla="*/ 145 w 307"/>
                  <a:gd name="T7" fmla="*/ 135 h 485"/>
                  <a:gd name="T8" fmla="*/ 132 w 307"/>
                  <a:gd name="T9" fmla="*/ 144 h 485"/>
                  <a:gd name="T10" fmla="*/ 126 w 307"/>
                  <a:gd name="T11" fmla="*/ 162 h 485"/>
                  <a:gd name="T12" fmla="*/ 144 w 307"/>
                  <a:gd name="T13" fmla="*/ 193 h 485"/>
                  <a:gd name="T14" fmla="*/ 174 w 307"/>
                  <a:gd name="T15" fmla="*/ 204 h 485"/>
                  <a:gd name="T16" fmla="*/ 201 w 307"/>
                  <a:gd name="T17" fmla="*/ 222 h 485"/>
                  <a:gd name="T18" fmla="*/ 210 w 307"/>
                  <a:gd name="T19" fmla="*/ 234 h 485"/>
                  <a:gd name="T20" fmla="*/ 228 w 307"/>
                  <a:gd name="T21" fmla="*/ 260 h 485"/>
                  <a:gd name="T22" fmla="*/ 237 w 307"/>
                  <a:gd name="T23" fmla="*/ 288 h 485"/>
                  <a:gd name="T24" fmla="*/ 258 w 307"/>
                  <a:gd name="T25" fmla="*/ 325 h 485"/>
                  <a:gd name="T26" fmla="*/ 278 w 307"/>
                  <a:gd name="T27" fmla="*/ 363 h 485"/>
                  <a:gd name="T28" fmla="*/ 251 w 307"/>
                  <a:gd name="T29" fmla="*/ 388 h 485"/>
                  <a:gd name="T30" fmla="*/ 144 w 307"/>
                  <a:gd name="T31" fmla="*/ 321 h 485"/>
                  <a:gd name="T32" fmla="*/ 126 w 307"/>
                  <a:gd name="T33" fmla="*/ 281 h 485"/>
                  <a:gd name="T34" fmla="*/ 119 w 307"/>
                  <a:gd name="T35" fmla="*/ 231 h 485"/>
                  <a:gd name="T36" fmla="*/ 101 w 307"/>
                  <a:gd name="T37" fmla="*/ 181 h 485"/>
                  <a:gd name="T38" fmla="*/ 92 w 307"/>
                  <a:gd name="T39" fmla="*/ 144 h 485"/>
                  <a:gd name="T40" fmla="*/ 68 w 307"/>
                  <a:gd name="T41" fmla="*/ 113 h 485"/>
                  <a:gd name="T42" fmla="*/ 61 w 307"/>
                  <a:gd name="T43" fmla="*/ 138 h 485"/>
                  <a:gd name="T44" fmla="*/ 73 w 307"/>
                  <a:gd name="T45" fmla="*/ 158 h 485"/>
                  <a:gd name="T46" fmla="*/ 59 w 307"/>
                  <a:gd name="T47" fmla="*/ 155 h 485"/>
                  <a:gd name="T48" fmla="*/ 46 w 307"/>
                  <a:gd name="T49" fmla="*/ 140 h 485"/>
                  <a:gd name="T50" fmla="*/ 27 w 307"/>
                  <a:gd name="T51" fmla="*/ 123 h 485"/>
                  <a:gd name="T52" fmla="*/ 12 w 307"/>
                  <a:gd name="T53" fmla="*/ 115 h 485"/>
                  <a:gd name="T54" fmla="*/ 1 w 307"/>
                  <a:gd name="T55" fmla="*/ 94 h 485"/>
                  <a:gd name="T56" fmla="*/ 9 w 307"/>
                  <a:gd name="T57" fmla="*/ 80 h 485"/>
                  <a:gd name="T58" fmla="*/ 26 w 307"/>
                  <a:gd name="T59" fmla="*/ 66 h 485"/>
                  <a:gd name="T60" fmla="*/ 43 w 307"/>
                  <a:gd name="T61" fmla="*/ 48 h 485"/>
                  <a:gd name="T62" fmla="*/ 72 w 307"/>
                  <a:gd name="T63" fmla="*/ 57 h 485"/>
                  <a:gd name="T64" fmla="*/ 89 w 307"/>
                  <a:gd name="T65" fmla="*/ 57 h 485"/>
                  <a:gd name="T66" fmla="*/ 106 w 307"/>
                  <a:gd name="T67" fmla="*/ 52 h 485"/>
                  <a:gd name="T68" fmla="*/ 116 w 307"/>
                  <a:gd name="T69" fmla="*/ 22 h 485"/>
                  <a:gd name="T70" fmla="*/ 129 w 307"/>
                  <a:gd name="T71" fmla="*/ 7 h 485"/>
                  <a:gd name="T72" fmla="*/ 304 w 307"/>
                  <a:gd name="T73" fmla="*/ 479 h 485"/>
                  <a:gd name="T74" fmla="*/ 306 w 307"/>
                  <a:gd name="T75" fmla="*/ 484 h 485"/>
                  <a:gd name="T76" fmla="*/ 304 w 307"/>
                  <a:gd name="T77" fmla="*/ 479 h 485"/>
                  <a:gd name="T78" fmla="*/ 295 w 307"/>
                  <a:gd name="T79" fmla="*/ 462 h 485"/>
                  <a:gd name="T80" fmla="*/ 285 w 307"/>
                  <a:gd name="T81" fmla="*/ 433 h 485"/>
                  <a:gd name="T82" fmla="*/ 282 w 307"/>
                  <a:gd name="T83" fmla="*/ 418 h 485"/>
                  <a:gd name="T84" fmla="*/ 282 w 307"/>
                  <a:gd name="T85" fmla="*/ 202 h 485"/>
                  <a:gd name="T86" fmla="*/ 149 w 307"/>
                  <a:gd name="T87" fmla="*/ 166 h 485"/>
                  <a:gd name="T88" fmla="*/ 158 w 307"/>
                  <a:gd name="T89" fmla="*/ 188 h 485"/>
                  <a:gd name="T90" fmla="*/ 149 w 307"/>
                  <a:gd name="T91" fmla="*/ 166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7" h="485">
                    <a:moveTo>
                      <a:pt x="140" y="0"/>
                    </a:moveTo>
                    <a:cubicBezTo>
                      <a:pt x="141" y="4"/>
                      <a:pt x="143" y="7"/>
                      <a:pt x="142" y="12"/>
                    </a:cubicBezTo>
                    <a:cubicBezTo>
                      <a:pt x="142" y="17"/>
                      <a:pt x="144" y="28"/>
                      <a:pt x="146" y="31"/>
                    </a:cubicBezTo>
                    <a:cubicBezTo>
                      <a:pt x="149" y="34"/>
                      <a:pt x="152" y="39"/>
                      <a:pt x="153" y="42"/>
                    </a:cubicBezTo>
                    <a:cubicBezTo>
                      <a:pt x="154" y="46"/>
                      <a:pt x="156" y="50"/>
                      <a:pt x="157" y="54"/>
                    </a:cubicBezTo>
                    <a:cubicBezTo>
                      <a:pt x="157" y="59"/>
                      <a:pt x="158" y="65"/>
                      <a:pt x="159" y="67"/>
                    </a:cubicBezTo>
                    <a:cubicBezTo>
                      <a:pt x="160" y="69"/>
                      <a:pt x="166" y="75"/>
                      <a:pt x="169" y="76"/>
                    </a:cubicBezTo>
                    <a:cubicBezTo>
                      <a:pt x="171" y="78"/>
                      <a:pt x="169" y="81"/>
                      <a:pt x="163" y="82"/>
                    </a:cubicBezTo>
                    <a:cubicBezTo>
                      <a:pt x="157" y="82"/>
                      <a:pt x="154" y="83"/>
                      <a:pt x="151" y="84"/>
                    </a:cubicBezTo>
                    <a:cubicBezTo>
                      <a:pt x="149" y="86"/>
                      <a:pt x="143" y="88"/>
                      <a:pt x="139" y="100"/>
                    </a:cubicBezTo>
                    <a:cubicBezTo>
                      <a:pt x="136" y="113"/>
                      <a:pt x="137" y="116"/>
                      <a:pt x="140" y="122"/>
                    </a:cubicBezTo>
                    <a:cubicBezTo>
                      <a:pt x="143" y="128"/>
                      <a:pt x="145" y="135"/>
                      <a:pt x="145" y="135"/>
                    </a:cubicBezTo>
                    <a:cubicBezTo>
                      <a:pt x="145" y="135"/>
                      <a:pt x="137" y="133"/>
                      <a:pt x="136" y="131"/>
                    </a:cubicBezTo>
                    <a:cubicBezTo>
                      <a:pt x="134" y="129"/>
                      <a:pt x="128" y="126"/>
                      <a:pt x="128" y="126"/>
                    </a:cubicBezTo>
                    <a:cubicBezTo>
                      <a:pt x="128" y="126"/>
                      <a:pt x="129" y="140"/>
                      <a:pt x="132" y="144"/>
                    </a:cubicBezTo>
                    <a:cubicBezTo>
                      <a:pt x="135" y="147"/>
                      <a:pt x="137" y="147"/>
                      <a:pt x="135" y="150"/>
                    </a:cubicBezTo>
                    <a:cubicBezTo>
                      <a:pt x="132" y="152"/>
                      <a:pt x="128" y="149"/>
                      <a:pt x="127" y="155"/>
                    </a:cubicBezTo>
                    <a:cubicBezTo>
                      <a:pt x="127" y="160"/>
                      <a:pt x="128" y="160"/>
                      <a:pt x="126" y="162"/>
                    </a:cubicBezTo>
                    <a:cubicBezTo>
                      <a:pt x="123" y="163"/>
                      <a:pt x="124" y="163"/>
                      <a:pt x="126" y="168"/>
                    </a:cubicBezTo>
                    <a:cubicBezTo>
                      <a:pt x="128" y="173"/>
                      <a:pt x="135" y="175"/>
                      <a:pt x="137" y="180"/>
                    </a:cubicBezTo>
                    <a:cubicBezTo>
                      <a:pt x="138" y="184"/>
                      <a:pt x="142" y="186"/>
                      <a:pt x="144" y="193"/>
                    </a:cubicBezTo>
                    <a:cubicBezTo>
                      <a:pt x="147" y="200"/>
                      <a:pt x="152" y="213"/>
                      <a:pt x="157" y="216"/>
                    </a:cubicBezTo>
                    <a:cubicBezTo>
                      <a:pt x="161" y="220"/>
                      <a:pt x="170" y="218"/>
                      <a:pt x="169" y="214"/>
                    </a:cubicBezTo>
                    <a:cubicBezTo>
                      <a:pt x="168" y="211"/>
                      <a:pt x="169" y="205"/>
                      <a:pt x="174" y="204"/>
                    </a:cubicBezTo>
                    <a:cubicBezTo>
                      <a:pt x="178" y="203"/>
                      <a:pt x="183" y="207"/>
                      <a:pt x="183" y="211"/>
                    </a:cubicBezTo>
                    <a:cubicBezTo>
                      <a:pt x="183" y="215"/>
                      <a:pt x="186" y="217"/>
                      <a:pt x="189" y="218"/>
                    </a:cubicBezTo>
                    <a:cubicBezTo>
                      <a:pt x="192" y="220"/>
                      <a:pt x="199" y="224"/>
                      <a:pt x="201" y="222"/>
                    </a:cubicBezTo>
                    <a:cubicBezTo>
                      <a:pt x="202" y="221"/>
                      <a:pt x="207" y="219"/>
                      <a:pt x="211" y="220"/>
                    </a:cubicBezTo>
                    <a:cubicBezTo>
                      <a:pt x="214" y="222"/>
                      <a:pt x="222" y="228"/>
                      <a:pt x="218" y="231"/>
                    </a:cubicBezTo>
                    <a:cubicBezTo>
                      <a:pt x="215" y="235"/>
                      <a:pt x="211" y="234"/>
                      <a:pt x="210" y="234"/>
                    </a:cubicBezTo>
                    <a:cubicBezTo>
                      <a:pt x="209" y="234"/>
                      <a:pt x="209" y="237"/>
                      <a:pt x="210" y="241"/>
                    </a:cubicBezTo>
                    <a:cubicBezTo>
                      <a:pt x="210" y="244"/>
                      <a:pt x="213" y="245"/>
                      <a:pt x="216" y="251"/>
                    </a:cubicBezTo>
                    <a:cubicBezTo>
                      <a:pt x="219" y="256"/>
                      <a:pt x="221" y="257"/>
                      <a:pt x="228" y="260"/>
                    </a:cubicBezTo>
                    <a:cubicBezTo>
                      <a:pt x="236" y="264"/>
                      <a:pt x="243" y="260"/>
                      <a:pt x="245" y="264"/>
                    </a:cubicBezTo>
                    <a:cubicBezTo>
                      <a:pt x="246" y="268"/>
                      <a:pt x="248" y="275"/>
                      <a:pt x="245" y="278"/>
                    </a:cubicBezTo>
                    <a:cubicBezTo>
                      <a:pt x="242" y="281"/>
                      <a:pt x="237" y="278"/>
                      <a:pt x="237" y="288"/>
                    </a:cubicBezTo>
                    <a:cubicBezTo>
                      <a:pt x="238" y="297"/>
                      <a:pt x="237" y="301"/>
                      <a:pt x="240" y="305"/>
                    </a:cubicBezTo>
                    <a:cubicBezTo>
                      <a:pt x="243" y="309"/>
                      <a:pt x="264" y="317"/>
                      <a:pt x="264" y="319"/>
                    </a:cubicBezTo>
                    <a:cubicBezTo>
                      <a:pt x="265" y="322"/>
                      <a:pt x="258" y="320"/>
                      <a:pt x="258" y="325"/>
                    </a:cubicBezTo>
                    <a:cubicBezTo>
                      <a:pt x="258" y="329"/>
                      <a:pt x="258" y="331"/>
                      <a:pt x="258" y="336"/>
                    </a:cubicBezTo>
                    <a:cubicBezTo>
                      <a:pt x="258" y="342"/>
                      <a:pt x="260" y="344"/>
                      <a:pt x="263" y="348"/>
                    </a:cubicBezTo>
                    <a:cubicBezTo>
                      <a:pt x="266" y="352"/>
                      <a:pt x="276" y="357"/>
                      <a:pt x="278" y="363"/>
                    </a:cubicBezTo>
                    <a:cubicBezTo>
                      <a:pt x="280" y="370"/>
                      <a:pt x="283" y="404"/>
                      <a:pt x="283" y="404"/>
                    </a:cubicBezTo>
                    <a:cubicBezTo>
                      <a:pt x="283" y="404"/>
                      <a:pt x="276" y="400"/>
                      <a:pt x="271" y="399"/>
                    </a:cubicBezTo>
                    <a:cubicBezTo>
                      <a:pt x="266" y="398"/>
                      <a:pt x="258" y="393"/>
                      <a:pt x="251" y="388"/>
                    </a:cubicBezTo>
                    <a:cubicBezTo>
                      <a:pt x="244" y="383"/>
                      <a:pt x="240" y="387"/>
                      <a:pt x="226" y="378"/>
                    </a:cubicBezTo>
                    <a:cubicBezTo>
                      <a:pt x="212" y="369"/>
                      <a:pt x="193" y="359"/>
                      <a:pt x="182" y="353"/>
                    </a:cubicBezTo>
                    <a:cubicBezTo>
                      <a:pt x="170" y="347"/>
                      <a:pt x="151" y="329"/>
                      <a:pt x="144" y="321"/>
                    </a:cubicBezTo>
                    <a:cubicBezTo>
                      <a:pt x="137" y="313"/>
                      <a:pt x="139" y="302"/>
                      <a:pt x="135" y="297"/>
                    </a:cubicBezTo>
                    <a:cubicBezTo>
                      <a:pt x="131" y="292"/>
                      <a:pt x="124" y="290"/>
                      <a:pt x="122" y="288"/>
                    </a:cubicBezTo>
                    <a:cubicBezTo>
                      <a:pt x="120" y="285"/>
                      <a:pt x="125" y="285"/>
                      <a:pt x="126" y="281"/>
                    </a:cubicBezTo>
                    <a:cubicBezTo>
                      <a:pt x="126" y="277"/>
                      <a:pt x="122" y="274"/>
                      <a:pt x="125" y="270"/>
                    </a:cubicBezTo>
                    <a:cubicBezTo>
                      <a:pt x="128" y="266"/>
                      <a:pt x="130" y="261"/>
                      <a:pt x="128" y="258"/>
                    </a:cubicBezTo>
                    <a:cubicBezTo>
                      <a:pt x="126" y="255"/>
                      <a:pt x="125" y="237"/>
                      <a:pt x="119" y="231"/>
                    </a:cubicBezTo>
                    <a:cubicBezTo>
                      <a:pt x="113" y="226"/>
                      <a:pt x="111" y="218"/>
                      <a:pt x="111" y="212"/>
                    </a:cubicBezTo>
                    <a:cubicBezTo>
                      <a:pt x="111" y="206"/>
                      <a:pt x="110" y="201"/>
                      <a:pt x="107" y="197"/>
                    </a:cubicBezTo>
                    <a:cubicBezTo>
                      <a:pt x="104" y="192"/>
                      <a:pt x="105" y="184"/>
                      <a:pt x="101" y="181"/>
                    </a:cubicBezTo>
                    <a:cubicBezTo>
                      <a:pt x="97" y="178"/>
                      <a:pt x="98" y="176"/>
                      <a:pt x="97" y="170"/>
                    </a:cubicBezTo>
                    <a:cubicBezTo>
                      <a:pt x="97" y="163"/>
                      <a:pt x="102" y="159"/>
                      <a:pt x="98" y="155"/>
                    </a:cubicBezTo>
                    <a:cubicBezTo>
                      <a:pt x="95" y="150"/>
                      <a:pt x="92" y="147"/>
                      <a:pt x="92" y="144"/>
                    </a:cubicBezTo>
                    <a:cubicBezTo>
                      <a:pt x="91" y="140"/>
                      <a:pt x="88" y="143"/>
                      <a:pt x="83" y="139"/>
                    </a:cubicBezTo>
                    <a:cubicBezTo>
                      <a:pt x="77" y="134"/>
                      <a:pt x="69" y="128"/>
                      <a:pt x="67" y="124"/>
                    </a:cubicBezTo>
                    <a:cubicBezTo>
                      <a:pt x="66" y="120"/>
                      <a:pt x="66" y="115"/>
                      <a:pt x="68" y="113"/>
                    </a:cubicBezTo>
                    <a:cubicBezTo>
                      <a:pt x="70" y="111"/>
                      <a:pt x="70" y="107"/>
                      <a:pt x="66" y="110"/>
                    </a:cubicBezTo>
                    <a:cubicBezTo>
                      <a:pt x="62" y="113"/>
                      <a:pt x="57" y="121"/>
                      <a:pt x="56" y="125"/>
                    </a:cubicBezTo>
                    <a:cubicBezTo>
                      <a:pt x="55" y="130"/>
                      <a:pt x="56" y="133"/>
                      <a:pt x="61" y="138"/>
                    </a:cubicBezTo>
                    <a:cubicBezTo>
                      <a:pt x="66" y="143"/>
                      <a:pt x="67" y="147"/>
                      <a:pt x="72" y="145"/>
                    </a:cubicBezTo>
                    <a:cubicBezTo>
                      <a:pt x="78" y="143"/>
                      <a:pt x="80" y="149"/>
                      <a:pt x="78" y="152"/>
                    </a:cubicBezTo>
                    <a:cubicBezTo>
                      <a:pt x="75" y="154"/>
                      <a:pt x="73" y="156"/>
                      <a:pt x="73" y="158"/>
                    </a:cubicBezTo>
                    <a:cubicBezTo>
                      <a:pt x="67" y="157"/>
                      <a:pt x="67" y="157"/>
                      <a:pt x="67" y="157"/>
                    </a:cubicBezTo>
                    <a:cubicBezTo>
                      <a:pt x="67" y="153"/>
                      <a:pt x="67" y="153"/>
                      <a:pt x="67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54" y="138"/>
                      <a:pt x="54" y="138"/>
                      <a:pt x="54" y="138"/>
                    </a:cubicBezTo>
                    <a:cubicBezTo>
                      <a:pt x="46" y="140"/>
                      <a:pt x="46" y="140"/>
                      <a:pt x="46" y="140"/>
                    </a:cubicBezTo>
                    <a:cubicBezTo>
                      <a:pt x="37" y="135"/>
                      <a:pt x="37" y="135"/>
                      <a:pt x="37" y="135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27" y="123"/>
                      <a:pt x="27" y="123"/>
                      <a:pt x="27" y="123"/>
                    </a:cubicBezTo>
                    <a:cubicBezTo>
                      <a:pt x="20" y="123"/>
                      <a:pt x="20" y="123"/>
                      <a:pt x="20" y="123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" y="94"/>
                      <a:pt x="1" y="94"/>
                      <a:pt x="1" y="94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6" y="52"/>
                      <a:pt x="106" y="52"/>
                      <a:pt x="106" y="52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9" y="7"/>
                      <a:pt x="129" y="7"/>
                      <a:pt x="129" y="7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40" y="0"/>
                      <a:pt x="140" y="0"/>
                      <a:pt x="140" y="0"/>
                    </a:cubicBezTo>
                    <a:close/>
                    <a:moveTo>
                      <a:pt x="304" y="479"/>
                    </a:moveTo>
                    <a:cubicBezTo>
                      <a:pt x="304" y="478"/>
                      <a:pt x="304" y="478"/>
                      <a:pt x="305" y="478"/>
                    </a:cubicBezTo>
                    <a:cubicBezTo>
                      <a:pt x="306" y="478"/>
                      <a:pt x="306" y="478"/>
                      <a:pt x="306" y="479"/>
                    </a:cubicBezTo>
                    <a:cubicBezTo>
                      <a:pt x="307" y="481"/>
                      <a:pt x="306" y="484"/>
                      <a:pt x="306" y="484"/>
                    </a:cubicBezTo>
                    <a:cubicBezTo>
                      <a:pt x="306" y="485"/>
                      <a:pt x="306" y="485"/>
                      <a:pt x="305" y="485"/>
                    </a:cubicBezTo>
                    <a:cubicBezTo>
                      <a:pt x="305" y="485"/>
                      <a:pt x="304" y="484"/>
                      <a:pt x="304" y="484"/>
                    </a:cubicBezTo>
                    <a:cubicBezTo>
                      <a:pt x="304" y="484"/>
                      <a:pt x="305" y="481"/>
                      <a:pt x="304" y="479"/>
                    </a:cubicBezTo>
                    <a:close/>
                    <a:moveTo>
                      <a:pt x="295" y="455"/>
                    </a:moveTo>
                    <a:cubicBezTo>
                      <a:pt x="298" y="456"/>
                      <a:pt x="306" y="462"/>
                      <a:pt x="302" y="463"/>
                    </a:cubicBezTo>
                    <a:cubicBezTo>
                      <a:pt x="299" y="464"/>
                      <a:pt x="296" y="465"/>
                      <a:pt x="295" y="462"/>
                    </a:cubicBezTo>
                    <a:cubicBezTo>
                      <a:pt x="294" y="458"/>
                      <a:pt x="295" y="455"/>
                      <a:pt x="295" y="455"/>
                    </a:cubicBezTo>
                    <a:close/>
                    <a:moveTo>
                      <a:pt x="282" y="418"/>
                    </a:moveTo>
                    <a:cubicBezTo>
                      <a:pt x="282" y="422"/>
                      <a:pt x="287" y="427"/>
                      <a:pt x="285" y="433"/>
                    </a:cubicBezTo>
                    <a:cubicBezTo>
                      <a:pt x="283" y="440"/>
                      <a:pt x="289" y="443"/>
                      <a:pt x="290" y="437"/>
                    </a:cubicBezTo>
                    <a:cubicBezTo>
                      <a:pt x="292" y="431"/>
                      <a:pt x="294" y="426"/>
                      <a:pt x="289" y="421"/>
                    </a:cubicBezTo>
                    <a:cubicBezTo>
                      <a:pt x="285" y="415"/>
                      <a:pt x="282" y="418"/>
                      <a:pt x="282" y="418"/>
                    </a:cubicBezTo>
                    <a:close/>
                    <a:moveTo>
                      <a:pt x="263" y="195"/>
                    </a:moveTo>
                    <a:cubicBezTo>
                      <a:pt x="263" y="195"/>
                      <a:pt x="260" y="198"/>
                      <a:pt x="261" y="201"/>
                    </a:cubicBezTo>
                    <a:cubicBezTo>
                      <a:pt x="261" y="204"/>
                      <a:pt x="278" y="203"/>
                      <a:pt x="282" y="202"/>
                    </a:cubicBezTo>
                    <a:cubicBezTo>
                      <a:pt x="286" y="200"/>
                      <a:pt x="280" y="195"/>
                      <a:pt x="278" y="196"/>
                    </a:cubicBezTo>
                    <a:cubicBezTo>
                      <a:pt x="275" y="196"/>
                      <a:pt x="265" y="195"/>
                      <a:pt x="263" y="195"/>
                    </a:cubicBezTo>
                    <a:close/>
                    <a:moveTo>
                      <a:pt x="149" y="166"/>
                    </a:moveTo>
                    <a:cubicBezTo>
                      <a:pt x="148" y="169"/>
                      <a:pt x="149" y="176"/>
                      <a:pt x="151" y="179"/>
                    </a:cubicBezTo>
                    <a:cubicBezTo>
                      <a:pt x="151" y="180"/>
                      <a:pt x="153" y="180"/>
                      <a:pt x="154" y="181"/>
                    </a:cubicBezTo>
                    <a:cubicBezTo>
                      <a:pt x="157" y="183"/>
                      <a:pt x="155" y="188"/>
                      <a:pt x="158" y="188"/>
                    </a:cubicBezTo>
                    <a:cubicBezTo>
                      <a:pt x="160" y="189"/>
                      <a:pt x="159" y="181"/>
                      <a:pt x="159" y="174"/>
                    </a:cubicBezTo>
                    <a:cubicBezTo>
                      <a:pt x="158" y="168"/>
                      <a:pt x="159" y="167"/>
                      <a:pt x="157" y="167"/>
                    </a:cubicBezTo>
                    <a:cubicBezTo>
                      <a:pt x="154" y="166"/>
                      <a:pt x="149" y="166"/>
                      <a:pt x="149" y="16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7" name="Амурская обл.">
                <a:extLst>
                  <a:ext uri="{FF2B5EF4-FFF2-40B4-BE49-F238E27FC236}">
                    <a16:creationId xmlns:a16="http://schemas.microsoft.com/office/drawing/2014/main" id="{7132ADA3-71FD-F831-8A8F-45E3986FF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4234" y="4511691"/>
                <a:ext cx="1532447" cy="901828"/>
              </a:xfrm>
              <a:custGeom>
                <a:avLst/>
                <a:gdLst>
                  <a:gd name="T0" fmla="*/ 283 w 288"/>
                  <a:gd name="T1" fmla="*/ 184 h 190"/>
                  <a:gd name="T2" fmla="*/ 259 w 288"/>
                  <a:gd name="T3" fmla="*/ 180 h 190"/>
                  <a:gd name="T4" fmla="*/ 235 w 288"/>
                  <a:gd name="T5" fmla="*/ 182 h 190"/>
                  <a:gd name="T6" fmla="*/ 210 w 288"/>
                  <a:gd name="T7" fmla="*/ 181 h 190"/>
                  <a:gd name="T8" fmla="*/ 194 w 288"/>
                  <a:gd name="T9" fmla="*/ 166 h 190"/>
                  <a:gd name="T10" fmla="*/ 166 w 288"/>
                  <a:gd name="T11" fmla="*/ 142 h 190"/>
                  <a:gd name="T12" fmla="*/ 139 w 288"/>
                  <a:gd name="T13" fmla="*/ 124 h 190"/>
                  <a:gd name="T14" fmla="*/ 102 w 288"/>
                  <a:gd name="T15" fmla="*/ 125 h 190"/>
                  <a:gd name="T16" fmla="*/ 76 w 288"/>
                  <a:gd name="T17" fmla="*/ 142 h 190"/>
                  <a:gd name="T18" fmla="*/ 64 w 288"/>
                  <a:gd name="T19" fmla="*/ 131 h 190"/>
                  <a:gd name="T20" fmla="*/ 64 w 288"/>
                  <a:gd name="T21" fmla="*/ 119 h 190"/>
                  <a:gd name="T22" fmla="*/ 54 w 288"/>
                  <a:gd name="T23" fmla="*/ 111 h 190"/>
                  <a:gd name="T24" fmla="*/ 49 w 288"/>
                  <a:gd name="T25" fmla="*/ 92 h 190"/>
                  <a:gd name="T26" fmla="*/ 41 w 288"/>
                  <a:gd name="T27" fmla="*/ 93 h 190"/>
                  <a:gd name="T28" fmla="*/ 35 w 288"/>
                  <a:gd name="T29" fmla="*/ 86 h 190"/>
                  <a:gd name="T30" fmla="*/ 23 w 288"/>
                  <a:gd name="T31" fmla="*/ 89 h 190"/>
                  <a:gd name="T32" fmla="*/ 14 w 288"/>
                  <a:gd name="T33" fmla="*/ 87 h 190"/>
                  <a:gd name="T34" fmla="*/ 16 w 288"/>
                  <a:gd name="T35" fmla="*/ 77 h 190"/>
                  <a:gd name="T36" fmla="*/ 5 w 288"/>
                  <a:gd name="T37" fmla="*/ 76 h 190"/>
                  <a:gd name="T38" fmla="*/ 0 w 288"/>
                  <a:gd name="T39" fmla="*/ 69 h 190"/>
                  <a:gd name="T40" fmla="*/ 19 w 288"/>
                  <a:gd name="T41" fmla="*/ 58 h 190"/>
                  <a:gd name="T42" fmla="*/ 29 w 288"/>
                  <a:gd name="T43" fmla="*/ 59 h 190"/>
                  <a:gd name="T44" fmla="*/ 44 w 288"/>
                  <a:gd name="T45" fmla="*/ 60 h 190"/>
                  <a:gd name="T46" fmla="*/ 60 w 288"/>
                  <a:gd name="T47" fmla="*/ 58 h 190"/>
                  <a:gd name="T48" fmla="*/ 71 w 288"/>
                  <a:gd name="T49" fmla="*/ 54 h 190"/>
                  <a:gd name="T50" fmla="*/ 92 w 288"/>
                  <a:gd name="T51" fmla="*/ 58 h 190"/>
                  <a:gd name="T52" fmla="*/ 99 w 288"/>
                  <a:gd name="T53" fmla="*/ 57 h 190"/>
                  <a:gd name="T54" fmla="*/ 109 w 288"/>
                  <a:gd name="T55" fmla="*/ 57 h 190"/>
                  <a:gd name="T56" fmla="*/ 131 w 288"/>
                  <a:gd name="T57" fmla="*/ 45 h 190"/>
                  <a:gd name="T58" fmla="*/ 137 w 288"/>
                  <a:gd name="T59" fmla="*/ 38 h 190"/>
                  <a:gd name="T60" fmla="*/ 153 w 288"/>
                  <a:gd name="T61" fmla="*/ 33 h 190"/>
                  <a:gd name="T62" fmla="*/ 172 w 288"/>
                  <a:gd name="T63" fmla="*/ 13 h 190"/>
                  <a:gd name="T64" fmla="*/ 184 w 288"/>
                  <a:gd name="T65" fmla="*/ 8 h 190"/>
                  <a:gd name="T66" fmla="*/ 197 w 288"/>
                  <a:gd name="T67" fmla="*/ 1 h 190"/>
                  <a:gd name="T68" fmla="*/ 207 w 288"/>
                  <a:gd name="T69" fmla="*/ 2 h 190"/>
                  <a:gd name="T70" fmla="*/ 201 w 288"/>
                  <a:gd name="T71" fmla="*/ 20 h 190"/>
                  <a:gd name="T72" fmla="*/ 197 w 288"/>
                  <a:gd name="T73" fmla="*/ 35 h 190"/>
                  <a:gd name="T74" fmla="*/ 194 w 288"/>
                  <a:gd name="T75" fmla="*/ 52 h 190"/>
                  <a:gd name="T76" fmla="*/ 207 w 288"/>
                  <a:gd name="T77" fmla="*/ 60 h 190"/>
                  <a:gd name="T78" fmla="*/ 226 w 288"/>
                  <a:gd name="T79" fmla="*/ 70 h 190"/>
                  <a:gd name="T80" fmla="*/ 241 w 288"/>
                  <a:gd name="T81" fmla="*/ 54 h 190"/>
                  <a:gd name="T82" fmla="*/ 248 w 288"/>
                  <a:gd name="T83" fmla="*/ 44 h 190"/>
                  <a:gd name="T84" fmla="*/ 256 w 288"/>
                  <a:gd name="T85" fmla="*/ 37 h 190"/>
                  <a:gd name="T86" fmla="*/ 269 w 288"/>
                  <a:gd name="T87" fmla="*/ 29 h 190"/>
                  <a:gd name="T88" fmla="*/ 280 w 288"/>
                  <a:gd name="T89" fmla="*/ 47 h 190"/>
                  <a:gd name="T90" fmla="*/ 269 w 288"/>
                  <a:gd name="T91" fmla="*/ 60 h 190"/>
                  <a:gd name="T92" fmla="*/ 259 w 288"/>
                  <a:gd name="T93" fmla="*/ 63 h 190"/>
                  <a:gd name="T94" fmla="*/ 267 w 288"/>
                  <a:gd name="T95" fmla="*/ 76 h 190"/>
                  <a:gd name="T96" fmla="*/ 261 w 288"/>
                  <a:gd name="T97" fmla="*/ 91 h 190"/>
                  <a:gd name="T98" fmla="*/ 254 w 288"/>
                  <a:gd name="T99" fmla="*/ 102 h 190"/>
                  <a:gd name="T100" fmla="*/ 251 w 288"/>
                  <a:gd name="T101" fmla="*/ 113 h 190"/>
                  <a:gd name="T102" fmla="*/ 252 w 288"/>
                  <a:gd name="T103" fmla="*/ 133 h 190"/>
                  <a:gd name="T104" fmla="*/ 264 w 288"/>
                  <a:gd name="T105" fmla="*/ 143 h 190"/>
                  <a:gd name="T106" fmla="*/ 274 w 288"/>
                  <a:gd name="T107" fmla="*/ 141 h 190"/>
                  <a:gd name="T108" fmla="*/ 279 w 288"/>
                  <a:gd name="T109" fmla="*/ 151 h 190"/>
                  <a:gd name="T110" fmla="*/ 288 w 288"/>
                  <a:gd name="T111" fmla="*/ 158 h 190"/>
                  <a:gd name="T112" fmla="*/ 284 w 288"/>
                  <a:gd name="T113" fmla="*/ 170 h 190"/>
                  <a:gd name="T114" fmla="*/ 284 w 288"/>
                  <a:gd name="T115" fmla="*/ 18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8" h="190">
                    <a:moveTo>
                      <a:pt x="284" y="186"/>
                    </a:moveTo>
                    <a:cubicBezTo>
                      <a:pt x="283" y="185"/>
                      <a:pt x="283" y="185"/>
                      <a:pt x="283" y="184"/>
                    </a:cubicBezTo>
                    <a:cubicBezTo>
                      <a:pt x="282" y="180"/>
                      <a:pt x="278" y="179"/>
                      <a:pt x="277" y="182"/>
                    </a:cubicBezTo>
                    <a:cubicBezTo>
                      <a:pt x="275" y="186"/>
                      <a:pt x="264" y="185"/>
                      <a:pt x="259" y="180"/>
                    </a:cubicBezTo>
                    <a:cubicBezTo>
                      <a:pt x="254" y="175"/>
                      <a:pt x="252" y="178"/>
                      <a:pt x="247" y="182"/>
                    </a:cubicBezTo>
                    <a:cubicBezTo>
                      <a:pt x="242" y="186"/>
                      <a:pt x="239" y="178"/>
                      <a:pt x="235" y="182"/>
                    </a:cubicBezTo>
                    <a:cubicBezTo>
                      <a:pt x="231" y="185"/>
                      <a:pt x="226" y="190"/>
                      <a:pt x="222" y="190"/>
                    </a:cubicBezTo>
                    <a:cubicBezTo>
                      <a:pt x="218" y="189"/>
                      <a:pt x="214" y="188"/>
                      <a:pt x="210" y="181"/>
                    </a:cubicBezTo>
                    <a:cubicBezTo>
                      <a:pt x="207" y="174"/>
                      <a:pt x="205" y="180"/>
                      <a:pt x="204" y="177"/>
                    </a:cubicBezTo>
                    <a:cubicBezTo>
                      <a:pt x="203" y="174"/>
                      <a:pt x="196" y="167"/>
                      <a:pt x="194" y="166"/>
                    </a:cubicBezTo>
                    <a:cubicBezTo>
                      <a:pt x="191" y="165"/>
                      <a:pt x="184" y="158"/>
                      <a:pt x="181" y="155"/>
                    </a:cubicBezTo>
                    <a:cubicBezTo>
                      <a:pt x="179" y="152"/>
                      <a:pt x="167" y="145"/>
                      <a:pt x="166" y="142"/>
                    </a:cubicBezTo>
                    <a:cubicBezTo>
                      <a:pt x="165" y="139"/>
                      <a:pt x="155" y="137"/>
                      <a:pt x="153" y="132"/>
                    </a:cubicBezTo>
                    <a:cubicBezTo>
                      <a:pt x="151" y="127"/>
                      <a:pt x="142" y="126"/>
                      <a:pt x="139" y="124"/>
                    </a:cubicBezTo>
                    <a:cubicBezTo>
                      <a:pt x="136" y="121"/>
                      <a:pt x="124" y="124"/>
                      <a:pt x="119" y="127"/>
                    </a:cubicBezTo>
                    <a:cubicBezTo>
                      <a:pt x="114" y="131"/>
                      <a:pt x="107" y="127"/>
                      <a:pt x="102" y="125"/>
                    </a:cubicBezTo>
                    <a:cubicBezTo>
                      <a:pt x="96" y="124"/>
                      <a:pt x="93" y="131"/>
                      <a:pt x="88" y="134"/>
                    </a:cubicBezTo>
                    <a:cubicBezTo>
                      <a:pt x="84" y="137"/>
                      <a:pt x="80" y="139"/>
                      <a:pt x="76" y="142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4" y="131"/>
                      <a:pt x="64" y="131"/>
                      <a:pt x="64" y="131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49" y="92"/>
                      <a:pt x="49" y="92"/>
                      <a:pt x="49" y="9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92"/>
                      <a:pt x="22" y="92"/>
                      <a:pt x="22" y="92"/>
                    </a:cubicBezTo>
                    <a:cubicBezTo>
                      <a:pt x="14" y="87"/>
                      <a:pt x="14" y="87"/>
                      <a:pt x="14" y="87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60" y="58"/>
                      <a:pt x="60" y="58"/>
                      <a:pt x="60" y="58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92" y="58"/>
                      <a:pt x="92" y="58"/>
                      <a:pt x="92" y="58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31" y="45"/>
                      <a:pt x="131" y="45"/>
                      <a:pt x="131" y="45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7" y="38"/>
                      <a:pt x="137" y="38"/>
                      <a:pt x="137" y="38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53" y="33"/>
                      <a:pt x="153" y="33"/>
                      <a:pt x="153" y="33"/>
                    </a:cubicBezTo>
                    <a:cubicBezTo>
                      <a:pt x="152" y="28"/>
                      <a:pt x="152" y="28"/>
                      <a:pt x="152" y="28"/>
                    </a:cubicBezTo>
                    <a:cubicBezTo>
                      <a:pt x="172" y="13"/>
                      <a:pt x="172" y="13"/>
                      <a:pt x="172" y="13"/>
                    </a:cubicBezTo>
                    <a:cubicBezTo>
                      <a:pt x="178" y="12"/>
                      <a:pt x="178" y="12"/>
                      <a:pt x="178" y="12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97" y="1"/>
                      <a:pt x="197" y="1"/>
                      <a:pt x="197" y="1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207" y="2"/>
                      <a:pt x="207" y="2"/>
                      <a:pt x="207" y="2"/>
                    </a:cubicBezTo>
                    <a:cubicBezTo>
                      <a:pt x="204" y="16"/>
                      <a:pt x="204" y="16"/>
                      <a:pt x="204" y="16"/>
                    </a:cubicBezTo>
                    <a:cubicBezTo>
                      <a:pt x="201" y="20"/>
                      <a:pt x="201" y="20"/>
                      <a:pt x="201" y="20"/>
                    </a:cubicBezTo>
                    <a:cubicBezTo>
                      <a:pt x="202" y="30"/>
                      <a:pt x="202" y="30"/>
                      <a:pt x="202" y="30"/>
                    </a:cubicBezTo>
                    <a:cubicBezTo>
                      <a:pt x="197" y="35"/>
                      <a:pt x="197" y="35"/>
                      <a:pt x="197" y="35"/>
                    </a:cubicBezTo>
                    <a:cubicBezTo>
                      <a:pt x="201" y="42"/>
                      <a:pt x="201" y="42"/>
                      <a:pt x="201" y="42"/>
                    </a:cubicBezTo>
                    <a:cubicBezTo>
                      <a:pt x="194" y="52"/>
                      <a:pt x="194" y="52"/>
                      <a:pt x="194" y="52"/>
                    </a:cubicBezTo>
                    <a:cubicBezTo>
                      <a:pt x="199" y="58"/>
                      <a:pt x="199" y="58"/>
                      <a:pt x="199" y="58"/>
                    </a:cubicBezTo>
                    <a:cubicBezTo>
                      <a:pt x="207" y="60"/>
                      <a:pt x="207" y="60"/>
                      <a:pt x="207" y="60"/>
                    </a:cubicBezTo>
                    <a:cubicBezTo>
                      <a:pt x="217" y="55"/>
                      <a:pt x="217" y="55"/>
                      <a:pt x="217" y="55"/>
                    </a:cubicBezTo>
                    <a:cubicBezTo>
                      <a:pt x="226" y="70"/>
                      <a:pt x="226" y="70"/>
                      <a:pt x="226" y="70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7" y="53"/>
                      <a:pt x="247" y="53"/>
                      <a:pt x="247" y="53"/>
                    </a:cubicBezTo>
                    <a:cubicBezTo>
                      <a:pt x="248" y="44"/>
                      <a:pt x="248" y="44"/>
                      <a:pt x="248" y="44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56" y="37"/>
                      <a:pt x="256" y="37"/>
                      <a:pt x="256" y="37"/>
                    </a:cubicBezTo>
                    <a:cubicBezTo>
                      <a:pt x="261" y="29"/>
                      <a:pt x="261" y="29"/>
                      <a:pt x="261" y="29"/>
                    </a:cubicBezTo>
                    <a:cubicBezTo>
                      <a:pt x="269" y="29"/>
                      <a:pt x="269" y="29"/>
                      <a:pt x="269" y="29"/>
                    </a:cubicBezTo>
                    <a:cubicBezTo>
                      <a:pt x="275" y="38"/>
                      <a:pt x="275" y="38"/>
                      <a:pt x="275" y="38"/>
                    </a:cubicBezTo>
                    <a:cubicBezTo>
                      <a:pt x="280" y="47"/>
                      <a:pt x="280" y="47"/>
                      <a:pt x="280" y="47"/>
                    </a:cubicBezTo>
                    <a:cubicBezTo>
                      <a:pt x="279" y="56"/>
                      <a:pt x="279" y="56"/>
                      <a:pt x="279" y="56"/>
                    </a:cubicBezTo>
                    <a:cubicBezTo>
                      <a:pt x="269" y="60"/>
                      <a:pt x="269" y="60"/>
                      <a:pt x="269" y="60"/>
                    </a:cubicBezTo>
                    <a:cubicBezTo>
                      <a:pt x="262" y="59"/>
                      <a:pt x="262" y="59"/>
                      <a:pt x="262" y="59"/>
                    </a:cubicBezTo>
                    <a:cubicBezTo>
                      <a:pt x="259" y="63"/>
                      <a:pt x="259" y="63"/>
                      <a:pt x="259" y="63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6"/>
                      <a:pt x="267" y="76"/>
                      <a:pt x="267" y="76"/>
                    </a:cubicBezTo>
                    <a:cubicBezTo>
                      <a:pt x="260" y="80"/>
                      <a:pt x="260" y="80"/>
                      <a:pt x="260" y="80"/>
                    </a:cubicBezTo>
                    <a:cubicBezTo>
                      <a:pt x="261" y="91"/>
                      <a:pt x="261" y="91"/>
                      <a:pt x="261" y="91"/>
                    </a:cubicBezTo>
                    <a:cubicBezTo>
                      <a:pt x="254" y="96"/>
                      <a:pt x="254" y="96"/>
                      <a:pt x="254" y="96"/>
                    </a:cubicBezTo>
                    <a:cubicBezTo>
                      <a:pt x="254" y="102"/>
                      <a:pt x="254" y="102"/>
                      <a:pt x="254" y="102"/>
                    </a:cubicBezTo>
                    <a:cubicBezTo>
                      <a:pt x="249" y="107"/>
                      <a:pt x="249" y="107"/>
                      <a:pt x="249" y="107"/>
                    </a:cubicBezTo>
                    <a:cubicBezTo>
                      <a:pt x="251" y="113"/>
                      <a:pt x="251" y="113"/>
                      <a:pt x="251" y="113"/>
                    </a:cubicBezTo>
                    <a:cubicBezTo>
                      <a:pt x="249" y="121"/>
                      <a:pt x="249" y="121"/>
                      <a:pt x="249" y="121"/>
                    </a:cubicBezTo>
                    <a:cubicBezTo>
                      <a:pt x="252" y="133"/>
                      <a:pt x="252" y="133"/>
                      <a:pt x="252" y="133"/>
                    </a:cubicBezTo>
                    <a:cubicBezTo>
                      <a:pt x="260" y="137"/>
                      <a:pt x="260" y="137"/>
                      <a:pt x="260" y="137"/>
                    </a:cubicBezTo>
                    <a:cubicBezTo>
                      <a:pt x="264" y="143"/>
                      <a:pt x="264" y="143"/>
                      <a:pt x="264" y="143"/>
                    </a:cubicBezTo>
                    <a:cubicBezTo>
                      <a:pt x="269" y="139"/>
                      <a:pt x="269" y="139"/>
                      <a:pt x="269" y="139"/>
                    </a:cubicBezTo>
                    <a:cubicBezTo>
                      <a:pt x="274" y="141"/>
                      <a:pt x="274" y="141"/>
                      <a:pt x="274" y="141"/>
                    </a:cubicBezTo>
                    <a:cubicBezTo>
                      <a:pt x="275" y="146"/>
                      <a:pt x="275" y="146"/>
                      <a:pt x="275" y="146"/>
                    </a:cubicBezTo>
                    <a:cubicBezTo>
                      <a:pt x="279" y="151"/>
                      <a:pt x="279" y="151"/>
                      <a:pt x="279" y="151"/>
                    </a:cubicBezTo>
                    <a:cubicBezTo>
                      <a:pt x="281" y="156"/>
                      <a:pt x="281" y="156"/>
                      <a:pt x="281" y="156"/>
                    </a:cubicBezTo>
                    <a:cubicBezTo>
                      <a:pt x="288" y="158"/>
                      <a:pt x="288" y="158"/>
                      <a:pt x="288" y="158"/>
                    </a:cubicBezTo>
                    <a:cubicBezTo>
                      <a:pt x="287" y="167"/>
                      <a:pt x="287" y="167"/>
                      <a:pt x="287" y="167"/>
                    </a:cubicBezTo>
                    <a:cubicBezTo>
                      <a:pt x="287" y="167"/>
                      <a:pt x="284" y="169"/>
                      <a:pt x="284" y="170"/>
                    </a:cubicBezTo>
                    <a:cubicBezTo>
                      <a:pt x="284" y="170"/>
                      <a:pt x="284" y="179"/>
                      <a:pt x="284" y="179"/>
                    </a:cubicBezTo>
                    <a:lnTo>
                      <a:pt x="284" y="186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8" name="Хабаровский край">
                <a:extLst>
                  <a:ext uri="{FF2B5EF4-FFF2-40B4-BE49-F238E27FC236}">
                    <a16:creationId xmlns:a16="http://schemas.microsoft.com/office/drawing/2014/main" id="{2AE508EB-8AE8-F84F-F59F-2744A39481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5566" y="3202219"/>
                <a:ext cx="1570758" cy="2236350"/>
              </a:xfrm>
              <a:custGeom>
                <a:avLst/>
                <a:gdLst>
                  <a:gd name="T0" fmla="*/ 137 w 295"/>
                  <a:gd name="T1" fmla="*/ 58 h 471"/>
                  <a:gd name="T2" fmla="*/ 112 w 295"/>
                  <a:gd name="T3" fmla="*/ 142 h 471"/>
                  <a:gd name="T4" fmla="*/ 102 w 295"/>
                  <a:gd name="T5" fmla="*/ 255 h 471"/>
                  <a:gd name="T6" fmla="*/ 142 w 295"/>
                  <a:gd name="T7" fmla="*/ 260 h 471"/>
                  <a:gd name="T8" fmla="*/ 154 w 295"/>
                  <a:gd name="T9" fmla="*/ 271 h 471"/>
                  <a:gd name="T10" fmla="*/ 161 w 295"/>
                  <a:gd name="T11" fmla="*/ 237 h 471"/>
                  <a:gd name="T12" fmla="*/ 215 w 295"/>
                  <a:gd name="T13" fmla="*/ 233 h 471"/>
                  <a:gd name="T14" fmla="*/ 234 w 295"/>
                  <a:gd name="T15" fmla="*/ 256 h 471"/>
                  <a:gd name="T16" fmla="*/ 253 w 295"/>
                  <a:gd name="T17" fmla="*/ 301 h 471"/>
                  <a:gd name="T18" fmla="*/ 293 w 295"/>
                  <a:gd name="T19" fmla="*/ 358 h 471"/>
                  <a:gd name="T20" fmla="*/ 284 w 295"/>
                  <a:gd name="T21" fmla="*/ 394 h 471"/>
                  <a:gd name="T22" fmla="*/ 265 w 295"/>
                  <a:gd name="T23" fmla="*/ 380 h 471"/>
                  <a:gd name="T24" fmla="*/ 262 w 295"/>
                  <a:gd name="T25" fmla="*/ 400 h 471"/>
                  <a:gd name="T26" fmla="*/ 277 w 295"/>
                  <a:gd name="T27" fmla="*/ 400 h 471"/>
                  <a:gd name="T28" fmla="*/ 266 w 295"/>
                  <a:gd name="T29" fmla="*/ 429 h 471"/>
                  <a:gd name="T30" fmla="*/ 259 w 295"/>
                  <a:gd name="T31" fmla="*/ 449 h 471"/>
                  <a:gd name="T32" fmla="*/ 234 w 295"/>
                  <a:gd name="T33" fmla="*/ 452 h 471"/>
                  <a:gd name="T34" fmla="*/ 224 w 295"/>
                  <a:gd name="T35" fmla="*/ 465 h 471"/>
                  <a:gd name="T36" fmla="*/ 216 w 295"/>
                  <a:gd name="T37" fmla="*/ 436 h 471"/>
                  <a:gd name="T38" fmla="*/ 196 w 295"/>
                  <a:gd name="T39" fmla="*/ 417 h 471"/>
                  <a:gd name="T40" fmla="*/ 171 w 295"/>
                  <a:gd name="T41" fmla="*/ 424 h 471"/>
                  <a:gd name="T42" fmla="*/ 148 w 295"/>
                  <a:gd name="T43" fmla="*/ 442 h 471"/>
                  <a:gd name="T44" fmla="*/ 134 w 295"/>
                  <a:gd name="T45" fmla="*/ 427 h 471"/>
                  <a:gd name="T46" fmla="*/ 119 w 295"/>
                  <a:gd name="T47" fmla="*/ 419 h 471"/>
                  <a:gd name="T48" fmla="*/ 106 w 295"/>
                  <a:gd name="T49" fmla="*/ 389 h 471"/>
                  <a:gd name="T50" fmla="*/ 116 w 295"/>
                  <a:gd name="T51" fmla="*/ 367 h 471"/>
                  <a:gd name="T52" fmla="*/ 114 w 295"/>
                  <a:gd name="T53" fmla="*/ 339 h 471"/>
                  <a:gd name="T54" fmla="*/ 135 w 295"/>
                  <a:gd name="T55" fmla="*/ 323 h 471"/>
                  <a:gd name="T56" fmla="*/ 111 w 295"/>
                  <a:gd name="T57" fmla="*/ 313 h 471"/>
                  <a:gd name="T58" fmla="*/ 96 w 295"/>
                  <a:gd name="T59" fmla="*/ 330 h 471"/>
                  <a:gd name="T60" fmla="*/ 62 w 295"/>
                  <a:gd name="T61" fmla="*/ 336 h 471"/>
                  <a:gd name="T62" fmla="*/ 52 w 295"/>
                  <a:gd name="T63" fmla="*/ 311 h 471"/>
                  <a:gd name="T64" fmla="*/ 62 w 295"/>
                  <a:gd name="T65" fmla="*/ 278 h 471"/>
                  <a:gd name="T66" fmla="*/ 39 w 295"/>
                  <a:gd name="T67" fmla="*/ 284 h 471"/>
                  <a:gd name="T68" fmla="*/ 26 w 295"/>
                  <a:gd name="T69" fmla="*/ 273 h 471"/>
                  <a:gd name="T70" fmla="*/ 18 w 295"/>
                  <a:gd name="T71" fmla="*/ 251 h 471"/>
                  <a:gd name="T72" fmla="*/ 10 w 295"/>
                  <a:gd name="T73" fmla="*/ 238 h 471"/>
                  <a:gd name="T74" fmla="*/ 6 w 295"/>
                  <a:gd name="T75" fmla="*/ 221 h 471"/>
                  <a:gd name="T76" fmla="*/ 0 w 295"/>
                  <a:gd name="T77" fmla="*/ 196 h 471"/>
                  <a:gd name="T78" fmla="*/ 10 w 295"/>
                  <a:gd name="T79" fmla="*/ 174 h 471"/>
                  <a:gd name="T80" fmla="*/ 26 w 295"/>
                  <a:gd name="T81" fmla="*/ 158 h 471"/>
                  <a:gd name="T82" fmla="*/ 43 w 295"/>
                  <a:gd name="T83" fmla="*/ 129 h 471"/>
                  <a:gd name="T84" fmla="*/ 38 w 295"/>
                  <a:gd name="T85" fmla="*/ 105 h 471"/>
                  <a:gd name="T86" fmla="*/ 32 w 295"/>
                  <a:gd name="T87" fmla="*/ 75 h 471"/>
                  <a:gd name="T88" fmla="*/ 24 w 295"/>
                  <a:gd name="T89" fmla="*/ 36 h 471"/>
                  <a:gd name="T90" fmla="*/ 57 w 295"/>
                  <a:gd name="T91" fmla="*/ 32 h 471"/>
                  <a:gd name="T92" fmla="*/ 74 w 295"/>
                  <a:gd name="T93" fmla="*/ 9 h 471"/>
                  <a:gd name="T94" fmla="*/ 119 w 295"/>
                  <a:gd name="T95" fmla="*/ 11 h 471"/>
                  <a:gd name="T96" fmla="*/ 116 w 295"/>
                  <a:gd name="T97" fmla="*/ 30 h 471"/>
                  <a:gd name="T98" fmla="*/ 142 w 295"/>
                  <a:gd name="T99" fmla="*/ 35 h 471"/>
                  <a:gd name="T100" fmla="*/ 130 w 295"/>
                  <a:gd name="T101" fmla="*/ 24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5" h="471">
                    <a:moveTo>
                      <a:pt x="152" y="42"/>
                    </a:moveTo>
                    <a:cubicBezTo>
                      <a:pt x="149" y="44"/>
                      <a:pt x="147" y="45"/>
                      <a:pt x="148" y="47"/>
                    </a:cubicBezTo>
                    <a:cubicBezTo>
                      <a:pt x="149" y="50"/>
                      <a:pt x="153" y="53"/>
                      <a:pt x="149" y="55"/>
                    </a:cubicBezTo>
                    <a:cubicBezTo>
                      <a:pt x="144" y="56"/>
                      <a:pt x="141" y="56"/>
                      <a:pt x="137" y="58"/>
                    </a:cubicBezTo>
                    <a:cubicBezTo>
                      <a:pt x="134" y="60"/>
                      <a:pt x="117" y="73"/>
                      <a:pt x="111" y="84"/>
                    </a:cubicBezTo>
                    <a:cubicBezTo>
                      <a:pt x="106" y="95"/>
                      <a:pt x="106" y="100"/>
                      <a:pt x="108" y="106"/>
                    </a:cubicBezTo>
                    <a:cubicBezTo>
                      <a:pt x="110" y="112"/>
                      <a:pt x="110" y="120"/>
                      <a:pt x="108" y="124"/>
                    </a:cubicBezTo>
                    <a:cubicBezTo>
                      <a:pt x="106" y="128"/>
                      <a:pt x="115" y="136"/>
                      <a:pt x="112" y="142"/>
                    </a:cubicBezTo>
                    <a:cubicBezTo>
                      <a:pt x="110" y="149"/>
                      <a:pt x="112" y="164"/>
                      <a:pt x="112" y="171"/>
                    </a:cubicBezTo>
                    <a:cubicBezTo>
                      <a:pt x="112" y="178"/>
                      <a:pt x="111" y="196"/>
                      <a:pt x="112" y="205"/>
                    </a:cubicBezTo>
                    <a:cubicBezTo>
                      <a:pt x="114" y="215"/>
                      <a:pt x="105" y="225"/>
                      <a:pt x="104" y="234"/>
                    </a:cubicBezTo>
                    <a:cubicBezTo>
                      <a:pt x="102" y="243"/>
                      <a:pt x="106" y="250"/>
                      <a:pt x="102" y="255"/>
                    </a:cubicBezTo>
                    <a:cubicBezTo>
                      <a:pt x="98" y="260"/>
                      <a:pt x="108" y="272"/>
                      <a:pt x="118" y="261"/>
                    </a:cubicBezTo>
                    <a:cubicBezTo>
                      <a:pt x="128" y="251"/>
                      <a:pt x="129" y="249"/>
                      <a:pt x="133" y="259"/>
                    </a:cubicBezTo>
                    <a:cubicBezTo>
                      <a:pt x="137" y="269"/>
                      <a:pt x="142" y="272"/>
                      <a:pt x="144" y="268"/>
                    </a:cubicBezTo>
                    <a:cubicBezTo>
                      <a:pt x="145" y="264"/>
                      <a:pt x="146" y="265"/>
                      <a:pt x="142" y="260"/>
                    </a:cubicBezTo>
                    <a:cubicBezTo>
                      <a:pt x="139" y="256"/>
                      <a:pt x="140" y="248"/>
                      <a:pt x="143" y="253"/>
                    </a:cubicBezTo>
                    <a:cubicBezTo>
                      <a:pt x="147" y="258"/>
                      <a:pt x="149" y="260"/>
                      <a:pt x="150" y="259"/>
                    </a:cubicBezTo>
                    <a:cubicBezTo>
                      <a:pt x="151" y="258"/>
                      <a:pt x="155" y="256"/>
                      <a:pt x="155" y="260"/>
                    </a:cubicBezTo>
                    <a:cubicBezTo>
                      <a:pt x="155" y="263"/>
                      <a:pt x="151" y="270"/>
                      <a:pt x="154" y="271"/>
                    </a:cubicBezTo>
                    <a:cubicBezTo>
                      <a:pt x="156" y="272"/>
                      <a:pt x="164" y="265"/>
                      <a:pt x="163" y="262"/>
                    </a:cubicBezTo>
                    <a:cubicBezTo>
                      <a:pt x="163" y="260"/>
                      <a:pt x="163" y="257"/>
                      <a:pt x="164" y="254"/>
                    </a:cubicBezTo>
                    <a:cubicBezTo>
                      <a:pt x="165" y="252"/>
                      <a:pt x="164" y="246"/>
                      <a:pt x="160" y="244"/>
                    </a:cubicBezTo>
                    <a:cubicBezTo>
                      <a:pt x="157" y="241"/>
                      <a:pt x="158" y="238"/>
                      <a:pt x="161" y="237"/>
                    </a:cubicBezTo>
                    <a:cubicBezTo>
                      <a:pt x="164" y="237"/>
                      <a:pt x="170" y="234"/>
                      <a:pt x="170" y="232"/>
                    </a:cubicBezTo>
                    <a:cubicBezTo>
                      <a:pt x="171" y="230"/>
                      <a:pt x="178" y="227"/>
                      <a:pt x="183" y="229"/>
                    </a:cubicBezTo>
                    <a:cubicBezTo>
                      <a:pt x="188" y="231"/>
                      <a:pt x="191" y="232"/>
                      <a:pt x="197" y="232"/>
                    </a:cubicBezTo>
                    <a:cubicBezTo>
                      <a:pt x="203" y="231"/>
                      <a:pt x="215" y="229"/>
                      <a:pt x="215" y="233"/>
                    </a:cubicBezTo>
                    <a:cubicBezTo>
                      <a:pt x="215" y="237"/>
                      <a:pt x="217" y="240"/>
                      <a:pt x="215" y="241"/>
                    </a:cubicBezTo>
                    <a:cubicBezTo>
                      <a:pt x="214" y="243"/>
                      <a:pt x="222" y="246"/>
                      <a:pt x="225" y="247"/>
                    </a:cubicBezTo>
                    <a:cubicBezTo>
                      <a:pt x="228" y="248"/>
                      <a:pt x="229" y="250"/>
                      <a:pt x="230" y="252"/>
                    </a:cubicBezTo>
                    <a:cubicBezTo>
                      <a:pt x="231" y="255"/>
                      <a:pt x="233" y="254"/>
                      <a:pt x="234" y="256"/>
                    </a:cubicBezTo>
                    <a:cubicBezTo>
                      <a:pt x="236" y="257"/>
                      <a:pt x="238" y="254"/>
                      <a:pt x="239" y="260"/>
                    </a:cubicBezTo>
                    <a:cubicBezTo>
                      <a:pt x="240" y="266"/>
                      <a:pt x="241" y="267"/>
                      <a:pt x="241" y="272"/>
                    </a:cubicBezTo>
                    <a:cubicBezTo>
                      <a:pt x="242" y="276"/>
                      <a:pt x="244" y="280"/>
                      <a:pt x="244" y="281"/>
                    </a:cubicBezTo>
                    <a:cubicBezTo>
                      <a:pt x="244" y="282"/>
                      <a:pt x="248" y="295"/>
                      <a:pt x="253" y="301"/>
                    </a:cubicBezTo>
                    <a:cubicBezTo>
                      <a:pt x="259" y="308"/>
                      <a:pt x="266" y="307"/>
                      <a:pt x="268" y="313"/>
                    </a:cubicBezTo>
                    <a:cubicBezTo>
                      <a:pt x="269" y="319"/>
                      <a:pt x="271" y="318"/>
                      <a:pt x="273" y="322"/>
                    </a:cubicBezTo>
                    <a:cubicBezTo>
                      <a:pt x="275" y="325"/>
                      <a:pt x="276" y="328"/>
                      <a:pt x="279" y="334"/>
                    </a:cubicBezTo>
                    <a:cubicBezTo>
                      <a:pt x="281" y="340"/>
                      <a:pt x="292" y="353"/>
                      <a:pt x="293" y="358"/>
                    </a:cubicBezTo>
                    <a:cubicBezTo>
                      <a:pt x="293" y="362"/>
                      <a:pt x="289" y="370"/>
                      <a:pt x="291" y="380"/>
                    </a:cubicBezTo>
                    <a:cubicBezTo>
                      <a:pt x="292" y="390"/>
                      <a:pt x="293" y="388"/>
                      <a:pt x="295" y="396"/>
                    </a:cubicBezTo>
                    <a:cubicBezTo>
                      <a:pt x="290" y="399"/>
                      <a:pt x="290" y="399"/>
                      <a:pt x="290" y="399"/>
                    </a:cubicBezTo>
                    <a:cubicBezTo>
                      <a:pt x="284" y="394"/>
                      <a:pt x="284" y="394"/>
                      <a:pt x="284" y="394"/>
                    </a:cubicBezTo>
                    <a:cubicBezTo>
                      <a:pt x="285" y="388"/>
                      <a:pt x="285" y="388"/>
                      <a:pt x="285" y="388"/>
                    </a:cubicBezTo>
                    <a:cubicBezTo>
                      <a:pt x="277" y="385"/>
                      <a:pt x="277" y="385"/>
                      <a:pt x="277" y="385"/>
                    </a:cubicBezTo>
                    <a:cubicBezTo>
                      <a:pt x="269" y="379"/>
                      <a:pt x="269" y="379"/>
                      <a:pt x="269" y="379"/>
                    </a:cubicBezTo>
                    <a:cubicBezTo>
                      <a:pt x="265" y="380"/>
                      <a:pt x="265" y="380"/>
                      <a:pt x="265" y="380"/>
                    </a:cubicBezTo>
                    <a:cubicBezTo>
                      <a:pt x="264" y="390"/>
                      <a:pt x="264" y="390"/>
                      <a:pt x="264" y="390"/>
                    </a:cubicBezTo>
                    <a:cubicBezTo>
                      <a:pt x="256" y="395"/>
                      <a:pt x="256" y="395"/>
                      <a:pt x="256" y="395"/>
                    </a:cubicBezTo>
                    <a:cubicBezTo>
                      <a:pt x="257" y="401"/>
                      <a:pt x="257" y="401"/>
                      <a:pt x="257" y="401"/>
                    </a:cubicBezTo>
                    <a:cubicBezTo>
                      <a:pt x="262" y="400"/>
                      <a:pt x="262" y="400"/>
                      <a:pt x="262" y="400"/>
                    </a:cubicBezTo>
                    <a:cubicBezTo>
                      <a:pt x="266" y="405"/>
                      <a:pt x="266" y="405"/>
                      <a:pt x="266" y="405"/>
                    </a:cubicBezTo>
                    <a:cubicBezTo>
                      <a:pt x="271" y="405"/>
                      <a:pt x="271" y="405"/>
                      <a:pt x="271" y="405"/>
                    </a:cubicBezTo>
                    <a:cubicBezTo>
                      <a:pt x="274" y="401"/>
                      <a:pt x="274" y="401"/>
                      <a:pt x="274" y="401"/>
                    </a:cubicBezTo>
                    <a:cubicBezTo>
                      <a:pt x="277" y="400"/>
                      <a:pt x="277" y="400"/>
                      <a:pt x="277" y="400"/>
                    </a:cubicBezTo>
                    <a:cubicBezTo>
                      <a:pt x="278" y="407"/>
                      <a:pt x="278" y="407"/>
                      <a:pt x="278" y="407"/>
                    </a:cubicBezTo>
                    <a:cubicBezTo>
                      <a:pt x="277" y="418"/>
                      <a:pt x="277" y="418"/>
                      <a:pt x="277" y="418"/>
                    </a:cubicBezTo>
                    <a:cubicBezTo>
                      <a:pt x="270" y="421"/>
                      <a:pt x="270" y="421"/>
                      <a:pt x="270" y="421"/>
                    </a:cubicBezTo>
                    <a:cubicBezTo>
                      <a:pt x="266" y="429"/>
                      <a:pt x="266" y="429"/>
                      <a:pt x="266" y="429"/>
                    </a:cubicBezTo>
                    <a:cubicBezTo>
                      <a:pt x="268" y="430"/>
                      <a:pt x="268" y="430"/>
                      <a:pt x="268" y="430"/>
                    </a:cubicBezTo>
                    <a:cubicBezTo>
                      <a:pt x="270" y="439"/>
                      <a:pt x="270" y="439"/>
                      <a:pt x="270" y="439"/>
                    </a:cubicBezTo>
                    <a:cubicBezTo>
                      <a:pt x="263" y="446"/>
                      <a:pt x="263" y="446"/>
                      <a:pt x="263" y="446"/>
                    </a:cubicBezTo>
                    <a:cubicBezTo>
                      <a:pt x="259" y="449"/>
                      <a:pt x="259" y="449"/>
                      <a:pt x="259" y="449"/>
                    </a:cubicBezTo>
                    <a:cubicBezTo>
                      <a:pt x="254" y="447"/>
                      <a:pt x="254" y="447"/>
                      <a:pt x="254" y="447"/>
                    </a:cubicBezTo>
                    <a:cubicBezTo>
                      <a:pt x="246" y="450"/>
                      <a:pt x="246" y="450"/>
                      <a:pt x="246" y="450"/>
                    </a:cubicBezTo>
                    <a:cubicBezTo>
                      <a:pt x="238" y="446"/>
                      <a:pt x="238" y="446"/>
                      <a:pt x="238" y="446"/>
                    </a:cubicBezTo>
                    <a:cubicBezTo>
                      <a:pt x="234" y="452"/>
                      <a:pt x="234" y="452"/>
                      <a:pt x="234" y="452"/>
                    </a:cubicBezTo>
                    <a:cubicBezTo>
                      <a:pt x="231" y="461"/>
                      <a:pt x="231" y="461"/>
                      <a:pt x="231" y="461"/>
                    </a:cubicBezTo>
                    <a:cubicBezTo>
                      <a:pt x="234" y="468"/>
                      <a:pt x="234" y="468"/>
                      <a:pt x="234" y="468"/>
                    </a:cubicBezTo>
                    <a:cubicBezTo>
                      <a:pt x="226" y="471"/>
                      <a:pt x="226" y="471"/>
                      <a:pt x="226" y="471"/>
                    </a:cubicBezTo>
                    <a:cubicBezTo>
                      <a:pt x="225" y="470"/>
                      <a:pt x="225" y="467"/>
                      <a:pt x="224" y="465"/>
                    </a:cubicBezTo>
                    <a:cubicBezTo>
                      <a:pt x="222" y="459"/>
                      <a:pt x="224" y="460"/>
                      <a:pt x="221" y="454"/>
                    </a:cubicBezTo>
                    <a:cubicBezTo>
                      <a:pt x="218" y="449"/>
                      <a:pt x="221" y="450"/>
                      <a:pt x="222" y="445"/>
                    </a:cubicBezTo>
                    <a:cubicBezTo>
                      <a:pt x="222" y="439"/>
                      <a:pt x="222" y="436"/>
                      <a:pt x="218" y="436"/>
                    </a:cubicBezTo>
                    <a:cubicBezTo>
                      <a:pt x="217" y="436"/>
                      <a:pt x="217" y="436"/>
                      <a:pt x="216" y="436"/>
                    </a:cubicBezTo>
                    <a:cubicBezTo>
                      <a:pt x="217" y="410"/>
                      <a:pt x="217" y="410"/>
                      <a:pt x="217" y="410"/>
                    </a:cubicBezTo>
                    <a:cubicBezTo>
                      <a:pt x="214" y="409"/>
                      <a:pt x="214" y="409"/>
                      <a:pt x="214" y="409"/>
                    </a:cubicBezTo>
                    <a:cubicBezTo>
                      <a:pt x="208" y="415"/>
                      <a:pt x="208" y="415"/>
                      <a:pt x="208" y="415"/>
                    </a:cubicBezTo>
                    <a:cubicBezTo>
                      <a:pt x="196" y="417"/>
                      <a:pt x="196" y="417"/>
                      <a:pt x="196" y="417"/>
                    </a:cubicBezTo>
                    <a:cubicBezTo>
                      <a:pt x="191" y="424"/>
                      <a:pt x="191" y="424"/>
                      <a:pt x="191" y="424"/>
                    </a:cubicBezTo>
                    <a:cubicBezTo>
                      <a:pt x="186" y="425"/>
                      <a:pt x="186" y="425"/>
                      <a:pt x="186" y="425"/>
                    </a:cubicBezTo>
                    <a:cubicBezTo>
                      <a:pt x="180" y="429"/>
                      <a:pt x="180" y="429"/>
                      <a:pt x="180" y="429"/>
                    </a:cubicBezTo>
                    <a:cubicBezTo>
                      <a:pt x="171" y="424"/>
                      <a:pt x="171" y="424"/>
                      <a:pt x="171" y="424"/>
                    </a:cubicBezTo>
                    <a:cubicBezTo>
                      <a:pt x="165" y="427"/>
                      <a:pt x="165" y="427"/>
                      <a:pt x="165" y="427"/>
                    </a:cubicBezTo>
                    <a:cubicBezTo>
                      <a:pt x="154" y="426"/>
                      <a:pt x="154" y="426"/>
                      <a:pt x="154" y="426"/>
                    </a:cubicBezTo>
                    <a:cubicBezTo>
                      <a:pt x="154" y="436"/>
                      <a:pt x="154" y="436"/>
                      <a:pt x="154" y="436"/>
                    </a:cubicBezTo>
                    <a:cubicBezTo>
                      <a:pt x="148" y="442"/>
                      <a:pt x="148" y="442"/>
                      <a:pt x="148" y="442"/>
                    </a:cubicBezTo>
                    <a:cubicBezTo>
                      <a:pt x="142" y="443"/>
                      <a:pt x="142" y="443"/>
                      <a:pt x="142" y="443"/>
                    </a:cubicBezTo>
                    <a:cubicBezTo>
                      <a:pt x="143" y="434"/>
                      <a:pt x="143" y="434"/>
                      <a:pt x="143" y="434"/>
                    </a:cubicBezTo>
                    <a:cubicBezTo>
                      <a:pt x="136" y="432"/>
                      <a:pt x="136" y="432"/>
                      <a:pt x="136" y="432"/>
                    </a:cubicBezTo>
                    <a:cubicBezTo>
                      <a:pt x="134" y="427"/>
                      <a:pt x="134" y="427"/>
                      <a:pt x="134" y="427"/>
                    </a:cubicBezTo>
                    <a:cubicBezTo>
                      <a:pt x="130" y="422"/>
                      <a:pt x="130" y="422"/>
                      <a:pt x="130" y="422"/>
                    </a:cubicBezTo>
                    <a:cubicBezTo>
                      <a:pt x="129" y="417"/>
                      <a:pt x="129" y="417"/>
                      <a:pt x="129" y="417"/>
                    </a:cubicBezTo>
                    <a:cubicBezTo>
                      <a:pt x="124" y="415"/>
                      <a:pt x="124" y="415"/>
                      <a:pt x="124" y="415"/>
                    </a:cubicBezTo>
                    <a:cubicBezTo>
                      <a:pt x="119" y="419"/>
                      <a:pt x="119" y="419"/>
                      <a:pt x="119" y="419"/>
                    </a:cubicBezTo>
                    <a:cubicBezTo>
                      <a:pt x="115" y="413"/>
                      <a:pt x="115" y="413"/>
                      <a:pt x="115" y="413"/>
                    </a:cubicBezTo>
                    <a:cubicBezTo>
                      <a:pt x="107" y="409"/>
                      <a:pt x="107" y="409"/>
                      <a:pt x="107" y="409"/>
                    </a:cubicBezTo>
                    <a:cubicBezTo>
                      <a:pt x="104" y="397"/>
                      <a:pt x="104" y="397"/>
                      <a:pt x="104" y="397"/>
                    </a:cubicBezTo>
                    <a:cubicBezTo>
                      <a:pt x="106" y="389"/>
                      <a:pt x="106" y="389"/>
                      <a:pt x="106" y="389"/>
                    </a:cubicBezTo>
                    <a:cubicBezTo>
                      <a:pt x="104" y="383"/>
                      <a:pt x="104" y="383"/>
                      <a:pt x="104" y="383"/>
                    </a:cubicBezTo>
                    <a:cubicBezTo>
                      <a:pt x="109" y="378"/>
                      <a:pt x="109" y="378"/>
                      <a:pt x="109" y="378"/>
                    </a:cubicBezTo>
                    <a:cubicBezTo>
                      <a:pt x="109" y="372"/>
                      <a:pt x="109" y="372"/>
                      <a:pt x="109" y="372"/>
                    </a:cubicBezTo>
                    <a:cubicBezTo>
                      <a:pt x="116" y="367"/>
                      <a:pt x="116" y="367"/>
                      <a:pt x="116" y="367"/>
                    </a:cubicBezTo>
                    <a:cubicBezTo>
                      <a:pt x="115" y="356"/>
                      <a:pt x="115" y="356"/>
                      <a:pt x="115" y="356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14" y="339"/>
                      <a:pt x="114" y="339"/>
                      <a:pt x="114" y="339"/>
                    </a:cubicBezTo>
                    <a:cubicBezTo>
                      <a:pt x="117" y="335"/>
                      <a:pt x="117" y="335"/>
                      <a:pt x="117" y="335"/>
                    </a:cubicBezTo>
                    <a:cubicBezTo>
                      <a:pt x="124" y="336"/>
                      <a:pt x="124" y="336"/>
                      <a:pt x="124" y="336"/>
                    </a:cubicBezTo>
                    <a:cubicBezTo>
                      <a:pt x="134" y="332"/>
                      <a:pt x="134" y="332"/>
                      <a:pt x="134" y="332"/>
                    </a:cubicBezTo>
                    <a:cubicBezTo>
                      <a:pt x="135" y="323"/>
                      <a:pt x="135" y="323"/>
                      <a:pt x="135" y="323"/>
                    </a:cubicBezTo>
                    <a:cubicBezTo>
                      <a:pt x="130" y="314"/>
                      <a:pt x="130" y="314"/>
                      <a:pt x="130" y="314"/>
                    </a:cubicBezTo>
                    <a:cubicBezTo>
                      <a:pt x="124" y="305"/>
                      <a:pt x="124" y="305"/>
                      <a:pt x="124" y="305"/>
                    </a:cubicBezTo>
                    <a:cubicBezTo>
                      <a:pt x="116" y="305"/>
                      <a:pt x="116" y="305"/>
                      <a:pt x="116" y="305"/>
                    </a:cubicBezTo>
                    <a:cubicBezTo>
                      <a:pt x="111" y="313"/>
                      <a:pt x="111" y="313"/>
                      <a:pt x="111" y="313"/>
                    </a:cubicBezTo>
                    <a:cubicBezTo>
                      <a:pt x="106" y="314"/>
                      <a:pt x="106" y="314"/>
                      <a:pt x="106" y="314"/>
                    </a:cubicBezTo>
                    <a:cubicBezTo>
                      <a:pt x="103" y="320"/>
                      <a:pt x="103" y="320"/>
                      <a:pt x="103" y="320"/>
                    </a:cubicBezTo>
                    <a:cubicBezTo>
                      <a:pt x="102" y="329"/>
                      <a:pt x="102" y="329"/>
                      <a:pt x="102" y="329"/>
                    </a:cubicBezTo>
                    <a:cubicBezTo>
                      <a:pt x="96" y="330"/>
                      <a:pt x="96" y="330"/>
                      <a:pt x="96" y="330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1" y="346"/>
                      <a:pt x="81" y="346"/>
                      <a:pt x="81" y="346"/>
                    </a:cubicBezTo>
                    <a:cubicBezTo>
                      <a:pt x="72" y="331"/>
                      <a:pt x="72" y="331"/>
                      <a:pt x="72" y="331"/>
                    </a:cubicBezTo>
                    <a:cubicBezTo>
                      <a:pt x="62" y="336"/>
                      <a:pt x="62" y="336"/>
                      <a:pt x="62" y="336"/>
                    </a:cubicBezTo>
                    <a:cubicBezTo>
                      <a:pt x="54" y="334"/>
                      <a:pt x="54" y="334"/>
                      <a:pt x="54" y="334"/>
                    </a:cubicBezTo>
                    <a:cubicBezTo>
                      <a:pt x="49" y="328"/>
                      <a:pt x="49" y="328"/>
                      <a:pt x="49" y="328"/>
                    </a:cubicBezTo>
                    <a:cubicBezTo>
                      <a:pt x="56" y="318"/>
                      <a:pt x="56" y="318"/>
                      <a:pt x="56" y="318"/>
                    </a:cubicBezTo>
                    <a:cubicBezTo>
                      <a:pt x="52" y="311"/>
                      <a:pt x="52" y="311"/>
                      <a:pt x="52" y="311"/>
                    </a:cubicBezTo>
                    <a:cubicBezTo>
                      <a:pt x="57" y="306"/>
                      <a:pt x="57" y="306"/>
                      <a:pt x="57" y="30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9" y="292"/>
                      <a:pt x="59" y="292"/>
                      <a:pt x="59" y="292"/>
                    </a:cubicBezTo>
                    <a:cubicBezTo>
                      <a:pt x="62" y="278"/>
                      <a:pt x="62" y="278"/>
                      <a:pt x="62" y="278"/>
                    </a:cubicBezTo>
                    <a:cubicBezTo>
                      <a:pt x="59" y="276"/>
                      <a:pt x="59" y="276"/>
                      <a:pt x="59" y="276"/>
                    </a:cubicBezTo>
                    <a:cubicBezTo>
                      <a:pt x="52" y="277"/>
                      <a:pt x="52" y="277"/>
                      <a:pt x="52" y="277"/>
                    </a:cubicBezTo>
                    <a:cubicBezTo>
                      <a:pt x="45" y="282"/>
                      <a:pt x="45" y="282"/>
                      <a:pt x="45" y="282"/>
                    </a:cubicBezTo>
                    <a:cubicBezTo>
                      <a:pt x="39" y="284"/>
                      <a:pt x="39" y="284"/>
                      <a:pt x="39" y="284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29" y="289"/>
                      <a:pt x="29" y="289"/>
                      <a:pt x="29" y="289"/>
                    </a:cubicBezTo>
                    <a:cubicBezTo>
                      <a:pt x="25" y="282"/>
                      <a:pt x="25" y="282"/>
                      <a:pt x="25" y="282"/>
                    </a:cubicBezTo>
                    <a:cubicBezTo>
                      <a:pt x="26" y="273"/>
                      <a:pt x="26" y="273"/>
                      <a:pt x="26" y="273"/>
                    </a:cubicBezTo>
                    <a:cubicBezTo>
                      <a:pt x="21" y="269"/>
                      <a:pt x="21" y="269"/>
                      <a:pt x="21" y="269"/>
                    </a:cubicBezTo>
                    <a:cubicBezTo>
                      <a:pt x="27" y="263"/>
                      <a:pt x="27" y="263"/>
                      <a:pt x="27" y="263"/>
                    </a:cubicBezTo>
                    <a:cubicBezTo>
                      <a:pt x="27" y="254"/>
                      <a:pt x="27" y="254"/>
                      <a:pt x="27" y="254"/>
                    </a:cubicBezTo>
                    <a:cubicBezTo>
                      <a:pt x="18" y="251"/>
                      <a:pt x="18" y="251"/>
                      <a:pt x="18" y="251"/>
                    </a:cubicBezTo>
                    <a:cubicBezTo>
                      <a:pt x="8" y="253"/>
                      <a:pt x="8" y="253"/>
                      <a:pt x="8" y="253"/>
                    </a:cubicBezTo>
                    <a:cubicBezTo>
                      <a:pt x="7" y="248"/>
                      <a:pt x="7" y="248"/>
                      <a:pt x="7" y="248"/>
                    </a:cubicBezTo>
                    <a:cubicBezTo>
                      <a:pt x="13" y="243"/>
                      <a:pt x="13" y="243"/>
                      <a:pt x="13" y="243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13" y="229"/>
                      <a:pt x="13" y="229"/>
                      <a:pt x="13" y="229"/>
                    </a:cubicBezTo>
                    <a:cubicBezTo>
                      <a:pt x="7" y="228"/>
                      <a:pt x="7" y="228"/>
                      <a:pt x="7" y="228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6" y="221"/>
                      <a:pt x="6" y="221"/>
                      <a:pt x="6" y="221"/>
                    </a:cubicBezTo>
                    <a:cubicBezTo>
                      <a:pt x="6" y="213"/>
                      <a:pt x="6" y="213"/>
                      <a:pt x="6" y="213"/>
                    </a:cubicBezTo>
                    <a:cubicBezTo>
                      <a:pt x="1" y="206"/>
                      <a:pt x="1" y="206"/>
                      <a:pt x="1" y="206"/>
                    </a:cubicBezTo>
                    <a:cubicBezTo>
                      <a:pt x="5" y="201"/>
                      <a:pt x="5" y="201"/>
                      <a:pt x="5" y="201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1" y="189"/>
                      <a:pt x="1" y="189"/>
                      <a:pt x="1" y="189"/>
                    </a:cubicBezTo>
                    <a:cubicBezTo>
                      <a:pt x="2" y="180"/>
                      <a:pt x="2" y="180"/>
                      <a:pt x="2" y="180"/>
                    </a:cubicBezTo>
                    <a:cubicBezTo>
                      <a:pt x="10" y="174"/>
                      <a:pt x="10" y="174"/>
                      <a:pt x="10" y="174"/>
                    </a:cubicBezTo>
                    <a:cubicBezTo>
                      <a:pt x="17" y="174"/>
                      <a:pt x="17" y="174"/>
                      <a:pt x="17" y="174"/>
                    </a:cubicBezTo>
                    <a:cubicBezTo>
                      <a:pt x="26" y="170"/>
                      <a:pt x="26" y="170"/>
                      <a:pt x="26" y="170"/>
                    </a:cubicBezTo>
                    <a:cubicBezTo>
                      <a:pt x="29" y="163"/>
                      <a:pt x="29" y="163"/>
                      <a:pt x="29" y="163"/>
                    </a:cubicBezTo>
                    <a:cubicBezTo>
                      <a:pt x="26" y="158"/>
                      <a:pt x="26" y="158"/>
                      <a:pt x="26" y="158"/>
                    </a:cubicBezTo>
                    <a:cubicBezTo>
                      <a:pt x="27" y="152"/>
                      <a:pt x="27" y="152"/>
                      <a:pt x="27" y="152"/>
                    </a:cubicBezTo>
                    <a:cubicBezTo>
                      <a:pt x="34" y="152"/>
                      <a:pt x="34" y="152"/>
                      <a:pt x="34" y="152"/>
                    </a:cubicBezTo>
                    <a:cubicBezTo>
                      <a:pt x="44" y="143"/>
                      <a:pt x="44" y="143"/>
                      <a:pt x="44" y="143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51" y="127"/>
                      <a:pt x="51" y="127"/>
                      <a:pt x="51" y="127"/>
                    </a:cubicBezTo>
                    <a:cubicBezTo>
                      <a:pt x="51" y="123"/>
                      <a:pt x="51" y="123"/>
                      <a:pt x="51" y="123"/>
                    </a:cubicBezTo>
                    <a:cubicBezTo>
                      <a:pt x="44" y="114"/>
                      <a:pt x="44" y="114"/>
                      <a:pt x="44" y="114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32" y="75"/>
                      <a:pt x="32" y="75"/>
                      <a:pt x="32" y="75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24" y="22"/>
                      <a:pt x="124" y="22"/>
                      <a:pt x="124" y="22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8" y="37"/>
                      <a:pt x="118" y="37"/>
                      <a:pt x="118" y="37"/>
                    </a:cubicBezTo>
                    <a:cubicBezTo>
                      <a:pt x="125" y="39"/>
                      <a:pt x="125" y="39"/>
                      <a:pt x="125" y="39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42" y="35"/>
                      <a:pt x="142" y="35"/>
                      <a:pt x="142" y="35"/>
                    </a:cubicBezTo>
                    <a:cubicBezTo>
                      <a:pt x="147" y="31"/>
                      <a:pt x="147" y="31"/>
                      <a:pt x="147" y="31"/>
                    </a:cubicBezTo>
                    <a:cubicBezTo>
                      <a:pt x="152" y="42"/>
                      <a:pt x="152" y="42"/>
                      <a:pt x="152" y="42"/>
                    </a:cubicBezTo>
                    <a:close/>
                    <a:moveTo>
                      <a:pt x="130" y="232"/>
                    </a:moveTo>
                    <a:cubicBezTo>
                      <a:pt x="129" y="236"/>
                      <a:pt x="128" y="238"/>
                      <a:pt x="130" y="240"/>
                    </a:cubicBezTo>
                    <a:cubicBezTo>
                      <a:pt x="133" y="243"/>
                      <a:pt x="135" y="239"/>
                      <a:pt x="137" y="241"/>
                    </a:cubicBezTo>
                    <a:cubicBezTo>
                      <a:pt x="139" y="244"/>
                      <a:pt x="141" y="239"/>
                      <a:pt x="139" y="235"/>
                    </a:cubicBezTo>
                    <a:cubicBezTo>
                      <a:pt x="136" y="229"/>
                      <a:pt x="136" y="227"/>
                      <a:pt x="130" y="23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39" name="Приморский край">
                <a:extLst>
                  <a:ext uri="{FF2B5EF4-FFF2-40B4-BE49-F238E27FC236}">
                    <a16:creationId xmlns:a16="http://schemas.microsoft.com/office/drawing/2014/main" id="{B18D481E-E1C2-E2EB-DC3A-5454AA8A5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5941" y="5001320"/>
                <a:ext cx="538911" cy="1111343"/>
              </a:xfrm>
              <a:custGeom>
                <a:avLst/>
                <a:gdLst>
                  <a:gd name="T0" fmla="*/ 92 w 101"/>
                  <a:gd name="T1" fmla="*/ 20 h 234"/>
                  <a:gd name="T2" fmla="*/ 100 w 101"/>
                  <a:gd name="T3" fmla="*/ 54 h 234"/>
                  <a:gd name="T4" fmla="*/ 99 w 101"/>
                  <a:gd name="T5" fmla="*/ 114 h 234"/>
                  <a:gd name="T6" fmla="*/ 99 w 101"/>
                  <a:gd name="T7" fmla="*/ 150 h 234"/>
                  <a:gd name="T8" fmla="*/ 89 w 101"/>
                  <a:gd name="T9" fmla="*/ 180 h 234"/>
                  <a:gd name="T10" fmla="*/ 77 w 101"/>
                  <a:gd name="T11" fmla="*/ 198 h 234"/>
                  <a:gd name="T12" fmla="*/ 64 w 101"/>
                  <a:gd name="T13" fmla="*/ 201 h 234"/>
                  <a:gd name="T14" fmla="*/ 53 w 101"/>
                  <a:gd name="T15" fmla="*/ 197 h 234"/>
                  <a:gd name="T16" fmla="*/ 43 w 101"/>
                  <a:gd name="T17" fmla="*/ 206 h 234"/>
                  <a:gd name="T18" fmla="*/ 43 w 101"/>
                  <a:gd name="T19" fmla="*/ 223 h 234"/>
                  <a:gd name="T20" fmla="*/ 38 w 101"/>
                  <a:gd name="T21" fmla="*/ 234 h 234"/>
                  <a:gd name="T22" fmla="*/ 36 w 101"/>
                  <a:gd name="T23" fmla="*/ 218 h 234"/>
                  <a:gd name="T24" fmla="*/ 28 w 101"/>
                  <a:gd name="T25" fmla="*/ 198 h 234"/>
                  <a:gd name="T26" fmla="*/ 3 w 101"/>
                  <a:gd name="T27" fmla="*/ 172 h 234"/>
                  <a:gd name="T28" fmla="*/ 9 w 101"/>
                  <a:gd name="T29" fmla="*/ 150 h 234"/>
                  <a:gd name="T30" fmla="*/ 31 w 101"/>
                  <a:gd name="T31" fmla="*/ 135 h 234"/>
                  <a:gd name="T32" fmla="*/ 30 w 101"/>
                  <a:gd name="T33" fmla="*/ 116 h 234"/>
                  <a:gd name="T34" fmla="*/ 26 w 101"/>
                  <a:gd name="T35" fmla="*/ 97 h 234"/>
                  <a:gd name="T36" fmla="*/ 31 w 101"/>
                  <a:gd name="T37" fmla="*/ 89 h 234"/>
                  <a:gd name="T38" fmla="*/ 31 w 101"/>
                  <a:gd name="T39" fmla="*/ 73 h 234"/>
                  <a:gd name="T40" fmla="*/ 43 w 101"/>
                  <a:gd name="T41" fmla="*/ 71 h 234"/>
                  <a:gd name="T42" fmla="*/ 56 w 101"/>
                  <a:gd name="T43" fmla="*/ 70 h 234"/>
                  <a:gd name="T44" fmla="*/ 67 w 101"/>
                  <a:gd name="T45" fmla="*/ 60 h 234"/>
                  <a:gd name="T46" fmla="*/ 63 w 101"/>
                  <a:gd name="T47" fmla="*/ 50 h 234"/>
                  <a:gd name="T48" fmla="*/ 74 w 101"/>
                  <a:gd name="T49" fmla="*/ 39 h 234"/>
                  <a:gd name="T50" fmla="*/ 74 w 101"/>
                  <a:gd name="T51" fmla="*/ 21 h 234"/>
                  <a:gd name="T52" fmla="*/ 68 w 101"/>
                  <a:gd name="T53" fmla="*/ 26 h 234"/>
                  <a:gd name="T54" fmla="*/ 59 w 101"/>
                  <a:gd name="T55" fmla="*/ 21 h 234"/>
                  <a:gd name="T56" fmla="*/ 53 w 101"/>
                  <a:gd name="T57" fmla="*/ 16 h 234"/>
                  <a:gd name="T58" fmla="*/ 62 w 101"/>
                  <a:gd name="T59" fmla="*/ 1 h 234"/>
                  <a:gd name="T60" fmla="*/ 74 w 101"/>
                  <a:gd name="T61" fmla="*/ 6 h 234"/>
                  <a:gd name="T62" fmla="*/ 81 w 101"/>
                  <a:gd name="T63" fmla="*/ 15 h 234"/>
                  <a:gd name="T64" fmla="*/ 92 w 101"/>
                  <a:gd name="T65" fmla="*/ 1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234">
                    <a:moveTo>
                      <a:pt x="92" y="17"/>
                    </a:moveTo>
                    <a:cubicBezTo>
                      <a:pt x="92" y="18"/>
                      <a:pt x="92" y="19"/>
                      <a:pt x="92" y="20"/>
                    </a:cubicBezTo>
                    <a:cubicBezTo>
                      <a:pt x="94" y="31"/>
                      <a:pt x="91" y="32"/>
                      <a:pt x="95" y="37"/>
                    </a:cubicBezTo>
                    <a:cubicBezTo>
                      <a:pt x="99" y="43"/>
                      <a:pt x="99" y="49"/>
                      <a:pt x="100" y="54"/>
                    </a:cubicBezTo>
                    <a:cubicBezTo>
                      <a:pt x="100" y="60"/>
                      <a:pt x="97" y="83"/>
                      <a:pt x="98" y="93"/>
                    </a:cubicBezTo>
                    <a:cubicBezTo>
                      <a:pt x="99" y="103"/>
                      <a:pt x="101" y="104"/>
                      <a:pt x="99" y="114"/>
                    </a:cubicBezTo>
                    <a:cubicBezTo>
                      <a:pt x="96" y="124"/>
                      <a:pt x="95" y="123"/>
                      <a:pt x="97" y="127"/>
                    </a:cubicBezTo>
                    <a:cubicBezTo>
                      <a:pt x="99" y="131"/>
                      <a:pt x="99" y="145"/>
                      <a:pt x="99" y="150"/>
                    </a:cubicBezTo>
                    <a:cubicBezTo>
                      <a:pt x="98" y="156"/>
                      <a:pt x="96" y="165"/>
                      <a:pt x="94" y="171"/>
                    </a:cubicBezTo>
                    <a:cubicBezTo>
                      <a:pt x="91" y="177"/>
                      <a:pt x="89" y="175"/>
                      <a:pt x="89" y="180"/>
                    </a:cubicBezTo>
                    <a:cubicBezTo>
                      <a:pt x="88" y="184"/>
                      <a:pt x="84" y="189"/>
                      <a:pt x="82" y="191"/>
                    </a:cubicBezTo>
                    <a:cubicBezTo>
                      <a:pt x="81" y="193"/>
                      <a:pt x="79" y="198"/>
                      <a:pt x="77" y="198"/>
                    </a:cubicBezTo>
                    <a:cubicBezTo>
                      <a:pt x="75" y="198"/>
                      <a:pt x="71" y="197"/>
                      <a:pt x="69" y="199"/>
                    </a:cubicBezTo>
                    <a:cubicBezTo>
                      <a:pt x="67" y="201"/>
                      <a:pt x="66" y="200"/>
                      <a:pt x="64" y="201"/>
                    </a:cubicBezTo>
                    <a:cubicBezTo>
                      <a:pt x="62" y="202"/>
                      <a:pt x="60" y="204"/>
                      <a:pt x="59" y="202"/>
                    </a:cubicBezTo>
                    <a:cubicBezTo>
                      <a:pt x="58" y="199"/>
                      <a:pt x="54" y="195"/>
                      <a:pt x="53" y="197"/>
                    </a:cubicBezTo>
                    <a:cubicBezTo>
                      <a:pt x="52" y="200"/>
                      <a:pt x="50" y="202"/>
                      <a:pt x="48" y="200"/>
                    </a:cubicBezTo>
                    <a:cubicBezTo>
                      <a:pt x="46" y="199"/>
                      <a:pt x="43" y="203"/>
                      <a:pt x="43" y="206"/>
                    </a:cubicBezTo>
                    <a:cubicBezTo>
                      <a:pt x="44" y="208"/>
                      <a:pt x="44" y="212"/>
                      <a:pt x="43" y="213"/>
                    </a:cubicBezTo>
                    <a:cubicBezTo>
                      <a:pt x="41" y="215"/>
                      <a:pt x="44" y="223"/>
                      <a:pt x="43" y="223"/>
                    </a:cubicBezTo>
                    <a:cubicBezTo>
                      <a:pt x="41" y="224"/>
                      <a:pt x="39" y="225"/>
                      <a:pt x="38" y="227"/>
                    </a:cubicBezTo>
                    <a:cubicBezTo>
                      <a:pt x="38" y="228"/>
                      <a:pt x="39" y="231"/>
                      <a:pt x="38" y="234"/>
                    </a:cubicBezTo>
                    <a:cubicBezTo>
                      <a:pt x="34" y="232"/>
                      <a:pt x="31" y="230"/>
                      <a:pt x="30" y="228"/>
                    </a:cubicBezTo>
                    <a:cubicBezTo>
                      <a:pt x="29" y="225"/>
                      <a:pt x="32" y="222"/>
                      <a:pt x="36" y="218"/>
                    </a:cubicBezTo>
                    <a:cubicBezTo>
                      <a:pt x="40" y="214"/>
                      <a:pt x="36" y="214"/>
                      <a:pt x="35" y="210"/>
                    </a:cubicBezTo>
                    <a:cubicBezTo>
                      <a:pt x="33" y="207"/>
                      <a:pt x="30" y="203"/>
                      <a:pt x="28" y="198"/>
                    </a:cubicBezTo>
                    <a:cubicBezTo>
                      <a:pt x="25" y="193"/>
                      <a:pt x="21" y="187"/>
                      <a:pt x="17" y="182"/>
                    </a:cubicBezTo>
                    <a:cubicBezTo>
                      <a:pt x="14" y="176"/>
                      <a:pt x="6" y="175"/>
                      <a:pt x="3" y="172"/>
                    </a:cubicBezTo>
                    <a:cubicBezTo>
                      <a:pt x="0" y="169"/>
                      <a:pt x="4" y="166"/>
                      <a:pt x="9" y="162"/>
                    </a:cubicBezTo>
                    <a:cubicBezTo>
                      <a:pt x="13" y="158"/>
                      <a:pt x="7" y="156"/>
                      <a:pt x="9" y="150"/>
                    </a:cubicBezTo>
                    <a:cubicBezTo>
                      <a:pt x="12" y="144"/>
                      <a:pt x="26" y="147"/>
                      <a:pt x="31" y="145"/>
                    </a:cubicBezTo>
                    <a:cubicBezTo>
                      <a:pt x="37" y="142"/>
                      <a:pt x="33" y="139"/>
                      <a:pt x="31" y="135"/>
                    </a:cubicBezTo>
                    <a:cubicBezTo>
                      <a:pt x="29" y="132"/>
                      <a:pt x="30" y="129"/>
                      <a:pt x="32" y="126"/>
                    </a:cubicBezTo>
                    <a:cubicBezTo>
                      <a:pt x="34" y="124"/>
                      <a:pt x="30" y="118"/>
                      <a:pt x="30" y="116"/>
                    </a:cubicBezTo>
                    <a:cubicBezTo>
                      <a:pt x="29" y="115"/>
                      <a:pt x="29" y="110"/>
                      <a:pt x="29" y="107"/>
                    </a:cubicBezTo>
                    <a:cubicBezTo>
                      <a:pt x="29" y="104"/>
                      <a:pt x="27" y="100"/>
                      <a:pt x="26" y="97"/>
                    </a:cubicBezTo>
                    <a:cubicBezTo>
                      <a:pt x="25" y="96"/>
                      <a:pt x="24" y="94"/>
                      <a:pt x="23" y="92"/>
                    </a:cubicBezTo>
                    <a:cubicBezTo>
                      <a:pt x="31" y="89"/>
                      <a:pt x="31" y="89"/>
                      <a:pt x="31" y="89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7" y="60"/>
                      <a:pt x="67" y="60"/>
                      <a:pt x="67" y="60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7" y="20"/>
                      <a:pt x="87" y="20"/>
                      <a:pt x="87" y="20"/>
                    </a:cubicBezTo>
                    <a:lnTo>
                      <a:pt x="92" y="1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0" name="Р.Саха (Якутия)">
                <a:extLst>
                  <a:ext uri="{FF2B5EF4-FFF2-40B4-BE49-F238E27FC236}">
                    <a16:creationId xmlns:a16="http://schemas.microsoft.com/office/drawing/2014/main" id="{23A1F277-7503-75C9-1940-46D4F45628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1571" y="1735611"/>
                <a:ext cx="2819703" cy="3104018"/>
              </a:xfrm>
              <a:custGeom>
                <a:avLst/>
                <a:gdLst>
                  <a:gd name="T0" fmla="*/ 30 w 530"/>
                  <a:gd name="T1" fmla="*/ 215 h 654"/>
                  <a:gd name="T2" fmla="*/ 118 w 530"/>
                  <a:gd name="T3" fmla="*/ 199 h 654"/>
                  <a:gd name="T4" fmla="*/ 163 w 530"/>
                  <a:gd name="T5" fmla="*/ 171 h 654"/>
                  <a:gd name="T6" fmla="*/ 171 w 530"/>
                  <a:gd name="T7" fmla="*/ 197 h 654"/>
                  <a:gd name="T8" fmla="*/ 222 w 530"/>
                  <a:gd name="T9" fmla="*/ 187 h 654"/>
                  <a:gd name="T10" fmla="*/ 272 w 530"/>
                  <a:gd name="T11" fmla="*/ 151 h 654"/>
                  <a:gd name="T12" fmla="*/ 251 w 530"/>
                  <a:gd name="T13" fmla="*/ 113 h 654"/>
                  <a:gd name="T14" fmla="*/ 302 w 530"/>
                  <a:gd name="T15" fmla="*/ 92 h 654"/>
                  <a:gd name="T16" fmla="*/ 336 w 530"/>
                  <a:gd name="T17" fmla="*/ 79 h 654"/>
                  <a:gd name="T18" fmla="*/ 407 w 530"/>
                  <a:gd name="T19" fmla="*/ 23 h 654"/>
                  <a:gd name="T20" fmla="*/ 465 w 530"/>
                  <a:gd name="T21" fmla="*/ 20 h 654"/>
                  <a:gd name="T22" fmla="*/ 490 w 530"/>
                  <a:gd name="T23" fmla="*/ 46 h 654"/>
                  <a:gd name="T24" fmla="*/ 490 w 530"/>
                  <a:gd name="T25" fmla="*/ 91 h 654"/>
                  <a:gd name="T26" fmla="*/ 529 w 530"/>
                  <a:gd name="T27" fmla="*/ 123 h 654"/>
                  <a:gd name="T28" fmla="*/ 504 w 530"/>
                  <a:gd name="T29" fmla="*/ 149 h 654"/>
                  <a:gd name="T30" fmla="*/ 527 w 530"/>
                  <a:gd name="T31" fmla="*/ 199 h 654"/>
                  <a:gd name="T32" fmla="*/ 501 w 530"/>
                  <a:gd name="T33" fmla="*/ 229 h 654"/>
                  <a:gd name="T34" fmla="*/ 486 w 530"/>
                  <a:gd name="T35" fmla="*/ 256 h 654"/>
                  <a:gd name="T36" fmla="*/ 509 w 530"/>
                  <a:gd name="T37" fmla="*/ 307 h 654"/>
                  <a:gd name="T38" fmla="*/ 492 w 530"/>
                  <a:gd name="T39" fmla="*/ 341 h 654"/>
                  <a:gd name="T40" fmla="*/ 462 w 530"/>
                  <a:gd name="T41" fmla="*/ 358 h 654"/>
                  <a:gd name="T42" fmla="*/ 473 w 530"/>
                  <a:gd name="T43" fmla="*/ 414 h 654"/>
                  <a:gd name="T44" fmla="*/ 469 w 530"/>
                  <a:gd name="T45" fmla="*/ 461 h 654"/>
                  <a:gd name="T46" fmla="*/ 445 w 530"/>
                  <a:gd name="T47" fmla="*/ 483 h 654"/>
                  <a:gd name="T48" fmla="*/ 436 w 530"/>
                  <a:gd name="T49" fmla="*/ 515 h 654"/>
                  <a:gd name="T50" fmla="*/ 445 w 530"/>
                  <a:gd name="T51" fmla="*/ 547 h 654"/>
                  <a:gd name="T52" fmla="*/ 462 w 530"/>
                  <a:gd name="T53" fmla="*/ 572 h 654"/>
                  <a:gd name="T54" fmla="*/ 462 w 530"/>
                  <a:gd name="T55" fmla="*/ 598 h 654"/>
                  <a:gd name="T56" fmla="*/ 421 w 530"/>
                  <a:gd name="T57" fmla="*/ 630 h 654"/>
                  <a:gd name="T58" fmla="*/ 382 w 530"/>
                  <a:gd name="T59" fmla="*/ 643 h 654"/>
                  <a:gd name="T60" fmla="*/ 334 w 530"/>
                  <a:gd name="T61" fmla="*/ 645 h 654"/>
                  <a:gd name="T62" fmla="*/ 290 w 530"/>
                  <a:gd name="T63" fmla="*/ 654 h 654"/>
                  <a:gd name="T64" fmla="*/ 267 w 530"/>
                  <a:gd name="T65" fmla="*/ 628 h 654"/>
                  <a:gd name="T66" fmla="*/ 248 w 530"/>
                  <a:gd name="T67" fmla="*/ 597 h 654"/>
                  <a:gd name="T68" fmla="*/ 219 w 530"/>
                  <a:gd name="T69" fmla="*/ 586 h 654"/>
                  <a:gd name="T70" fmla="*/ 178 w 530"/>
                  <a:gd name="T71" fmla="*/ 595 h 654"/>
                  <a:gd name="T72" fmla="*/ 164 w 530"/>
                  <a:gd name="T73" fmla="*/ 641 h 654"/>
                  <a:gd name="T74" fmla="*/ 136 w 530"/>
                  <a:gd name="T75" fmla="*/ 637 h 654"/>
                  <a:gd name="T76" fmla="*/ 114 w 530"/>
                  <a:gd name="T77" fmla="*/ 589 h 654"/>
                  <a:gd name="T78" fmla="*/ 100 w 530"/>
                  <a:gd name="T79" fmla="*/ 563 h 654"/>
                  <a:gd name="T80" fmla="*/ 81 w 530"/>
                  <a:gd name="T81" fmla="*/ 530 h 654"/>
                  <a:gd name="T82" fmla="*/ 64 w 530"/>
                  <a:gd name="T83" fmla="*/ 504 h 654"/>
                  <a:gd name="T84" fmla="*/ 34 w 530"/>
                  <a:gd name="T85" fmla="*/ 508 h 654"/>
                  <a:gd name="T86" fmla="*/ 25 w 530"/>
                  <a:gd name="T87" fmla="*/ 467 h 654"/>
                  <a:gd name="T88" fmla="*/ 17 w 530"/>
                  <a:gd name="T89" fmla="*/ 437 h 654"/>
                  <a:gd name="T90" fmla="*/ 11 w 530"/>
                  <a:gd name="T91" fmla="*/ 385 h 654"/>
                  <a:gd name="T92" fmla="*/ 21 w 530"/>
                  <a:gd name="T93" fmla="*/ 344 h 654"/>
                  <a:gd name="T94" fmla="*/ 31 w 530"/>
                  <a:gd name="T95" fmla="*/ 311 h 654"/>
                  <a:gd name="T96" fmla="*/ 37 w 530"/>
                  <a:gd name="T97" fmla="*/ 280 h 654"/>
                  <a:gd name="T98" fmla="*/ 14 w 530"/>
                  <a:gd name="T99" fmla="*/ 240 h 654"/>
                  <a:gd name="T100" fmla="*/ 234 w 530"/>
                  <a:gd name="T101" fmla="*/ 26 h 654"/>
                  <a:gd name="T102" fmla="*/ 251 w 530"/>
                  <a:gd name="T103" fmla="*/ 6 h 654"/>
                  <a:gd name="T104" fmla="*/ 223 w 530"/>
                  <a:gd name="T105" fmla="*/ 53 h 654"/>
                  <a:gd name="T106" fmla="*/ 203 w 530"/>
                  <a:gd name="T107" fmla="*/ 27 h 654"/>
                  <a:gd name="T108" fmla="*/ 169 w 530"/>
                  <a:gd name="T109" fmla="*/ 47 h 654"/>
                  <a:gd name="T110" fmla="*/ 217 w 530"/>
                  <a:gd name="T111" fmla="*/ 54 h 654"/>
                  <a:gd name="T112" fmla="*/ 235 w 530"/>
                  <a:gd name="T113" fmla="*/ 98 h 654"/>
                  <a:gd name="T114" fmla="*/ 234 w 530"/>
                  <a:gd name="T115" fmla="*/ 90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30" h="654">
                    <a:moveTo>
                      <a:pt x="4" y="211"/>
                    </a:moveTo>
                    <a:cubicBezTo>
                      <a:pt x="4" y="211"/>
                      <a:pt x="4" y="211"/>
                      <a:pt x="4" y="211"/>
                    </a:cubicBezTo>
                    <a:cubicBezTo>
                      <a:pt x="7" y="209"/>
                      <a:pt x="10" y="207"/>
                      <a:pt x="11" y="211"/>
                    </a:cubicBezTo>
                    <a:cubicBezTo>
                      <a:pt x="12" y="215"/>
                      <a:pt x="16" y="217"/>
                      <a:pt x="19" y="214"/>
                    </a:cubicBezTo>
                    <a:cubicBezTo>
                      <a:pt x="22" y="211"/>
                      <a:pt x="22" y="206"/>
                      <a:pt x="25" y="207"/>
                    </a:cubicBezTo>
                    <a:cubicBezTo>
                      <a:pt x="28" y="209"/>
                      <a:pt x="29" y="215"/>
                      <a:pt x="30" y="215"/>
                    </a:cubicBezTo>
                    <a:cubicBezTo>
                      <a:pt x="32" y="215"/>
                      <a:pt x="38" y="212"/>
                      <a:pt x="41" y="209"/>
                    </a:cubicBezTo>
                    <a:cubicBezTo>
                      <a:pt x="43" y="206"/>
                      <a:pt x="52" y="204"/>
                      <a:pt x="61" y="203"/>
                    </a:cubicBezTo>
                    <a:cubicBezTo>
                      <a:pt x="70" y="201"/>
                      <a:pt x="74" y="197"/>
                      <a:pt x="74" y="201"/>
                    </a:cubicBezTo>
                    <a:cubicBezTo>
                      <a:pt x="74" y="205"/>
                      <a:pt x="75" y="207"/>
                      <a:pt x="81" y="210"/>
                    </a:cubicBezTo>
                    <a:cubicBezTo>
                      <a:pt x="87" y="212"/>
                      <a:pt x="99" y="207"/>
                      <a:pt x="103" y="204"/>
                    </a:cubicBezTo>
                    <a:cubicBezTo>
                      <a:pt x="107" y="201"/>
                      <a:pt x="116" y="202"/>
                      <a:pt x="118" y="199"/>
                    </a:cubicBezTo>
                    <a:cubicBezTo>
                      <a:pt x="119" y="195"/>
                      <a:pt x="117" y="191"/>
                      <a:pt x="114" y="189"/>
                    </a:cubicBezTo>
                    <a:cubicBezTo>
                      <a:pt x="111" y="187"/>
                      <a:pt x="108" y="182"/>
                      <a:pt x="110" y="178"/>
                    </a:cubicBezTo>
                    <a:cubicBezTo>
                      <a:pt x="111" y="174"/>
                      <a:pt x="116" y="169"/>
                      <a:pt x="120" y="172"/>
                    </a:cubicBezTo>
                    <a:cubicBezTo>
                      <a:pt x="124" y="174"/>
                      <a:pt x="132" y="174"/>
                      <a:pt x="135" y="171"/>
                    </a:cubicBezTo>
                    <a:cubicBezTo>
                      <a:pt x="138" y="169"/>
                      <a:pt x="144" y="165"/>
                      <a:pt x="148" y="166"/>
                    </a:cubicBezTo>
                    <a:cubicBezTo>
                      <a:pt x="151" y="167"/>
                      <a:pt x="162" y="168"/>
                      <a:pt x="163" y="171"/>
                    </a:cubicBezTo>
                    <a:cubicBezTo>
                      <a:pt x="164" y="174"/>
                      <a:pt x="165" y="176"/>
                      <a:pt x="164" y="177"/>
                    </a:cubicBezTo>
                    <a:cubicBezTo>
                      <a:pt x="162" y="179"/>
                      <a:pt x="170" y="178"/>
                      <a:pt x="171" y="178"/>
                    </a:cubicBezTo>
                    <a:cubicBezTo>
                      <a:pt x="172" y="179"/>
                      <a:pt x="168" y="185"/>
                      <a:pt x="165" y="187"/>
                    </a:cubicBezTo>
                    <a:cubicBezTo>
                      <a:pt x="163" y="188"/>
                      <a:pt x="172" y="183"/>
                      <a:pt x="176" y="186"/>
                    </a:cubicBezTo>
                    <a:cubicBezTo>
                      <a:pt x="180" y="190"/>
                      <a:pt x="183" y="190"/>
                      <a:pt x="181" y="193"/>
                    </a:cubicBezTo>
                    <a:cubicBezTo>
                      <a:pt x="179" y="195"/>
                      <a:pt x="173" y="195"/>
                      <a:pt x="171" y="197"/>
                    </a:cubicBezTo>
                    <a:cubicBezTo>
                      <a:pt x="170" y="198"/>
                      <a:pt x="175" y="198"/>
                      <a:pt x="182" y="203"/>
                    </a:cubicBezTo>
                    <a:cubicBezTo>
                      <a:pt x="189" y="208"/>
                      <a:pt x="201" y="217"/>
                      <a:pt x="203" y="218"/>
                    </a:cubicBezTo>
                    <a:cubicBezTo>
                      <a:pt x="205" y="219"/>
                      <a:pt x="219" y="223"/>
                      <a:pt x="218" y="216"/>
                    </a:cubicBezTo>
                    <a:cubicBezTo>
                      <a:pt x="218" y="210"/>
                      <a:pt x="215" y="202"/>
                      <a:pt x="212" y="196"/>
                    </a:cubicBezTo>
                    <a:cubicBezTo>
                      <a:pt x="209" y="191"/>
                      <a:pt x="208" y="183"/>
                      <a:pt x="210" y="183"/>
                    </a:cubicBezTo>
                    <a:cubicBezTo>
                      <a:pt x="212" y="182"/>
                      <a:pt x="218" y="186"/>
                      <a:pt x="222" y="187"/>
                    </a:cubicBezTo>
                    <a:cubicBezTo>
                      <a:pt x="226" y="189"/>
                      <a:pt x="236" y="186"/>
                      <a:pt x="236" y="184"/>
                    </a:cubicBezTo>
                    <a:cubicBezTo>
                      <a:pt x="237" y="182"/>
                      <a:pt x="236" y="174"/>
                      <a:pt x="243" y="171"/>
                    </a:cubicBezTo>
                    <a:cubicBezTo>
                      <a:pt x="249" y="167"/>
                      <a:pt x="251" y="166"/>
                      <a:pt x="257" y="168"/>
                    </a:cubicBezTo>
                    <a:cubicBezTo>
                      <a:pt x="263" y="170"/>
                      <a:pt x="265" y="164"/>
                      <a:pt x="261" y="163"/>
                    </a:cubicBezTo>
                    <a:cubicBezTo>
                      <a:pt x="258" y="162"/>
                      <a:pt x="258" y="159"/>
                      <a:pt x="261" y="156"/>
                    </a:cubicBezTo>
                    <a:cubicBezTo>
                      <a:pt x="265" y="154"/>
                      <a:pt x="273" y="154"/>
                      <a:pt x="272" y="151"/>
                    </a:cubicBezTo>
                    <a:cubicBezTo>
                      <a:pt x="271" y="148"/>
                      <a:pt x="262" y="142"/>
                      <a:pt x="261" y="139"/>
                    </a:cubicBezTo>
                    <a:cubicBezTo>
                      <a:pt x="261" y="136"/>
                      <a:pt x="262" y="131"/>
                      <a:pt x="260" y="132"/>
                    </a:cubicBezTo>
                    <a:cubicBezTo>
                      <a:pt x="258" y="134"/>
                      <a:pt x="255" y="139"/>
                      <a:pt x="252" y="134"/>
                    </a:cubicBezTo>
                    <a:cubicBezTo>
                      <a:pt x="248" y="129"/>
                      <a:pt x="252" y="127"/>
                      <a:pt x="255" y="126"/>
                    </a:cubicBezTo>
                    <a:cubicBezTo>
                      <a:pt x="259" y="125"/>
                      <a:pt x="259" y="120"/>
                      <a:pt x="258" y="118"/>
                    </a:cubicBezTo>
                    <a:cubicBezTo>
                      <a:pt x="257" y="117"/>
                      <a:pt x="250" y="114"/>
                      <a:pt x="251" y="113"/>
                    </a:cubicBezTo>
                    <a:cubicBezTo>
                      <a:pt x="252" y="112"/>
                      <a:pt x="253" y="109"/>
                      <a:pt x="257" y="109"/>
                    </a:cubicBezTo>
                    <a:cubicBezTo>
                      <a:pt x="260" y="110"/>
                      <a:pt x="267" y="105"/>
                      <a:pt x="271" y="102"/>
                    </a:cubicBezTo>
                    <a:cubicBezTo>
                      <a:pt x="275" y="98"/>
                      <a:pt x="281" y="96"/>
                      <a:pt x="286" y="92"/>
                    </a:cubicBezTo>
                    <a:cubicBezTo>
                      <a:pt x="290" y="89"/>
                      <a:pt x="298" y="83"/>
                      <a:pt x="299" y="86"/>
                    </a:cubicBezTo>
                    <a:cubicBezTo>
                      <a:pt x="301" y="88"/>
                      <a:pt x="295" y="92"/>
                      <a:pt x="294" y="95"/>
                    </a:cubicBezTo>
                    <a:cubicBezTo>
                      <a:pt x="293" y="98"/>
                      <a:pt x="300" y="94"/>
                      <a:pt x="302" y="92"/>
                    </a:cubicBezTo>
                    <a:cubicBezTo>
                      <a:pt x="304" y="90"/>
                      <a:pt x="305" y="95"/>
                      <a:pt x="306" y="97"/>
                    </a:cubicBezTo>
                    <a:cubicBezTo>
                      <a:pt x="307" y="99"/>
                      <a:pt x="310" y="95"/>
                      <a:pt x="307" y="90"/>
                    </a:cubicBezTo>
                    <a:cubicBezTo>
                      <a:pt x="304" y="85"/>
                      <a:pt x="305" y="82"/>
                      <a:pt x="308" y="78"/>
                    </a:cubicBezTo>
                    <a:cubicBezTo>
                      <a:pt x="312" y="75"/>
                      <a:pt x="319" y="71"/>
                      <a:pt x="325" y="69"/>
                    </a:cubicBezTo>
                    <a:cubicBezTo>
                      <a:pt x="331" y="67"/>
                      <a:pt x="336" y="69"/>
                      <a:pt x="335" y="72"/>
                    </a:cubicBezTo>
                    <a:cubicBezTo>
                      <a:pt x="333" y="75"/>
                      <a:pt x="331" y="81"/>
                      <a:pt x="336" y="79"/>
                    </a:cubicBezTo>
                    <a:cubicBezTo>
                      <a:pt x="341" y="78"/>
                      <a:pt x="345" y="74"/>
                      <a:pt x="347" y="76"/>
                    </a:cubicBezTo>
                    <a:cubicBezTo>
                      <a:pt x="349" y="78"/>
                      <a:pt x="353" y="78"/>
                      <a:pt x="356" y="74"/>
                    </a:cubicBezTo>
                    <a:cubicBezTo>
                      <a:pt x="359" y="70"/>
                      <a:pt x="366" y="69"/>
                      <a:pt x="368" y="72"/>
                    </a:cubicBezTo>
                    <a:cubicBezTo>
                      <a:pt x="370" y="75"/>
                      <a:pt x="381" y="71"/>
                      <a:pt x="383" y="64"/>
                    </a:cubicBezTo>
                    <a:cubicBezTo>
                      <a:pt x="385" y="56"/>
                      <a:pt x="385" y="49"/>
                      <a:pt x="391" y="43"/>
                    </a:cubicBezTo>
                    <a:cubicBezTo>
                      <a:pt x="396" y="37"/>
                      <a:pt x="399" y="30"/>
                      <a:pt x="407" y="23"/>
                    </a:cubicBezTo>
                    <a:cubicBezTo>
                      <a:pt x="415" y="15"/>
                      <a:pt x="428" y="16"/>
                      <a:pt x="434" y="19"/>
                    </a:cubicBezTo>
                    <a:cubicBezTo>
                      <a:pt x="440" y="22"/>
                      <a:pt x="438" y="25"/>
                      <a:pt x="443" y="29"/>
                    </a:cubicBezTo>
                    <a:cubicBezTo>
                      <a:pt x="447" y="32"/>
                      <a:pt x="452" y="26"/>
                      <a:pt x="453" y="23"/>
                    </a:cubicBezTo>
                    <a:cubicBezTo>
                      <a:pt x="455" y="20"/>
                      <a:pt x="460" y="24"/>
                      <a:pt x="464" y="27"/>
                    </a:cubicBezTo>
                    <a:cubicBezTo>
                      <a:pt x="468" y="31"/>
                      <a:pt x="474" y="32"/>
                      <a:pt x="474" y="30"/>
                    </a:cubicBezTo>
                    <a:cubicBezTo>
                      <a:pt x="474" y="28"/>
                      <a:pt x="468" y="26"/>
                      <a:pt x="465" y="20"/>
                    </a:cubicBezTo>
                    <a:cubicBezTo>
                      <a:pt x="462" y="15"/>
                      <a:pt x="462" y="14"/>
                      <a:pt x="464" y="9"/>
                    </a:cubicBezTo>
                    <a:cubicBezTo>
                      <a:pt x="476" y="16"/>
                      <a:pt x="476" y="16"/>
                      <a:pt x="476" y="16"/>
                    </a:cubicBezTo>
                    <a:cubicBezTo>
                      <a:pt x="489" y="23"/>
                      <a:pt x="489" y="23"/>
                      <a:pt x="489" y="23"/>
                    </a:cubicBezTo>
                    <a:cubicBezTo>
                      <a:pt x="494" y="27"/>
                      <a:pt x="494" y="27"/>
                      <a:pt x="494" y="27"/>
                    </a:cubicBezTo>
                    <a:cubicBezTo>
                      <a:pt x="501" y="36"/>
                      <a:pt x="501" y="36"/>
                      <a:pt x="501" y="36"/>
                    </a:cubicBezTo>
                    <a:cubicBezTo>
                      <a:pt x="490" y="46"/>
                      <a:pt x="490" y="46"/>
                      <a:pt x="490" y="46"/>
                    </a:cubicBezTo>
                    <a:cubicBezTo>
                      <a:pt x="490" y="53"/>
                      <a:pt x="490" y="53"/>
                      <a:pt x="490" y="53"/>
                    </a:cubicBezTo>
                    <a:cubicBezTo>
                      <a:pt x="486" y="62"/>
                      <a:pt x="486" y="62"/>
                      <a:pt x="486" y="62"/>
                    </a:cubicBezTo>
                    <a:cubicBezTo>
                      <a:pt x="484" y="67"/>
                      <a:pt x="484" y="67"/>
                      <a:pt x="484" y="67"/>
                    </a:cubicBezTo>
                    <a:cubicBezTo>
                      <a:pt x="483" y="75"/>
                      <a:pt x="483" y="75"/>
                      <a:pt x="483" y="75"/>
                    </a:cubicBezTo>
                    <a:cubicBezTo>
                      <a:pt x="490" y="83"/>
                      <a:pt x="490" y="83"/>
                      <a:pt x="490" y="83"/>
                    </a:cubicBezTo>
                    <a:cubicBezTo>
                      <a:pt x="490" y="91"/>
                      <a:pt x="490" y="91"/>
                      <a:pt x="490" y="91"/>
                    </a:cubicBezTo>
                    <a:cubicBezTo>
                      <a:pt x="503" y="91"/>
                      <a:pt x="503" y="91"/>
                      <a:pt x="503" y="91"/>
                    </a:cubicBezTo>
                    <a:cubicBezTo>
                      <a:pt x="513" y="90"/>
                      <a:pt x="513" y="90"/>
                      <a:pt x="513" y="90"/>
                    </a:cubicBezTo>
                    <a:cubicBezTo>
                      <a:pt x="523" y="99"/>
                      <a:pt x="523" y="99"/>
                      <a:pt x="523" y="99"/>
                    </a:cubicBezTo>
                    <a:cubicBezTo>
                      <a:pt x="529" y="106"/>
                      <a:pt x="529" y="106"/>
                      <a:pt x="529" y="106"/>
                    </a:cubicBezTo>
                    <a:cubicBezTo>
                      <a:pt x="530" y="116"/>
                      <a:pt x="530" y="116"/>
                      <a:pt x="530" y="116"/>
                    </a:cubicBezTo>
                    <a:cubicBezTo>
                      <a:pt x="529" y="123"/>
                      <a:pt x="529" y="123"/>
                      <a:pt x="529" y="123"/>
                    </a:cubicBezTo>
                    <a:cubicBezTo>
                      <a:pt x="517" y="123"/>
                      <a:pt x="517" y="123"/>
                      <a:pt x="517" y="123"/>
                    </a:cubicBezTo>
                    <a:cubicBezTo>
                      <a:pt x="517" y="131"/>
                      <a:pt x="517" y="131"/>
                      <a:pt x="517" y="131"/>
                    </a:cubicBezTo>
                    <a:cubicBezTo>
                      <a:pt x="509" y="131"/>
                      <a:pt x="509" y="131"/>
                      <a:pt x="509" y="131"/>
                    </a:cubicBezTo>
                    <a:cubicBezTo>
                      <a:pt x="508" y="141"/>
                      <a:pt x="508" y="141"/>
                      <a:pt x="508" y="141"/>
                    </a:cubicBezTo>
                    <a:cubicBezTo>
                      <a:pt x="502" y="144"/>
                      <a:pt x="502" y="144"/>
                      <a:pt x="502" y="144"/>
                    </a:cubicBezTo>
                    <a:cubicBezTo>
                      <a:pt x="504" y="149"/>
                      <a:pt x="504" y="149"/>
                      <a:pt x="504" y="149"/>
                    </a:cubicBezTo>
                    <a:cubicBezTo>
                      <a:pt x="512" y="153"/>
                      <a:pt x="512" y="153"/>
                      <a:pt x="512" y="153"/>
                    </a:cubicBezTo>
                    <a:cubicBezTo>
                      <a:pt x="504" y="159"/>
                      <a:pt x="504" y="159"/>
                      <a:pt x="504" y="159"/>
                    </a:cubicBezTo>
                    <a:cubicBezTo>
                      <a:pt x="514" y="168"/>
                      <a:pt x="514" y="168"/>
                      <a:pt x="514" y="168"/>
                    </a:cubicBezTo>
                    <a:cubicBezTo>
                      <a:pt x="513" y="181"/>
                      <a:pt x="513" y="181"/>
                      <a:pt x="513" y="181"/>
                    </a:cubicBezTo>
                    <a:cubicBezTo>
                      <a:pt x="525" y="191"/>
                      <a:pt x="525" y="191"/>
                      <a:pt x="525" y="191"/>
                    </a:cubicBezTo>
                    <a:cubicBezTo>
                      <a:pt x="527" y="199"/>
                      <a:pt x="527" y="199"/>
                      <a:pt x="527" y="199"/>
                    </a:cubicBezTo>
                    <a:cubicBezTo>
                      <a:pt x="521" y="202"/>
                      <a:pt x="521" y="202"/>
                      <a:pt x="521" y="202"/>
                    </a:cubicBezTo>
                    <a:cubicBezTo>
                      <a:pt x="518" y="211"/>
                      <a:pt x="518" y="211"/>
                      <a:pt x="518" y="211"/>
                    </a:cubicBezTo>
                    <a:cubicBezTo>
                      <a:pt x="516" y="222"/>
                      <a:pt x="516" y="222"/>
                      <a:pt x="516" y="222"/>
                    </a:cubicBezTo>
                    <a:cubicBezTo>
                      <a:pt x="509" y="222"/>
                      <a:pt x="509" y="222"/>
                      <a:pt x="509" y="222"/>
                    </a:cubicBezTo>
                    <a:cubicBezTo>
                      <a:pt x="502" y="221"/>
                      <a:pt x="502" y="221"/>
                      <a:pt x="502" y="221"/>
                    </a:cubicBezTo>
                    <a:cubicBezTo>
                      <a:pt x="501" y="229"/>
                      <a:pt x="501" y="229"/>
                      <a:pt x="501" y="229"/>
                    </a:cubicBezTo>
                    <a:cubicBezTo>
                      <a:pt x="494" y="234"/>
                      <a:pt x="494" y="234"/>
                      <a:pt x="494" y="234"/>
                    </a:cubicBezTo>
                    <a:cubicBezTo>
                      <a:pt x="488" y="239"/>
                      <a:pt x="488" y="239"/>
                      <a:pt x="488" y="239"/>
                    </a:cubicBezTo>
                    <a:cubicBezTo>
                      <a:pt x="501" y="245"/>
                      <a:pt x="501" y="245"/>
                      <a:pt x="501" y="245"/>
                    </a:cubicBezTo>
                    <a:cubicBezTo>
                      <a:pt x="497" y="251"/>
                      <a:pt x="497" y="251"/>
                      <a:pt x="497" y="251"/>
                    </a:cubicBezTo>
                    <a:cubicBezTo>
                      <a:pt x="494" y="252"/>
                      <a:pt x="494" y="252"/>
                      <a:pt x="494" y="252"/>
                    </a:cubicBezTo>
                    <a:cubicBezTo>
                      <a:pt x="486" y="256"/>
                      <a:pt x="486" y="256"/>
                      <a:pt x="486" y="256"/>
                    </a:cubicBezTo>
                    <a:cubicBezTo>
                      <a:pt x="479" y="263"/>
                      <a:pt x="479" y="263"/>
                      <a:pt x="479" y="263"/>
                    </a:cubicBezTo>
                    <a:cubicBezTo>
                      <a:pt x="483" y="269"/>
                      <a:pt x="483" y="269"/>
                      <a:pt x="483" y="269"/>
                    </a:cubicBezTo>
                    <a:cubicBezTo>
                      <a:pt x="484" y="277"/>
                      <a:pt x="484" y="277"/>
                      <a:pt x="484" y="277"/>
                    </a:cubicBezTo>
                    <a:cubicBezTo>
                      <a:pt x="489" y="288"/>
                      <a:pt x="489" y="288"/>
                      <a:pt x="489" y="288"/>
                    </a:cubicBezTo>
                    <a:cubicBezTo>
                      <a:pt x="500" y="300"/>
                      <a:pt x="500" y="300"/>
                      <a:pt x="500" y="300"/>
                    </a:cubicBezTo>
                    <a:cubicBezTo>
                      <a:pt x="509" y="307"/>
                      <a:pt x="509" y="307"/>
                      <a:pt x="509" y="307"/>
                    </a:cubicBezTo>
                    <a:cubicBezTo>
                      <a:pt x="511" y="318"/>
                      <a:pt x="511" y="318"/>
                      <a:pt x="511" y="318"/>
                    </a:cubicBezTo>
                    <a:cubicBezTo>
                      <a:pt x="509" y="318"/>
                      <a:pt x="509" y="318"/>
                      <a:pt x="509" y="318"/>
                    </a:cubicBezTo>
                    <a:cubicBezTo>
                      <a:pt x="512" y="336"/>
                      <a:pt x="512" y="336"/>
                      <a:pt x="512" y="336"/>
                    </a:cubicBezTo>
                    <a:cubicBezTo>
                      <a:pt x="504" y="332"/>
                      <a:pt x="504" y="332"/>
                      <a:pt x="504" y="332"/>
                    </a:cubicBezTo>
                    <a:cubicBezTo>
                      <a:pt x="499" y="333"/>
                      <a:pt x="499" y="333"/>
                      <a:pt x="499" y="333"/>
                    </a:cubicBezTo>
                    <a:cubicBezTo>
                      <a:pt x="492" y="341"/>
                      <a:pt x="492" y="341"/>
                      <a:pt x="492" y="341"/>
                    </a:cubicBezTo>
                    <a:cubicBezTo>
                      <a:pt x="484" y="348"/>
                      <a:pt x="484" y="348"/>
                      <a:pt x="484" y="348"/>
                    </a:cubicBezTo>
                    <a:cubicBezTo>
                      <a:pt x="478" y="350"/>
                      <a:pt x="478" y="350"/>
                      <a:pt x="478" y="350"/>
                    </a:cubicBezTo>
                    <a:cubicBezTo>
                      <a:pt x="467" y="345"/>
                      <a:pt x="467" y="345"/>
                      <a:pt x="467" y="345"/>
                    </a:cubicBezTo>
                    <a:cubicBezTo>
                      <a:pt x="459" y="345"/>
                      <a:pt x="459" y="345"/>
                      <a:pt x="459" y="345"/>
                    </a:cubicBezTo>
                    <a:cubicBezTo>
                      <a:pt x="457" y="353"/>
                      <a:pt x="457" y="353"/>
                      <a:pt x="457" y="353"/>
                    </a:cubicBezTo>
                    <a:cubicBezTo>
                      <a:pt x="462" y="358"/>
                      <a:pt x="462" y="358"/>
                      <a:pt x="462" y="358"/>
                    </a:cubicBezTo>
                    <a:cubicBezTo>
                      <a:pt x="465" y="366"/>
                      <a:pt x="465" y="366"/>
                      <a:pt x="465" y="366"/>
                    </a:cubicBezTo>
                    <a:cubicBezTo>
                      <a:pt x="467" y="384"/>
                      <a:pt x="467" y="384"/>
                      <a:pt x="467" y="384"/>
                    </a:cubicBezTo>
                    <a:cubicBezTo>
                      <a:pt x="460" y="391"/>
                      <a:pt x="460" y="391"/>
                      <a:pt x="460" y="391"/>
                    </a:cubicBezTo>
                    <a:cubicBezTo>
                      <a:pt x="463" y="397"/>
                      <a:pt x="463" y="397"/>
                      <a:pt x="463" y="397"/>
                    </a:cubicBezTo>
                    <a:cubicBezTo>
                      <a:pt x="463" y="411"/>
                      <a:pt x="463" y="411"/>
                      <a:pt x="463" y="411"/>
                    </a:cubicBezTo>
                    <a:cubicBezTo>
                      <a:pt x="473" y="414"/>
                      <a:pt x="473" y="414"/>
                      <a:pt x="473" y="414"/>
                    </a:cubicBezTo>
                    <a:cubicBezTo>
                      <a:pt x="479" y="423"/>
                      <a:pt x="479" y="423"/>
                      <a:pt x="479" y="423"/>
                    </a:cubicBezTo>
                    <a:cubicBezTo>
                      <a:pt x="486" y="432"/>
                      <a:pt x="486" y="432"/>
                      <a:pt x="486" y="432"/>
                    </a:cubicBezTo>
                    <a:cubicBezTo>
                      <a:pt x="486" y="436"/>
                      <a:pt x="486" y="436"/>
                      <a:pt x="486" y="436"/>
                    </a:cubicBezTo>
                    <a:cubicBezTo>
                      <a:pt x="478" y="438"/>
                      <a:pt x="478" y="438"/>
                      <a:pt x="478" y="438"/>
                    </a:cubicBezTo>
                    <a:cubicBezTo>
                      <a:pt x="479" y="452"/>
                      <a:pt x="479" y="452"/>
                      <a:pt x="479" y="452"/>
                    </a:cubicBezTo>
                    <a:cubicBezTo>
                      <a:pt x="469" y="461"/>
                      <a:pt x="469" y="461"/>
                      <a:pt x="469" y="461"/>
                    </a:cubicBezTo>
                    <a:cubicBezTo>
                      <a:pt x="462" y="461"/>
                      <a:pt x="462" y="461"/>
                      <a:pt x="462" y="461"/>
                    </a:cubicBezTo>
                    <a:cubicBezTo>
                      <a:pt x="461" y="467"/>
                      <a:pt x="461" y="467"/>
                      <a:pt x="461" y="467"/>
                    </a:cubicBezTo>
                    <a:cubicBezTo>
                      <a:pt x="464" y="472"/>
                      <a:pt x="464" y="472"/>
                      <a:pt x="464" y="472"/>
                    </a:cubicBezTo>
                    <a:cubicBezTo>
                      <a:pt x="461" y="479"/>
                      <a:pt x="461" y="479"/>
                      <a:pt x="461" y="479"/>
                    </a:cubicBezTo>
                    <a:cubicBezTo>
                      <a:pt x="452" y="483"/>
                      <a:pt x="452" y="483"/>
                      <a:pt x="452" y="483"/>
                    </a:cubicBezTo>
                    <a:cubicBezTo>
                      <a:pt x="445" y="483"/>
                      <a:pt x="445" y="483"/>
                      <a:pt x="445" y="483"/>
                    </a:cubicBezTo>
                    <a:cubicBezTo>
                      <a:pt x="437" y="489"/>
                      <a:pt x="437" y="489"/>
                      <a:pt x="437" y="489"/>
                    </a:cubicBezTo>
                    <a:cubicBezTo>
                      <a:pt x="436" y="498"/>
                      <a:pt x="436" y="498"/>
                      <a:pt x="436" y="498"/>
                    </a:cubicBezTo>
                    <a:cubicBezTo>
                      <a:pt x="439" y="500"/>
                      <a:pt x="439" y="500"/>
                      <a:pt x="439" y="500"/>
                    </a:cubicBezTo>
                    <a:cubicBezTo>
                      <a:pt x="435" y="505"/>
                      <a:pt x="435" y="505"/>
                      <a:pt x="435" y="505"/>
                    </a:cubicBezTo>
                    <a:cubicBezTo>
                      <a:pt x="440" y="510"/>
                      <a:pt x="440" y="510"/>
                      <a:pt x="440" y="510"/>
                    </a:cubicBezTo>
                    <a:cubicBezTo>
                      <a:pt x="436" y="515"/>
                      <a:pt x="436" y="515"/>
                      <a:pt x="436" y="515"/>
                    </a:cubicBezTo>
                    <a:cubicBezTo>
                      <a:pt x="441" y="522"/>
                      <a:pt x="441" y="522"/>
                      <a:pt x="441" y="522"/>
                    </a:cubicBezTo>
                    <a:cubicBezTo>
                      <a:pt x="441" y="530"/>
                      <a:pt x="441" y="530"/>
                      <a:pt x="441" y="530"/>
                    </a:cubicBezTo>
                    <a:cubicBezTo>
                      <a:pt x="435" y="530"/>
                      <a:pt x="435" y="530"/>
                      <a:pt x="435" y="530"/>
                    </a:cubicBezTo>
                    <a:cubicBezTo>
                      <a:pt x="442" y="537"/>
                      <a:pt x="442" y="537"/>
                      <a:pt x="442" y="537"/>
                    </a:cubicBezTo>
                    <a:cubicBezTo>
                      <a:pt x="448" y="538"/>
                      <a:pt x="448" y="538"/>
                      <a:pt x="448" y="538"/>
                    </a:cubicBezTo>
                    <a:cubicBezTo>
                      <a:pt x="445" y="547"/>
                      <a:pt x="445" y="547"/>
                      <a:pt x="445" y="547"/>
                    </a:cubicBezTo>
                    <a:cubicBezTo>
                      <a:pt x="448" y="552"/>
                      <a:pt x="448" y="552"/>
                      <a:pt x="448" y="552"/>
                    </a:cubicBezTo>
                    <a:cubicBezTo>
                      <a:pt x="442" y="557"/>
                      <a:pt x="442" y="557"/>
                      <a:pt x="442" y="557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53" y="560"/>
                      <a:pt x="453" y="560"/>
                      <a:pt x="453" y="560"/>
                    </a:cubicBezTo>
                    <a:cubicBezTo>
                      <a:pt x="462" y="563"/>
                      <a:pt x="462" y="563"/>
                      <a:pt x="462" y="563"/>
                    </a:cubicBezTo>
                    <a:cubicBezTo>
                      <a:pt x="462" y="572"/>
                      <a:pt x="462" y="572"/>
                      <a:pt x="462" y="572"/>
                    </a:cubicBezTo>
                    <a:cubicBezTo>
                      <a:pt x="456" y="578"/>
                      <a:pt x="456" y="578"/>
                      <a:pt x="456" y="578"/>
                    </a:cubicBezTo>
                    <a:cubicBezTo>
                      <a:pt x="461" y="582"/>
                      <a:pt x="461" y="582"/>
                      <a:pt x="461" y="582"/>
                    </a:cubicBezTo>
                    <a:cubicBezTo>
                      <a:pt x="460" y="591"/>
                      <a:pt x="460" y="591"/>
                      <a:pt x="460" y="591"/>
                    </a:cubicBezTo>
                    <a:cubicBezTo>
                      <a:pt x="464" y="598"/>
                      <a:pt x="464" y="598"/>
                      <a:pt x="464" y="598"/>
                    </a:cubicBezTo>
                    <a:cubicBezTo>
                      <a:pt x="468" y="597"/>
                      <a:pt x="468" y="597"/>
                      <a:pt x="468" y="597"/>
                    </a:cubicBezTo>
                    <a:cubicBezTo>
                      <a:pt x="462" y="598"/>
                      <a:pt x="462" y="598"/>
                      <a:pt x="462" y="598"/>
                    </a:cubicBezTo>
                    <a:cubicBezTo>
                      <a:pt x="442" y="613"/>
                      <a:pt x="442" y="613"/>
                      <a:pt x="442" y="613"/>
                    </a:cubicBezTo>
                    <a:cubicBezTo>
                      <a:pt x="443" y="618"/>
                      <a:pt x="443" y="618"/>
                      <a:pt x="443" y="618"/>
                    </a:cubicBezTo>
                    <a:cubicBezTo>
                      <a:pt x="435" y="623"/>
                      <a:pt x="435" y="623"/>
                      <a:pt x="435" y="623"/>
                    </a:cubicBezTo>
                    <a:cubicBezTo>
                      <a:pt x="427" y="623"/>
                      <a:pt x="427" y="623"/>
                      <a:pt x="427" y="623"/>
                    </a:cubicBezTo>
                    <a:cubicBezTo>
                      <a:pt x="422" y="625"/>
                      <a:pt x="422" y="625"/>
                      <a:pt x="422" y="625"/>
                    </a:cubicBezTo>
                    <a:cubicBezTo>
                      <a:pt x="421" y="630"/>
                      <a:pt x="421" y="630"/>
                      <a:pt x="421" y="630"/>
                    </a:cubicBezTo>
                    <a:cubicBezTo>
                      <a:pt x="411" y="628"/>
                      <a:pt x="411" y="628"/>
                      <a:pt x="411" y="628"/>
                    </a:cubicBezTo>
                    <a:cubicBezTo>
                      <a:pt x="399" y="642"/>
                      <a:pt x="399" y="642"/>
                      <a:pt x="399" y="642"/>
                    </a:cubicBezTo>
                    <a:cubicBezTo>
                      <a:pt x="393" y="638"/>
                      <a:pt x="393" y="638"/>
                      <a:pt x="393" y="638"/>
                    </a:cubicBezTo>
                    <a:cubicBezTo>
                      <a:pt x="389" y="642"/>
                      <a:pt x="389" y="642"/>
                      <a:pt x="389" y="642"/>
                    </a:cubicBezTo>
                    <a:cubicBezTo>
                      <a:pt x="385" y="639"/>
                      <a:pt x="385" y="639"/>
                      <a:pt x="385" y="639"/>
                    </a:cubicBezTo>
                    <a:cubicBezTo>
                      <a:pt x="382" y="643"/>
                      <a:pt x="382" y="643"/>
                      <a:pt x="382" y="643"/>
                    </a:cubicBezTo>
                    <a:cubicBezTo>
                      <a:pt x="372" y="648"/>
                      <a:pt x="372" y="648"/>
                      <a:pt x="372" y="648"/>
                    </a:cubicBezTo>
                    <a:cubicBezTo>
                      <a:pt x="361" y="639"/>
                      <a:pt x="361" y="639"/>
                      <a:pt x="361" y="639"/>
                    </a:cubicBezTo>
                    <a:cubicBezTo>
                      <a:pt x="353" y="638"/>
                      <a:pt x="353" y="638"/>
                      <a:pt x="353" y="638"/>
                    </a:cubicBezTo>
                    <a:cubicBezTo>
                      <a:pt x="350" y="643"/>
                      <a:pt x="350" y="643"/>
                      <a:pt x="350" y="643"/>
                    </a:cubicBezTo>
                    <a:cubicBezTo>
                      <a:pt x="339" y="639"/>
                      <a:pt x="339" y="639"/>
                      <a:pt x="339" y="639"/>
                    </a:cubicBezTo>
                    <a:cubicBezTo>
                      <a:pt x="334" y="645"/>
                      <a:pt x="334" y="645"/>
                      <a:pt x="334" y="645"/>
                    </a:cubicBezTo>
                    <a:cubicBezTo>
                      <a:pt x="325" y="641"/>
                      <a:pt x="325" y="641"/>
                      <a:pt x="325" y="641"/>
                    </a:cubicBezTo>
                    <a:cubicBezTo>
                      <a:pt x="319" y="644"/>
                      <a:pt x="319" y="644"/>
                      <a:pt x="319" y="644"/>
                    </a:cubicBezTo>
                    <a:cubicBezTo>
                      <a:pt x="312" y="638"/>
                      <a:pt x="312" y="638"/>
                      <a:pt x="312" y="638"/>
                    </a:cubicBezTo>
                    <a:cubicBezTo>
                      <a:pt x="309" y="643"/>
                      <a:pt x="309" y="643"/>
                      <a:pt x="309" y="643"/>
                    </a:cubicBezTo>
                    <a:cubicBezTo>
                      <a:pt x="301" y="643"/>
                      <a:pt x="301" y="643"/>
                      <a:pt x="301" y="643"/>
                    </a:cubicBezTo>
                    <a:cubicBezTo>
                      <a:pt x="290" y="654"/>
                      <a:pt x="290" y="654"/>
                      <a:pt x="290" y="654"/>
                    </a:cubicBezTo>
                    <a:cubicBezTo>
                      <a:pt x="287" y="653"/>
                      <a:pt x="287" y="653"/>
                      <a:pt x="287" y="653"/>
                    </a:cubicBezTo>
                    <a:cubicBezTo>
                      <a:pt x="286" y="647"/>
                      <a:pt x="286" y="647"/>
                      <a:pt x="286" y="647"/>
                    </a:cubicBezTo>
                    <a:cubicBezTo>
                      <a:pt x="281" y="643"/>
                      <a:pt x="281" y="643"/>
                      <a:pt x="281" y="643"/>
                    </a:cubicBezTo>
                    <a:cubicBezTo>
                      <a:pt x="275" y="637"/>
                      <a:pt x="275" y="637"/>
                      <a:pt x="275" y="637"/>
                    </a:cubicBezTo>
                    <a:cubicBezTo>
                      <a:pt x="269" y="636"/>
                      <a:pt x="269" y="636"/>
                      <a:pt x="269" y="636"/>
                    </a:cubicBezTo>
                    <a:cubicBezTo>
                      <a:pt x="267" y="628"/>
                      <a:pt x="267" y="628"/>
                      <a:pt x="267" y="628"/>
                    </a:cubicBezTo>
                    <a:cubicBezTo>
                      <a:pt x="264" y="625"/>
                      <a:pt x="264" y="625"/>
                      <a:pt x="264" y="625"/>
                    </a:cubicBezTo>
                    <a:cubicBezTo>
                      <a:pt x="265" y="619"/>
                      <a:pt x="265" y="619"/>
                      <a:pt x="265" y="619"/>
                    </a:cubicBezTo>
                    <a:cubicBezTo>
                      <a:pt x="253" y="606"/>
                      <a:pt x="253" y="606"/>
                      <a:pt x="253" y="606"/>
                    </a:cubicBezTo>
                    <a:cubicBezTo>
                      <a:pt x="252" y="603"/>
                      <a:pt x="252" y="603"/>
                      <a:pt x="252" y="603"/>
                    </a:cubicBezTo>
                    <a:cubicBezTo>
                      <a:pt x="248" y="603"/>
                      <a:pt x="248" y="603"/>
                      <a:pt x="248" y="603"/>
                    </a:cubicBezTo>
                    <a:cubicBezTo>
                      <a:pt x="248" y="597"/>
                      <a:pt x="248" y="597"/>
                      <a:pt x="248" y="597"/>
                    </a:cubicBezTo>
                    <a:cubicBezTo>
                      <a:pt x="238" y="587"/>
                      <a:pt x="238" y="587"/>
                      <a:pt x="238" y="587"/>
                    </a:cubicBezTo>
                    <a:cubicBezTo>
                      <a:pt x="234" y="591"/>
                      <a:pt x="234" y="591"/>
                      <a:pt x="234" y="591"/>
                    </a:cubicBezTo>
                    <a:cubicBezTo>
                      <a:pt x="231" y="595"/>
                      <a:pt x="231" y="595"/>
                      <a:pt x="231" y="595"/>
                    </a:cubicBezTo>
                    <a:cubicBezTo>
                      <a:pt x="225" y="598"/>
                      <a:pt x="225" y="598"/>
                      <a:pt x="225" y="598"/>
                    </a:cubicBezTo>
                    <a:cubicBezTo>
                      <a:pt x="220" y="592"/>
                      <a:pt x="220" y="592"/>
                      <a:pt x="220" y="592"/>
                    </a:cubicBezTo>
                    <a:cubicBezTo>
                      <a:pt x="219" y="586"/>
                      <a:pt x="219" y="586"/>
                      <a:pt x="219" y="586"/>
                    </a:cubicBezTo>
                    <a:cubicBezTo>
                      <a:pt x="211" y="583"/>
                      <a:pt x="211" y="583"/>
                      <a:pt x="211" y="583"/>
                    </a:cubicBezTo>
                    <a:cubicBezTo>
                      <a:pt x="211" y="583"/>
                      <a:pt x="204" y="580"/>
                      <a:pt x="204" y="580"/>
                    </a:cubicBezTo>
                    <a:cubicBezTo>
                      <a:pt x="203" y="580"/>
                      <a:pt x="189" y="580"/>
                      <a:pt x="189" y="580"/>
                    </a:cubicBezTo>
                    <a:cubicBezTo>
                      <a:pt x="184" y="586"/>
                      <a:pt x="184" y="586"/>
                      <a:pt x="184" y="586"/>
                    </a:cubicBezTo>
                    <a:cubicBezTo>
                      <a:pt x="182" y="592"/>
                      <a:pt x="182" y="592"/>
                      <a:pt x="182" y="592"/>
                    </a:cubicBezTo>
                    <a:cubicBezTo>
                      <a:pt x="178" y="595"/>
                      <a:pt x="178" y="595"/>
                      <a:pt x="178" y="595"/>
                    </a:cubicBezTo>
                    <a:cubicBezTo>
                      <a:pt x="183" y="602"/>
                      <a:pt x="183" y="602"/>
                      <a:pt x="183" y="602"/>
                    </a:cubicBezTo>
                    <a:cubicBezTo>
                      <a:pt x="177" y="608"/>
                      <a:pt x="177" y="608"/>
                      <a:pt x="177" y="608"/>
                    </a:cubicBezTo>
                    <a:cubicBezTo>
                      <a:pt x="172" y="616"/>
                      <a:pt x="172" y="616"/>
                      <a:pt x="172" y="616"/>
                    </a:cubicBezTo>
                    <a:cubicBezTo>
                      <a:pt x="173" y="628"/>
                      <a:pt x="173" y="628"/>
                      <a:pt x="173" y="628"/>
                    </a:cubicBezTo>
                    <a:cubicBezTo>
                      <a:pt x="164" y="633"/>
                      <a:pt x="164" y="633"/>
                      <a:pt x="164" y="633"/>
                    </a:cubicBezTo>
                    <a:cubicBezTo>
                      <a:pt x="164" y="641"/>
                      <a:pt x="164" y="641"/>
                      <a:pt x="164" y="641"/>
                    </a:cubicBezTo>
                    <a:cubicBezTo>
                      <a:pt x="160" y="637"/>
                      <a:pt x="160" y="637"/>
                      <a:pt x="160" y="637"/>
                    </a:cubicBezTo>
                    <a:cubicBezTo>
                      <a:pt x="159" y="630"/>
                      <a:pt x="159" y="630"/>
                      <a:pt x="159" y="630"/>
                    </a:cubicBezTo>
                    <a:cubicBezTo>
                      <a:pt x="156" y="627"/>
                      <a:pt x="156" y="627"/>
                      <a:pt x="156" y="627"/>
                    </a:cubicBezTo>
                    <a:cubicBezTo>
                      <a:pt x="151" y="632"/>
                      <a:pt x="151" y="632"/>
                      <a:pt x="151" y="632"/>
                    </a:cubicBezTo>
                    <a:cubicBezTo>
                      <a:pt x="146" y="634"/>
                      <a:pt x="146" y="634"/>
                      <a:pt x="146" y="634"/>
                    </a:cubicBezTo>
                    <a:cubicBezTo>
                      <a:pt x="136" y="637"/>
                      <a:pt x="136" y="637"/>
                      <a:pt x="136" y="637"/>
                    </a:cubicBezTo>
                    <a:cubicBezTo>
                      <a:pt x="129" y="648"/>
                      <a:pt x="129" y="648"/>
                      <a:pt x="129" y="648"/>
                    </a:cubicBezTo>
                    <a:cubicBezTo>
                      <a:pt x="121" y="649"/>
                      <a:pt x="121" y="649"/>
                      <a:pt x="121" y="649"/>
                    </a:cubicBezTo>
                    <a:cubicBezTo>
                      <a:pt x="112" y="641"/>
                      <a:pt x="112" y="641"/>
                      <a:pt x="112" y="641"/>
                    </a:cubicBezTo>
                    <a:cubicBezTo>
                      <a:pt x="112" y="613"/>
                      <a:pt x="112" y="613"/>
                      <a:pt x="112" y="613"/>
                    </a:cubicBezTo>
                    <a:cubicBezTo>
                      <a:pt x="113" y="601"/>
                      <a:pt x="113" y="601"/>
                      <a:pt x="113" y="601"/>
                    </a:cubicBezTo>
                    <a:cubicBezTo>
                      <a:pt x="114" y="589"/>
                      <a:pt x="114" y="589"/>
                      <a:pt x="114" y="589"/>
                    </a:cubicBezTo>
                    <a:cubicBezTo>
                      <a:pt x="104" y="583"/>
                      <a:pt x="104" y="583"/>
                      <a:pt x="104" y="583"/>
                    </a:cubicBezTo>
                    <a:cubicBezTo>
                      <a:pt x="103" y="578"/>
                      <a:pt x="103" y="578"/>
                      <a:pt x="103" y="578"/>
                    </a:cubicBezTo>
                    <a:cubicBezTo>
                      <a:pt x="100" y="573"/>
                      <a:pt x="100" y="573"/>
                      <a:pt x="100" y="573"/>
                    </a:cubicBezTo>
                    <a:cubicBezTo>
                      <a:pt x="97" y="571"/>
                      <a:pt x="97" y="571"/>
                      <a:pt x="97" y="571"/>
                    </a:cubicBezTo>
                    <a:cubicBezTo>
                      <a:pt x="97" y="566"/>
                      <a:pt x="97" y="566"/>
                      <a:pt x="97" y="566"/>
                    </a:cubicBezTo>
                    <a:cubicBezTo>
                      <a:pt x="100" y="563"/>
                      <a:pt x="100" y="563"/>
                      <a:pt x="100" y="563"/>
                    </a:cubicBezTo>
                    <a:cubicBezTo>
                      <a:pt x="100" y="557"/>
                      <a:pt x="100" y="557"/>
                      <a:pt x="100" y="557"/>
                    </a:cubicBezTo>
                    <a:cubicBezTo>
                      <a:pt x="95" y="554"/>
                      <a:pt x="95" y="554"/>
                      <a:pt x="95" y="554"/>
                    </a:cubicBezTo>
                    <a:cubicBezTo>
                      <a:pt x="86" y="551"/>
                      <a:pt x="86" y="551"/>
                      <a:pt x="86" y="551"/>
                    </a:cubicBezTo>
                    <a:cubicBezTo>
                      <a:pt x="88" y="544"/>
                      <a:pt x="88" y="544"/>
                      <a:pt x="88" y="544"/>
                    </a:cubicBezTo>
                    <a:cubicBezTo>
                      <a:pt x="85" y="538"/>
                      <a:pt x="85" y="538"/>
                      <a:pt x="85" y="538"/>
                    </a:cubicBezTo>
                    <a:cubicBezTo>
                      <a:pt x="81" y="530"/>
                      <a:pt x="81" y="530"/>
                      <a:pt x="81" y="530"/>
                    </a:cubicBezTo>
                    <a:cubicBezTo>
                      <a:pt x="76" y="524"/>
                      <a:pt x="76" y="524"/>
                      <a:pt x="76" y="524"/>
                    </a:cubicBezTo>
                    <a:cubicBezTo>
                      <a:pt x="66" y="526"/>
                      <a:pt x="66" y="526"/>
                      <a:pt x="66" y="526"/>
                    </a:cubicBezTo>
                    <a:cubicBezTo>
                      <a:pt x="63" y="520"/>
                      <a:pt x="63" y="520"/>
                      <a:pt x="63" y="520"/>
                    </a:cubicBezTo>
                    <a:cubicBezTo>
                      <a:pt x="70" y="516"/>
                      <a:pt x="70" y="516"/>
                      <a:pt x="70" y="516"/>
                    </a:cubicBezTo>
                    <a:cubicBezTo>
                      <a:pt x="65" y="510"/>
                      <a:pt x="65" y="510"/>
                      <a:pt x="65" y="510"/>
                    </a:cubicBezTo>
                    <a:cubicBezTo>
                      <a:pt x="64" y="504"/>
                      <a:pt x="64" y="504"/>
                      <a:pt x="64" y="504"/>
                    </a:cubicBezTo>
                    <a:cubicBezTo>
                      <a:pt x="60" y="504"/>
                      <a:pt x="60" y="504"/>
                      <a:pt x="60" y="504"/>
                    </a:cubicBezTo>
                    <a:cubicBezTo>
                      <a:pt x="56" y="507"/>
                      <a:pt x="56" y="507"/>
                      <a:pt x="56" y="507"/>
                    </a:cubicBezTo>
                    <a:cubicBezTo>
                      <a:pt x="50" y="505"/>
                      <a:pt x="50" y="505"/>
                      <a:pt x="50" y="505"/>
                    </a:cubicBezTo>
                    <a:cubicBezTo>
                      <a:pt x="45" y="508"/>
                      <a:pt x="45" y="508"/>
                      <a:pt x="45" y="508"/>
                    </a:cubicBezTo>
                    <a:cubicBezTo>
                      <a:pt x="41" y="505"/>
                      <a:pt x="41" y="505"/>
                      <a:pt x="41" y="505"/>
                    </a:cubicBezTo>
                    <a:cubicBezTo>
                      <a:pt x="34" y="508"/>
                      <a:pt x="34" y="508"/>
                      <a:pt x="34" y="508"/>
                    </a:cubicBezTo>
                    <a:cubicBezTo>
                      <a:pt x="27" y="507"/>
                      <a:pt x="27" y="507"/>
                      <a:pt x="27" y="507"/>
                    </a:cubicBezTo>
                    <a:cubicBezTo>
                      <a:pt x="27" y="498"/>
                      <a:pt x="27" y="498"/>
                      <a:pt x="27" y="498"/>
                    </a:cubicBezTo>
                    <a:cubicBezTo>
                      <a:pt x="28" y="496"/>
                      <a:pt x="28" y="496"/>
                      <a:pt x="28" y="49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32" y="475"/>
                      <a:pt x="32" y="475"/>
                      <a:pt x="32" y="475"/>
                    </a:cubicBezTo>
                    <a:cubicBezTo>
                      <a:pt x="25" y="467"/>
                      <a:pt x="25" y="467"/>
                      <a:pt x="25" y="467"/>
                    </a:cubicBezTo>
                    <a:cubicBezTo>
                      <a:pt x="24" y="458"/>
                      <a:pt x="24" y="458"/>
                      <a:pt x="24" y="458"/>
                    </a:cubicBezTo>
                    <a:cubicBezTo>
                      <a:pt x="18" y="454"/>
                      <a:pt x="18" y="454"/>
                      <a:pt x="18" y="454"/>
                    </a:cubicBezTo>
                    <a:cubicBezTo>
                      <a:pt x="17" y="449"/>
                      <a:pt x="17" y="449"/>
                      <a:pt x="17" y="449"/>
                    </a:cubicBezTo>
                    <a:cubicBezTo>
                      <a:pt x="20" y="446"/>
                      <a:pt x="20" y="446"/>
                      <a:pt x="20" y="446"/>
                    </a:cubicBezTo>
                    <a:cubicBezTo>
                      <a:pt x="17" y="442"/>
                      <a:pt x="17" y="442"/>
                      <a:pt x="17" y="442"/>
                    </a:cubicBezTo>
                    <a:cubicBezTo>
                      <a:pt x="17" y="437"/>
                      <a:pt x="17" y="437"/>
                      <a:pt x="17" y="437"/>
                    </a:cubicBezTo>
                    <a:cubicBezTo>
                      <a:pt x="8" y="437"/>
                      <a:pt x="8" y="437"/>
                      <a:pt x="8" y="437"/>
                    </a:cubicBezTo>
                    <a:cubicBezTo>
                      <a:pt x="7" y="433"/>
                      <a:pt x="7" y="433"/>
                      <a:pt x="7" y="433"/>
                    </a:cubicBezTo>
                    <a:cubicBezTo>
                      <a:pt x="14" y="426"/>
                      <a:pt x="14" y="426"/>
                      <a:pt x="14" y="426"/>
                    </a:cubicBezTo>
                    <a:cubicBezTo>
                      <a:pt x="19" y="424"/>
                      <a:pt x="19" y="424"/>
                      <a:pt x="19" y="424"/>
                    </a:cubicBezTo>
                    <a:cubicBezTo>
                      <a:pt x="15" y="395"/>
                      <a:pt x="15" y="395"/>
                      <a:pt x="15" y="395"/>
                    </a:cubicBezTo>
                    <a:cubicBezTo>
                      <a:pt x="11" y="385"/>
                      <a:pt x="11" y="385"/>
                      <a:pt x="11" y="385"/>
                    </a:cubicBezTo>
                    <a:cubicBezTo>
                      <a:pt x="9" y="374"/>
                      <a:pt x="9" y="374"/>
                      <a:pt x="9" y="374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1" y="356"/>
                      <a:pt x="1" y="356"/>
                      <a:pt x="1" y="356"/>
                    </a:cubicBezTo>
                    <a:cubicBezTo>
                      <a:pt x="5" y="355"/>
                      <a:pt x="5" y="355"/>
                      <a:pt x="5" y="355"/>
                    </a:cubicBezTo>
                    <a:cubicBezTo>
                      <a:pt x="14" y="342"/>
                      <a:pt x="14" y="342"/>
                      <a:pt x="14" y="342"/>
                    </a:cubicBezTo>
                    <a:cubicBezTo>
                      <a:pt x="21" y="344"/>
                      <a:pt x="21" y="344"/>
                      <a:pt x="21" y="344"/>
                    </a:cubicBezTo>
                    <a:cubicBezTo>
                      <a:pt x="26" y="344"/>
                      <a:pt x="26" y="344"/>
                      <a:pt x="26" y="344"/>
                    </a:cubicBezTo>
                    <a:cubicBezTo>
                      <a:pt x="29" y="335"/>
                      <a:pt x="29" y="335"/>
                      <a:pt x="29" y="335"/>
                    </a:cubicBezTo>
                    <a:cubicBezTo>
                      <a:pt x="25" y="330"/>
                      <a:pt x="25" y="330"/>
                      <a:pt x="25" y="330"/>
                    </a:cubicBezTo>
                    <a:cubicBezTo>
                      <a:pt x="27" y="322"/>
                      <a:pt x="27" y="322"/>
                      <a:pt x="27" y="322"/>
                    </a:cubicBezTo>
                    <a:cubicBezTo>
                      <a:pt x="31" y="322"/>
                      <a:pt x="31" y="322"/>
                      <a:pt x="31" y="322"/>
                    </a:cubicBezTo>
                    <a:cubicBezTo>
                      <a:pt x="31" y="311"/>
                      <a:pt x="31" y="311"/>
                      <a:pt x="31" y="311"/>
                    </a:cubicBezTo>
                    <a:cubicBezTo>
                      <a:pt x="42" y="300"/>
                      <a:pt x="42" y="300"/>
                      <a:pt x="42" y="300"/>
                    </a:cubicBezTo>
                    <a:cubicBezTo>
                      <a:pt x="43" y="295"/>
                      <a:pt x="43" y="295"/>
                      <a:pt x="43" y="295"/>
                    </a:cubicBezTo>
                    <a:cubicBezTo>
                      <a:pt x="46" y="295"/>
                      <a:pt x="46" y="295"/>
                      <a:pt x="46" y="295"/>
                    </a:cubicBezTo>
                    <a:cubicBezTo>
                      <a:pt x="47" y="286"/>
                      <a:pt x="47" y="286"/>
                      <a:pt x="47" y="286"/>
                    </a:cubicBezTo>
                    <a:cubicBezTo>
                      <a:pt x="40" y="288"/>
                      <a:pt x="40" y="288"/>
                      <a:pt x="40" y="288"/>
                    </a:cubicBezTo>
                    <a:cubicBezTo>
                      <a:pt x="37" y="280"/>
                      <a:pt x="37" y="280"/>
                      <a:pt x="37" y="280"/>
                    </a:cubicBezTo>
                    <a:cubicBezTo>
                      <a:pt x="35" y="270"/>
                      <a:pt x="35" y="270"/>
                      <a:pt x="35" y="270"/>
                    </a:cubicBezTo>
                    <a:cubicBezTo>
                      <a:pt x="24" y="260"/>
                      <a:pt x="24" y="260"/>
                      <a:pt x="24" y="260"/>
                    </a:cubicBezTo>
                    <a:cubicBezTo>
                      <a:pt x="23" y="256"/>
                      <a:pt x="23" y="256"/>
                      <a:pt x="23" y="256"/>
                    </a:cubicBezTo>
                    <a:cubicBezTo>
                      <a:pt x="16" y="255"/>
                      <a:pt x="16" y="255"/>
                      <a:pt x="16" y="255"/>
                    </a:cubicBezTo>
                    <a:cubicBezTo>
                      <a:pt x="13" y="249"/>
                      <a:pt x="13" y="249"/>
                      <a:pt x="13" y="249"/>
                    </a:cubicBezTo>
                    <a:cubicBezTo>
                      <a:pt x="14" y="240"/>
                      <a:pt x="14" y="240"/>
                      <a:pt x="14" y="240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11" y="224"/>
                      <a:pt x="11" y="224"/>
                      <a:pt x="11" y="224"/>
                    </a:cubicBezTo>
                    <a:cubicBezTo>
                      <a:pt x="6" y="215"/>
                      <a:pt x="6" y="215"/>
                      <a:pt x="6" y="215"/>
                    </a:cubicBezTo>
                    <a:cubicBezTo>
                      <a:pt x="4" y="211"/>
                      <a:pt x="4" y="211"/>
                      <a:pt x="4" y="211"/>
                    </a:cubicBezTo>
                    <a:close/>
                    <a:moveTo>
                      <a:pt x="229" y="18"/>
                    </a:moveTo>
                    <a:cubicBezTo>
                      <a:pt x="229" y="18"/>
                      <a:pt x="230" y="22"/>
                      <a:pt x="234" y="26"/>
                    </a:cubicBezTo>
                    <a:cubicBezTo>
                      <a:pt x="238" y="30"/>
                      <a:pt x="242" y="26"/>
                      <a:pt x="245" y="26"/>
                    </a:cubicBezTo>
                    <a:cubicBezTo>
                      <a:pt x="248" y="27"/>
                      <a:pt x="252" y="25"/>
                      <a:pt x="256" y="23"/>
                    </a:cubicBezTo>
                    <a:cubicBezTo>
                      <a:pt x="259" y="22"/>
                      <a:pt x="263" y="17"/>
                      <a:pt x="265" y="13"/>
                    </a:cubicBezTo>
                    <a:cubicBezTo>
                      <a:pt x="267" y="9"/>
                      <a:pt x="268" y="7"/>
                      <a:pt x="266" y="3"/>
                    </a:cubicBezTo>
                    <a:cubicBezTo>
                      <a:pt x="263" y="0"/>
                      <a:pt x="260" y="0"/>
                      <a:pt x="259" y="1"/>
                    </a:cubicBezTo>
                    <a:cubicBezTo>
                      <a:pt x="257" y="2"/>
                      <a:pt x="251" y="3"/>
                      <a:pt x="251" y="6"/>
                    </a:cubicBezTo>
                    <a:cubicBezTo>
                      <a:pt x="250" y="9"/>
                      <a:pt x="247" y="10"/>
                      <a:pt x="246" y="9"/>
                    </a:cubicBezTo>
                    <a:cubicBezTo>
                      <a:pt x="244" y="8"/>
                      <a:pt x="241" y="9"/>
                      <a:pt x="239" y="11"/>
                    </a:cubicBezTo>
                    <a:cubicBezTo>
                      <a:pt x="237" y="14"/>
                      <a:pt x="239" y="16"/>
                      <a:pt x="236" y="17"/>
                    </a:cubicBezTo>
                    <a:cubicBezTo>
                      <a:pt x="233" y="17"/>
                      <a:pt x="229" y="18"/>
                      <a:pt x="229" y="18"/>
                    </a:cubicBezTo>
                    <a:close/>
                    <a:moveTo>
                      <a:pt x="217" y="54"/>
                    </a:moveTo>
                    <a:cubicBezTo>
                      <a:pt x="217" y="54"/>
                      <a:pt x="221" y="54"/>
                      <a:pt x="223" y="53"/>
                    </a:cubicBezTo>
                    <a:cubicBezTo>
                      <a:pt x="224" y="53"/>
                      <a:pt x="225" y="49"/>
                      <a:pt x="225" y="48"/>
                    </a:cubicBezTo>
                    <a:cubicBezTo>
                      <a:pt x="224" y="46"/>
                      <a:pt x="220" y="45"/>
                      <a:pt x="222" y="45"/>
                    </a:cubicBezTo>
                    <a:cubicBezTo>
                      <a:pt x="224" y="45"/>
                      <a:pt x="226" y="44"/>
                      <a:pt x="228" y="41"/>
                    </a:cubicBezTo>
                    <a:cubicBezTo>
                      <a:pt x="230" y="38"/>
                      <a:pt x="227" y="36"/>
                      <a:pt x="225" y="32"/>
                    </a:cubicBezTo>
                    <a:cubicBezTo>
                      <a:pt x="223" y="29"/>
                      <a:pt x="221" y="24"/>
                      <a:pt x="217" y="23"/>
                    </a:cubicBezTo>
                    <a:cubicBezTo>
                      <a:pt x="213" y="21"/>
                      <a:pt x="205" y="25"/>
                      <a:pt x="203" y="27"/>
                    </a:cubicBezTo>
                    <a:cubicBezTo>
                      <a:pt x="201" y="29"/>
                      <a:pt x="199" y="32"/>
                      <a:pt x="197" y="31"/>
                    </a:cubicBezTo>
                    <a:cubicBezTo>
                      <a:pt x="195" y="30"/>
                      <a:pt x="189" y="30"/>
                      <a:pt x="188" y="32"/>
                    </a:cubicBezTo>
                    <a:cubicBezTo>
                      <a:pt x="187" y="35"/>
                      <a:pt x="192" y="40"/>
                      <a:pt x="193" y="42"/>
                    </a:cubicBezTo>
                    <a:cubicBezTo>
                      <a:pt x="193" y="43"/>
                      <a:pt x="190" y="46"/>
                      <a:pt x="188" y="44"/>
                    </a:cubicBezTo>
                    <a:cubicBezTo>
                      <a:pt x="186" y="42"/>
                      <a:pt x="183" y="49"/>
                      <a:pt x="179" y="45"/>
                    </a:cubicBezTo>
                    <a:cubicBezTo>
                      <a:pt x="175" y="40"/>
                      <a:pt x="169" y="44"/>
                      <a:pt x="169" y="47"/>
                    </a:cubicBezTo>
                    <a:cubicBezTo>
                      <a:pt x="168" y="50"/>
                      <a:pt x="168" y="62"/>
                      <a:pt x="173" y="67"/>
                    </a:cubicBezTo>
                    <a:cubicBezTo>
                      <a:pt x="178" y="71"/>
                      <a:pt x="177" y="74"/>
                      <a:pt x="180" y="76"/>
                    </a:cubicBezTo>
                    <a:cubicBezTo>
                      <a:pt x="183" y="78"/>
                      <a:pt x="202" y="79"/>
                      <a:pt x="204" y="79"/>
                    </a:cubicBezTo>
                    <a:cubicBezTo>
                      <a:pt x="207" y="78"/>
                      <a:pt x="201" y="72"/>
                      <a:pt x="202" y="68"/>
                    </a:cubicBezTo>
                    <a:cubicBezTo>
                      <a:pt x="202" y="64"/>
                      <a:pt x="206" y="66"/>
                      <a:pt x="208" y="63"/>
                    </a:cubicBezTo>
                    <a:cubicBezTo>
                      <a:pt x="210" y="60"/>
                      <a:pt x="217" y="54"/>
                      <a:pt x="217" y="54"/>
                    </a:cubicBezTo>
                    <a:close/>
                    <a:moveTo>
                      <a:pt x="222" y="79"/>
                    </a:moveTo>
                    <a:cubicBezTo>
                      <a:pt x="221" y="82"/>
                      <a:pt x="220" y="88"/>
                      <a:pt x="224" y="89"/>
                    </a:cubicBezTo>
                    <a:cubicBezTo>
                      <a:pt x="227" y="90"/>
                      <a:pt x="232" y="84"/>
                      <a:pt x="230" y="81"/>
                    </a:cubicBezTo>
                    <a:cubicBezTo>
                      <a:pt x="228" y="77"/>
                      <a:pt x="222" y="79"/>
                      <a:pt x="222" y="79"/>
                    </a:cubicBezTo>
                    <a:close/>
                    <a:moveTo>
                      <a:pt x="234" y="90"/>
                    </a:moveTo>
                    <a:cubicBezTo>
                      <a:pt x="234" y="90"/>
                      <a:pt x="237" y="95"/>
                      <a:pt x="235" y="98"/>
                    </a:cubicBezTo>
                    <a:cubicBezTo>
                      <a:pt x="233" y="100"/>
                      <a:pt x="235" y="107"/>
                      <a:pt x="237" y="103"/>
                    </a:cubicBezTo>
                    <a:cubicBezTo>
                      <a:pt x="239" y="100"/>
                      <a:pt x="244" y="98"/>
                      <a:pt x="246" y="98"/>
                    </a:cubicBezTo>
                    <a:cubicBezTo>
                      <a:pt x="248" y="98"/>
                      <a:pt x="262" y="91"/>
                      <a:pt x="261" y="86"/>
                    </a:cubicBezTo>
                    <a:cubicBezTo>
                      <a:pt x="261" y="82"/>
                      <a:pt x="258" y="81"/>
                      <a:pt x="250" y="80"/>
                    </a:cubicBezTo>
                    <a:cubicBezTo>
                      <a:pt x="243" y="79"/>
                      <a:pt x="239" y="80"/>
                      <a:pt x="236" y="82"/>
                    </a:cubicBezTo>
                    <a:cubicBezTo>
                      <a:pt x="234" y="83"/>
                      <a:pt x="234" y="90"/>
                      <a:pt x="234" y="90"/>
                    </a:cubicBezTo>
                    <a:close/>
                    <a:moveTo>
                      <a:pt x="15" y="190"/>
                    </a:moveTo>
                    <a:cubicBezTo>
                      <a:pt x="11" y="191"/>
                      <a:pt x="8" y="198"/>
                      <a:pt x="5" y="199"/>
                    </a:cubicBezTo>
                    <a:cubicBezTo>
                      <a:pt x="1" y="200"/>
                      <a:pt x="11" y="204"/>
                      <a:pt x="16" y="204"/>
                    </a:cubicBezTo>
                    <a:cubicBezTo>
                      <a:pt x="20" y="204"/>
                      <a:pt x="23" y="198"/>
                      <a:pt x="22" y="194"/>
                    </a:cubicBezTo>
                    <a:cubicBezTo>
                      <a:pt x="21" y="190"/>
                      <a:pt x="15" y="190"/>
                      <a:pt x="15" y="19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141" name="Северо-Западный ФО">
              <a:extLst>
                <a:ext uri="{FF2B5EF4-FFF2-40B4-BE49-F238E27FC236}">
                  <a16:creationId xmlns:a16="http://schemas.microsoft.com/office/drawing/2014/main" id="{0EE44101-5D87-3486-EDDA-8F0A239F4350}"/>
                </a:ext>
              </a:extLst>
            </p:cNvPr>
            <p:cNvGrpSpPr/>
            <p:nvPr/>
          </p:nvGrpSpPr>
          <p:grpSpPr>
            <a:xfrm>
              <a:off x="823517" y="2286729"/>
              <a:ext cx="3531287" cy="1917522"/>
              <a:chOff x="823518" y="2286728"/>
              <a:chExt cx="3531288" cy="1917522"/>
            </a:xfrm>
            <a:grpFill/>
          </p:grpSpPr>
          <p:sp>
            <p:nvSpPr>
              <p:cNvPr id="143" name="Ненецкий АО">
                <a:extLst>
                  <a:ext uri="{FF2B5EF4-FFF2-40B4-BE49-F238E27FC236}">
                    <a16:creationId xmlns:a16="http://schemas.microsoft.com/office/drawing/2014/main" id="{A92B6E08-2ACA-9FAE-BFFE-03131CB7FC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29239" y="2842399"/>
                <a:ext cx="1325567" cy="735582"/>
              </a:xfrm>
              <a:custGeom>
                <a:avLst/>
                <a:gdLst>
                  <a:gd name="T0" fmla="*/ 0 w 249"/>
                  <a:gd name="T1" fmla="*/ 63 h 155"/>
                  <a:gd name="T2" fmla="*/ 12 w 249"/>
                  <a:gd name="T3" fmla="*/ 38 h 155"/>
                  <a:gd name="T4" fmla="*/ 31 w 249"/>
                  <a:gd name="T5" fmla="*/ 4 h 155"/>
                  <a:gd name="T6" fmla="*/ 53 w 249"/>
                  <a:gd name="T7" fmla="*/ 21 h 155"/>
                  <a:gd name="T8" fmla="*/ 46 w 249"/>
                  <a:gd name="T9" fmla="*/ 46 h 155"/>
                  <a:gd name="T10" fmla="*/ 25 w 249"/>
                  <a:gd name="T11" fmla="*/ 50 h 155"/>
                  <a:gd name="T12" fmla="*/ 30 w 249"/>
                  <a:gd name="T13" fmla="*/ 70 h 155"/>
                  <a:gd name="T14" fmla="*/ 57 w 249"/>
                  <a:gd name="T15" fmla="*/ 59 h 155"/>
                  <a:gd name="T16" fmla="*/ 83 w 249"/>
                  <a:gd name="T17" fmla="*/ 61 h 155"/>
                  <a:gd name="T18" fmla="*/ 116 w 249"/>
                  <a:gd name="T19" fmla="*/ 67 h 155"/>
                  <a:gd name="T20" fmla="*/ 136 w 249"/>
                  <a:gd name="T21" fmla="*/ 61 h 155"/>
                  <a:gd name="T22" fmla="*/ 127 w 249"/>
                  <a:gd name="T23" fmla="*/ 74 h 155"/>
                  <a:gd name="T24" fmla="*/ 133 w 249"/>
                  <a:gd name="T25" fmla="*/ 84 h 155"/>
                  <a:gd name="T26" fmla="*/ 156 w 249"/>
                  <a:gd name="T27" fmla="*/ 83 h 155"/>
                  <a:gd name="T28" fmla="*/ 175 w 249"/>
                  <a:gd name="T29" fmla="*/ 85 h 155"/>
                  <a:gd name="T30" fmla="*/ 182 w 249"/>
                  <a:gd name="T31" fmla="*/ 95 h 155"/>
                  <a:gd name="T32" fmla="*/ 188 w 249"/>
                  <a:gd name="T33" fmla="*/ 97 h 155"/>
                  <a:gd name="T34" fmla="*/ 202 w 249"/>
                  <a:gd name="T35" fmla="*/ 88 h 155"/>
                  <a:gd name="T36" fmla="*/ 198 w 249"/>
                  <a:gd name="T37" fmla="*/ 64 h 155"/>
                  <a:gd name="T38" fmla="*/ 203 w 249"/>
                  <a:gd name="T39" fmla="*/ 45 h 155"/>
                  <a:gd name="T40" fmla="*/ 213 w 249"/>
                  <a:gd name="T41" fmla="*/ 71 h 155"/>
                  <a:gd name="T42" fmla="*/ 238 w 249"/>
                  <a:gd name="T43" fmla="*/ 87 h 155"/>
                  <a:gd name="T44" fmla="*/ 249 w 249"/>
                  <a:gd name="T45" fmla="*/ 105 h 155"/>
                  <a:gd name="T46" fmla="*/ 248 w 249"/>
                  <a:gd name="T47" fmla="*/ 121 h 155"/>
                  <a:gd name="T48" fmla="*/ 246 w 249"/>
                  <a:gd name="T49" fmla="*/ 132 h 155"/>
                  <a:gd name="T50" fmla="*/ 230 w 249"/>
                  <a:gd name="T51" fmla="*/ 134 h 155"/>
                  <a:gd name="T52" fmla="*/ 220 w 249"/>
                  <a:gd name="T53" fmla="*/ 142 h 155"/>
                  <a:gd name="T54" fmla="*/ 201 w 249"/>
                  <a:gd name="T55" fmla="*/ 151 h 155"/>
                  <a:gd name="T56" fmla="*/ 181 w 249"/>
                  <a:gd name="T57" fmla="*/ 152 h 155"/>
                  <a:gd name="T58" fmla="*/ 149 w 249"/>
                  <a:gd name="T59" fmla="*/ 136 h 155"/>
                  <a:gd name="T60" fmla="*/ 130 w 249"/>
                  <a:gd name="T61" fmla="*/ 127 h 155"/>
                  <a:gd name="T62" fmla="*/ 107 w 249"/>
                  <a:gd name="T63" fmla="*/ 113 h 155"/>
                  <a:gd name="T64" fmla="*/ 93 w 249"/>
                  <a:gd name="T65" fmla="*/ 104 h 155"/>
                  <a:gd name="T66" fmla="*/ 77 w 249"/>
                  <a:gd name="T67" fmla="*/ 107 h 155"/>
                  <a:gd name="T68" fmla="*/ 32 w 249"/>
                  <a:gd name="T69" fmla="*/ 100 h 155"/>
                  <a:gd name="T70" fmla="*/ 24 w 249"/>
                  <a:gd name="T71" fmla="*/ 105 h 155"/>
                  <a:gd name="T72" fmla="*/ 15 w 249"/>
                  <a:gd name="T73" fmla="*/ 92 h 155"/>
                  <a:gd name="T74" fmla="*/ 5 w 249"/>
                  <a:gd name="T75" fmla="*/ 77 h 155"/>
                  <a:gd name="T76" fmla="*/ 89 w 249"/>
                  <a:gd name="T77" fmla="*/ 22 h 155"/>
                  <a:gd name="T78" fmla="*/ 97 w 249"/>
                  <a:gd name="T79" fmla="*/ 37 h 155"/>
                  <a:gd name="T80" fmla="*/ 95 w 249"/>
                  <a:gd name="T81" fmla="*/ 1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9" h="155">
                    <a:moveTo>
                      <a:pt x="0" y="63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4" y="59"/>
                      <a:pt x="11" y="55"/>
                      <a:pt x="10" y="50"/>
                    </a:cubicBezTo>
                    <a:cubicBezTo>
                      <a:pt x="10" y="46"/>
                      <a:pt x="8" y="43"/>
                      <a:pt x="12" y="38"/>
                    </a:cubicBezTo>
                    <a:cubicBezTo>
                      <a:pt x="16" y="34"/>
                      <a:pt x="31" y="26"/>
                      <a:pt x="32" y="23"/>
                    </a:cubicBezTo>
                    <a:cubicBezTo>
                      <a:pt x="34" y="19"/>
                      <a:pt x="32" y="5"/>
                      <a:pt x="31" y="4"/>
                    </a:cubicBezTo>
                    <a:cubicBezTo>
                      <a:pt x="30" y="4"/>
                      <a:pt x="34" y="0"/>
                      <a:pt x="39" y="8"/>
                    </a:cubicBezTo>
                    <a:cubicBezTo>
                      <a:pt x="43" y="16"/>
                      <a:pt x="48" y="18"/>
                      <a:pt x="53" y="21"/>
                    </a:cubicBezTo>
                    <a:cubicBezTo>
                      <a:pt x="58" y="23"/>
                      <a:pt x="55" y="32"/>
                      <a:pt x="52" y="38"/>
                    </a:cubicBezTo>
                    <a:cubicBezTo>
                      <a:pt x="50" y="45"/>
                      <a:pt x="50" y="48"/>
                      <a:pt x="46" y="46"/>
                    </a:cubicBezTo>
                    <a:cubicBezTo>
                      <a:pt x="41" y="43"/>
                      <a:pt x="33" y="42"/>
                      <a:pt x="30" y="43"/>
                    </a:cubicBezTo>
                    <a:cubicBezTo>
                      <a:pt x="26" y="45"/>
                      <a:pt x="23" y="46"/>
                      <a:pt x="25" y="50"/>
                    </a:cubicBezTo>
                    <a:cubicBezTo>
                      <a:pt x="26" y="53"/>
                      <a:pt x="27" y="56"/>
                      <a:pt x="25" y="59"/>
                    </a:cubicBezTo>
                    <a:cubicBezTo>
                      <a:pt x="23" y="63"/>
                      <a:pt x="26" y="68"/>
                      <a:pt x="30" y="70"/>
                    </a:cubicBezTo>
                    <a:cubicBezTo>
                      <a:pt x="33" y="72"/>
                      <a:pt x="44" y="73"/>
                      <a:pt x="46" y="70"/>
                    </a:cubicBezTo>
                    <a:cubicBezTo>
                      <a:pt x="48" y="67"/>
                      <a:pt x="53" y="56"/>
                      <a:pt x="57" y="59"/>
                    </a:cubicBezTo>
                    <a:cubicBezTo>
                      <a:pt x="61" y="62"/>
                      <a:pt x="65" y="65"/>
                      <a:pt x="68" y="62"/>
                    </a:cubicBezTo>
                    <a:cubicBezTo>
                      <a:pt x="71" y="59"/>
                      <a:pt x="78" y="64"/>
                      <a:pt x="83" y="61"/>
                    </a:cubicBezTo>
                    <a:cubicBezTo>
                      <a:pt x="89" y="58"/>
                      <a:pt x="97" y="56"/>
                      <a:pt x="104" y="61"/>
                    </a:cubicBezTo>
                    <a:cubicBezTo>
                      <a:pt x="110" y="65"/>
                      <a:pt x="113" y="72"/>
                      <a:pt x="116" y="67"/>
                    </a:cubicBezTo>
                    <a:cubicBezTo>
                      <a:pt x="118" y="61"/>
                      <a:pt x="120" y="60"/>
                      <a:pt x="123" y="59"/>
                    </a:cubicBezTo>
                    <a:cubicBezTo>
                      <a:pt x="125" y="58"/>
                      <a:pt x="135" y="59"/>
                      <a:pt x="136" y="61"/>
                    </a:cubicBezTo>
                    <a:cubicBezTo>
                      <a:pt x="137" y="63"/>
                      <a:pt x="134" y="65"/>
                      <a:pt x="132" y="67"/>
                    </a:cubicBezTo>
                    <a:cubicBezTo>
                      <a:pt x="130" y="70"/>
                      <a:pt x="128" y="72"/>
                      <a:pt x="127" y="74"/>
                    </a:cubicBezTo>
                    <a:cubicBezTo>
                      <a:pt x="127" y="76"/>
                      <a:pt x="122" y="74"/>
                      <a:pt x="123" y="76"/>
                    </a:cubicBezTo>
                    <a:cubicBezTo>
                      <a:pt x="124" y="78"/>
                      <a:pt x="129" y="87"/>
                      <a:pt x="133" y="84"/>
                    </a:cubicBezTo>
                    <a:cubicBezTo>
                      <a:pt x="138" y="81"/>
                      <a:pt x="138" y="79"/>
                      <a:pt x="144" y="79"/>
                    </a:cubicBezTo>
                    <a:cubicBezTo>
                      <a:pt x="151" y="79"/>
                      <a:pt x="154" y="80"/>
                      <a:pt x="156" y="83"/>
                    </a:cubicBezTo>
                    <a:cubicBezTo>
                      <a:pt x="157" y="86"/>
                      <a:pt x="159" y="90"/>
                      <a:pt x="163" y="88"/>
                    </a:cubicBezTo>
                    <a:cubicBezTo>
                      <a:pt x="167" y="86"/>
                      <a:pt x="172" y="86"/>
                      <a:pt x="175" y="85"/>
                    </a:cubicBezTo>
                    <a:cubicBezTo>
                      <a:pt x="177" y="84"/>
                      <a:pt x="178" y="81"/>
                      <a:pt x="183" y="84"/>
                    </a:cubicBezTo>
                    <a:cubicBezTo>
                      <a:pt x="188" y="88"/>
                      <a:pt x="185" y="91"/>
                      <a:pt x="182" y="95"/>
                    </a:cubicBezTo>
                    <a:cubicBezTo>
                      <a:pt x="178" y="98"/>
                      <a:pt x="180" y="102"/>
                      <a:pt x="182" y="104"/>
                    </a:cubicBezTo>
                    <a:cubicBezTo>
                      <a:pt x="184" y="105"/>
                      <a:pt x="188" y="100"/>
                      <a:pt x="188" y="97"/>
                    </a:cubicBezTo>
                    <a:cubicBezTo>
                      <a:pt x="187" y="94"/>
                      <a:pt x="195" y="96"/>
                      <a:pt x="197" y="98"/>
                    </a:cubicBezTo>
                    <a:cubicBezTo>
                      <a:pt x="200" y="100"/>
                      <a:pt x="204" y="92"/>
                      <a:pt x="202" y="88"/>
                    </a:cubicBezTo>
                    <a:cubicBezTo>
                      <a:pt x="200" y="83"/>
                      <a:pt x="202" y="78"/>
                      <a:pt x="203" y="75"/>
                    </a:cubicBezTo>
                    <a:cubicBezTo>
                      <a:pt x="204" y="71"/>
                      <a:pt x="202" y="68"/>
                      <a:pt x="198" y="64"/>
                    </a:cubicBezTo>
                    <a:cubicBezTo>
                      <a:pt x="195" y="61"/>
                      <a:pt x="191" y="58"/>
                      <a:pt x="193" y="52"/>
                    </a:cubicBezTo>
                    <a:cubicBezTo>
                      <a:pt x="195" y="47"/>
                      <a:pt x="200" y="40"/>
                      <a:pt x="203" y="45"/>
                    </a:cubicBezTo>
                    <a:cubicBezTo>
                      <a:pt x="206" y="50"/>
                      <a:pt x="210" y="61"/>
                      <a:pt x="210" y="64"/>
                    </a:cubicBezTo>
                    <a:cubicBezTo>
                      <a:pt x="209" y="68"/>
                      <a:pt x="210" y="72"/>
                      <a:pt x="213" y="71"/>
                    </a:cubicBezTo>
                    <a:cubicBezTo>
                      <a:pt x="216" y="71"/>
                      <a:pt x="220" y="74"/>
                      <a:pt x="223" y="77"/>
                    </a:cubicBezTo>
                    <a:cubicBezTo>
                      <a:pt x="225" y="80"/>
                      <a:pt x="232" y="79"/>
                      <a:pt x="238" y="87"/>
                    </a:cubicBezTo>
                    <a:cubicBezTo>
                      <a:pt x="244" y="94"/>
                      <a:pt x="243" y="96"/>
                      <a:pt x="247" y="102"/>
                    </a:cubicBezTo>
                    <a:cubicBezTo>
                      <a:pt x="247" y="103"/>
                      <a:pt x="248" y="104"/>
                      <a:pt x="249" y="105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8" y="121"/>
                      <a:pt x="248" y="121"/>
                      <a:pt x="248" y="121"/>
                    </a:cubicBezTo>
                    <a:cubicBezTo>
                      <a:pt x="247" y="131"/>
                      <a:pt x="247" y="131"/>
                      <a:pt x="247" y="131"/>
                    </a:cubicBezTo>
                    <a:cubicBezTo>
                      <a:pt x="246" y="132"/>
                      <a:pt x="246" y="132"/>
                      <a:pt x="246" y="132"/>
                    </a:cubicBezTo>
                    <a:cubicBezTo>
                      <a:pt x="238" y="128"/>
                      <a:pt x="238" y="128"/>
                      <a:pt x="238" y="128"/>
                    </a:cubicBezTo>
                    <a:cubicBezTo>
                      <a:pt x="230" y="134"/>
                      <a:pt x="230" y="134"/>
                      <a:pt x="230" y="134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01" y="151"/>
                      <a:pt x="201" y="151"/>
                      <a:pt x="201" y="151"/>
                    </a:cubicBezTo>
                    <a:cubicBezTo>
                      <a:pt x="185" y="155"/>
                      <a:pt x="185" y="155"/>
                      <a:pt x="185" y="155"/>
                    </a:cubicBezTo>
                    <a:cubicBezTo>
                      <a:pt x="181" y="152"/>
                      <a:pt x="181" y="152"/>
                      <a:pt x="181" y="152"/>
                    </a:cubicBezTo>
                    <a:cubicBezTo>
                      <a:pt x="172" y="152"/>
                      <a:pt x="172" y="152"/>
                      <a:pt x="172" y="152"/>
                    </a:cubicBezTo>
                    <a:cubicBezTo>
                      <a:pt x="149" y="136"/>
                      <a:pt x="149" y="136"/>
                      <a:pt x="149" y="136"/>
                    </a:cubicBezTo>
                    <a:cubicBezTo>
                      <a:pt x="136" y="134"/>
                      <a:pt x="136" y="134"/>
                      <a:pt x="136" y="134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07" y="113"/>
                      <a:pt x="107" y="113"/>
                      <a:pt x="107" y="113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3" y="104"/>
                      <a:pt x="93" y="104"/>
                      <a:pt x="93" y="104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0" y="63"/>
                      <a:pt x="0" y="63"/>
                      <a:pt x="0" y="63"/>
                    </a:cubicBezTo>
                    <a:close/>
                    <a:moveTo>
                      <a:pt x="89" y="22"/>
                    </a:moveTo>
                    <a:cubicBezTo>
                      <a:pt x="82" y="27"/>
                      <a:pt x="82" y="27"/>
                      <a:pt x="82" y="33"/>
                    </a:cubicBezTo>
                    <a:cubicBezTo>
                      <a:pt x="82" y="39"/>
                      <a:pt x="89" y="38"/>
                      <a:pt x="97" y="37"/>
                    </a:cubicBezTo>
                    <a:cubicBezTo>
                      <a:pt x="104" y="36"/>
                      <a:pt x="106" y="31"/>
                      <a:pt x="105" y="28"/>
                    </a:cubicBezTo>
                    <a:cubicBezTo>
                      <a:pt x="104" y="24"/>
                      <a:pt x="100" y="19"/>
                      <a:pt x="95" y="19"/>
                    </a:cubicBezTo>
                    <a:cubicBezTo>
                      <a:pt x="91" y="19"/>
                      <a:pt x="89" y="22"/>
                      <a:pt x="89" y="2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4" name="Санкт-Петербург г">
                <a:extLst>
                  <a:ext uri="{FF2B5EF4-FFF2-40B4-BE49-F238E27FC236}">
                    <a16:creationId xmlns:a16="http://schemas.microsoft.com/office/drawing/2014/main" id="{EB23DFC7-18F0-11BE-E760-7DFA4BB82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536" y="3149840"/>
                <a:ext cx="79176" cy="70598"/>
              </a:xfrm>
              <a:custGeom>
                <a:avLst/>
                <a:gdLst>
                  <a:gd name="T0" fmla="*/ 3 w 15"/>
                  <a:gd name="T1" fmla="*/ 1 h 15"/>
                  <a:gd name="T2" fmla="*/ 6 w 15"/>
                  <a:gd name="T3" fmla="*/ 6 h 15"/>
                  <a:gd name="T4" fmla="*/ 9 w 15"/>
                  <a:gd name="T5" fmla="*/ 0 h 15"/>
                  <a:gd name="T6" fmla="*/ 15 w 15"/>
                  <a:gd name="T7" fmla="*/ 7 h 15"/>
                  <a:gd name="T8" fmla="*/ 8 w 15"/>
                  <a:gd name="T9" fmla="*/ 15 h 15"/>
                  <a:gd name="T10" fmla="*/ 0 w 15"/>
                  <a:gd name="T11" fmla="*/ 7 h 15"/>
                  <a:gd name="T12" fmla="*/ 3 w 15"/>
                  <a:gd name="T1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5">
                    <a:moveTo>
                      <a:pt x="3" y="1"/>
                    </a:moveTo>
                    <a:cubicBezTo>
                      <a:pt x="5" y="3"/>
                      <a:pt x="5" y="5"/>
                      <a:pt x="6" y="6"/>
                    </a:cubicBezTo>
                    <a:cubicBezTo>
                      <a:pt x="6" y="7"/>
                      <a:pt x="11" y="4"/>
                      <a:pt x="9" y="0"/>
                    </a:cubicBezTo>
                    <a:cubicBezTo>
                      <a:pt x="12" y="0"/>
                      <a:pt x="15" y="4"/>
                      <a:pt x="15" y="7"/>
                    </a:cubicBezTo>
                    <a:cubicBezTo>
                      <a:pt x="15" y="11"/>
                      <a:pt x="12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5"/>
                      <a:pt x="2" y="3"/>
                      <a:pt x="3" y="1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5" name="Псковская обл.">
                <a:extLst>
                  <a:ext uri="{FF2B5EF4-FFF2-40B4-BE49-F238E27FC236}">
                    <a16:creationId xmlns:a16="http://schemas.microsoft.com/office/drawing/2014/main" id="{F276D6F3-B9BB-968B-FBA9-C0B98506A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4720" y="3158950"/>
                <a:ext cx="362679" cy="512402"/>
              </a:xfrm>
              <a:custGeom>
                <a:avLst/>
                <a:gdLst>
                  <a:gd name="T0" fmla="*/ 44 w 68"/>
                  <a:gd name="T1" fmla="*/ 77 h 108"/>
                  <a:gd name="T2" fmla="*/ 42 w 68"/>
                  <a:gd name="T3" fmla="*/ 83 h 108"/>
                  <a:gd name="T4" fmla="*/ 37 w 68"/>
                  <a:gd name="T5" fmla="*/ 86 h 108"/>
                  <a:gd name="T6" fmla="*/ 38 w 68"/>
                  <a:gd name="T7" fmla="*/ 93 h 108"/>
                  <a:gd name="T8" fmla="*/ 34 w 68"/>
                  <a:gd name="T9" fmla="*/ 100 h 108"/>
                  <a:gd name="T10" fmla="*/ 29 w 68"/>
                  <a:gd name="T11" fmla="*/ 102 h 108"/>
                  <a:gd name="T12" fmla="*/ 26 w 68"/>
                  <a:gd name="T13" fmla="*/ 108 h 108"/>
                  <a:gd name="T14" fmla="*/ 23 w 68"/>
                  <a:gd name="T15" fmla="*/ 102 h 108"/>
                  <a:gd name="T16" fmla="*/ 18 w 68"/>
                  <a:gd name="T17" fmla="*/ 102 h 108"/>
                  <a:gd name="T18" fmla="*/ 17 w 68"/>
                  <a:gd name="T19" fmla="*/ 95 h 108"/>
                  <a:gd name="T20" fmla="*/ 10 w 68"/>
                  <a:gd name="T21" fmla="*/ 85 h 108"/>
                  <a:gd name="T22" fmla="*/ 8 w 68"/>
                  <a:gd name="T23" fmla="*/ 79 h 108"/>
                  <a:gd name="T24" fmla="*/ 3 w 68"/>
                  <a:gd name="T25" fmla="*/ 69 h 108"/>
                  <a:gd name="T26" fmla="*/ 1 w 68"/>
                  <a:gd name="T27" fmla="*/ 60 h 108"/>
                  <a:gd name="T28" fmla="*/ 11 w 68"/>
                  <a:gd name="T29" fmla="*/ 49 h 108"/>
                  <a:gd name="T30" fmla="*/ 13 w 68"/>
                  <a:gd name="T31" fmla="*/ 37 h 108"/>
                  <a:gd name="T32" fmla="*/ 24 w 68"/>
                  <a:gd name="T33" fmla="*/ 34 h 108"/>
                  <a:gd name="T34" fmla="*/ 26 w 68"/>
                  <a:gd name="T35" fmla="*/ 21 h 108"/>
                  <a:gd name="T36" fmla="*/ 38 w 68"/>
                  <a:gd name="T37" fmla="*/ 20 h 108"/>
                  <a:gd name="T38" fmla="*/ 44 w 68"/>
                  <a:gd name="T39" fmla="*/ 11 h 108"/>
                  <a:gd name="T40" fmla="*/ 56 w 68"/>
                  <a:gd name="T41" fmla="*/ 1 h 108"/>
                  <a:gd name="T42" fmla="*/ 59 w 68"/>
                  <a:gd name="T43" fmla="*/ 0 h 108"/>
                  <a:gd name="T44" fmla="*/ 63 w 68"/>
                  <a:gd name="T45" fmla="*/ 4 h 108"/>
                  <a:gd name="T46" fmla="*/ 61 w 68"/>
                  <a:gd name="T47" fmla="*/ 8 h 108"/>
                  <a:gd name="T48" fmla="*/ 67 w 68"/>
                  <a:gd name="T49" fmla="*/ 15 h 108"/>
                  <a:gd name="T50" fmla="*/ 68 w 68"/>
                  <a:gd name="T51" fmla="*/ 23 h 108"/>
                  <a:gd name="T52" fmla="*/ 66 w 68"/>
                  <a:gd name="T53" fmla="*/ 29 h 108"/>
                  <a:gd name="T54" fmla="*/ 68 w 68"/>
                  <a:gd name="T55" fmla="*/ 36 h 108"/>
                  <a:gd name="T56" fmla="*/ 63 w 68"/>
                  <a:gd name="T57" fmla="*/ 38 h 108"/>
                  <a:gd name="T58" fmla="*/ 60 w 68"/>
                  <a:gd name="T59" fmla="*/ 41 h 108"/>
                  <a:gd name="T60" fmla="*/ 58 w 68"/>
                  <a:gd name="T61" fmla="*/ 46 h 108"/>
                  <a:gd name="T62" fmla="*/ 62 w 68"/>
                  <a:gd name="T63" fmla="*/ 53 h 108"/>
                  <a:gd name="T64" fmla="*/ 57 w 68"/>
                  <a:gd name="T65" fmla="*/ 59 h 108"/>
                  <a:gd name="T66" fmla="*/ 51 w 68"/>
                  <a:gd name="T67" fmla="*/ 63 h 108"/>
                  <a:gd name="T68" fmla="*/ 50 w 68"/>
                  <a:gd name="T69" fmla="*/ 69 h 108"/>
                  <a:gd name="T70" fmla="*/ 45 w 68"/>
                  <a:gd name="T71" fmla="*/ 70 h 108"/>
                  <a:gd name="T72" fmla="*/ 44 w 68"/>
                  <a:gd name="T73" fmla="*/ 7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108">
                    <a:moveTo>
                      <a:pt x="44" y="77"/>
                    </a:moveTo>
                    <a:cubicBezTo>
                      <a:pt x="42" y="83"/>
                      <a:pt x="42" y="83"/>
                      <a:pt x="42" y="83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18" y="102"/>
                      <a:pt x="18" y="102"/>
                      <a:pt x="18" y="102"/>
                    </a:cubicBezTo>
                    <a:cubicBezTo>
                      <a:pt x="18" y="101"/>
                      <a:pt x="17" y="98"/>
                      <a:pt x="17" y="95"/>
                    </a:cubicBezTo>
                    <a:cubicBezTo>
                      <a:pt x="17" y="88"/>
                      <a:pt x="15" y="86"/>
                      <a:pt x="10" y="85"/>
                    </a:cubicBezTo>
                    <a:cubicBezTo>
                      <a:pt x="6" y="84"/>
                      <a:pt x="5" y="82"/>
                      <a:pt x="8" y="79"/>
                    </a:cubicBezTo>
                    <a:cubicBezTo>
                      <a:pt x="12" y="75"/>
                      <a:pt x="6" y="72"/>
                      <a:pt x="3" y="69"/>
                    </a:cubicBezTo>
                    <a:cubicBezTo>
                      <a:pt x="1" y="66"/>
                      <a:pt x="2" y="62"/>
                      <a:pt x="1" y="60"/>
                    </a:cubicBezTo>
                    <a:cubicBezTo>
                      <a:pt x="0" y="57"/>
                      <a:pt x="7" y="53"/>
                      <a:pt x="11" y="49"/>
                    </a:cubicBezTo>
                    <a:cubicBezTo>
                      <a:pt x="14" y="44"/>
                      <a:pt x="12" y="40"/>
                      <a:pt x="13" y="37"/>
                    </a:cubicBezTo>
                    <a:cubicBezTo>
                      <a:pt x="14" y="35"/>
                      <a:pt x="22" y="36"/>
                      <a:pt x="24" y="34"/>
                    </a:cubicBezTo>
                    <a:cubicBezTo>
                      <a:pt x="25" y="32"/>
                      <a:pt x="26" y="21"/>
                      <a:pt x="26" y="21"/>
                    </a:cubicBezTo>
                    <a:cubicBezTo>
                      <a:pt x="26" y="21"/>
                      <a:pt x="34" y="20"/>
                      <a:pt x="38" y="20"/>
                    </a:cubicBezTo>
                    <a:cubicBezTo>
                      <a:pt x="42" y="19"/>
                      <a:pt x="43" y="16"/>
                      <a:pt x="44" y="11"/>
                    </a:cubicBezTo>
                    <a:cubicBezTo>
                      <a:pt x="44" y="6"/>
                      <a:pt x="50" y="2"/>
                      <a:pt x="56" y="1"/>
                    </a:cubicBezTo>
                    <a:cubicBezTo>
                      <a:pt x="57" y="1"/>
                      <a:pt x="58" y="0"/>
                      <a:pt x="59" y="0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57" y="59"/>
                      <a:pt x="57" y="59"/>
                      <a:pt x="57" y="59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45" y="70"/>
                      <a:pt x="45" y="70"/>
                      <a:pt x="45" y="70"/>
                    </a:cubicBezTo>
                    <a:lnTo>
                      <a:pt x="44" y="7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6" name="Новгородская обл.">
                <a:extLst>
                  <a:ext uri="{FF2B5EF4-FFF2-40B4-BE49-F238E27FC236}">
                    <a16:creationId xmlns:a16="http://schemas.microsoft.com/office/drawing/2014/main" id="{CA8248D4-CEE5-6CBA-BF02-6CF068784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695" y="3316086"/>
                <a:ext cx="505708" cy="341601"/>
              </a:xfrm>
              <a:custGeom>
                <a:avLst/>
                <a:gdLst>
                  <a:gd name="T0" fmla="*/ 193 w 198"/>
                  <a:gd name="T1" fmla="*/ 150 h 150"/>
                  <a:gd name="T2" fmla="*/ 164 w 198"/>
                  <a:gd name="T3" fmla="*/ 134 h 150"/>
                  <a:gd name="T4" fmla="*/ 164 w 198"/>
                  <a:gd name="T5" fmla="*/ 138 h 150"/>
                  <a:gd name="T6" fmla="*/ 158 w 198"/>
                  <a:gd name="T7" fmla="*/ 142 h 150"/>
                  <a:gd name="T8" fmla="*/ 148 w 198"/>
                  <a:gd name="T9" fmla="*/ 131 h 150"/>
                  <a:gd name="T10" fmla="*/ 137 w 198"/>
                  <a:gd name="T11" fmla="*/ 131 h 150"/>
                  <a:gd name="T12" fmla="*/ 131 w 198"/>
                  <a:gd name="T13" fmla="*/ 121 h 150"/>
                  <a:gd name="T14" fmla="*/ 129 w 198"/>
                  <a:gd name="T15" fmla="*/ 111 h 150"/>
                  <a:gd name="T16" fmla="*/ 114 w 198"/>
                  <a:gd name="T17" fmla="*/ 108 h 150"/>
                  <a:gd name="T18" fmla="*/ 106 w 198"/>
                  <a:gd name="T19" fmla="*/ 117 h 150"/>
                  <a:gd name="T20" fmla="*/ 93 w 198"/>
                  <a:gd name="T21" fmla="*/ 115 h 150"/>
                  <a:gd name="T22" fmla="*/ 85 w 198"/>
                  <a:gd name="T23" fmla="*/ 123 h 150"/>
                  <a:gd name="T24" fmla="*/ 79 w 198"/>
                  <a:gd name="T25" fmla="*/ 123 h 150"/>
                  <a:gd name="T26" fmla="*/ 68 w 198"/>
                  <a:gd name="T27" fmla="*/ 117 h 150"/>
                  <a:gd name="T28" fmla="*/ 52 w 198"/>
                  <a:gd name="T29" fmla="*/ 117 h 150"/>
                  <a:gd name="T30" fmla="*/ 50 w 198"/>
                  <a:gd name="T31" fmla="*/ 111 h 150"/>
                  <a:gd name="T32" fmla="*/ 37 w 198"/>
                  <a:gd name="T33" fmla="*/ 111 h 150"/>
                  <a:gd name="T34" fmla="*/ 31 w 198"/>
                  <a:gd name="T35" fmla="*/ 104 h 150"/>
                  <a:gd name="T36" fmla="*/ 10 w 198"/>
                  <a:gd name="T37" fmla="*/ 100 h 150"/>
                  <a:gd name="T38" fmla="*/ 0 w 198"/>
                  <a:gd name="T39" fmla="*/ 92 h 150"/>
                  <a:gd name="T40" fmla="*/ 2 w 198"/>
                  <a:gd name="T41" fmla="*/ 77 h 150"/>
                  <a:gd name="T42" fmla="*/ 12 w 198"/>
                  <a:gd name="T43" fmla="*/ 75 h 150"/>
                  <a:gd name="T44" fmla="*/ 14 w 198"/>
                  <a:gd name="T45" fmla="*/ 63 h 150"/>
                  <a:gd name="T46" fmla="*/ 27 w 198"/>
                  <a:gd name="T47" fmla="*/ 54 h 150"/>
                  <a:gd name="T48" fmla="*/ 37 w 198"/>
                  <a:gd name="T49" fmla="*/ 42 h 150"/>
                  <a:gd name="T50" fmla="*/ 29 w 198"/>
                  <a:gd name="T51" fmla="*/ 27 h 150"/>
                  <a:gd name="T52" fmla="*/ 33 w 198"/>
                  <a:gd name="T53" fmla="*/ 17 h 150"/>
                  <a:gd name="T54" fmla="*/ 39 w 198"/>
                  <a:gd name="T55" fmla="*/ 11 h 150"/>
                  <a:gd name="T56" fmla="*/ 50 w 198"/>
                  <a:gd name="T57" fmla="*/ 6 h 150"/>
                  <a:gd name="T58" fmla="*/ 50 w 198"/>
                  <a:gd name="T59" fmla="*/ 6 h 150"/>
                  <a:gd name="T60" fmla="*/ 60 w 198"/>
                  <a:gd name="T61" fmla="*/ 8 h 150"/>
                  <a:gd name="T62" fmla="*/ 73 w 198"/>
                  <a:gd name="T63" fmla="*/ 0 h 150"/>
                  <a:gd name="T64" fmla="*/ 75 w 198"/>
                  <a:gd name="T65" fmla="*/ 11 h 150"/>
                  <a:gd name="T66" fmla="*/ 98 w 198"/>
                  <a:gd name="T67" fmla="*/ 11 h 150"/>
                  <a:gd name="T68" fmla="*/ 110 w 198"/>
                  <a:gd name="T69" fmla="*/ 17 h 150"/>
                  <a:gd name="T70" fmla="*/ 118 w 198"/>
                  <a:gd name="T71" fmla="*/ 15 h 150"/>
                  <a:gd name="T72" fmla="*/ 127 w 198"/>
                  <a:gd name="T73" fmla="*/ 8 h 150"/>
                  <a:gd name="T74" fmla="*/ 143 w 198"/>
                  <a:gd name="T75" fmla="*/ 21 h 150"/>
                  <a:gd name="T76" fmla="*/ 139 w 198"/>
                  <a:gd name="T77" fmla="*/ 38 h 150"/>
                  <a:gd name="T78" fmla="*/ 145 w 198"/>
                  <a:gd name="T79" fmla="*/ 44 h 150"/>
                  <a:gd name="T80" fmla="*/ 150 w 198"/>
                  <a:gd name="T81" fmla="*/ 40 h 150"/>
                  <a:gd name="T82" fmla="*/ 164 w 198"/>
                  <a:gd name="T83" fmla="*/ 40 h 150"/>
                  <a:gd name="T84" fmla="*/ 162 w 198"/>
                  <a:gd name="T85" fmla="*/ 48 h 150"/>
                  <a:gd name="T86" fmla="*/ 173 w 198"/>
                  <a:gd name="T87" fmla="*/ 52 h 150"/>
                  <a:gd name="T88" fmla="*/ 164 w 198"/>
                  <a:gd name="T89" fmla="*/ 71 h 150"/>
                  <a:gd name="T90" fmla="*/ 181 w 198"/>
                  <a:gd name="T91" fmla="*/ 77 h 150"/>
                  <a:gd name="T92" fmla="*/ 185 w 198"/>
                  <a:gd name="T93" fmla="*/ 98 h 150"/>
                  <a:gd name="T94" fmla="*/ 177 w 198"/>
                  <a:gd name="T95" fmla="*/ 115 h 150"/>
                  <a:gd name="T96" fmla="*/ 191 w 198"/>
                  <a:gd name="T97" fmla="*/ 123 h 150"/>
                  <a:gd name="T98" fmla="*/ 198 w 198"/>
                  <a:gd name="T99" fmla="*/ 136 h 150"/>
                  <a:gd name="T100" fmla="*/ 193 w 198"/>
                  <a:gd name="T101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8" h="150">
                    <a:moveTo>
                      <a:pt x="193" y="150"/>
                    </a:moveTo>
                    <a:lnTo>
                      <a:pt x="164" y="134"/>
                    </a:lnTo>
                    <a:lnTo>
                      <a:pt x="164" y="138"/>
                    </a:lnTo>
                    <a:lnTo>
                      <a:pt x="158" y="142"/>
                    </a:lnTo>
                    <a:lnTo>
                      <a:pt x="148" y="131"/>
                    </a:lnTo>
                    <a:lnTo>
                      <a:pt x="137" y="131"/>
                    </a:lnTo>
                    <a:lnTo>
                      <a:pt x="131" y="121"/>
                    </a:lnTo>
                    <a:lnTo>
                      <a:pt x="129" y="111"/>
                    </a:lnTo>
                    <a:lnTo>
                      <a:pt x="114" y="108"/>
                    </a:lnTo>
                    <a:lnTo>
                      <a:pt x="106" y="117"/>
                    </a:lnTo>
                    <a:lnTo>
                      <a:pt x="93" y="115"/>
                    </a:lnTo>
                    <a:lnTo>
                      <a:pt x="85" y="123"/>
                    </a:lnTo>
                    <a:lnTo>
                      <a:pt x="79" y="123"/>
                    </a:lnTo>
                    <a:lnTo>
                      <a:pt x="68" y="117"/>
                    </a:lnTo>
                    <a:lnTo>
                      <a:pt x="52" y="117"/>
                    </a:lnTo>
                    <a:lnTo>
                      <a:pt x="50" y="111"/>
                    </a:lnTo>
                    <a:lnTo>
                      <a:pt x="37" y="111"/>
                    </a:lnTo>
                    <a:lnTo>
                      <a:pt x="31" y="104"/>
                    </a:lnTo>
                    <a:lnTo>
                      <a:pt x="10" y="100"/>
                    </a:lnTo>
                    <a:lnTo>
                      <a:pt x="0" y="92"/>
                    </a:lnTo>
                    <a:lnTo>
                      <a:pt x="2" y="77"/>
                    </a:lnTo>
                    <a:lnTo>
                      <a:pt x="12" y="75"/>
                    </a:lnTo>
                    <a:lnTo>
                      <a:pt x="14" y="63"/>
                    </a:lnTo>
                    <a:lnTo>
                      <a:pt x="27" y="54"/>
                    </a:lnTo>
                    <a:lnTo>
                      <a:pt x="37" y="42"/>
                    </a:lnTo>
                    <a:lnTo>
                      <a:pt x="29" y="27"/>
                    </a:lnTo>
                    <a:lnTo>
                      <a:pt x="33" y="17"/>
                    </a:lnTo>
                    <a:lnTo>
                      <a:pt x="39" y="11"/>
                    </a:lnTo>
                    <a:lnTo>
                      <a:pt x="50" y="6"/>
                    </a:lnTo>
                    <a:lnTo>
                      <a:pt x="50" y="6"/>
                    </a:lnTo>
                    <a:lnTo>
                      <a:pt x="60" y="8"/>
                    </a:lnTo>
                    <a:lnTo>
                      <a:pt x="73" y="0"/>
                    </a:lnTo>
                    <a:lnTo>
                      <a:pt x="75" y="11"/>
                    </a:lnTo>
                    <a:lnTo>
                      <a:pt x="98" y="11"/>
                    </a:lnTo>
                    <a:lnTo>
                      <a:pt x="110" y="17"/>
                    </a:lnTo>
                    <a:lnTo>
                      <a:pt x="118" y="15"/>
                    </a:lnTo>
                    <a:lnTo>
                      <a:pt x="127" y="8"/>
                    </a:lnTo>
                    <a:lnTo>
                      <a:pt x="143" y="21"/>
                    </a:lnTo>
                    <a:lnTo>
                      <a:pt x="139" y="38"/>
                    </a:lnTo>
                    <a:lnTo>
                      <a:pt x="145" y="44"/>
                    </a:lnTo>
                    <a:lnTo>
                      <a:pt x="150" y="40"/>
                    </a:lnTo>
                    <a:lnTo>
                      <a:pt x="164" y="40"/>
                    </a:lnTo>
                    <a:lnTo>
                      <a:pt x="162" y="48"/>
                    </a:lnTo>
                    <a:lnTo>
                      <a:pt x="173" y="52"/>
                    </a:lnTo>
                    <a:lnTo>
                      <a:pt x="164" y="71"/>
                    </a:lnTo>
                    <a:lnTo>
                      <a:pt x="181" y="77"/>
                    </a:lnTo>
                    <a:lnTo>
                      <a:pt x="185" y="98"/>
                    </a:lnTo>
                    <a:lnTo>
                      <a:pt x="177" y="115"/>
                    </a:lnTo>
                    <a:lnTo>
                      <a:pt x="191" y="123"/>
                    </a:lnTo>
                    <a:lnTo>
                      <a:pt x="198" y="136"/>
                    </a:lnTo>
                    <a:lnTo>
                      <a:pt x="193" y="15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7" name="Мурманская обл.">
                <a:extLst>
                  <a:ext uri="{FF2B5EF4-FFF2-40B4-BE49-F238E27FC236}">
                    <a16:creationId xmlns:a16="http://schemas.microsoft.com/office/drawing/2014/main" id="{ED35EA5A-022E-2A5F-1FF2-E99A84F61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070" y="2286728"/>
                <a:ext cx="643628" cy="721918"/>
              </a:xfrm>
              <a:custGeom>
                <a:avLst/>
                <a:gdLst>
                  <a:gd name="T0" fmla="*/ 0 w 121"/>
                  <a:gd name="T1" fmla="*/ 59 h 152"/>
                  <a:gd name="T2" fmla="*/ 6 w 121"/>
                  <a:gd name="T3" fmla="*/ 48 h 152"/>
                  <a:gd name="T4" fmla="*/ 25 w 121"/>
                  <a:gd name="T5" fmla="*/ 45 h 152"/>
                  <a:gd name="T6" fmla="*/ 31 w 121"/>
                  <a:gd name="T7" fmla="*/ 35 h 152"/>
                  <a:gd name="T8" fmla="*/ 34 w 121"/>
                  <a:gd name="T9" fmla="*/ 26 h 152"/>
                  <a:gd name="T10" fmla="*/ 37 w 121"/>
                  <a:gd name="T11" fmla="*/ 15 h 152"/>
                  <a:gd name="T12" fmla="*/ 49 w 121"/>
                  <a:gd name="T13" fmla="*/ 8 h 152"/>
                  <a:gd name="T14" fmla="*/ 56 w 121"/>
                  <a:gd name="T15" fmla="*/ 2 h 152"/>
                  <a:gd name="T16" fmla="*/ 62 w 121"/>
                  <a:gd name="T17" fmla="*/ 5 h 152"/>
                  <a:gd name="T18" fmla="*/ 72 w 121"/>
                  <a:gd name="T19" fmla="*/ 6 h 152"/>
                  <a:gd name="T20" fmla="*/ 80 w 121"/>
                  <a:gd name="T21" fmla="*/ 11 h 152"/>
                  <a:gd name="T22" fmla="*/ 86 w 121"/>
                  <a:gd name="T23" fmla="*/ 6 h 152"/>
                  <a:gd name="T24" fmla="*/ 90 w 121"/>
                  <a:gd name="T25" fmla="*/ 10 h 152"/>
                  <a:gd name="T26" fmla="*/ 98 w 121"/>
                  <a:gd name="T27" fmla="*/ 14 h 152"/>
                  <a:gd name="T28" fmla="*/ 98 w 121"/>
                  <a:gd name="T29" fmla="*/ 23 h 152"/>
                  <a:gd name="T30" fmla="*/ 91 w 121"/>
                  <a:gd name="T31" fmla="*/ 22 h 152"/>
                  <a:gd name="T32" fmla="*/ 95 w 121"/>
                  <a:gd name="T33" fmla="*/ 33 h 152"/>
                  <a:gd name="T34" fmla="*/ 105 w 121"/>
                  <a:gd name="T35" fmla="*/ 49 h 152"/>
                  <a:gd name="T36" fmla="*/ 113 w 121"/>
                  <a:gd name="T37" fmla="*/ 65 h 152"/>
                  <a:gd name="T38" fmla="*/ 114 w 121"/>
                  <a:gd name="T39" fmla="*/ 92 h 152"/>
                  <a:gd name="T40" fmla="*/ 118 w 121"/>
                  <a:gd name="T41" fmla="*/ 112 h 152"/>
                  <a:gd name="T42" fmla="*/ 120 w 121"/>
                  <a:gd name="T43" fmla="*/ 128 h 152"/>
                  <a:gd name="T44" fmla="*/ 113 w 121"/>
                  <a:gd name="T45" fmla="*/ 144 h 152"/>
                  <a:gd name="T46" fmla="*/ 82 w 121"/>
                  <a:gd name="T47" fmla="*/ 152 h 152"/>
                  <a:gd name="T48" fmla="*/ 65 w 121"/>
                  <a:gd name="T49" fmla="*/ 144 h 152"/>
                  <a:gd name="T50" fmla="*/ 56 w 121"/>
                  <a:gd name="T51" fmla="*/ 124 h 152"/>
                  <a:gd name="T52" fmla="*/ 46 w 121"/>
                  <a:gd name="T53" fmla="*/ 109 h 152"/>
                  <a:gd name="T54" fmla="*/ 39 w 121"/>
                  <a:gd name="T55" fmla="*/ 91 h 152"/>
                  <a:gd name="T56" fmla="*/ 37 w 121"/>
                  <a:gd name="T57" fmla="*/ 78 h 152"/>
                  <a:gd name="T58" fmla="*/ 34 w 121"/>
                  <a:gd name="T59" fmla="*/ 74 h 152"/>
                  <a:gd name="T60" fmla="*/ 32 w 121"/>
                  <a:gd name="T61" fmla="*/ 91 h 152"/>
                  <a:gd name="T62" fmla="*/ 32 w 121"/>
                  <a:gd name="T63" fmla="*/ 93 h 152"/>
                  <a:gd name="T64" fmla="*/ 17 w 121"/>
                  <a:gd name="T65" fmla="*/ 87 h 152"/>
                  <a:gd name="T66" fmla="*/ 13 w 121"/>
                  <a:gd name="T67" fmla="*/ 82 h 152"/>
                  <a:gd name="T68" fmla="*/ 15 w 121"/>
                  <a:gd name="T69" fmla="*/ 71 h 152"/>
                  <a:gd name="T70" fmla="*/ 0 w 121"/>
                  <a:gd name="T71" fmla="*/ 5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1" h="152">
                    <a:moveTo>
                      <a:pt x="0" y="59"/>
                    </a:moveTo>
                    <a:cubicBezTo>
                      <a:pt x="3" y="54"/>
                      <a:pt x="5" y="50"/>
                      <a:pt x="6" y="48"/>
                    </a:cubicBezTo>
                    <a:cubicBezTo>
                      <a:pt x="9" y="43"/>
                      <a:pt x="18" y="45"/>
                      <a:pt x="25" y="45"/>
                    </a:cubicBezTo>
                    <a:cubicBezTo>
                      <a:pt x="33" y="45"/>
                      <a:pt x="31" y="39"/>
                      <a:pt x="31" y="35"/>
                    </a:cubicBezTo>
                    <a:cubicBezTo>
                      <a:pt x="31" y="32"/>
                      <a:pt x="36" y="29"/>
                      <a:pt x="34" y="26"/>
                    </a:cubicBezTo>
                    <a:cubicBezTo>
                      <a:pt x="32" y="22"/>
                      <a:pt x="34" y="17"/>
                      <a:pt x="37" y="15"/>
                    </a:cubicBezTo>
                    <a:cubicBezTo>
                      <a:pt x="40" y="13"/>
                      <a:pt x="43" y="8"/>
                      <a:pt x="49" y="8"/>
                    </a:cubicBezTo>
                    <a:cubicBezTo>
                      <a:pt x="54" y="7"/>
                      <a:pt x="53" y="5"/>
                      <a:pt x="56" y="2"/>
                    </a:cubicBezTo>
                    <a:cubicBezTo>
                      <a:pt x="60" y="0"/>
                      <a:pt x="62" y="5"/>
                      <a:pt x="62" y="5"/>
                    </a:cubicBezTo>
                    <a:cubicBezTo>
                      <a:pt x="62" y="5"/>
                      <a:pt x="68" y="10"/>
                      <a:pt x="72" y="6"/>
                    </a:cubicBezTo>
                    <a:cubicBezTo>
                      <a:pt x="75" y="3"/>
                      <a:pt x="77" y="11"/>
                      <a:pt x="80" y="11"/>
                    </a:cubicBezTo>
                    <a:cubicBezTo>
                      <a:pt x="82" y="11"/>
                      <a:pt x="85" y="8"/>
                      <a:pt x="86" y="6"/>
                    </a:cubicBezTo>
                    <a:cubicBezTo>
                      <a:pt x="88" y="9"/>
                      <a:pt x="85" y="11"/>
                      <a:pt x="90" y="10"/>
                    </a:cubicBezTo>
                    <a:cubicBezTo>
                      <a:pt x="95" y="10"/>
                      <a:pt x="97" y="10"/>
                      <a:pt x="98" y="14"/>
                    </a:cubicBezTo>
                    <a:cubicBezTo>
                      <a:pt x="100" y="17"/>
                      <a:pt x="101" y="24"/>
                      <a:pt x="98" y="23"/>
                    </a:cubicBezTo>
                    <a:cubicBezTo>
                      <a:pt x="95" y="22"/>
                      <a:pt x="93" y="21"/>
                      <a:pt x="91" y="22"/>
                    </a:cubicBezTo>
                    <a:cubicBezTo>
                      <a:pt x="89" y="24"/>
                      <a:pt x="93" y="29"/>
                      <a:pt x="95" y="33"/>
                    </a:cubicBezTo>
                    <a:cubicBezTo>
                      <a:pt x="98" y="37"/>
                      <a:pt x="99" y="45"/>
                      <a:pt x="105" y="49"/>
                    </a:cubicBezTo>
                    <a:cubicBezTo>
                      <a:pt x="111" y="53"/>
                      <a:pt x="113" y="61"/>
                      <a:pt x="113" y="65"/>
                    </a:cubicBezTo>
                    <a:cubicBezTo>
                      <a:pt x="112" y="70"/>
                      <a:pt x="113" y="86"/>
                      <a:pt x="114" y="92"/>
                    </a:cubicBezTo>
                    <a:cubicBezTo>
                      <a:pt x="114" y="98"/>
                      <a:pt x="114" y="104"/>
                      <a:pt x="118" y="112"/>
                    </a:cubicBezTo>
                    <a:cubicBezTo>
                      <a:pt x="121" y="120"/>
                      <a:pt x="121" y="125"/>
                      <a:pt x="120" y="128"/>
                    </a:cubicBezTo>
                    <a:cubicBezTo>
                      <a:pt x="119" y="131"/>
                      <a:pt x="115" y="140"/>
                      <a:pt x="113" y="144"/>
                    </a:cubicBezTo>
                    <a:cubicBezTo>
                      <a:pt x="111" y="149"/>
                      <a:pt x="89" y="152"/>
                      <a:pt x="82" y="152"/>
                    </a:cubicBezTo>
                    <a:cubicBezTo>
                      <a:pt x="75" y="152"/>
                      <a:pt x="69" y="148"/>
                      <a:pt x="65" y="144"/>
                    </a:cubicBezTo>
                    <a:cubicBezTo>
                      <a:pt x="61" y="139"/>
                      <a:pt x="60" y="129"/>
                      <a:pt x="56" y="124"/>
                    </a:cubicBezTo>
                    <a:cubicBezTo>
                      <a:pt x="52" y="118"/>
                      <a:pt x="45" y="115"/>
                      <a:pt x="46" y="109"/>
                    </a:cubicBezTo>
                    <a:cubicBezTo>
                      <a:pt x="46" y="103"/>
                      <a:pt x="41" y="96"/>
                      <a:pt x="39" y="91"/>
                    </a:cubicBezTo>
                    <a:cubicBezTo>
                      <a:pt x="37" y="87"/>
                      <a:pt x="38" y="82"/>
                      <a:pt x="37" y="78"/>
                    </a:cubicBezTo>
                    <a:cubicBezTo>
                      <a:pt x="36" y="74"/>
                      <a:pt x="35" y="69"/>
                      <a:pt x="34" y="74"/>
                    </a:cubicBezTo>
                    <a:cubicBezTo>
                      <a:pt x="32" y="78"/>
                      <a:pt x="34" y="85"/>
                      <a:pt x="32" y="91"/>
                    </a:cubicBezTo>
                    <a:cubicBezTo>
                      <a:pt x="32" y="92"/>
                      <a:pt x="32" y="92"/>
                      <a:pt x="32" y="93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15" y="71"/>
                      <a:pt x="15" y="71"/>
                      <a:pt x="15" y="71"/>
                    </a:cubicBezTo>
                    <a:lnTo>
                      <a:pt x="0" y="5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8" name="Ленинградская обл.">
                <a:extLst>
                  <a:ext uri="{FF2B5EF4-FFF2-40B4-BE49-F238E27FC236}">
                    <a16:creationId xmlns:a16="http://schemas.microsoft.com/office/drawing/2014/main" id="{35DF4DF1-CAB8-1AED-D03C-5896A13EF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872" y="3031419"/>
                <a:ext cx="531248" cy="498738"/>
              </a:xfrm>
              <a:custGeom>
                <a:avLst/>
                <a:gdLst>
                  <a:gd name="T0" fmla="*/ 16 w 100"/>
                  <a:gd name="T1" fmla="*/ 18 h 105"/>
                  <a:gd name="T2" fmla="*/ 20 w 100"/>
                  <a:gd name="T3" fmla="*/ 15 h 105"/>
                  <a:gd name="T4" fmla="*/ 30 w 100"/>
                  <a:gd name="T5" fmla="*/ 19 h 105"/>
                  <a:gd name="T6" fmla="*/ 37 w 100"/>
                  <a:gd name="T7" fmla="*/ 23 h 105"/>
                  <a:gd name="T8" fmla="*/ 40 w 100"/>
                  <a:gd name="T9" fmla="*/ 26 h 105"/>
                  <a:gd name="T10" fmla="*/ 37 w 100"/>
                  <a:gd name="T11" fmla="*/ 32 h 105"/>
                  <a:gd name="T12" fmla="*/ 45 w 100"/>
                  <a:gd name="T13" fmla="*/ 40 h 105"/>
                  <a:gd name="T14" fmla="*/ 52 w 100"/>
                  <a:gd name="T15" fmla="*/ 32 h 105"/>
                  <a:gd name="T16" fmla="*/ 46 w 100"/>
                  <a:gd name="T17" fmla="*/ 25 h 105"/>
                  <a:gd name="T18" fmla="*/ 45 w 100"/>
                  <a:gd name="T19" fmla="*/ 23 h 105"/>
                  <a:gd name="T20" fmla="*/ 40 w 100"/>
                  <a:gd name="T21" fmla="*/ 14 h 105"/>
                  <a:gd name="T22" fmla="*/ 39 w 100"/>
                  <a:gd name="T23" fmla="*/ 3 h 105"/>
                  <a:gd name="T24" fmla="*/ 35 w 100"/>
                  <a:gd name="T25" fmla="*/ 0 h 105"/>
                  <a:gd name="T26" fmla="*/ 67 w 100"/>
                  <a:gd name="T27" fmla="*/ 0 h 105"/>
                  <a:gd name="T28" fmla="*/ 68 w 100"/>
                  <a:gd name="T29" fmla="*/ 0 h 105"/>
                  <a:gd name="T30" fmla="*/ 68 w 100"/>
                  <a:gd name="T31" fmla="*/ 13 h 105"/>
                  <a:gd name="T32" fmla="*/ 83 w 100"/>
                  <a:gd name="T33" fmla="*/ 58 h 105"/>
                  <a:gd name="T34" fmla="*/ 92 w 100"/>
                  <a:gd name="T35" fmla="*/ 62 h 105"/>
                  <a:gd name="T36" fmla="*/ 100 w 100"/>
                  <a:gd name="T37" fmla="*/ 85 h 105"/>
                  <a:gd name="T38" fmla="*/ 90 w 100"/>
                  <a:gd name="T39" fmla="*/ 103 h 105"/>
                  <a:gd name="T40" fmla="*/ 79 w 100"/>
                  <a:gd name="T41" fmla="*/ 105 h 105"/>
                  <a:gd name="T42" fmla="*/ 74 w 100"/>
                  <a:gd name="T43" fmla="*/ 105 h 105"/>
                  <a:gd name="T44" fmla="*/ 72 w 100"/>
                  <a:gd name="T45" fmla="*/ 97 h 105"/>
                  <a:gd name="T46" fmla="*/ 64 w 100"/>
                  <a:gd name="T47" fmla="*/ 94 h 105"/>
                  <a:gd name="T48" fmla="*/ 68 w 100"/>
                  <a:gd name="T49" fmla="*/ 85 h 105"/>
                  <a:gd name="T50" fmla="*/ 63 w 100"/>
                  <a:gd name="T51" fmla="*/ 83 h 105"/>
                  <a:gd name="T52" fmla="*/ 64 w 100"/>
                  <a:gd name="T53" fmla="*/ 79 h 105"/>
                  <a:gd name="T54" fmla="*/ 57 w 100"/>
                  <a:gd name="T55" fmla="*/ 79 h 105"/>
                  <a:gd name="T56" fmla="*/ 55 w 100"/>
                  <a:gd name="T57" fmla="*/ 81 h 105"/>
                  <a:gd name="T58" fmla="*/ 52 w 100"/>
                  <a:gd name="T59" fmla="*/ 78 h 105"/>
                  <a:gd name="T60" fmla="*/ 54 w 100"/>
                  <a:gd name="T61" fmla="*/ 70 h 105"/>
                  <a:gd name="T62" fmla="*/ 46 w 100"/>
                  <a:gd name="T63" fmla="*/ 64 h 105"/>
                  <a:gd name="T64" fmla="*/ 42 w 100"/>
                  <a:gd name="T65" fmla="*/ 67 h 105"/>
                  <a:gd name="T66" fmla="*/ 38 w 100"/>
                  <a:gd name="T67" fmla="*/ 68 h 105"/>
                  <a:gd name="T68" fmla="*/ 32 w 100"/>
                  <a:gd name="T69" fmla="*/ 65 h 105"/>
                  <a:gd name="T70" fmla="*/ 21 w 100"/>
                  <a:gd name="T71" fmla="*/ 65 h 105"/>
                  <a:gd name="T72" fmla="*/ 20 w 100"/>
                  <a:gd name="T73" fmla="*/ 60 h 105"/>
                  <a:gd name="T74" fmla="*/ 14 w 100"/>
                  <a:gd name="T75" fmla="*/ 64 h 105"/>
                  <a:gd name="T76" fmla="*/ 9 w 100"/>
                  <a:gd name="T77" fmla="*/ 63 h 105"/>
                  <a:gd name="T78" fmla="*/ 9 w 100"/>
                  <a:gd name="T79" fmla="*/ 63 h 105"/>
                  <a:gd name="T80" fmla="*/ 7 w 100"/>
                  <a:gd name="T81" fmla="*/ 56 h 105"/>
                  <a:gd name="T82" fmla="*/ 9 w 100"/>
                  <a:gd name="T83" fmla="*/ 50 h 105"/>
                  <a:gd name="T84" fmla="*/ 8 w 100"/>
                  <a:gd name="T85" fmla="*/ 42 h 105"/>
                  <a:gd name="T86" fmla="*/ 2 w 100"/>
                  <a:gd name="T87" fmla="*/ 35 h 105"/>
                  <a:gd name="T88" fmla="*/ 4 w 100"/>
                  <a:gd name="T89" fmla="*/ 31 h 105"/>
                  <a:gd name="T90" fmla="*/ 0 w 100"/>
                  <a:gd name="T91" fmla="*/ 27 h 105"/>
                  <a:gd name="T92" fmla="*/ 16 w 100"/>
                  <a:gd name="T93" fmla="*/ 26 h 105"/>
                  <a:gd name="T94" fmla="*/ 16 w 100"/>
                  <a:gd name="T95" fmla="*/ 1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0" h="105">
                    <a:moveTo>
                      <a:pt x="16" y="18"/>
                    </a:moveTo>
                    <a:cubicBezTo>
                      <a:pt x="18" y="18"/>
                      <a:pt x="19" y="16"/>
                      <a:pt x="20" y="15"/>
                    </a:cubicBezTo>
                    <a:cubicBezTo>
                      <a:pt x="22" y="11"/>
                      <a:pt x="29" y="16"/>
                      <a:pt x="30" y="19"/>
                    </a:cubicBezTo>
                    <a:cubicBezTo>
                      <a:pt x="32" y="23"/>
                      <a:pt x="35" y="22"/>
                      <a:pt x="37" y="23"/>
                    </a:cubicBezTo>
                    <a:cubicBezTo>
                      <a:pt x="38" y="23"/>
                      <a:pt x="39" y="25"/>
                      <a:pt x="40" y="26"/>
                    </a:cubicBezTo>
                    <a:cubicBezTo>
                      <a:pt x="39" y="28"/>
                      <a:pt x="37" y="30"/>
                      <a:pt x="37" y="32"/>
                    </a:cubicBezTo>
                    <a:cubicBezTo>
                      <a:pt x="37" y="36"/>
                      <a:pt x="41" y="40"/>
                      <a:pt x="45" y="40"/>
                    </a:cubicBezTo>
                    <a:cubicBezTo>
                      <a:pt x="49" y="40"/>
                      <a:pt x="52" y="36"/>
                      <a:pt x="52" y="32"/>
                    </a:cubicBezTo>
                    <a:cubicBezTo>
                      <a:pt x="52" y="29"/>
                      <a:pt x="49" y="25"/>
                      <a:pt x="46" y="25"/>
                    </a:cubicBezTo>
                    <a:cubicBezTo>
                      <a:pt x="45" y="24"/>
                      <a:pt x="45" y="24"/>
                      <a:pt x="45" y="23"/>
                    </a:cubicBezTo>
                    <a:cubicBezTo>
                      <a:pt x="40" y="19"/>
                      <a:pt x="39" y="17"/>
                      <a:pt x="40" y="14"/>
                    </a:cubicBezTo>
                    <a:cubicBezTo>
                      <a:pt x="41" y="10"/>
                      <a:pt x="48" y="9"/>
                      <a:pt x="39" y="3"/>
                    </a:cubicBezTo>
                    <a:cubicBezTo>
                      <a:pt x="37" y="2"/>
                      <a:pt x="36" y="1"/>
                      <a:pt x="35" y="0"/>
                    </a:cubicBezTo>
                    <a:cubicBezTo>
                      <a:pt x="46" y="0"/>
                      <a:pt x="60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2" y="62"/>
                      <a:pt x="92" y="62"/>
                      <a:pt x="92" y="62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90" y="103"/>
                      <a:pt x="90" y="103"/>
                      <a:pt x="90" y="103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" y="27"/>
                      <a:pt x="13" y="27"/>
                      <a:pt x="16" y="26"/>
                    </a:cubicBezTo>
                    <a:cubicBezTo>
                      <a:pt x="17" y="25"/>
                      <a:pt x="17" y="22"/>
                      <a:pt x="16" y="18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49" name="Калининградская обл.">
                <a:extLst>
                  <a:ext uri="{FF2B5EF4-FFF2-40B4-BE49-F238E27FC236}">
                    <a16:creationId xmlns:a16="http://schemas.microsoft.com/office/drawing/2014/main" id="{63C670F1-6854-C58A-F53E-0BF2FEB72725}"/>
                  </a:ext>
                </a:extLst>
              </p:cNvPr>
              <p:cNvSpPr/>
              <p:nvPr/>
            </p:nvSpPr>
            <p:spPr>
              <a:xfrm>
                <a:off x="823518" y="2996713"/>
                <a:ext cx="199088" cy="238726"/>
              </a:xfrm>
              <a:custGeom>
                <a:avLst/>
                <a:gdLst>
                  <a:gd name="connsiteX0" fmla="*/ 102918 w 495348"/>
                  <a:gd name="connsiteY0" fmla="*/ 5220 h 574304"/>
                  <a:gd name="connsiteX1" fmla="*/ 83868 w 495348"/>
                  <a:gd name="connsiteY1" fmla="*/ 12840 h 574304"/>
                  <a:gd name="connsiteX2" fmla="*/ 72438 w 495348"/>
                  <a:gd name="connsiteY2" fmla="*/ 24270 h 574304"/>
                  <a:gd name="connsiteX3" fmla="*/ 41958 w 495348"/>
                  <a:gd name="connsiteY3" fmla="*/ 43320 h 574304"/>
                  <a:gd name="connsiteX4" fmla="*/ 38148 w 495348"/>
                  <a:gd name="connsiteY4" fmla="*/ 58560 h 574304"/>
                  <a:gd name="connsiteX5" fmla="*/ 15288 w 495348"/>
                  <a:gd name="connsiteY5" fmla="*/ 89040 h 574304"/>
                  <a:gd name="connsiteX6" fmla="*/ 11478 w 495348"/>
                  <a:gd name="connsiteY6" fmla="*/ 100470 h 574304"/>
                  <a:gd name="connsiteX7" fmla="*/ 48 w 495348"/>
                  <a:gd name="connsiteY7" fmla="*/ 115710 h 574304"/>
                  <a:gd name="connsiteX8" fmla="*/ 7668 w 495348"/>
                  <a:gd name="connsiteY8" fmla="*/ 127140 h 574304"/>
                  <a:gd name="connsiteX9" fmla="*/ 22908 w 495348"/>
                  <a:gd name="connsiteY9" fmla="*/ 153810 h 574304"/>
                  <a:gd name="connsiteX10" fmla="*/ 26718 w 495348"/>
                  <a:gd name="connsiteY10" fmla="*/ 180480 h 574304"/>
                  <a:gd name="connsiteX11" fmla="*/ 30528 w 495348"/>
                  <a:gd name="connsiteY11" fmla="*/ 191910 h 574304"/>
                  <a:gd name="connsiteX12" fmla="*/ 34338 w 495348"/>
                  <a:gd name="connsiteY12" fmla="*/ 207150 h 574304"/>
                  <a:gd name="connsiteX13" fmla="*/ 41958 w 495348"/>
                  <a:gd name="connsiteY13" fmla="*/ 230010 h 574304"/>
                  <a:gd name="connsiteX14" fmla="*/ 61008 w 495348"/>
                  <a:gd name="connsiteY14" fmla="*/ 268110 h 574304"/>
                  <a:gd name="connsiteX15" fmla="*/ 72438 w 495348"/>
                  <a:gd name="connsiteY15" fmla="*/ 287160 h 574304"/>
                  <a:gd name="connsiteX16" fmla="*/ 80058 w 495348"/>
                  <a:gd name="connsiteY16" fmla="*/ 302400 h 574304"/>
                  <a:gd name="connsiteX17" fmla="*/ 99108 w 495348"/>
                  <a:gd name="connsiteY17" fmla="*/ 329070 h 574304"/>
                  <a:gd name="connsiteX18" fmla="*/ 106728 w 495348"/>
                  <a:gd name="connsiteY18" fmla="*/ 340500 h 574304"/>
                  <a:gd name="connsiteX19" fmla="*/ 121968 w 495348"/>
                  <a:gd name="connsiteY19" fmla="*/ 386220 h 574304"/>
                  <a:gd name="connsiteX20" fmla="*/ 179118 w 495348"/>
                  <a:gd name="connsiteY20" fmla="*/ 435750 h 574304"/>
                  <a:gd name="connsiteX21" fmla="*/ 190548 w 495348"/>
                  <a:gd name="connsiteY21" fmla="*/ 443370 h 574304"/>
                  <a:gd name="connsiteX22" fmla="*/ 205788 w 495348"/>
                  <a:gd name="connsiteY22" fmla="*/ 458610 h 574304"/>
                  <a:gd name="connsiteX23" fmla="*/ 236268 w 495348"/>
                  <a:gd name="connsiteY23" fmla="*/ 477660 h 574304"/>
                  <a:gd name="connsiteX24" fmla="*/ 297228 w 495348"/>
                  <a:gd name="connsiteY24" fmla="*/ 531000 h 574304"/>
                  <a:gd name="connsiteX25" fmla="*/ 320088 w 495348"/>
                  <a:gd name="connsiteY25" fmla="*/ 542430 h 574304"/>
                  <a:gd name="connsiteX26" fmla="*/ 331518 w 495348"/>
                  <a:gd name="connsiteY26" fmla="*/ 553860 h 574304"/>
                  <a:gd name="connsiteX27" fmla="*/ 342948 w 495348"/>
                  <a:gd name="connsiteY27" fmla="*/ 561480 h 574304"/>
                  <a:gd name="connsiteX28" fmla="*/ 350568 w 495348"/>
                  <a:gd name="connsiteY28" fmla="*/ 572910 h 574304"/>
                  <a:gd name="connsiteX29" fmla="*/ 445818 w 495348"/>
                  <a:gd name="connsiteY29" fmla="*/ 565290 h 574304"/>
                  <a:gd name="connsiteX30" fmla="*/ 461058 w 495348"/>
                  <a:gd name="connsiteY30" fmla="*/ 553860 h 574304"/>
                  <a:gd name="connsiteX31" fmla="*/ 472488 w 495348"/>
                  <a:gd name="connsiteY31" fmla="*/ 519570 h 574304"/>
                  <a:gd name="connsiteX32" fmla="*/ 480108 w 495348"/>
                  <a:gd name="connsiteY32" fmla="*/ 504330 h 574304"/>
                  <a:gd name="connsiteX33" fmla="*/ 487728 w 495348"/>
                  <a:gd name="connsiteY33" fmla="*/ 477660 h 574304"/>
                  <a:gd name="connsiteX34" fmla="*/ 491538 w 495348"/>
                  <a:gd name="connsiteY34" fmla="*/ 447180 h 574304"/>
                  <a:gd name="connsiteX35" fmla="*/ 495348 w 495348"/>
                  <a:gd name="connsiteY35" fmla="*/ 435750 h 574304"/>
                  <a:gd name="connsiteX36" fmla="*/ 480108 w 495348"/>
                  <a:gd name="connsiteY36" fmla="*/ 401460 h 574304"/>
                  <a:gd name="connsiteX37" fmla="*/ 472488 w 495348"/>
                  <a:gd name="connsiteY37" fmla="*/ 386220 h 574304"/>
                  <a:gd name="connsiteX38" fmla="*/ 453438 w 495348"/>
                  <a:gd name="connsiteY38" fmla="*/ 378600 h 574304"/>
                  <a:gd name="connsiteX39" fmla="*/ 442008 w 495348"/>
                  <a:gd name="connsiteY39" fmla="*/ 367170 h 574304"/>
                  <a:gd name="connsiteX40" fmla="*/ 415338 w 495348"/>
                  <a:gd name="connsiteY40" fmla="*/ 359550 h 574304"/>
                  <a:gd name="connsiteX41" fmla="*/ 365808 w 495348"/>
                  <a:gd name="connsiteY41" fmla="*/ 332880 h 574304"/>
                  <a:gd name="connsiteX42" fmla="*/ 365808 w 495348"/>
                  <a:gd name="connsiteY42" fmla="*/ 245250 h 574304"/>
                  <a:gd name="connsiteX43" fmla="*/ 327708 w 495348"/>
                  <a:gd name="connsiteY43" fmla="*/ 241440 h 574304"/>
                  <a:gd name="connsiteX44" fmla="*/ 304848 w 495348"/>
                  <a:gd name="connsiteY44" fmla="*/ 230010 h 574304"/>
                  <a:gd name="connsiteX45" fmla="*/ 293418 w 495348"/>
                  <a:gd name="connsiteY45" fmla="*/ 226200 h 574304"/>
                  <a:gd name="connsiteX46" fmla="*/ 278178 w 495348"/>
                  <a:gd name="connsiteY46" fmla="*/ 218580 h 574304"/>
                  <a:gd name="connsiteX47" fmla="*/ 270558 w 495348"/>
                  <a:gd name="connsiteY47" fmla="*/ 207150 h 574304"/>
                  <a:gd name="connsiteX48" fmla="*/ 262938 w 495348"/>
                  <a:gd name="connsiteY48" fmla="*/ 188100 h 574304"/>
                  <a:gd name="connsiteX49" fmla="*/ 251508 w 495348"/>
                  <a:gd name="connsiteY49" fmla="*/ 176670 h 574304"/>
                  <a:gd name="connsiteX50" fmla="*/ 243888 w 495348"/>
                  <a:gd name="connsiteY50" fmla="*/ 130950 h 574304"/>
                  <a:gd name="connsiteX51" fmla="*/ 236268 w 495348"/>
                  <a:gd name="connsiteY51" fmla="*/ 108090 h 574304"/>
                  <a:gd name="connsiteX52" fmla="*/ 224838 w 495348"/>
                  <a:gd name="connsiteY52" fmla="*/ 92850 h 574304"/>
                  <a:gd name="connsiteX53" fmla="*/ 221028 w 495348"/>
                  <a:gd name="connsiteY53" fmla="*/ 73800 h 574304"/>
                  <a:gd name="connsiteX54" fmla="*/ 209598 w 495348"/>
                  <a:gd name="connsiteY54" fmla="*/ 54750 h 574304"/>
                  <a:gd name="connsiteX55" fmla="*/ 163878 w 495348"/>
                  <a:gd name="connsiteY55" fmla="*/ 16650 h 574304"/>
                  <a:gd name="connsiteX56" fmla="*/ 144828 w 495348"/>
                  <a:gd name="connsiteY56" fmla="*/ 9030 h 574304"/>
                  <a:gd name="connsiteX57" fmla="*/ 133398 w 495348"/>
                  <a:gd name="connsiteY57" fmla="*/ 1410 h 574304"/>
                  <a:gd name="connsiteX58" fmla="*/ 102918 w 495348"/>
                  <a:gd name="connsiteY58" fmla="*/ 5220 h 574304"/>
                  <a:gd name="connsiteX0" fmla="*/ 102918 w 495348"/>
                  <a:gd name="connsiteY0" fmla="*/ 5220 h 594260"/>
                  <a:gd name="connsiteX1" fmla="*/ 83868 w 495348"/>
                  <a:gd name="connsiteY1" fmla="*/ 12840 h 594260"/>
                  <a:gd name="connsiteX2" fmla="*/ 72438 w 495348"/>
                  <a:gd name="connsiteY2" fmla="*/ 24270 h 594260"/>
                  <a:gd name="connsiteX3" fmla="*/ 41958 w 495348"/>
                  <a:gd name="connsiteY3" fmla="*/ 43320 h 594260"/>
                  <a:gd name="connsiteX4" fmla="*/ 38148 w 495348"/>
                  <a:gd name="connsiteY4" fmla="*/ 58560 h 594260"/>
                  <a:gd name="connsiteX5" fmla="*/ 15288 w 495348"/>
                  <a:gd name="connsiteY5" fmla="*/ 89040 h 594260"/>
                  <a:gd name="connsiteX6" fmla="*/ 11478 w 495348"/>
                  <a:gd name="connsiteY6" fmla="*/ 100470 h 594260"/>
                  <a:gd name="connsiteX7" fmla="*/ 48 w 495348"/>
                  <a:gd name="connsiteY7" fmla="*/ 115710 h 594260"/>
                  <a:gd name="connsiteX8" fmla="*/ 7668 w 495348"/>
                  <a:gd name="connsiteY8" fmla="*/ 127140 h 594260"/>
                  <a:gd name="connsiteX9" fmla="*/ 22908 w 495348"/>
                  <a:gd name="connsiteY9" fmla="*/ 153810 h 594260"/>
                  <a:gd name="connsiteX10" fmla="*/ 26718 w 495348"/>
                  <a:gd name="connsiteY10" fmla="*/ 180480 h 594260"/>
                  <a:gd name="connsiteX11" fmla="*/ 30528 w 495348"/>
                  <a:gd name="connsiteY11" fmla="*/ 191910 h 594260"/>
                  <a:gd name="connsiteX12" fmla="*/ 34338 w 495348"/>
                  <a:gd name="connsiteY12" fmla="*/ 207150 h 594260"/>
                  <a:gd name="connsiteX13" fmla="*/ 41958 w 495348"/>
                  <a:gd name="connsiteY13" fmla="*/ 230010 h 594260"/>
                  <a:gd name="connsiteX14" fmla="*/ 61008 w 495348"/>
                  <a:gd name="connsiteY14" fmla="*/ 268110 h 594260"/>
                  <a:gd name="connsiteX15" fmla="*/ 72438 w 495348"/>
                  <a:gd name="connsiteY15" fmla="*/ 287160 h 594260"/>
                  <a:gd name="connsiteX16" fmla="*/ 80058 w 495348"/>
                  <a:gd name="connsiteY16" fmla="*/ 302400 h 594260"/>
                  <a:gd name="connsiteX17" fmla="*/ 99108 w 495348"/>
                  <a:gd name="connsiteY17" fmla="*/ 329070 h 594260"/>
                  <a:gd name="connsiteX18" fmla="*/ 106728 w 495348"/>
                  <a:gd name="connsiteY18" fmla="*/ 340500 h 594260"/>
                  <a:gd name="connsiteX19" fmla="*/ 121968 w 495348"/>
                  <a:gd name="connsiteY19" fmla="*/ 386220 h 594260"/>
                  <a:gd name="connsiteX20" fmla="*/ 179118 w 495348"/>
                  <a:gd name="connsiteY20" fmla="*/ 435750 h 594260"/>
                  <a:gd name="connsiteX21" fmla="*/ 190548 w 495348"/>
                  <a:gd name="connsiteY21" fmla="*/ 443370 h 594260"/>
                  <a:gd name="connsiteX22" fmla="*/ 205788 w 495348"/>
                  <a:gd name="connsiteY22" fmla="*/ 458610 h 594260"/>
                  <a:gd name="connsiteX23" fmla="*/ 236268 w 495348"/>
                  <a:gd name="connsiteY23" fmla="*/ 477660 h 594260"/>
                  <a:gd name="connsiteX24" fmla="*/ 297228 w 495348"/>
                  <a:gd name="connsiteY24" fmla="*/ 531000 h 594260"/>
                  <a:gd name="connsiteX25" fmla="*/ 320088 w 495348"/>
                  <a:gd name="connsiteY25" fmla="*/ 542430 h 594260"/>
                  <a:gd name="connsiteX26" fmla="*/ 331518 w 495348"/>
                  <a:gd name="connsiteY26" fmla="*/ 553860 h 594260"/>
                  <a:gd name="connsiteX27" fmla="*/ 342948 w 495348"/>
                  <a:gd name="connsiteY27" fmla="*/ 561480 h 594260"/>
                  <a:gd name="connsiteX28" fmla="*/ 321993 w 495348"/>
                  <a:gd name="connsiteY28" fmla="*/ 593865 h 594260"/>
                  <a:gd name="connsiteX29" fmla="*/ 445818 w 495348"/>
                  <a:gd name="connsiteY29" fmla="*/ 565290 h 594260"/>
                  <a:gd name="connsiteX30" fmla="*/ 461058 w 495348"/>
                  <a:gd name="connsiteY30" fmla="*/ 553860 h 594260"/>
                  <a:gd name="connsiteX31" fmla="*/ 472488 w 495348"/>
                  <a:gd name="connsiteY31" fmla="*/ 519570 h 594260"/>
                  <a:gd name="connsiteX32" fmla="*/ 480108 w 495348"/>
                  <a:gd name="connsiteY32" fmla="*/ 504330 h 594260"/>
                  <a:gd name="connsiteX33" fmla="*/ 487728 w 495348"/>
                  <a:gd name="connsiteY33" fmla="*/ 477660 h 594260"/>
                  <a:gd name="connsiteX34" fmla="*/ 491538 w 495348"/>
                  <a:gd name="connsiteY34" fmla="*/ 447180 h 594260"/>
                  <a:gd name="connsiteX35" fmla="*/ 495348 w 495348"/>
                  <a:gd name="connsiteY35" fmla="*/ 435750 h 594260"/>
                  <a:gd name="connsiteX36" fmla="*/ 480108 w 495348"/>
                  <a:gd name="connsiteY36" fmla="*/ 401460 h 594260"/>
                  <a:gd name="connsiteX37" fmla="*/ 472488 w 495348"/>
                  <a:gd name="connsiteY37" fmla="*/ 386220 h 594260"/>
                  <a:gd name="connsiteX38" fmla="*/ 453438 w 495348"/>
                  <a:gd name="connsiteY38" fmla="*/ 378600 h 594260"/>
                  <a:gd name="connsiteX39" fmla="*/ 442008 w 495348"/>
                  <a:gd name="connsiteY39" fmla="*/ 367170 h 594260"/>
                  <a:gd name="connsiteX40" fmla="*/ 415338 w 495348"/>
                  <a:gd name="connsiteY40" fmla="*/ 359550 h 594260"/>
                  <a:gd name="connsiteX41" fmla="*/ 365808 w 495348"/>
                  <a:gd name="connsiteY41" fmla="*/ 332880 h 594260"/>
                  <a:gd name="connsiteX42" fmla="*/ 365808 w 495348"/>
                  <a:gd name="connsiteY42" fmla="*/ 245250 h 594260"/>
                  <a:gd name="connsiteX43" fmla="*/ 327708 w 495348"/>
                  <a:gd name="connsiteY43" fmla="*/ 241440 h 594260"/>
                  <a:gd name="connsiteX44" fmla="*/ 304848 w 495348"/>
                  <a:gd name="connsiteY44" fmla="*/ 230010 h 594260"/>
                  <a:gd name="connsiteX45" fmla="*/ 293418 w 495348"/>
                  <a:gd name="connsiteY45" fmla="*/ 226200 h 594260"/>
                  <a:gd name="connsiteX46" fmla="*/ 278178 w 495348"/>
                  <a:gd name="connsiteY46" fmla="*/ 218580 h 594260"/>
                  <a:gd name="connsiteX47" fmla="*/ 270558 w 495348"/>
                  <a:gd name="connsiteY47" fmla="*/ 207150 h 594260"/>
                  <a:gd name="connsiteX48" fmla="*/ 262938 w 495348"/>
                  <a:gd name="connsiteY48" fmla="*/ 188100 h 594260"/>
                  <a:gd name="connsiteX49" fmla="*/ 251508 w 495348"/>
                  <a:gd name="connsiteY49" fmla="*/ 176670 h 594260"/>
                  <a:gd name="connsiteX50" fmla="*/ 243888 w 495348"/>
                  <a:gd name="connsiteY50" fmla="*/ 130950 h 594260"/>
                  <a:gd name="connsiteX51" fmla="*/ 236268 w 495348"/>
                  <a:gd name="connsiteY51" fmla="*/ 108090 h 594260"/>
                  <a:gd name="connsiteX52" fmla="*/ 224838 w 495348"/>
                  <a:gd name="connsiteY52" fmla="*/ 92850 h 594260"/>
                  <a:gd name="connsiteX53" fmla="*/ 221028 w 495348"/>
                  <a:gd name="connsiteY53" fmla="*/ 73800 h 594260"/>
                  <a:gd name="connsiteX54" fmla="*/ 209598 w 495348"/>
                  <a:gd name="connsiteY54" fmla="*/ 54750 h 594260"/>
                  <a:gd name="connsiteX55" fmla="*/ 163878 w 495348"/>
                  <a:gd name="connsiteY55" fmla="*/ 16650 h 594260"/>
                  <a:gd name="connsiteX56" fmla="*/ 144828 w 495348"/>
                  <a:gd name="connsiteY56" fmla="*/ 9030 h 594260"/>
                  <a:gd name="connsiteX57" fmla="*/ 133398 w 495348"/>
                  <a:gd name="connsiteY57" fmla="*/ 1410 h 594260"/>
                  <a:gd name="connsiteX58" fmla="*/ 102918 w 495348"/>
                  <a:gd name="connsiteY58" fmla="*/ 5220 h 59426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21968 w 495348"/>
                  <a:gd name="connsiteY19" fmla="*/ 386220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6268 w 495348"/>
                  <a:gd name="connsiteY23" fmla="*/ 477660 h 593970"/>
                  <a:gd name="connsiteX24" fmla="*/ 297228 w 495348"/>
                  <a:gd name="connsiteY24" fmla="*/ 531000 h 593970"/>
                  <a:gd name="connsiteX25" fmla="*/ 320088 w 495348"/>
                  <a:gd name="connsiteY25" fmla="*/ 542430 h 593970"/>
                  <a:gd name="connsiteX26" fmla="*/ 331518 w 495348"/>
                  <a:gd name="connsiteY26" fmla="*/ 55386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21968 w 495348"/>
                  <a:gd name="connsiteY19" fmla="*/ 386220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6268 w 495348"/>
                  <a:gd name="connsiteY23" fmla="*/ 477660 h 593970"/>
                  <a:gd name="connsiteX24" fmla="*/ 297228 w 495348"/>
                  <a:gd name="connsiteY24" fmla="*/ 531000 h 593970"/>
                  <a:gd name="connsiteX25" fmla="*/ 320088 w 495348"/>
                  <a:gd name="connsiteY25" fmla="*/ 542430 h 593970"/>
                  <a:gd name="connsiteX26" fmla="*/ 289608 w 495348"/>
                  <a:gd name="connsiteY26" fmla="*/ 56148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21968 w 495348"/>
                  <a:gd name="connsiteY19" fmla="*/ 386220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6268 w 495348"/>
                  <a:gd name="connsiteY23" fmla="*/ 477660 h 593970"/>
                  <a:gd name="connsiteX24" fmla="*/ 297228 w 495348"/>
                  <a:gd name="connsiteY24" fmla="*/ 531000 h 593970"/>
                  <a:gd name="connsiteX25" fmla="*/ 276273 w 495348"/>
                  <a:gd name="connsiteY25" fmla="*/ 546240 h 593970"/>
                  <a:gd name="connsiteX26" fmla="*/ 289608 w 495348"/>
                  <a:gd name="connsiteY26" fmla="*/ 56148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21968 w 495348"/>
                  <a:gd name="connsiteY19" fmla="*/ 386220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6268 w 495348"/>
                  <a:gd name="connsiteY23" fmla="*/ 477660 h 593970"/>
                  <a:gd name="connsiteX24" fmla="*/ 257223 w 495348"/>
                  <a:gd name="connsiteY24" fmla="*/ 529095 h 593970"/>
                  <a:gd name="connsiteX25" fmla="*/ 276273 w 495348"/>
                  <a:gd name="connsiteY25" fmla="*/ 546240 h 593970"/>
                  <a:gd name="connsiteX26" fmla="*/ 289608 w 495348"/>
                  <a:gd name="connsiteY26" fmla="*/ 56148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21968 w 495348"/>
                  <a:gd name="connsiteY19" fmla="*/ 386220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4363 w 495348"/>
                  <a:gd name="connsiteY23" fmla="*/ 489090 h 593970"/>
                  <a:gd name="connsiteX24" fmla="*/ 257223 w 495348"/>
                  <a:gd name="connsiteY24" fmla="*/ 529095 h 593970"/>
                  <a:gd name="connsiteX25" fmla="*/ 276273 w 495348"/>
                  <a:gd name="connsiteY25" fmla="*/ 546240 h 593970"/>
                  <a:gd name="connsiteX26" fmla="*/ 289608 w 495348"/>
                  <a:gd name="connsiteY26" fmla="*/ 56148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  <a:gd name="connsiteX0" fmla="*/ 102918 w 495348"/>
                  <a:gd name="connsiteY0" fmla="*/ 5220 h 593970"/>
                  <a:gd name="connsiteX1" fmla="*/ 83868 w 495348"/>
                  <a:gd name="connsiteY1" fmla="*/ 12840 h 593970"/>
                  <a:gd name="connsiteX2" fmla="*/ 72438 w 495348"/>
                  <a:gd name="connsiteY2" fmla="*/ 24270 h 593970"/>
                  <a:gd name="connsiteX3" fmla="*/ 41958 w 495348"/>
                  <a:gd name="connsiteY3" fmla="*/ 43320 h 593970"/>
                  <a:gd name="connsiteX4" fmla="*/ 38148 w 495348"/>
                  <a:gd name="connsiteY4" fmla="*/ 58560 h 593970"/>
                  <a:gd name="connsiteX5" fmla="*/ 15288 w 495348"/>
                  <a:gd name="connsiteY5" fmla="*/ 89040 h 593970"/>
                  <a:gd name="connsiteX6" fmla="*/ 11478 w 495348"/>
                  <a:gd name="connsiteY6" fmla="*/ 100470 h 593970"/>
                  <a:gd name="connsiteX7" fmla="*/ 48 w 495348"/>
                  <a:gd name="connsiteY7" fmla="*/ 115710 h 593970"/>
                  <a:gd name="connsiteX8" fmla="*/ 7668 w 495348"/>
                  <a:gd name="connsiteY8" fmla="*/ 127140 h 593970"/>
                  <a:gd name="connsiteX9" fmla="*/ 22908 w 495348"/>
                  <a:gd name="connsiteY9" fmla="*/ 153810 h 593970"/>
                  <a:gd name="connsiteX10" fmla="*/ 26718 w 495348"/>
                  <a:gd name="connsiteY10" fmla="*/ 180480 h 593970"/>
                  <a:gd name="connsiteX11" fmla="*/ 30528 w 495348"/>
                  <a:gd name="connsiteY11" fmla="*/ 191910 h 593970"/>
                  <a:gd name="connsiteX12" fmla="*/ 34338 w 495348"/>
                  <a:gd name="connsiteY12" fmla="*/ 207150 h 593970"/>
                  <a:gd name="connsiteX13" fmla="*/ 41958 w 495348"/>
                  <a:gd name="connsiteY13" fmla="*/ 230010 h 593970"/>
                  <a:gd name="connsiteX14" fmla="*/ 61008 w 495348"/>
                  <a:gd name="connsiteY14" fmla="*/ 268110 h 593970"/>
                  <a:gd name="connsiteX15" fmla="*/ 72438 w 495348"/>
                  <a:gd name="connsiteY15" fmla="*/ 287160 h 593970"/>
                  <a:gd name="connsiteX16" fmla="*/ 80058 w 495348"/>
                  <a:gd name="connsiteY16" fmla="*/ 302400 h 593970"/>
                  <a:gd name="connsiteX17" fmla="*/ 99108 w 495348"/>
                  <a:gd name="connsiteY17" fmla="*/ 329070 h 593970"/>
                  <a:gd name="connsiteX18" fmla="*/ 106728 w 495348"/>
                  <a:gd name="connsiteY18" fmla="*/ 340500 h 593970"/>
                  <a:gd name="connsiteX19" fmla="*/ 144828 w 495348"/>
                  <a:gd name="connsiteY19" fmla="*/ 391935 h 593970"/>
                  <a:gd name="connsiteX20" fmla="*/ 179118 w 495348"/>
                  <a:gd name="connsiteY20" fmla="*/ 435750 h 593970"/>
                  <a:gd name="connsiteX21" fmla="*/ 190548 w 495348"/>
                  <a:gd name="connsiteY21" fmla="*/ 443370 h 593970"/>
                  <a:gd name="connsiteX22" fmla="*/ 205788 w 495348"/>
                  <a:gd name="connsiteY22" fmla="*/ 458610 h 593970"/>
                  <a:gd name="connsiteX23" fmla="*/ 234363 w 495348"/>
                  <a:gd name="connsiteY23" fmla="*/ 489090 h 593970"/>
                  <a:gd name="connsiteX24" fmla="*/ 257223 w 495348"/>
                  <a:gd name="connsiteY24" fmla="*/ 529095 h 593970"/>
                  <a:gd name="connsiteX25" fmla="*/ 276273 w 495348"/>
                  <a:gd name="connsiteY25" fmla="*/ 546240 h 593970"/>
                  <a:gd name="connsiteX26" fmla="*/ 289608 w 495348"/>
                  <a:gd name="connsiteY26" fmla="*/ 561480 h 593970"/>
                  <a:gd name="connsiteX27" fmla="*/ 306753 w 495348"/>
                  <a:gd name="connsiteY27" fmla="*/ 574815 h 593970"/>
                  <a:gd name="connsiteX28" fmla="*/ 321993 w 495348"/>
                  <a:gd name="connsiteY28" fmla="*/ 593865 h 593970"/>
                  <a:gd name="connsiteX29" fmla="*/ 445818 w 495348"/>
                  <a:gd name="connsiteY29" fmla="*/ 565290 h 593970"/>
                  <a:gd name="connsiteX30" fmla="*/ 461058 w 495348"/>
                  <a:gd name="connsiteY30" fmla="*/ 553860 h 593970"/>
                  <a:gd name="connsiteX31" fmla="*/ 472488 w 495348"/>
                  <a:gd name="connsiteY31" fmla="*/ 519570 h 593970"/>
                  <a:gd name="connsiteX32" fmla="*/ 480108 w 495348"/>
                  <a:gd name="connsiteY32" fmla="*/ 504330 h 593970"/>
                  <a:gd name="connsiteX33" fmla="*/ 487728 w 495348"/>
                  <a:gd name="connsiteY33" fmla="*/ 477660 h 593970"/>
                  <a:gd name="connsiteX34" fmla="*/ 491538 w 495348"/>
                  <a:gd name="connsiteY34" fmla="*/ 447180 h 593970"/>
                  <a:gd name="connsiteX35" fmla="*/ 495348 w 495348"/>
                  <a:gd name="connsiteY35" fmla="*/ 435750 h 593970"/>
                  <a:gd name="connsiteX36" fmla="*/ 480108 w 495348"/>
                  <a:gd name="connsiteY36" fmla="*/ 401460 h 593970"/>
                  <a:gd name="connsiteX37" fmla="*/ 472488 w 495348"/>
                  <a:gd name="connsiteY37" fmla="*/ 386220 h 593970"/>
                  <a:gd name="connsiteX38" fmla="*/ 453438 w 495348"/>
                  <a:gd name="connsiteY38" fmla="*/ 378600 h 593970"/>
                  <a:gd name="connsiteX39" fmla="*/ 442008 w 495348"/>
                  <a:gd name="connsiteY39" fmla="*/ 367170 h 593970"/>
                  <a:gd name="connsiteX40" fmla="*/ 415338 w 495348"/>
                  <a:gd name="connsiteY40" fmla="*/ 359550 h 593970"/>
                  <a:gd name="connsiteX41" fmla="*/ 365808 w 495348"/>
                  <a:gd name="connsiteY41" fmla="*/ 332880 h 593970"/>
                  <a:gd name="connsiteX42" fmla="*/ 365808 w 495348"/>
                  <a:gd name="connsiteY42" fmla="*/ 245250 h 593970"/>
                  <a:gd name="connsiteX43" fmla="*/ 327708 w 495348"/>
                  <a:gd name="connsiteY43" fmla="*/ 241440 h 593970"/>
                  <a:gd name="connsiteX44" fmla="*/ 304848 w 495348"/>
                  <a:gd name="connsiteY44" fmla="*/ 230010 h 593970"/>
                  <a:gd name="connsiteX45" fmla="*/ 293418 w 495348"/>
                  <a:gd name="connsiteY45" fmla="*/ 226200 h 593970"/>
                  <a:gd name="connsiteX46" fmla="*/ 278178 w 495348"/>
                  <a:gd name="connsiteY46" fmla="*/ 218580 h 593970"/>
                  <a:gd name="connsiteX47" fmla="*/ 270558 w 495348"/>
                  <a:gd name="connsiteY47" fmla="*/ 207150 h 593970"/>
                  <a:gd name="connsiteX48" fmla="*/ 262938 w 495348"/>
                  <a:gd name="connsiteY48" fmla="*/ 188100 h 593970"/>
                  <a:gd name="connsiteX49" fmla="*/ 251508 w 495348"/>
                  <a:gd name="connsiteY49" fmla="*/ 176670 h 593970"/>
                  <a:gd name="connsiteX50" fmla="*/ 243888 w 495348"/>
                  <a:gd name="connsiteY50" fmla="*/ 130950 h 593970"/>
                  <a:gd name="connsiteX51" fmla="*/ 236268 w 495348"/>
                  <a:gd name="connsiteY51" fmla="*/ 108090 h 593970"/>
                  <a:gd name="connsiteX52" fmla="*/ 224838 w 495348"/>
                  <a:gd name="connsiteY52" fmla="*/ 92850 h 593970"/>
                  <a:gd name="connsiteX53" fmla="*/ 221028 w 495348"/>
                  <a:gd name="connsiteY53" fmla="*/ 73800 h 593970"/>
                  <a:gd name="connsiteX54" fmla="*/ 209598 w 495348"/>
                  <a:gd name="connsiteY54" fmla="*/ 54750 h 593970"/>
                  <a:gd name="connsiteX55" fmla="*/ 163878 w 495348"/>
                  <a:gd name="connsiteY55" fmla="*/ 16650 h 593970"/>
                  <a:gd name="connsiteX56" fmla="*/ 144828 w 495348"/>
                  <a:gd name="connsiteY56" fmla="*/ 9030 h 593970"/>
                  <a:gd name="connsiteX57" fmla="*/ 133398 w 495348"/>
                  <a:gd name="connsiteY57" fmla="*/ 1410 h 593970"/>
                  <a:gd name="connsiteX58" fmla="*/ 102918 w 495348"/>
                  <a:gd name="connsiteY58" fmla="*/ 5220 h 593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495348" h="593970">
                    <a:moveTo>
                      <a:pt x="102918" y="5220"/>
                    </a:moveTo>
                    <a:cubicBezTo>
                      <a:pt x="94663" y="7125"/>
                      <a:pt x="89668" y="9215"/>
                      <a:pt x="83868" y="12840"/>
                    </a:cubicBezTo>
                    <a:cubicBezTo>
                      <a:pt x="79299" y="15696"/>
                      <a:pt x="76529" y="20763"/>
                      <a:pt x="72438" y="24270"/>
                    </a:cubicBezTo>
                    <a:cubicBezTo>
                      <a:pt x="58589" y="36140"/>
                      <a:pt x="57569" y="35514"/>
                      <a:pt x="41958" y="43320"/>
                    </a:cubicBezTo>
                    <a:cubicBezTo>
                      <a:pt x="40688" y="48400"/>
                      <a:pt x="40275" y="53775"/>
                      <a:pt x="38148" y="58560"/>
                    </a:cubicBezTo>
                    <a:cubicBezTo>
                      <a:pt x="30574" y="75603"/>
                      <a:pt x="27132" y="77196"/>
                      <a:pt x="15288" y="89040"/>
                    </a:cubicBezTo>
                    <a:cubicBezTo>
                      <a:pt x="14018" y="92850"/>
                      <a:pt x="13471" y="96983"/>
                      <a:pt x="11478" y="100470"/>
                    </a:cubicBezTo>
                    <a:cubicBezTo>
                      <a:pt x="8328" y="105983"/>
                      <a:pt x="946" y="109424"/>
                      <a:pt x="48" y="115710"/>
                    </a:cubicBezTo>
                    <a:cubicBezTo>
                      <a:pt x="-600" y="120243"/>
                      <a:pt x="5396" y="123164"/>
                      <a:pt x="7668" y="127140"/>
                    </a:cubicBezTo>
                    <a:cubicBezTo>
                      <a:pt x="27004" y="160977"/>
                      <a:pt x="4343" y="125963"/>
                      <a:pt x="22908" y="153810"/>
                    </a:cubicBezTo>
                    <a:cubicBezTo>
                      <a:pt x="24178" y="162700"/>
                      <a:pt x="24957" y="171674"/>
                      <a:pt x="26718" y="180480"/>
                    </a:cubicBezTo>
                    <a:cubicBezTo>
                      <a:pt x="27506" y="184418"/>
                      <a:pt x="29425" y="188048"/>
                      <a:pt x="30528" y="191910"/>
                    </a:cubicBezTo>
                    <a:cubicBezTo>
                      <a:pt x="31967" y="196945"/>
                      <a:pt x="32833" y="202134"/>
                      <a:pt x="34338" y="207150"/>
                    </a:cubicBezTo>
                    <a:cubicBezTo>
                      <a:pt x="36646" y="214843"/>
                      <a:pt x="37825" y="223122"/>
                      <a:pt x="41958" y="230010"/>
                    </a:cubicBezTo>
                    <a:cubicBezTo>
                      <a:pt x="73750" y="282996"/>
                      <a:pt x="35082" y="216259"/>
                      <a:pt x="61008" y="268110"/>
                    </a:cubicBezTo>
                    <a:cubicBezTo>
                      <a:pt x="64320" y="274734"/>
                      <a:pt x="68842" y="280687"/>
                      <a:pt x="72438" y="287160"/>
                    </a:cubicBezTo>
                    <a:cubicBezTo>
                      <a:pt x="75196" y="292125"/>
                      <a:pt x="77240" y="297469"/>
                      <a:pt x="80058" y="302400"/>
                    </a:cubicBezTo>
                    <a:cubicBezTo>
                      <a:pt x="85189" y="311379"/>
                      <a:pt x="93267" y="320893"/>
                      <a:pt x="99108" y="329070"/>
                    </a:cubicBezTo>
                    <a:cubicBezTo>
                      <a:pt x="101770" y="332796"/>
                      <a:pt x="104188" y="336690"/>
                      <a:pt x="106728" y="340500"/>
                    </a:cubicBezTo>
                    <a:cubicBezTo>
                      <a:pt x="108498" y="346693"/>
                      <a:pt x="139492" y="384312"/>
                      <a:pt x="144828" y="391935"/>
                    </a:cubicBezTo>
                    <a:cubicBezTo>
                      <a:pt x="153835" y="404802"/>
                      <a:pt x="171498" y="427177"/>
                      <a:pt x="179118" y="435750"/>
                    </a:cubicBezTo>
                    <a:cubicBezTo>
                      <a:pt x="186738" y="444323"/>
                      <a:pt x="187071" y="440390"/>
                      <a:pt x="190548" y="443370"/>
                    </a:cubicBezTo>
                    <a:cubicBezTo>
                      <a:pt x="196003" y="448045"/>
                      <a:pt x="198485" y="450990"/>
                      <a:pt x="205788" y="458610"/>
                    </a:cubicBezTo>
                    <a:cubicBezTo>
                      <a:pt x="213091" y="466230"/>
                      <a:pt x="225791" y="477343"/>
                      <a:pt x="234363" y="489090"/>
                    </a:cubicBezTo>
                    <a:cubicBezTo>
                      <a:pt x="242936" y="500838"/>
                      <a:pt x="250238" y="519570"/>
                      <a:pt x="257223" y="529095"/>
                    </a:cubicBezTo>
                    <a:cubicBezTo>
                      <a:pt x="264208" y="538620"/>
                      <a:pt x="270876" y="540843"/>
                      <a:pt x="276273" y="546240"/>
                    </a:cubicBezTo>
                    <a:cubicBezTo>
                      <a:pt x="281670" y="551637"/>
                      <a:pt x="284528" y="556718"/>
                      <a:pt x="289608" y="561480"/>
                    </a:cubicBezTo>
                    <a:cubicBezTo>
                      <a:pt x="294688" y="566243"/>
                      <a:pt x="302943" y="572275"/>
                      <a:pt x="306753" y="574815"/>
                    </a:cubicBezTo>
                    <a:cubicBezTo>
                      <a:pt x="309293" y="578625"/>
                      <a:pt x="298816" y="595452"/>
                      <a:pt x="321993" y="593865"/>
                    </a:cubicBezTo>
                    <a:cubicBezTo>
                      <a:pt x="345170" y="592278"/>
                      <a:pt x="412026" y="572048"/>
                      <a:pt x="445818" y="565290"/>
                    </a:cubicBezTo>
                    <a:cubicBezTo>
                      <a:pt x="450898" y="561480"/>
                      <a:pt x="456925" y="558681"/>
                      <a:pt x="461058" y="553860"/>
                    </a:cubicBezTo>
                    <a:cubicBezTo>
                      <a:pt x="471505" y="541672"/>
                      <a:pt x="467643" y="534106"/>
                      <a:pt x="472488" y="519570"/>
                    </a:cubicBezTo>
                    <a:cubicBezTo>
                      <a:pt x="474284" y="514182"/>
                      <a:pt x="478167" y="509668"/>
                      <a:pt x="480108" y="504330"/>
                    </a:cubicBezTo>
                    <a:cubicBezTo>
                      <a:pt x="483268" y="495641"/>
                      <a:pt x="485188" y="486550"/>
                      <a:pt x="487728" y="477660"/>
                    </a:cubicBezTo>
                    <a:cubicBezTo>
                      <a:pt x="488998" y="467500"/>
                      <a:pt x="489706" y="457254"/>
                      <a:pt x="491538" y="447180"/>
                    </a:cubicBezTo>
                    <a:cubicBezTo>
                      <a:pt x="492256" y="443229"/>
                      <a:pt x="495348" y="439766"/>
                      <a:pt x="495348" y="435750"/>
                    </a:cubicBezTo>
                    <a:cubicBezTo>
                      <a:pt x="495348" y="422085"/>
                      <a:pt x="486304" y="412613"/>
                      <a:pt x="480108" y="401460"/>
                    </a:cubicBezTo>
                    <a:cubicBezTo>
                      <a:pt x="477350" y="396495"/>
                      <a:pt x="476800" y="389916"/>
                      <a:pt x="472488" y="386220"/>
                    </a:cubicBezTo>
                    <a:cubicBezTo>
                      <a:pt x="467295" y="381769"/>
                      <a:pt x="459788" y="381140"/>
                      <a:pt x="453438" y="378600"/>
                    </a:cubicBezTo>
                    <a:cubicBezTo>
                      <a:pt x="449628" y="374790"/>
                      <a:pt x="446491" y="370159"/>
                      <a:pt x="442008" y="367170"/>
                    </a:cubicBezTo>
                    <a:cubicBezTo>
                      <a:pt x="438728" y="364984"/>
                      <a:pt x="417370" y="360058"/>
                      <a:pt x="415338" y="359550"/>
                    </a:cubicBezTo>
                    <a:cubicBezTo>
                      <a:pt x="376691" y="333785"/>
                      <a:pt x="394375" y="340022"/>
                      <a:pt x="365808" y="332880"/>
                    </a:cubicBezTo>
                    <a:cubicBezTo>
                      <a:pt x="373754" y="305069"/>
                      <a:pt x="386313" y="274299"/>
                      <a:pt x="365808" y="245250"/>
                    </a:cubicBezTo>
                    <a:cubicBezTo>
                      <a:pt x="358448" y="234823"/>
                      <a:pt x="340408" y="242710"/>
                      <a:pt x="327708" y="241440"/>
                    </a:cubicBezTo>
                    <a:cubicBezTo>
                      <a:pt x="298978" y="231863"/>
                      <a:pt x="334391" y="244782"/>
                      <a:pt x="304848" y="230010"/>
                    </a:cubicBezTo>
                    <a:cubicBezTo>
                      <a:pt x="301256" y="228214"/>
                      <a:pt x="297109" y="227782"/>
                      <a:pt x="293418" y="226200"/>
                    </a:cubicBezTo>
                    <a:cubicBezTo>
                      <a:pt x="288198" y="223963"/>
                      <a:pt x="283258" y="221120"/>
                      <a:pt x="278178" y="218580"/>
                    </a:cubicBezTo>
                    <a:cubicBezTo>
                      <a:pt x="275638" y="214770"/>
                      <a:pt x="272606" y="211246"/>
                      <a:pt x="270558" y="207150"/>
                    </a:cubicBezTo>
                    <a:cubicBezTo>
                      <a:pt x="267499" y="201033"/>
                      <a:pt x="266563" y="193900"/>
                      <a:pt x="262938" y="188100"/>
                    </a:cubicBezTo>
                    <a:cubicBezTo>
                      <a:pt x="260082" y="183531"/>
                      <a:pt x="255318" y="180480"/>
                      <a:pt x="251508" y="176670"/>
                    </a:cubicBezTo>
                    <a:cubicBezTo>
                      <a:pt x="249873" y="165222"/>
                      <a:pt x="247231" y="143207"/>
                      <a:pt x="243888" y="130950"/>
                    </a:cubicBezTo>
                    <a:cubicBezTo>
                      <a:pt x="241775" y="123201"/>
                      <a:pt x="241087" y="114516"/>
                      <a:pt x="236268" y="108090"/>
                    </a:cubicBezTo>
                    <a:lnTo>
                      <a:pt x="224838" y="92850"/>
                    </a:lnTo>
                    <a:cubicBezTo>
                      <a:pt x="223568" y="86500"/>
                      <a:pt x="223433" y="79813"/>
                      <a:pt x="221028" y="73800"/>
                    </a:cubicBezTo>
                    <a:cubicBezTo>
                      <a:pt x="218278" y="66924"/>
                      <a:pt x="214287" y="60481"/>
                      <a:pt x="209598" y="54750"/>
                    </a:cubicBezTo>
                    <a:cubicBezTo>
                      <a:pt x="200337" y="43431"/>
                      <a:pt x="178644" y="22557"/>
                      <a:pt x="163878" y="16650"/>
                    </a:cubicBezTo>
                    <a:cubicBezTo>
                      <a:pt x="157528" y="14110"/>
                      <a:pt x="150945" y="12089"/>
                      <a:pt x="144828" y="9030"/>
                    </a:cubicBezTo>
                    <a:cubicBezTo>
                      <a:pt x="140732" y="6982"/>
                      <a:pt x="137607" y="3214"/>
                      <a:pt x="133398" y="1410"/>
                    </a:cubicBezTo>
                    <a:cubicBezTo>
                      <a:pt x="123789" y="-2708"/>
                      <a:pt x="111173" y="3315"/>
                      <a:pt x="102918" y="52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50" name="Вологодская обл.">
                <a:extLst>
                  <a:ext uri="{FF2B5EF4-FFF2-40B4-BE49-F238E27FC236}">
                    <a16:creationId xmlns:a16="http://schemas.microsoft.com/office/drawing/2014/main" id="{BDBB32B3-1E7C-09BD-A774-125721D7A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767" y="3359356"/>
                <a:ext cx="937347" cy="683203"/>
              </a:xfrm>
              <a:custGeom>
                <a:avLst/>
                <a:gdLst>
                  <a:gd name="T0" fmla="*/ 344 w 367"/>
                  <a:gd name="T1" fmla="*/ 258 h 300"/>
                  <a:gd name="T2" fmla="*/ 321 w 367"/>
                  <a:gd name="T3" fmla="*/ 258 h 300"/>
                  <a:gd name="T4" fmla="*/ 327 w 367"/>
                  <a:gd name="T5" fmla="*/ 281 h 300"/>
                  <a:gd name="T6" fmla="*/ 323 w 367"/>
                  <a:gd name="T7" fmla="*/ 298 h 300"/>
                  <a:gd name="T8" fmla="*/ 296 w 367"/>
                  <a:gd name="T9" fmla="*/ 298 h 300"/>
                  <a:gd name="T10" fmla="*/ 275 w 367"/>
                  <a:gd name="T11" fmla="*/ 300 h 300"/>
                  <a:gd name="T12" fmla="*/ 241 w 367"/>
                  <a:gd name="T13" fmla="*/ 271 h 300"/>
                  <a:gd name="T14" fmla="*/ 223 w 367"/>
                  <a:gd name="T15" fmla="*/ 246 h 300"/>
                  <a:gd name="T16" fmla="*/ 191 w 367"/>
                  <a:gd name="T17" fmla="*/ 219 h 300"/>
                  <a:gd name="T18" fmla="*/ 158 w 367"/>
                  <a:gd name="T19" fmla="*/ 221 h 300"/>
                  <a:gd name="T20" fmla="*/ 112 w 367"/>
                  <a:gd name="T21" fmla="*/ 212 h 300"/>
                  <a:gd name="T22" fmla="*/ 104 w 367"/>
                  <a:gd name="T23" fmla="*/ 175 h 300"/>
                  <a:gd name="T24" fmla="*/ 73 w 367"/>
                  <a:gd name="T25" fmla="*/ 160 h 300"/>
                  <a:gd name="T26" fmla="*/ 46 w 367"/>
                  <a:gd name="T27" fmla="*/ 133 h 300"/>
                  <a:gd name="T28" fmla="*/ 16 w 367"/>
                  <a:gd name="T29" fmla="*/ 131 h 300"/>
                  <a:gd name="T30" fmla="*/ 14 w 367"/>
                  <a:gd name="T31" fmla="*/ 104 h 300"/>
                  <a:gd name="T32" fmla="*/ 8 w 367"/>
                  <a:gd name="T33" fmla="*/ 79 h 300"/>
                  <a:gd name="T34" fmla="*/ 19 w 367"/>
                  <a:gd name="T35" fmla="*/ 75 h 300"/>
                  <a:gd name="T36" fmla="*/ 62 w 367"/>
                  <a:gd name="T37" fmla="*/ 33 h 300"/>
                  <a:gd name="T38" fmla="*/ 89 w 367"/>
                  <a:gd name="T39" fmla="*/ 8 h 300"/>
                  <a:gd name="T40" fmla="*/ 112 w 367"/>
                  <a:gd name="T41" fmla="*/ 4 h 300"/>
                  <a:gd name="T42" fmla="*/ 139 w 367"/>
                  <a:gd name="T43" fmla="*/ 8 h 300"/>
                  <a:gd name="T44" fmla="*/ 166 w 367"/>
                  <a:gd name="T45" fmla="*/ 8 h 300"/>
                  <a:gd name="T46" fmla="*/ 169 w 367"/>
                  <a:gd name="T47" fmla="*/ 46 h 300"/>
                  <a:gd name="T48" fmla="*/ 162 w 367"/>
                  <a:gd name="T49" fmla="*/ 77 h 300"/>
                  <a:gd name="T50" fmla="*/ 173 w 367"/>
                  <a:gd name="T51" fmla="*/ 98 h 300"/>
                  <a:gd name="T52" fmla="*/ 191 w 367"/>
                  <a:gd name="T53" fmla="*/ 117 h 300"/>
                  <a:gd name="T54" fmla="*/ 210 w 367"/>
                  <a:gd name="T55" fmla="*/ 133 h 300"/>
                  <a:gd name="T56" fmla="*/ 244 w 367"/>
                  <a:gd name="T57" fmla="*/ 142 h 300"/>
                  <a:gd name="T58" fmla="*/ 271 w 367"/>
                  <a:gd name="T59" fmla="*/ 162 h 300"/>
                  <a:gd name="T60" fmla="*/ 289 w 367"/>
                  <a:gd name="T61" fmla="*/ 173 h 300"/>
                  <a:gd name="T62" fmla="*/ 308 w 367"/>
                  <a:gd name="T63" fmla="*/ 187 h 300"/>
                  <a:gd name="T64" fmla="*/ 331 w 367"/>
                  <a:gd name="T65" fmla="*/ 187 h 300"/>
                  <a:gd name="T66" fmla="*/ 339 w 367"/>
                  <a:gd name="T67" fmla="*/ 204 h 300"/>
                  <a:gd name="T68" fmla="*/ 362 w 367"/>
                  <a:gd name="T69" fmla="*/ 22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00">
                    <a:moveTo>
                      <a:pt x="367" y="235"/>
                    </a:moveTo>
                    <a:lnTo>
                      <a:pt x="344" y="258"/>
                    </a:lnTo>
                    <a:lnTo>
                      <a:pt x="331" y="250"/>
                    </a:lnTo>
                    <a:lnTo>
                      <a:pt x="321" y="258"/>
                    </a:lnTo>
                    <a:lnTo>
                      <a:pt x="337" y="273"/>
                    </a:lnTo>
                    <a:lnTo>
                      <a:pt x="327" y="281"/>
                    </a:lnTo>
                    <a:lnTo>
                      <a:pt x="327" y="292"/>
                    </a:lnTo>
                    <a:lnTo>
                      <a:pt x="323" y="298"/>
                    </a:lnTo>
                    <a:lnTo>
                      <a:pt x="306" y="281"/>
                    </a:lnTo>
                    <a:lnTo>
                      <a:pt x="296" y="298"/>
                    </a:lnTo>
                    <a:lnTo>
                      <a:pt x="283" y="294"/>
                    </a:lnTo>
                    <a:lnTo>
                      <a:pt x="275" y="300"/>
                    </a:lnTo>
                    <a:lnTo>
                      <a:pt x="264" y="281"/>
                    </a:lnTo>
                    <a:lnTo>
                      <a:pt x="241" y="271"/>
                    </a:lnTo>
                    <a:lnTo>
                      <a:pt x="237" y="260"/>
                    </a:lnTo>
                    <a:lnTo>
                      <a:pt x="223" y="246"/>
                    </a:lnTo>
                    <a:lnTo>
                      <a:pt x="206" y="242"/>
                    </a:lnTo>
                    <a:lnTo>
                      <a:pt x="191" y="219"/>
                    </a:lnTo>
                    <a:lnTo>
                      <a:pt x="179" y="225"/>
                    </a:lnTo>
                    <a:lnTo>
                      <a:pt x="158" y="221"/>
                    </a:lnTo>
                    <a:lnTo>
                      <a:pt x="131" y="231"/>
                    </a:lnTo>
                    <a:lnTo>
                      <a:pt x="112" y="212"/>
                    </a:lnTo>
                    <a:lnTo>
                      <a:pt x="112" y="185"/>
                    </a:lnTo>
                    <a:lnTo>
                      <a:pt x="104" y="175"/>
                    </a:lnTo>
                    <a:lnTo>
                      <a:pt x="96" y="181"/>
                    </a:lnTo>
                    <a:lnTo>
                      <a:pt x="73" y="160"/>
                    </a:lnTo>
                    <a:lnTo>
                      <a:pt x="48" y="160"/>
                    </a:lnTo>
                    <a:lnTo>
                      <a:pt x="46" y="133"/>
                    </a:lnTo>
                    <a:lnTo>
                      <a:pt x="19" y="133"/>
                    </a:lnTo>
                    <a:lnTo>
                      <a:pt x="16" y="131"/>
                    </a:lnTo>
                    <a:lnTo>
                      <a:pt x="21" y="117"/>
                    </a:lnTo>
                    <a:lnTo>
                      <a:pt x="14" y="104"/>
                    </a:lnTo>
                    <a:lnTo>
                      <a:pt x="0" y="96"/>
                    </a:lnTo>
                    <a:lnTo>
                      <a:pt x="8" y="79"/>
                    </a:lnTo>
                    <a:lnTo>
                      <a:pt x="8" y="75"/>
                    </a:lnTo>
                    <a:lnTo>
                      <a:pt x="19" y="75"/>
                    </a:lnTo>
                    <a:lnTo>
                      <a:pt x="41" y="71"/>
                    </a:lnTo>
                    <a:lnTo>
                      <a:pt x="62" y="33"/>
                    </a:lnTo>
                    <a:lnTo>
                      <a:pt x="81" y="23"/>
                    </a:lnTo>
                    <a:lnTo>
                      <a:pt x="89" y="8"/>
                    </a:lnTo>
                    <a:lnTo>
                      <a:pt x="100" y="12"/>
                    </a:lnTo>
                    <a:lnTo>
                      <a:pt x="112" y="4"/>
                    </a:lnTo>
                    <a:lnTo>
                      <a:pt x="131" y="0"/>
                    </a:lnTo>
                    <a:lnTo>
                      <a:pt x="139" y="8"/>
                    </a:lnTo>
                    <a:lnTo>
                      <a:pt x="150" y="6"/>
                    </a:lnTo>
                    <a:lnTo>
                      <a:pt x="166" y="8"/>
                    </a:lnTo>
                    <a:lnTo>
                      <a:pt x="179" y="31"/>
                    </a:lnTo>
                    <a:lnTo>
                      <a:pt x="169" y="46"/>
                    </a:lnTo>
                    <a:lnTo>
                      <a:pt x="162" y="62"/>
                    </a:lnTo>
                    <a:lnTo>
                      <a:pt x="162" y="77"/>
                    </a:lnTo>
                    <a:lnTo>
                      <a:pt x="173" y="87"/>
                    </a:lnTo>
                    <a:lnTo>
                      <a:pt x="173" y="98"/>
                    </a:lnTo>
                    <a:lnTo>
                      <a:pt x="183" y="102"/>
                    </a:lnTo>
                    <a:lnTo>
                      <a:pt x="191" y="117"/>
                    </a:lnTo>
                    <a:lnTo>
                      <a:pt x="208" y="119"/>
                    </a:lnTo>
                    <a:lnTo>
                      <a:pt x="210" y="133"/>
                    </a:lnTo>
                    <a:lnTo>
                      <a:pt x="235" y="131"/>
                    </a:lnTo>
                    <a:lnTo>
                      <a:pt x="244" y="142"/>
                    </a:lnTo>
                    <a:lnTo>
                      <a:pt x="254" y="146"/>
                    </a:lnTo>
                    <a:lnTo>
                      <a:pt x="271" y="162"/>
                    </a:lnTo>
                    <a:lnTo>
                      <a:pt x="275" y="177"/>
                    </a:lnTo>
                    <a:lnTo>
                      <a:pt x="289" y="173"/>
                    </a:lnTo>
                    <a:lnTo>
                      <a:pt x="304" y="173"/>
                    </a:lnTo>
                    <a:lnTo>
                      <a:pt x="308" y="187"/>
                    </a:lnTo>
                    <a:lnTo>
                      <a:pt x="325" y="200"/>
                    </a:lnTo>
                    <a:lnTo>
                      <a:pt x="331" y="187"/>
                    </a:lnTo>
                    <a:lnTo>
                      <a:pt x="346" y="198"/>
                    </a:lnTo>
                    <a:lnTo>
                      <a:pt x="339" y="204"/>
                    </a:lnTo>
                    <a:lnTo>
                      <a:pt x="360" y="217"/>
                    </a:lnTo>
                    <a:lnTo>
                      <a:pt x="362" y="225"/>
                    </a:lnTo>
                    <a:lnTo>
                      <a:pt x="367" y="235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1" name="Архангельская обл.">
                <a:extLst>
                  <a:ext uri="{FF2B5EF4-FFF2-40B4-BE49-F238E27FC236}">
                    <a16:creationId xmlns:a16="http://schemas.microsoft.com/office/drawing/2014/main" id="{6930D384-1C43-EB57-EDC8-90BD4CE8E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5528" y="2979040"/>
                <a:ext cx="1103362" cy="958761"/>
              </a:xfrm>
              <a:custGeom>
                <a:avLst/>
                <a:gdLst>
                  <a:gd name="T0" fmla="*/ 50 w 207"/>
                  <a:gd name="T1" fmla="*/ 36 h 202"/>
                  <a:gd name="T2" fmla="*/ 66 w 207"/>
                  <a:gd name="T3" fmla="*/ 31 h 202"/>
                  <a:gd name="T4" fmla="*/ 62 w 207"/>
                  <a:gd name="T5" fmla="*/ 9 h 202"/>
                  <a:gd name="T6" fmla="*/ 77 w 207"/>
                  <a:gd name="T7" fmla="*/ 8 h 202"/>
                  <a:gd name="T8" fmla="*/ 84 w 207"/>
                  <a:gd name="T9" fmla="*/ 34 h 202"/>
                  <a:gd name="T10" fmla="*/ 100 w 207"/>
                  <a:gd name="T11" fmla="*/ 43 h 202"/>
                  <a:gd name="T12" fmla="*/ 109 w 207"/>
                  <a:gd name="T13" fmla="*/ 20 h 202"/>
                  <a:gd name="T14" fmla="*/ 138 w 207"/>
                  <a:gd name="T15" fmla="*/ 20 h 202"/>
                  <a:gd name="T16" fmla="*/ 158 w 207"/>
                  <a:gd name="T17" fmla="*/ 30 h 202"/>
                  <a:gd name="T18" fmla="*/ 166 w 207"/>
                  <a:gd name="T19" fmla="*/ 34 h 202"/>
                  <a:gd name="T20" fmla="*/ 172 w 207"/>
                  <a:gd name="T21" fmla="*/ 54 h 202"/>
                  <a:gd name="T22" fmla="*/ 182 w 207"/>
                  <a:gd name="T23" fmla="*/ 69 h 202"/>
                  <a:gd name="T24" fmla="*/ 196 w 207"/>
                  <a:gd name="T25" fmla="*/ 76 h 202"/>
                  <a:gd name="T26" fmla="*/ 207 w 207"/>
                  <a:gd name="T27" fmla="*/ 77 h 202"/>
                  <a:gd name="T28" fmla="*/ 195 w 207"/>
                  <a:gd name="T29" fmla="*/ 96 h 202"/>
                  <a:gd name="T30" fmla="*/ 198 w 207"/>
                  <a:gd name="T31" fmla="*/ 112 h 202"/>
                  <a:gd name="T32" fmla="*/ 195 w 207"/>
                  <a:gd name="T33" fmla="*/ 127 h 202"/>
                  <a:gd name="T34" fmla="*/ 171 w 207"/>
                  <a:gd name="T35" fmla="*/ 123 h 202"/>
                  <a:gd name="T36" fmla="*/ 157 w 207"/>
                  <a:gd name="T37" fmla="*/ 109 h 202"/>
                  <a:gd name="T38" fmla="*/ 141 w 207"/>
                  <a:gd name="T39" fmla="*/ 100 h 202"/>
                  <a:gd name="T40" fmla="*/ 139 w 207"/>
                  <a:gd name="T41" fmla="*/ 110 h 202"/>
                  <a:gd name="T42" fmla="*/ 144 w 207"/>
                  <a:gd name="T43" fmla="*/ 126 h 202"/>
                  <a:gd name="T44" fmla="*/ 138 w 207"/>
                  <a:gd name="T45" fmla="*/ 134 h 202"/>
                  <a:gd name="T46" fmla="*/ 141 w 207"/>
                  <a:gd name="T47" fmla="*/ 144 h 202"/>
                  <a:gd name="T48" fmla="*/ 129 w 207"/>
                  <a:gd name="T49" fmla="*/ 152 h 202"/>
                  <a:gd name="T50" fmla="*/ 126 w 207"/>
                  <a:gd name="T51" fmla="*/ 163 h 202"/>
                  <a:gd name="T52" fmla="*/ 140 w 207"/>
                  <a:gd name="T53" fmla="*/ 161 h 202"/>
                  <a:gd name="T54" fmla="*/ 154 w 207"/>
                  <a:gd name="T55" fmla="*/ 159 h 202"/>
                  <a:gd name="T56" fmla="*/ 135 w 207"/>
                  <a:gd name="T57" fmla="*/ 187 h 202"/>
                  <a:gd name="T58" fmla="*/ 129 w 207"/>
                  <a:gd name="T59" fmla="*/ 202 h 202"/>
                  <a:gd name="T60" fmla="*/ 113 w 207"/>
                  <a:gd name="T61" fmla="*/ 202 h 202"/>
                  <a:gd name="T62" fmla="*/ 112 w 207"/>
                  <a:gd name="T63" fmla="*/ 196 h 202"/>
                  <a:gd name="T64" fmla="*/ 98 w 207"/>
                  <a:gd name="T65" fmla="*/ 193 h 202"/>
                  <a:gd name="T66" fmla="*/ 95 w 207"/>
                  <a:gd name="T67" fmla="*/ 184 h 202"/>
                  <a:gd name="T68" fmla="*/ 88 w 207"/>
                  <a:gd name="T69" fmla="*/ 175 h 202"/>
                  <a:gd name="T70" fmla="*/ 78 w 207"/>
                  <a:gd name="T71" fmla="*/ 176 h 202"/>
                  <a:gd name="T72" fmla="*/ 68 w 207"/>
                  <a:gd name="T73" fmla="*/ 163 h 202"/>
                  <a:gd name="T74" fmla="*/ 54 w 207"/>
                  <a:gd name="T75" fmla="*/ 165 h 202"/>
                  <a:gd name="T76" fmla="*/ 44 w 207"/>
                  <a:gd name="T77" fmla="*/ 150 h 202"/>
                  <a:gd name="T78" fmla="*/ 35 w 207"/>
                  <a:gd name="T79" fmla="*/ 143 h 202"/>
                  <a:gd name="T80" fmla="*/ 22 w 207"/>
                  <a:gd name="T81" fmla="*/ 137 h 202"/>
                  <a:gd name="T82" fmla="*/ 10 w 207"/>
                  <a:gd name="T83" fmla="*/ 129 h 202"/>
                  <a:gd name="T84" fmla="*/ 5 w 207"/>
                  <a:gd name="T85" fmla="*/ 122 h 202"/>
                  <a:gd name="T86" fmla="*/ 0 w 207"/>
                  <a:gd name="T87" fmla="*/ 110 h 202"/>
                  <a:gd name="T88" fmla="*/ 8 w 207"/>
                  <a:gd name="T89" fmla="*/ 95 h 202"/>
                  <a:gd name="T90" fmla="*/ 19 w 207"/>
                  <a:gd name="T91" fmla="*/ 83 h 202"/>
                  <a:gd name="T92" fmla="*/ 25 w 207"/>
                  <a:gd name="T93" fmla="*/ 70 h 202"/>
                  <a:gd name="T94" fmla="*/ 22 w 207"/>
                  <a:gd name="T95" fmla="*/ 60 h 202"/>
                  <a:gd name="T96" fmla="*/ 30 w 207"/>
                  <a:gd name="T97" fmla="*/ 43 h 202"/>
                  <a:gd name="T98" fmla="*/ 38 w 207"/>
                  <a:gd name="T99" fmla="*/ 37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7" h="202">
                    <a:moveTo>
                      <a:pt x="46" y="29"/>
                    </a:moveTo>
                    <a:cubicBezTo>
                      <a:pt x="47" y="32"/>
                      <a:pt x="49" y="34"/>
                      <a:pt x="50" y="36"/>
                    </a:cubicBezTo>
                    <a:cubicBezTo>
                      <a:pt x="52" y="41"/>
                      <a:pt x="55" y="42"/>
                      <a:pt x="59" y="40"/>
                    </a:cubicBezTo>
                    <a:cubicBezTo>
                      <a:pt x="64" y="39"/>
                      <a:pt x="68" y="34"/>
                      <a:pt x="66" y="31"/>
                    </a:cubicBezTo>
                    <a:cubicBezTo>
                      <a:pt x="64" y="28"/>
                      <a:pt x="59" y="29"/>
                      <a:pt x="60" y="22"/>
                    </a:cubicBezTo>
                    <a:cubicBezTo>
                      <a:pt x="62" y="16"/>
                      <a:pt x="62" y="11"/>
                      <a:pt x="62" y="9"/>
                    </a:cubicBezTo>
                    <a:cubicBezTo>
                      <a:pt x="61" y="8"/>
                      <a:pt x="66" y="5"/>
                      <a:pt x="69" y="7"/>
                    </a:cubicBezTo>
                    <a:cubicBezTo>
                      <a:pt x="73" y="8"/>
                      <a:pt x="75" y="0"/>
                      <a:pt x="77" y="8"/>
                    </a:cubicBezTo>
                    <a:cubicBezTo>
                      <a:pt x="79" y="15"/>
                      <a:pt x="78" y="21"/>
                      <a:pt x="79" y="24"/>
                    </a:cubicBezTo>
                    <a:cubicBezTo>
                      <a:pt x="80" y="27"/>
                      <a:pt x="84" y="30"/>
                      <a:pt x="84" y="34"/>
                    </a:cubicBezTo>
                    <a:cubicBezTo>
                      <a:pt x="85" y="39"/>
                      <a:pt x="89" y="44"/>
                      <a:pt x="90" y="44"/>
                    </a:cubicBezTo>
                    <a:cubicBezTo>
                      <a:pt x="91" y="45"/>
                      <a:pt x="99" y="50"/>
                      <a:pt x="100" y="43"/>
                    </a:cubicBezTo>
                    <a:cubicBezTo>
                      <a:pt x="102" y="37"/>
                      <a:pt x="101" y="32"/>
                      <a:pt x="104" y="27"/>
                    </a:cubicBezTo>
                    <a:cubicBezTo>
                      <a:pt x="106" y="21"/>
                      <a:pt x="104" y="20"/>
                      <a:pt x="109" y="20"/>
                    </a:cubicBezTo>
                    <a:cubicBezTo>
                      <a:pt x="115" y="20"/>
                      <a:pt x="123" y="20"/>
                      <a:pt x="127" y="20"/>
                    </a:cubicBezTo>
                    <a:cubicBezTo>
                      <a:pt x="131" y="21"/>
                      <a:pt x="136" y="22"/>
                      <a:pt x="138" y="20"/>
                    </a:cubicBezTo>
                    <a:cubicBezTo>
                      <a:pt x="141" y="19"/>
                      <a:pt x="146" y="15"/>
                      <a:pt x="150" y="18"/>
                    </a:cubicBezTo>
                    <a:cubicBezTo>
                      <a:pt x="154" y="22"/>
                      <a:pt x="157" y="27"/>
                      <a:pt x="158" y="30"/>
                    </a:cubicBezTo>
                    <a:cubicBezTo>
                      <a:pt x="159" y="33"/>
                      <a:pt x="157" y="35"/>
                      <a:pt x="157" y="38"/>
                    </a:cubicBezTo>
                    <a:cubicBezTo>
                      <a:pt x="158" y="40"/>
                      <a:pt x="162" y="38"/>
                      <a:pt x="166" y="34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2" y="54"/>
                      <a:pt x="172" y="54"/>
                      <a:pt x="172" y="54"/>
                    </a:cubicBezTo>
                    <a:cubicBezTo>
                      <a:pt x="181" y="63"/>
                      <a:pt x="181" y="63"/>
                      <a:pt x="181" y="63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207" y="77"/>
                      <a:pt x="207" y="77"/>
                      <a:pt x="207" y="77"/>
                    </a:cubicBezTo>
                    <a:cubicBezTo>
                      <a:pt x="201" y="86"/>
                      <a:pt x="201" y="86"/>
                      <a:pt x="201" y="86"/>
                    </a:cubicBezTo>
                    <a:cubicBezTo>
                      <a:pt x="195" y="96"/>
                      <a:pt x="195" y="96"/>
                      <a:pt x="195" y="96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198" y="112"/>
                      <a:pt x="198" y="112"/>
                      <a:pt x="198" y="112"/>
                    </a:cubicBezTo>
                    <a:cubicBezTo>
                      <a:pt x="202" y="119"/>
                      <a:pt x="202" y="119"/>
                      <a:pt x="202" y="119"/>
                    </a:cubicBezTo>
                    <a:cubicBezTo>
                      <a:pt x="195" y="127"/>
                      <a:pt x="195" y="127"/>
                      <a:pt x="195" y="127"/>
                    </a:cubicBezTo>
                    <a:cubicBezTo>
                      <a:pt x="181" y="119"/>
                      <a:pt x="181" y="119"/>
                      <a:pt x="181" y="119"/>
                    </a:cubicBezTo>
                    <a:cubicBezTo>
                      <a:pt x="171" y="123"/>
                      <a:pt x="171" y="123"/>
                      <a:pt x="171" y="123"/>
                    </a:cubicBezTo>
                    <a:cubicBezTo>
                      <a:pt x="167" y="114"/>
                      <a:pt x="167" y="114"/>
                      <a:pt x="167" y="114"/>
                    </a:cubicBezTo>
                    <a:cubicBezTo>
                      <a:pt x="157" y="109"/>
                      <a:pt x="157" y="109"/>
                      <a:pt x="157" y="109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1" y="100"/>
                      <a:pt x="141" y="100"/>
                      <a:pt x="141" y="100"/>
                    </a:cubicBezTo>
                    <a:cubicBezTo>
                      <a:pt x="138" y="100"/>
                      <a:pt x="138" y="100"/>
                      <a:pt x="138" y="100"/>
                    </a:cubicBezTo>
                    <a:cubicBezTo>
                      <a:pt x="139" y="110"/>
                      <a:pt x="139" y="110"/>
                      <a:pt x="139" y="110"/>
                    </a:cubicBezTo>
                    <a:cubicBezTo>
                      <a:pt x="145" y="115"/>
                      <a:pt x="145" y="115"/>
                      <a:pt x="145" y="115"/>
                    </a:cubicBezTo>
                    <a:cubicBezTo>
                      <a:pt x="144" y="126"/>
                      <a:pt x="144" y="126"/>
                      <a:pt x="144" y="126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41" y="138"/>
                      <a:pt x="141" y="138"/>
                      <a:pt x="141" y="138"/>
                    </a:cubicBezTo>
                    <a:cubicBezTo>
                      <a:pt x="141" y="144"/>
                      <a:pt x="141" y="144"/>
                      <a:pt x="141" y="144"/>
                    </a:cubicBezTo>
                    <a:cubicBezTo>
                      <a:pt x="132" y="145"/>
                      <a:pt x="132" y="145"/>
                      <a:pt x="132" y="145"/>
                    </a:cubicBezTo>
                    <a:cubicBezTo>
                      <a:pt x="129" y="152"/>
                      <a:pt x="129" y="152"/>
                      <a:pt x="129" y="152"/>
                    </a:cubicBezTo>
                    <a:cubicBezTo>
                      <a:pt x="125" y="157"/>
                      <a:pt x="125" y="157"/>
                      <a:pt x="125" y="157"/>
                    </a:cubicBezTo>
                    <a:cubicBezTo>
                      <a:pt x="126" y="163"/>
                      <a:pt x="126" y="163"/>
                      <a:pt x="126" y="163"/>
                    </a:cubicBezTo>
                    <a:cubicBezTo>
                      <a:pt x="135" y="166"/>
                      <a:pt x="135" y="166"/>
                      <a:pt x="135" y="166"/>
                    </a:cubicBezTo>
                    <a:cubicBezTo>
                      <a:pt x="140" y="161"/>
                      <a:pt x="140" y="161"/>
                      <a:pt x="140" y="161"/>
                    </a:cubicBezTo>
                    <a:cubicBezTo>
                      <a:pt x="145" y="158"/>
                      <a:pt x="145" y="158"/>
                      <a:pt x="145" y="158"/>
                    </a:cubicBezTo>
                    <a:cubicBezTo>
                      <a:pt x="154" y="159"/>
                      <a:pt x="154" y="159"/>
                      <a:pt x="154" y="159"/>
                    </a:cubicBezTo>
                    <a:cubicBezTo>
                      <a:pt x="159" y="166"/>
                      <a:pt x="159" y="166"/>
                      <a:pt x="159" y="166"/>
                    </a:cubicBezTo>
                    <a:cubicBezTo>
                      <a:pt x="135" y="187"/>
                      <a:pt x="135" y="187"/>
                      <a:pt x="135" y="187"/>
                    </a:cubicBezTo>
                    <a:cubicBezTo>
                      <a:pt x="139" y="191"/>
                      <a:pt x="139" y="191"/>
                      <a:pt x="139" y="191"/>
                    </a:cubicBezTo>
                    <a:cubicBezTo>
                      <a:pt x="129" y="202"/>
                      <a:pt x="129" y="202"/>
                      <a:pt x="129" y="202"/>
                    </a:cubicBezTo>
                    <a:cubicBezTo>
                      <a:pt x="124" y="198"/>
                      <a:pt x="124" y="198"/>
                      <a:pt x="124" y="198"/>
                    </a:cubicBezTo>
                    <a:cubicBezTo>
                      <a:pt x="113" y="202"/>
                      <a:pt x="113" y="202"/>
                      <a:pt x="113" y="202"/>
                    </a:cubicBezTo>
                    <a:cubicBezTo>
                      <a:pt x="111" y="201"/>
                      <a:pt x="111" y="201"/>
                      <a:pt x="111" y="201"/>
                    </a:cubicBezTo>
                    <a:cubicBezTo>
                      <a:pt x="112" y="196"/>
                      <a:pt x="112" y="196"/>
                      <a:pt x="112" y="196"/>
                    </a:cubicBezTo>
                    <a:cubicBezTo>
                      <a:pt x="103" y="188"/>
                      <a:pt x="103" y="188"/>
                      <a:pt x="103" y="188"/>
                    </a:cubicBezTo>
                    <a:cubicBezTo>
                      <a:pt x="98" y="193"/>
                      <a:pt x="98" y="193"/>
                      <a:pt x="98" y="193"/>
                    </a:cubicBezTo>
                    <a:cubicBezTo>
                      <a:pt x="96" y="188"/>
                      <a:pt x="96" y="188"/>
                      <a:pt x="96" y="188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85" y="178"/>
                      <a:pt x="85" y="178"/>
                      <a:pt x="85" y="178"/>
                    </a:cubicBezTo>
                    <a:cubicBezTo>
                      <a:pt x="88" y="175"/>
                      <a:pt x="88" y="175"/>
                      <a:pt x="88" y="175"/>
                    </a:cubicBezTo>
                    <a:cubicBezTo>
                      <a:pt x="81" y="170"/>
                      <a:pt x="81" y="170"/>
                      <a:pt x="81" y="170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68" y="163"/>
                      <a:pt x="68" y="163"/>
                      <a:pt x="68" y="163"/>
                    </a:cubicBezTo>
                    <a:cubicBezTo>
                      <a:pt x="61" y="163"/>
                      <a:pt x="61" y="163"/>
                      <a:pt x="61" y="163"/>
                    </a:cubicBezTo>
                    <a:cubicBezTo>
                      <a:pt x="54" y="165"/>
                      <a:pt x="54" y="165"/>
                      <a:pt x="54" y="165"/>
                    </a:cubicBezTo>
                    <a:cubicBezTo>
                      <a:pt x="52" y="158"/>
                      <a:pt x="52" y="158"/>
                      <a:pt x="52" y="158"/>
                    </a:cubicBezTo>
                    <a:cubicBezTo>
                      <a:pt x="44" y="150"/>
                      <a:pt x="44" y="150"/>
                      <a:pt x="44" y="150"/>
                    </a:cubicBezTo>
                    <a:cubicBezTo>
                      <a:pt x="39" y="148"/>
                      <a:pt x="39" y="148"/>
                      <a:pt x="39" y="148"/>
                    </a:cubicBezTo>
                    <a:cubicBezTo>
                      <a:pt x="35" y="143"/>
                      <a:pt x="35" y="143"/>
                      <a:pt x="35" y="143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14" y="136"/>
                      <a:pt x="14" y="136"/>
                      <a:pt x="14" y="13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5" y="127"/>
                      <a:pt x="5" y="127"/>
                      <a:pt x="5" y="127"/>
                    </a:cubicBezTo>
                    <a:cubicBezTo>
                      <a:pt x="5" y="122"/>
                      <a:pt x="5" y="122"/>
                      <a:pt x="5" y="122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38" y="37"/>
                      <a:pt x="38" y="37"/>
                      <a:pt x="38" y="37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2" name="Р.Коми">
                <a:extLst>
                  <a:ext uri="{FF2B5EF4-FFF2-40B4-BE49-F238E27FC236}">
                    <a16:creationId xmlns:a16="http://schemas.microsoft.com/office/drawing/2014/main" id="{84D9CCD7-6AB7-D024-1915-2EAEA0446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9114" y="3329751"/>
                <a:ext cx="1670367" cy="874499"/>
              </a:xfrm>
              <a:custGeom>
                <a:avLst/>
                <a:gdLst>
                  <a:gd name="T0" fmla="*/ 639 w 654"/>
                  <a:gd name="T1" fmla="*/ 84 h 384"/>
                  <a:gd name="T2" fmla="*/ 650 w 654"/>
                  <a:gd name="T3" fmla="*/ 115 h 384"/>
                  <a:gd name="T4" fmla="*/ 608 w 654"/>
                  <a:gd name="T5" fmla="*/ 136 h 384"/>
                  <a:gd name="T6" fmla="*/ 533 w 654"/>
                  <a:gd name="T7" fmla="*/ 169 h 384"/>
                  <a:gd name="T8" fmla="*/ 468 w 654"/>
                  <a:gd name="T9" fmla="*/ 215 h 384"/>
                  <a:gd name="T10" fmla="*/ 446 w 654"/>
                  <a:gd name="T11" fmla="*/ 205 h 384"/>
                  <a:gd name="T12" fmla="*/ 400 w 654"/>
                  <a:gd name="T13" fmla="*/ 261 h 384"/>
                  <a:gd name="T14" fmla="*/ 373 w 654"/>
                  <a:gd name="T15" fmla="*/ 307 h 384"/>
                  <a:gd name="T16" fmla="*/ 368 w 654"/>
                  <a:gd name="T17" fmla="*/ 340 h 384"/>
                  <a:gd name="T18" fmla="*/ 345 w 654"/>
                  <a:gd name="T19" fmla="*/ 373 h 384"/>
                  <a:gd name="T20" fmla="*/ 275 w 654"/>
                  <a:gd name="T21" fmla="*/ 361 h 384"/>
                  <a:gd name="T22" fmla="*/ 241 w 654"/>
                  <a:gd name="T23" fmla="*/ 363 h 384"/>
                  <a:gd name="T24" fmla="*/ 212 w 654"/>
                  <a:gd name="T25" fmla="*/ 361 h 384"/>
                  <a:gd name="T26" fmla="*/ 170 w 654"/>
                  <a:gd name="T27" fmla="*/ 355 h 384"/>
                  <a:gd name="T28" fmla="*/ 150 w 654"/>
                  <a:gd name="T29" fmla="*/ 325 h 384"/>
                  <a:gd name="T30" fmla="*/ 135 w 654"/>
                  <a:gd name="T31" fmla="*/ 334 h 384"/>
                  <a:gd name="T32" fmla="*/ 118 w 654"/>
                  <a:gd name="T33" fmla="*/ 344 h 384"/>
                  <a:gd name="T34" fmla="*/ 95 w 654"/>
                  <a:gd name="T35" fmla="*/ 359 h 384"/>
                  <a:gd name="T36" fmla="*/ 72 w 654"/>
                  <a:gd name="T37" fmla="*/ 353 h 384"/>
                  <a:gd name="T38" fmla="*/ 39 w 654"/>
                  <a:gd name="T39" fmla="*/ 348 h 384"/>
                  <a:gd name="T40" fmla="*/ 14 w 654"/>
                  <a:gd name="T41" fmla="*/ 375 h 384"/>
                  <a:gd name="T42" fmla="*/ 10 w 654"/>
                  <a:gd name="T43" fmla="*/ 342 h 384"/>
                  <a:gd name="T44" fmla="*/ 8 w 654"/>
                  <a:gd name="T45" fmla="*/ 313 h 384"/>
                  <a:gd name="T46" fmla="*/ 27 w 654"/>
                  <a:gd name="T47" fmla="*/ 284 h 384"/>
                  <a:gd name="T48" fmla="*/ 31 w 654"/>
                  <a:gd name="T49" fmla="*/ 267 h 384"/>
                  <a:gd name="T50" fmla="*/ 85 w 654"/>
                  <a:gd name="T51" fmla="*/ 244 h 384"/>
                  <a:gd name="T52" fmla="*/ 116 w 654"/>
                  <a:gd name="T53" fmla="*/ 178 h 384"/>
                  <a:gd name="T54" fmla="*/ 77 w 654"/>
                  <a:gd name="T55" fmla="*/ 192 h 384"/>
                  <a:gd name="T56" fmla="*/ 64 w 654"/>
                  <a:gd name="T57" fmla="*/ 163 h 384"/>
                  <a:gd name="T58" fmla="*/ 89 w 654"/>
                  <a:gd name="T59" fmla="*/ 134 h 384"/>
                  <a:gd name="T60" fmla="*/ 95 w 654"/>
                  <a:gd name="T61" fmla="*/ 109 h 384"/>
                  <a:gd name="T62" fmla="*/ 83 w 654"/>
                  <a:gd name="T63" fmla="*/ 55 h 384"/>
                  <a:gd name="T64" fmla="*/ 122 w 654"/>
                  <a:gd name="T65" fmla="*/ 73 h 384"/>
                  <a:gd name="T66" fmla="*/ 173 w 654"/>
                  <a:gd name="T67" fmla="*/ 94 h 384"/>
                  <a:gd name="T68" fmla="*/ 208 w 654"/>
                  <a:gd name="T69" fmla="*/ 80 h 384"/>
                  <a:gd name="T70" fmla="*/ 214 w 654"/>
                  <a:gd name="T71" fmla="*/ 25 h 384"/>
                  <a:gd name="T72" fmla="*/ 308 w 654"/>
                  <a:gd name="T73" fmla="*/ 0 h 384"/>
                  <a:gd name="T74" fmla="*/ 364 w 654"/>
                  <a:gd name="T75" fmla="*/ 21 h 384"/>
                  <a:gd name="T76" fmla="*/ 425 w 654"/>
                  <a:gd name="T77" fmla="*/ 65 h 384"/>
                  <a:gd name="T78" fmla="*/ 518 w 654"/>
                  <a:gd name="T79" fmla="*/ 102 h 384"/>
                  <a:gd name="T80" fmla="*/ 579 w 654"/>
                  <a:gd name="T81" fmla="*/ 77 h 384"/>
                  <a:gd name="T82" fmla="*/ 621 w 654"/>
                  <a:gd name="T83" fmla="*/ 65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54" h="384">
                    <a:moveTo>
                      <a:pt x="654" y="61"/>
                    </a:moveTo>
                    <a:lnTo>
                      <a:pt x="643" y="67"/>
                    </a:lnTo>
                    <a:lnTo>
                      <a:pt x="639" y="84"/>
                    </a:lnTo>
                    <a:lnTo>
                      <a:pt x="652" y="96"/>
                    </a:lnTo>
                    <a:lnTo>
                      <a:pt x="637" y="107"/>
                    </a:lnTo>
                    <a:lnTo>
                      <a:pt x="650" y="115"/>
                    </a:lnTo>
                    <a:lnTo>
                      <a:pt x="633" y="123"/>
                    </a:lnTo>
                    <a:lnTo>
                      <a:pt x="618" y="136"/>
                    </a:lnTo>
                    <a:lnTo>
                      <a:pt x="608" y="136"/>
                    </a:lnTo>
                    <a:lnTo>
                      <a:pt x="604" y="153"/>
                    </a:lnTo>
                    <a:lnTo>
                      <a:pt x="566" y="153"/>
                    </a:lnTo>
                    <a:lnTo>
                      <a:pt x="533" y="169"/>
                    </a:lnTo>
                    <a:lnTo>
                      <a:pt x="531" y="184"/>
                    </a:lnTo>
                    <a:lnTo>
                      <a:pt x="502" y="184"/>
                    </a:lnTo>
                    <a:lnTo>
                      <a:pt x="468" y="215"/>
                    </a:lnTo>
                    <a:lnTo>
                      <a:pt x="454" y="217"/>
                    </a:lnTo>
                    <a:lnTo>
                      <a:pt x="458" y="209"/>
                    </a:lnTo>
                    <a:lnTo>
                      <a:pt x="446" y="205"/>
                    </a:lnTo>
                    <a:lnTo>
                      <a:pt x="414" y="236"/>
                    </a:lnTo>
                    <a:lnTo>
                      <a:pt x="416" y="255"/>
                    </a:lnTo>
                    <a:lnTo>
                      <a:pt x="400" y="261"/>
                    </a:lnTo>
                    <a:lnTo>
                      <a:pt x="400" y="280"/>
                    </a:lnTo>
                    <a:lnTo>
                      <a:pt x="379" y="288"/>
                    </a:lnTo>
                    <a:lnTo>
                      <a:pt x="373" y="307"/>
                    </a:lnTo>
                    <a:lnTo>
                      <a:pt x="375" y="321"/>
                    </a:lnTo>
                    <a:lnTo>
                      <a:pt x="373" y="325"/>
                    </a:lnTo>
                    <a:lnTo>
                      <a:pt x="368" y="340"/>
                    </a:lnTo>
                    <a:lnTo>
                      <a:pt x="350" y="359"/>
                    </a:lnTo>
                    <a:lnTo>
                      <a:pt x="352" y="369"/>
                    </a:lnTo>
                    <a:lnTo>
                      <a:pt x="345" y="373"/>
                    </a:lnTo>
                    <a:lnTo>
                      <a:pt x="337" y="384"/>
                    </a:lnTo>
                    <a:lnTo>
                      <a:pt x="312" y="382"/>
                    </a:lnTo>
                    <a:lnTo>
                      <a:pt x="275" y="361"/>
                    </a:lnTo>
                    <a:lnTo>
                      <a:pt x="258" y="355"/>
                    </a:lnTo>
                    <a:lnTo>
                      <a:pt x="248" y="367"/>
                    </a:lnTo>
                    <a:lnTo>
                      <a:pt x="241" y="363"/>
                    </a:lnTo>
                    <a:lnTo>
                      <a:pt x="233" y="359"/>
                    </a:lnTo>
                    <a:lnTo>
                      <a:pt x="227" y="369"/>
                    </a:lnTo>
                    <a:lnTo>
                      <a:pt x="212" y="361"/>
                    </a:lnTo>
                    <a:lnTo>
                      <a:pt x="202" y="367"/>
                    </a:lnTo>
                    <a:lnTo>
                      <a:pt x="181" y="350"/>
                    </a:lnTo>
                    <a:lnTo>
                      <a:pt x="170" y="355"/>
                    </a:lnTo>
                    <a:lnTo>
                      <a:pt x="160" y="348"/>
                    </a:lnTo>
                    <a:lnTo>
                      <a:pt x="162" y="334"/>
                    </a:lnTo>
                    <a:lnTo>
                      <a:pt x="150" y="325"/>
                    </a:lnTo>
                    <a:lnTo>
                      <a:pt x="143" y="332"/>
                    </a:lnTo>
                    <a:lnTo>
                      <a:pt x="139" y="330"/>
                    </a:lnTo>
                    <a:lnTo>
                      <a:pt x="135" y="334"/>
                    </a:lnTo>
                    <a:lnTo>
                      <a:pt x="118" y="328"/>
                    </a:lnTo>
                    <a:lnTo>
                      <a:pt x="112" y="340"/>
                    </a:lnTo>
                    <a:lnTo>
                      <a:pt x="118" y="344"/>
                    </a:lnTo>
                    <a:lnTo>
                      <a:pt x="118" y="353"/>
                    </a:lnTo>
                    <a:lnTo>
                      <a:pt x="114" y="357"/>
                    </a:lnTo>
                    <a:lnTo>
                      <a:pt x="95" y="359"/>
                    </a:lnTo>
                    <a:lnTo>
                      <a:pt x="89" y="367"/>
                    </a:lnTo>
                    <a:lnTo>
                      <a:pt x="81" y="367"/>
                    </a:lnTo>
                    <a:lnTo>
                      <a:pt x="72" y="353"/>
                    </a:lnTo>
                    <a:lnTo>
                      <a:pt x="60" y="363"/>
                    </a:lnTo>
                    <a:lnTo>
                      <a:pt x="54" y="359"/>
                    </a:lnTo>
                    <a:lnTo>
                      <a:pt x="39" y="348"/>
                    </a:lnTo>
                    <a:lnTo>
                      <a:pt x="27" y="353"/>
                    </a:lnTo>
                    <a:lnTo>
                      <a:pt x="25" y="365"/>
                    </a:lnTo>
                    <a:lnTo>
                      <a:pt x="14" y="375"/>
                    </a:lnTo>
                    <a:lnTo>
                      <a:pt x="8" y="371"/>
                    </a:lnTo>
                    <a:lnTo>
                      <a:pt x="10" y="363"/>
                    </a:lnTo>
                    <a:lnTo>
                      <a:pt x="10" y="342"/>
                    </a:lnTo>
                    <a:lnTo>
                      <a:pt x="0" y="334"/>
                    </a:lnTo>
                    <a:lnTo>
                      <a:pt x="2" y="323"/>
                    </a:lnTo>
                    <a:lnTo>
                      <a:pt x="8" y="313"/>
                    </a:lnTo>
                    <a:lnTo>
                      <a:pt x="12" y="300"/>
                    </a:lnTo>
                    <a:lnTo>
                      <a:pt x="25" y="300"/>
                    </a:lnTo>
                    <a:lnTo>
                      <a:pt x="27" y="284"/>
                    </a:lnTo>
                    <a:lnTo>
                      <a:pt x="35" y="271"/>
                    </a:lnTo>
                    <a:lnTo>
                      <a:pt x="27" y="265"/>
                    </a:lnTo>
                    <a:lnTo>
                      <a:pt x="31" y="267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85" y="244"/>
                    </a:lnTo>
                    <a:lnTo>
                      <a:pt x="77" y="236"/>
                    </a:lnTo>
                    <a:lnTo>
                      <a:pt x="127" y="192"/>
                    </a:lnTo>
                    <a:lnTo>
                      <a:pt x="116" y="178"/>
                    </a:lnTo>
                    <a:lnTo>
                      <a:pt x="97" y="175"/>
                    </a:lnTo>
                    <a:lnTo>
                      <a:pt x="87" y="182"/>
                    </a:lnTo>
                    <a:lnTo>
                      <a:pt x="77" y="192"/>
                    </a:lnTo>
                    <a:lnTo>
                      <a:pt x="58" y="186"/>
                    </a:lnTo>
                    <a:lnTo>
                      <a:pt x="56" y="173"/>
                    </a:lnTo>
                    <a:lnTo>
                      <a:pt x="64" y="163"/>
                    </a:lnTo>
                    <a:lnTo>
                      <a:pt x="70" y="148"/>
                    </a:lnTo>
                    <a:lnTo>
                      <a:pt x="89" y="146"/>
                    </a:lnTo>
                    <a:lnTo>
                      <a:pt x="89" y="134"/>
                    </a:lnTo>
                    <a:lnTo>
                      <a:pt x="83" y="125"/>
                    </a:lnTo>
                    <a:lnTo>
                      <a:pt x="83" y="117"/>
                    </a:lnTo>
                    <a:lnTo>
                      <a:pt x="95" y="109"/>
                    </a:lnTo>
                    <a:lnTo>
                      <a:pt x="97" y="86"/>
                    </a:lnTo>
                    <a:lnTo>
                      <a:pt x="85" y="75"/>
                    </a:lnTo>
                    <a:lnTo>
                      <a:pt x="83" y="55"/>
                    </a:lnTo>
                    <a:lnTo>
                      <a:pt x="89" y="55"/>
                    </a:lnTo>
                    <a:lnTo>
                      <a:pt x="104" y="61"/>
                    </a:lnTo>
                    <a:lnTo>
                      <a:pt x="122" y="73"/>
                    </a:lnTo>
                    <a:lnTo>
                      <a:pt x="143" y="84"/>
                    </a:lnTo>
                    <a:lnTo>
                      <a:pt x="152" y="102"/>
                    </a:lnTo>
                    <a:lnTo>
                      <a:pt x="173" y="94"/>
                    </a:lnTo>
                    <a:lnTo>
                      <a:pt x="202" y="111"/>
                    </a:lnTo>
                    <a:lnTo>
                      <a:pt x="216" y="94"/>
                    </a:lnTo>
                    <a:lnTo>
                      <a:pt x="208" y="80"/>
                    </a:lnTo>
                    <a:lnTo>
                      <a:pt x="212" y="65"/>
                    </a:lnTo>
                    <a:lnTo>
                      <a:pt x="202" y="46"/>
                    </a:lnTo>
                    <a:lnTo>
                      <a:pt x="214" y="25"/>
                    </a:lnTo>
                    <a:lnTo>
                      <a:pt x="227" y="7"/>
                    </a:lnTo>
                    <a:lnTo>
                      <a:pt x="302" y="9"/>
                    </a:lnTo>
                    <a:lnTo>
                      <a:pt x="308" y="0"/>
                    </a:lnTo>
                    <a:lnTo>
                      <a:pt x="335" y="2"/>
                    </a:lnTo>
                    <a:lnTo>
                      <a:pt x="348" y="17"/>
                    </a:lnTo>
                    <a:lnTo>
                      <a:pt x="364" y="21"/>
                    </a:lnTo>
                    <a:lnTo>
                      <a:pt x="395" y="44"/>
                    </a:lnTo>
                    <a:lnTo>
                      <a:pt x="412" y="50"/>
                    </a:lnTo>
                    <a:lnTo>
                      <a:pt x="425" y="65"/>
                    </a:lnTo>
                    <a:lnTo>
                      <a:pt x="452" y="69"/>
                    </a:lnTo>
                    <a:lnTo>
                      <a:pt x="500" y="102"/>
                    </a:lnTo>
                    <a:lnTo>
                      <a:pt x="518" y="102"/>
                    </a:lnTo>
                    <a:lnTo>
                      <a:pt x="527" y="109"/>
                    </a:lnTo>
                    <a:lnTo>
                      <a:pt x="560" y="100"/>
                    </a:lnTo>
                    <a:lnTo>
                      <a:pt x="579" y="77"/>
                    </a:lnTo>
                    <a:lnTo>
                      <a:pt x="600" y="82"/>
                    </a:lnTo>
                    <a:lnTo>
                      <a:pt x="606" y="67"/>
                    </a:lnTo>
                    <a:lnTo>
                      <a:pt x="621" y="65"/>
                    </a:lnTo>
                    <a:lnTo>
                      <a:pt x="637" y="52"/>
                    </a:lnTo>
                    <a:lnTo>
                      <a:pt x="654" y="6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3" name="Р.Карелия">
                <a:extLst>
                  <a:ext uri="{FF2B5EF4-FFF2-40B4-BE49-F238E27FC236}">
                    <a16:creationId xmlns:a16="http://schemas.microsoft.com/office/drawing/2014/main" id="{E9E52594-45D7-84CF-4964-42F03D8A3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551" y="2566841"/>
                <a:ext cx="824967" cy="867667"/>
              </a:xfrm>
              <a:custGeom>
                <a:avLst/>
                <a:gdLst>
                  <a:gd name="T0" fmla="*/ 0 w 155"/>
                  <a:gd name="T1" fmla="*/ 98 h 183"/>
                  <a:gd name="T2" fmla="*/ 32 w 155"/>
                  <a:gd name="T3" fmla="*/ 98 h 183"/>
                  <a:gd name="T4" fmla="*/ 55 w 155"/>
                  <a:gd name="T5" fmla="*/ 94 h 183"/>
                  <a:gd name="T6" fmla="*/ 60 w 155"/>
                  <a:gd name="T7" fmla="*/ 81 h 183"/>
                  <a:gd name="T8" fmla="*/ 61 w 155"/>
                  <a:gd name="T9" fmla="*/ 62 h 183"/>
                  <a:gd name="T10" fmla="*/ 71 w 155"/>
                  <a:gd name="T11" fmla="*/ 59 h 183"/>
                  <a:gd name="T12" fmla="*/ 77 w 155"/>
                  <a:gd name="T13" fmla="*/ 49 h 183"/>
                  <a:gd name="T14" fmla="*/ 81 w 155"/>
                  <a:gd name="T15" fmla="*/ 41 h 183"/>
                  <a:gd name="T16" fmla="*/ 83 w 155"/>
                  <a:gd name="T17" fmla="*/ 36 h 183"/>
                  <a:gd name="T18" fmla="*/ 91 w 155"/>
                  <a:gd name="T19" fmla="*/ 30 h 183"/>
                  <a:gd name="T20" fmla="*/ 101 w 155"/>
                  <a:gd name="T21" fmla="*/ 21 h 183"/>
                  <a:gd name="T22" fmla="*/ 108 w 155"/>
                  <a:gd name="T23" fmla="*/ 22 h 183"/>
                  <a:gd name="T24" fmla="*/ 120 w 155"/>
                  <a:gd name="T25" fmla="*/ 0 h 183"/>
                  <a:gd name="T26" fmla="*/ 135 w 155"/>
                  <a:gd name="T27" fmla="*/ 12 h 183"/>
                  <a:gd name="T28" fmla="*/ 133 w 155"/>
                  <a:gd name="T29" fmla="*/ 23 h 183"/>
                  <a:gd name="T30" fmla="*/ 137 w 155"/>
                  <a:gd name="T31" fmla="*/ 28 h 183"/>
                  <a:gd name="T32" fmla="*/ 152 w 155"/>
                  <a:gd name="T33" fmla="*/ 33 h 183"/>
                  <a:gd name="T34" fmla="*/ 151 w 155"/>
                  <a:gd name="T35" fmla="*/ 43 h 183"/>
                  <a:gd name="T36" fmla="*/ 151 w 155"/>
                  <a:gd name="T37" fmla="*/ 58 h 183"/>
                  <a:gd name="T38" fmla="*/ 140 w 155"/>
                  <a:gd name="T39" fmla="*/ 65 h 183"/>
                  <a:gd name="T40" fmla="*/ 133 w 155"/>
                  <a:gd name="T41" fmla="*/ 70 h 183"/>
                  <a:gd name="T42" fmla="*/ 126 w 155"/>
                  <a:gd name="T43" fmla="*/ 85 h 183"/>
                  <a:gd name="T44" fmla="*/ 121 w 155"/>
                  <a:gd name="T45" fmla="*/ 93 h 183"/>
                  <a:gd name="T46" fmla="*/ 126 w 155"/>
                  <a:gd name="T47" fmla="*/ 103 h 183"/>
                  <a:gd name="T48" fmla="*/ 125 w 155"/>
                  <a:gd name="T49" fmla="*/ 113 h 183"/>
                  <a:gd name="T50" fmla="*/ 126 w 155"/>
                  <a:gd name="T51" fmla="*/ 116 h 183"/>
                  <a:gd name="T52" fmla="*/ 118 w 155"/>
                  <a:gd name="T53" fmla="*/ 124 h 183"/>
                  <a:gd name="T54" fmla="*/ 109 w 155"/>
                  <a:gd name="T55" fmla="*/ 120 h 183"/>
                  <a:gd name="T56" fmla="*/ 110 w 155"/>
                  <a:gd name="T57" fmla="*/ 130 h 183"/>
                  <a:gd name="T58" fmla="*/ 101 w 155"/>
                  <a:gd name="T59" fmla="*/ 137 h 183"/>
                  <a:gd name="T60" fmla="*/ 102 w 155"/>
                  <a:gd name="T61" fmla="*/ 147 h 183"/>
                  <a:gd name="T62" fmla="*/ 108 w 155"/>
                  <a:gd name="T63" fmla="*/ 152 h 183"/>
                  <a:gd name="T64" fmla="*/ 105 w 155"/>
                  <a:gd name="T65" fmla="*/ 157 h 183"/>
                  <a:gd name="T66" fmla="*/ 98 w 155"/>
                  <a:gd name="T67" fmla="*/ 161 h 183"/>
                  <a:gd name="T68" fmla="*/ 99 w 155"/>
                  <a:gd name="T69" fmla="*/ 170 h 183"/>
                  <a:gd name="T70" fmla="*/ 86 w 155"/>
                  <a:gd name="T71" fmla="*/ 179 h 183"/>
                  <a:gd name="T72" fmla="*/ 82 w 155"/>
                  <a:gd name="T73" fmla="*/ 171 h 183"/>
                  <a:gd name="T74" fmla="*/ 74 w 155"/>
                  <a:gd name="T75" fmla="*/ 170 h 183"/>
                  <a:gd name="T76" fmla="*/ 69 w 155"/>
                  <a:gd name="T77" fmla="*/ 171 h 183"/>
                  <a:gd name="T78" fmla="*/ 65 w 155"/>
                  <a:gd name="T79" fmla="*/ 167 h 183"/>
                  <a:gd name="T80" fmla="*/ 56 w 155"/>
                  <a:gd name="T81" fmla="*/ 169 h 183"/>
                  <a:gd name="T82" fmla="*/ 50 w 155"/>
                  <a:gd name="T83" fmla="*/ 173 h 183"/>
                  <a:gd name="T84" fmla="*/ 45 w 155"/>
                  <a:gd name="T85" fmla="*/ 171 h 183"/>
                  <a:gd name="T86" fmla="*/ 41 w 155"/>
                  <a:gd name="T87" fmla="*/ 178 h 183"/>
                  <a:gd name="T88" fmla="*/ 32 w 155"/>
                  <a:gd name="T89" fmla="*/ 183 h 183"/>
                  <a:gd name="T90" fmla="*/ 24 w 155"/>
                  <a:gd name="T91" fmla="*/ 160 h 183"/>
                  <a:gd name="T92" fmla="*/ 15 w 155"/>
                  <a:gd name="T93" fmla="*/ 156 h 183"/>
                  <a:gd name="T94" fmla="*/ 0 w 155"/>
                  <a:gd name="T95" fmla="*/ 111 h 183"/>
                  <a:gd name="T96" fmla="*/ 0 w 155"/>
                  <a:gd name="T97" fmla="*/ 9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183">
                    <a:moveTo>
                      <a:pt x="0" y="98"/>
                    </a:moveTo>
                    <a:cubicBezTo>
                      <a:pt x="32" y="98"/>
                      <a:pt x="32" y="98"/>
                      <a:pt x="32" y="98"/>
                    </a:cubicBezTo>
                    <a:cubicBezTo>
                      <a:pt x="43" y="98"/>
                      <a:pt x="47" y="95"/>
                      <a:pt x="55" y="94"/>
                    </a:cubicBezTo>
                    <a:cubicBezTo>
                      <a:pt x="62" y="93"/>
                      <a:pt x="59" y="87"/>
                      <a:pt x="60" y="81"/>
                    </a:cubicBezTo>
                    <a:cubicBezTo>
                      <a:pt x="60" y="75"/>
                      <a:pt x="61" y="65"/>
                      <a:pt x="61" y="62"/>
                    </a:cubicBezTo>
                    <a:cubicBezTo>
                      <a:pt x="61" y="59"/>
                      <a:pt x="65" y="59"/>
                      <a:pt x="71" y="59"/>
                    </a:cubicBezTo>
                    <a:cubicBezTo>
                      <a:pt x="77" y="59"/>
                      <a:pt x="77" y="56"/>
                      <a:pt x="77" y="49"/>
                    </a:cubicBezTo>
                    <a:cubicBezTo>
                      <a:pt x="77" y="42"/>
                      <a:pt x="77" y="41"/>
                      <a:pt x="81" y="41"/>
                    </a:cubicBezTo>
                    <a:cubicBezTo>
                      <a:pt x="86" y="42"/>
                      <a:pt x="84" y="40"/>
                      <a:pt x="83" y="36"/>
                    </a:cubicBezTo>
                    <a:cubicBezTo>
                      <a:pt x="83" y="33"/>
                      <a:pt x="89" y="33"/>
                      <a:pt x="91" y="30"/>
                    </a:cubicBezTo>
                    <a:cubicBezTo>
                      <a:pt x="93" y="28"/>
                      <a:pt x="98" y="23"/>
                      <a:pt x="101" y="21"/>
                    </a:cubicBezTo>
                    <a:cubicBezTo>
                      <a:pt x="105" y="19"/>
                      <a:pt x="106" y="23"/>
                      <a:pt x="108" y="22"/>
                    </a:cubicBezTo>
                    <a:cubicBezTo>
                      <a:pt x="109" y="21"/>
                      <a:pt x="115" y="9"/>
                      <a:pt x="120" y="0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0" y="37"/>
                      <a:pt x="148" y="35"/>
                      <a:pt x="151" y="43"/>
                    </a:cubicBezTo>
                    <a:cubicBezTo>
                      <a:pt x="155" y="53"/>
                      <a:pt x="153" y="56"/>
                      <a:pt x="151" y="58"/>
                    </a:cubicBezTo>
                    <a:cubicBezTo>
                      <a:pt x="149" y="60"/>
                      <a:pt x="143" y="65"/>
                      <a:pt x="140" y="65"/>
                    </a:cubicBezTo>
                    <a:cubicBezTo>
                      <a:pt x="137" y="66"/>
                      <a:pt x="133" y="66"/>
                      <a:pt x="133" y="70"/>
                    </a:cubicBezTo>
                    <a:cubicBezTo>
                      <a:pt x="133" y="75"/>
                      <a:pt x="130" y="83"/>
                      <a:pt x="126" y="85"/>
                    </a:cubicBezTo>
                    <a:cubicBezTo>
                      <a:pt x="121" y="87"/>
                      <a:pt x="122" y="91"/>
                      <a:pt x="121" y="93"/>
                    </a:cubicBezTo>
                    <a:cubicBezTo>
                      <a:pt x="120" y="95"/>
                      <a:pt x="126" y="98"/>
                      <a:pt x="126" y="103"/>
                    </a:cubicBezTo>
                    <a:cubicBezTo>
                      <a:pt x="126" y="107"/>
                      <a:pt x="124" y="109"/>
                      <a:pt x="125" y="113"/>
                    </a:cubicBezTo>
                    <a:cubicBezTo>
                      <a:pt x="125" y="115"/>
                      <a:pt x="125" y="115"/>
                      <a:pt x="126" y="116"/>
                    </a:cubicBezTo>
                    <a:cubicBezTo>
                      <a:pt x="118" y="124"/>
                      <a:pt x="118" y="124"/>
                      <a:pt x="118" y="124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10" y="130"/>
                      <a:pt x="110" y="130"/>
                      <a:pt x="110" y="130"/>
                    </a:cubicBezTo>
                    <a:cubicBezTo>
                      <a:pt x="101" y="137"/>
                      <a:pt x="101" y="137"/>
                      <a:pt x="101" y="137"/>
                    </a:cubicBezTo>
                    <a:cubicBezTo>
                      <a:pt x="102" y="147"/>
                      <a:pt x="102" y="147"/>
                      <a:pt x="102" y="147"/>
                    </a:cubicBezTo>
                    <a:cubicBezTo>
                      <a:pt x="108" y="152"/>
                      <a:pt x="108" y="152"/>
                      <a:pt x="108" y="152"/>
                    </a:cubicBezTo>
                    <a:cubicBezTo>
                      <a:pt x="105" y="157"/>
                      <a:pt x="105" y="157"/>
                      <a:pt x="105" y="157"/>
                    </a:cubicBezTo>
                    <a:cubicBezTo>
                      <a:pt x="98" y="161"/>
                      <a:pt x="98" y="161"/>
                      <a:pt x="98" y="161"/>
                    </a:cubicBezTo>
                    <a:cubicBezTo>
                      <a:pt x="99" y="170"/>
                      <a:pt x="99" y="170"/>
                      <a:pt x="99" y="170"/>
                    </a:cubicBezTo>
                    <a:cubicBezTo>
                      <a:pt x="86" y="179"/>
                      <a:pt x="86" y="179"/>
                      <a:pt x="86" y="179"/>
                    </a:cubicBezTo>
                    <a:cubicBezTo>
                      <a:pt x="82" y="171"/>
                      <a:pt x="82" y="171"/>
                      <a:pt x="82" y="171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69" y="171"/>
                      <a:pt x="69" y="171"/>
                      <a:pt x="69" y="171"/>
                    </a:cubicBezTo>
                    <a:cubicBezTo>
                      <a:pt x="65" y="167"/>
                      <a:pt x="65" y="167"/>
                      <a:pt x="65" y="167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73"/>
                      <a:pt x="50" y="173"/>
                      <a:pt x="50" y="173"/>
                    </a:cubicBezTo>
                    <a:cubicBezTo>
                      <a:pt x="45" y="171"/>
                      <a:pt x="45" y="171"/>
                      <a:pt x="45" y="171"/>
                    </a:cubicBezTo>
                    <a:cubicBezTo>
                      <a:pt x="41" y="178"/>
                      <a:pt x="41" y="178"/>
                      <a:pt x="41" y="178"/>
                    </a:cubicBezTo>
                    <a:cubicBezTo>
                      <a:pt x="32" y="183"/>
                      <a:pt x="32" y="183"/>
                      <a:pt x="32" y="183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5" y="156"/>
                      <a:pt x="15" y="156"/>
                      <a:pt x="15" y="156"/>
                    </a:cubicBezTo>
                    <a:cubicBezTo>
                      <a:pt x="0" y="111"/>
                      <a:pt x="0" y="111"/>
                      <a:pt x="0" y="111"/>
                    </a:cubicBezTo>
                    <a:lnTo>
                      <a:pt x="0" y="98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154" name="Сибирский ФО">
              <a:extLst>
                <a:ext uri="{FF2B5EF4-FFF2-40B4-BE49-F238E27FC236}">
                  <a16:creationId xmlns:a16="http://schemas.microsoft.com/office/drawing/2014/main" id="{95037B38-DF24-00A8-5400-670FD678305E}"/>
                </a:ext>
              </a:extLst>
            </p:cNvPr>
            <p:cNvGrpSpPr/>
            <p:nvPr/>
          </p:nvGrpSpPr>
          <p:grpSpPr>
            <a:xfrm>
              <a:off x="4040653" y="1712838"/>
              <a:ext cx="4589678" cy="4659443"/>
              <a:chOff x="4040654" y="1712837"/>
              <a:chExt cx="4589679" cy="4659443"/>
            </a:xfrm>
            <a:grpFill/>
          </p:grpSpPr>
          <p:sp>
            <p:nvSpPr>
              <p:cNvPr id="155" name="Забайкальский край">
                <a:extLst>
                  <a:ext uri="{FF2B5EF4-FFF2-40B4-BE49-F238E27FC236}">
                    <a16:creationId xmlns:a16="http://schemas.microsoft.com/office/drawing/2014/main" id="{54DF49A5-C7F3-DD92-AD39-83473E2B5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7187" y="4691601"/>
                <a:ext cx="1093146" cy="1434726"/>
              </a:xfrm>
              <a:custGeom>
                <a:avLst/>
                <a:gdLst>
                  <a:gd name="T0" fmla="*/ 97 w 205"/>
                  <a:gd name="T1" fmla="*/ 4 h 302"/>
                  <a:gd name="T2" fmla="*/ 87 w 205"/>
                  <a:gd name="T3" fmla="*/ 0 h 302"/>
                  <a:gd name="T4" fmla="*/ 81 w 205"/>
                  <a:gd name="T5" fmla="*/ 13 h 302"/>
                  <a:gd name="T6" fmla="*/ 82 w 205"/>
                  <a:gd name="T7" fmla="*/ 19 h 302"/>
                  <a:gd name="T8" fmla="*/ 89 w 205"/>
                  <a:gd name="T9" fmla="*/ 36 h 302"/>
                  <a:gd name="T10" fmla="*/ 98 w 205"/>
                  <a:gd name="T11" fmla="*/ 39 h 302"/>
                  <a:gd name="T12" fmla="*/ 87 w 205"/>
                  <a:gd name="T13" fmla="*/ 55 h 302"/>
                  <a:gd name="T14" fmla="*/ 73 w 205"/>
                  <a:gd name="T15" fmla="*/ 55 h 302"/>
                  <a:gd name="T16" fmla="*/ 67 w 205"/>
                  <a:gd name="T17" fmla="*/ 63 h 302"/>
                  <a:gd name="T18" fmla="*/ 77 w 205"/>
                  <a:gd name="T19" fmla="*/ 77 h 302"/>
                  <a:gd name="T20" fmla="*/ 86 w 205"/>
                  <a:gd name="T21" fmla="*/ 94 h 302"/>
                  <a:gd name="T22" fmla="*/ 97 w 205"/>
                  <a:gd name="T23" fmla="*/ 93 h 302"/>
                  <a:gd name="T24" fmla="*/ 109 w 205"/>
                  <a:gd name="T25" fmla="*/ 114 h 302"/>
                  <a:gd name="T26" fmla="*/ 98 w 205"/>
                  <a:gd name="T27" fmla="*/ 121 h 302"/>
                  <a:gd name="T28" fmla="*/ 76 w 205"/>
                  <a:gd name="T29" fmla="*/ 150 h 302"/>
                  <a:gd name="T30" fmla="*/ 80 w 205"/>
                  <a:gd name="T31" fmla="*/ 167 h 302"/>
                  <a:gd name="T32" fmla="*/ 84 w 205"/>
                  <a:gd name="T33" fmla="*/ 183 h 302"/>
                  <a:gd name="T34" fmla="*/ 54 w 205"/>
                  <a:gd name="T35" fmla="*/ 204 h 302"/>
                  <a:gd name="T36" fmla="*/ 43 w 205"/>
                  <a:gd name="T37" fmla="*/ 222 h 302"/>
                  <a:gd name="T38" fmla="*/ 28 w 205"/>
                  <a:gd name="T39" fmla="*/ 233 h 302"/>
                  <a:gd name="T40" fmla="*/ 3 w 205"/>
                  <a:gd name="T41" fmla="*/ 244 h 302"/>
                  <a:gd name="T42" fmla="*/ 2 w 205"/>
                  <a:gd name="T43" fmla="*/ 258 h 302"/>
                  <a:gd name="T44" fmla="*/ 10 w 205"/>
                  <a:gd name="T45" fmla="*/ 273 h 302"/>
                  <a:gd name="T46" fmla="*/ 0 w 205"/>
                  <a:gd name="T47" fmla="*/ 288 h 302"/>
                  <a:gd name="T48" fmla="*/ 10 w 205"/>
                  <a:gd name="T49" fmla="*/ 299 h 302"/>
                  <a:gd name="T50" fmla="*/ 34 w 205"/>
                  <a:gd name="T51" fmla="*/ 299 h 302"/>
                  <a:gd name="T52" fmla="*/ 55 w 205"/>
                  <a:gd name="T53" fmla="*/ 295 h 302"/>
                  <a:gd name="T54" fmla="*/ 89 w 205"/>
                  <a:gd name="T55" fmla="*/ 274 h 302"/>
                  <a:gd name="T56" fmla="*/ 104 w 205"/>
                  <a:gd name="T57" fmla="*/ 253 h 302"/>
                  <a:gd name="T58" fmla="*/ 131 w 205"/>
                  <a:gd name="T59" fmla="*/ 244 h 302"/>
                  <a:gd name="T60" fmla="*/ 155 w 205"/>
                  <a:gd name="T61" fmla="*/ 237 h 302"/>
                  <a:gd name="T62" fmla="*/ 178 w 205"/>
                  <a:gd name="T63" fmla="*/ 239 h 302"/>
                  <a:gd name="T64" fmla="*/ 198 w 205"/>
                  <a:gd name="T65" fmla="*/ 218 h 302"/>
                  <a:gd name="T66" fmla="*/ 196 w 205"/>
                  <a:gd name="T67" fmla="*/ 199 h 302"/>
                  <a:gd name="T68" fmla="*/ 197 w 205"/>
                  <a:gd name="T69" fmla="*/ 176 h 302"/>
                  <a:gd name="T70" fmla="*/ 199 w 205"/>
                  <a:gd name="T71" fmla="*/ 145 h 302"/>
                  <a:gd name="T72" fmla="*/ 187 w 205"/>
                  <a:gd name="T73" fmla="*/ 141 h 302"/>
                  <a:gd name="T74" fmla="*/ 186 w 205"/>
                  <a:gd name="T75" fmla="*/ 120 h 302"/>
                  <a:gd name="T76" fmla="*/ 205 w 205"/>
                  <a:gd name="T77" fmla="*/ 104 h 302"/>
                  <a:gd name="T78" fmla="*/ 193 w 205"/>
                  <a:gd name="T79" fmla="*/ 93 h 302"/>
                  <a:gd name="T80" fmla="*/ 193 w 205"/>
                  <a:gd name="T81" fmla="*/ 81 h 302"/>
                  <a:gd name="T82" fmla="*/ 183 w 205"/>
                  <a:gd name="T83" fmla="*/ 73 h 302"/>
                  <a:gd name="T84" fmla="*/ 178 w 205"/>
                  <a:gd name="T85" fmla="*/ 54 h 302"/>
                  <a:gd name="T86" fmla="*/ 170 w 205"/>
                  <a:gd name="T87" fmla="*/ 55 h 302"/>
                  <a:gd name="T88" fmla="*/ 164 w 205"/>
                  <a:gd name="T89" fmla="*/ 48 h 302"/>
                  <a:gd name="T90" fmla="*/ 152 w 205"/>
                  <a:gd name="T91" fmla="*/ 51 h 302"/>
                  <a:gd name="T92" fmla="*/ 143 w 205"/>
                  <a:gd name="T93" fmla="*/ 49 h 302"/>
                  <a:gd name="T94" fmla="*/ 145 w 205"/>
                  <a:gd name="T95" fmla="*/ 39 h 302"/>
                  <a:gd name="T96" fmla="*/ 134 w 205"/>
                  <a:gd name="T97" fmla="*/ 38 h 302"/>
                  <a:gd name="T98" fmla="*/ 129 w 205"/>
                  <a:gd name="T99" fmla="*/ 31 h 302"/>
                  <a:gd name="T100" fmla="*/ 125 w 205"/>
                  <a:gd name="T101" fmla="*/ 24 h 302"/>
                  <a:gd name="T102" fmla="*/ 114 w 205"/>
                  <a:gd name="T103" fmla="*/ 14 h 302"/>
                  <a:gd name="T104" fmla="*/ 106 w 205"/>
                  <a:gd name="T105" fmla="*/ 5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5" h="302">
                    <a:moveTo>
                      <a:pt x="103" y="2"/>
                    </a:moveTo>
                    <a:cubicBezTo>
                      <a:pt x="97" y="4"/>
                      <a:pt x="97" y="4"/>
                      <a:pt x="97" y="4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7" y="93"/>
                      <a:pt x="97" y="93"/>
                      <a:pt x="97" y="93"/>
                    </a:cubicBezTo>
                    <a:cubicBezTo>
                      <a:pt x="108" y="103"/>
                      <a:pt x="108" y="103"/>
                      <a:pt x="108" y="103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7" y="119"/>
                      <a:pt x="107" y="119"/>
                      <a:pt x="107" y="119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84" y="143"/>
                      <a:pt x="84" y="143"/>
                      <a:pt x="84" y="143"/>
                    </a:cubicBezTo>
                    <a:cubicBezTo>
                      <a:pt x="76" y="150"/>
                      <a:pt x="76" y="150"/>
                      <a:pt x="76" y="150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80" y="167"/>
                      <a:pt x="80" y="167"/>
                      <a:pt x="80" y="167"/>
                    </a:cubicBezTo>
                    <a:cubicBezTo>
                      <a:pt x="85" y="173"/>
                      <a:pt x="85" y="173"/>
                      <a:pt x="85" y="173"/>
                    </a:cubicBezTo>
                    <a:cubicBezTo>
                      <a:pt x="84" y="183"/>
                      <a:pt x="84" y="183"/>
                      <a:pt x="84" y="183"/>
                    </a:cubicBezTo>
                    <a:cubicBezTo>
                      <a:pt x="71" y="197"/>
                      <a:pt x="71" y="197"/>
                      <a:pt x="71" y="197"/>
                    </a:cubicBezTo>
                    <a:cubicBezTo>
                      <a:pt x="54" y="204"/>
                      <a:pt x="54" y="204"/>
                      <a:pt x="54" y="204"/>
                    </a:cubicBezTo>
                    <a:cubicBezTo>
                      <a:pt x="52" y="214"/>
                      <a:pt x="52" y="214"/>
                      <a:pt x="52" y="214"/>
                    </a:cubicBezTo>
                    <a:cubicBezTo>
                      <a:pt x="43" y="222"/>
                      <a:pt x="43" y="222"/>
                      <a:pt x="43" y="222"/>
                    </a:cubicBezTo>
                    <a:cubicBezTo>
                      <a:pt x="40" y="234"/>
                      <a:pt x="40" y="234"/>
                      <a:pt x="40" y="234"/>
                    </a:cubicBezTo>
                    <a:cubicBezTo>
                      <a:pt x="28" y="233"/>
                      <a:pt x="28" y="233"/>
                      <a:pt x="28" y="233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3" y="244"/>
                      <a:pt x="3" y="244"/>
                      <a:pt x="3" y="244"/>
                    </a:cubicBezTo>
                    <a:cubicBezTo>
                      <a:pt x="3" y="252"/>
                      <a:pt x="3" y="252"/>
                      <a:pt x="3" y="252"/>
                    </a:cubicBezTo>
                    <a:cubicBezTo>
                      <a:pt x="2" y="258"/>
                      <a:pt x="2" y="258"/>
                      <a:pt x="2" y="258"/>
                    </a:cubicBezTo>
                    <a:cubicBezTo>
                      <a:pt x="3" y="273"/>
                      <a:pt x="3" y="273"/>
                      <a:pt x="3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1" y="281"/>
                      <a:pt x="1" y="281"/>
                      <a:pt x="1" y="281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1" y="288"/>
                      <a:pt x="1" y="289"/>
                      <a:pt x="1" y="290"/>
                    </a:cubicBezTo>
                    <a:cubicBezTo>
                      <a:pt x="1" y="295"/>
                      <a:pt x="7" y="296"/>
                      <a:pt x="10" y="299"/>
                    </a:cubicBezTo>
                    <a:cubicBezTo>
                      <a:pt x="13" y="302"/>
                      <a:pt x="20" y="302"/>
                      <a:pt x="24" y="300"/>
                    </a:cubicBezTo>
                    <a:cubicBezTo>
                      <a:pt x="27" y="298"/>
                      <a:pt x="30" y="296"/>
                      <a:pt x="34" y="299"/>
                    </a:cubicBezTo>
                    <a:cubicBezTo>
                      <a:pt x="37" y="301"/>
                      <a:pt x="41" y="299"/>
                      <a:pt x="45" y="298"/>
                    </a:cubicBezTo>
                    <a:cubicBezTo>
                      <a:pt x="49" y="298"/>
                      <a:pt x="52" y="294"/>
                      <a:pt x="55" y="295"/>
                    </a:cubicBezTo>
                    <a:cubicBezTo>
                      <a:pt x="58" y="297"/>
                      <a:pt x="62" y="292"/>
                      <a:pt x="64" y="289"/>
                    </a:cubicBezTo>
                    <a:cubicBezTo>
                      <a:pt x="66" y="286"/>
                      <a:pt x="82" y="274"/>
                      <a:pt x="89" y="274"/>
                    </a:cubicBezTo>
                    <a:cubicBezTo>
                      <a:pt x="95" y="274"/>
                      <a:pt x="96" y="271"/>
                      <a:pt x="97" y="265"/>
                    </a:cubicBezTo>
                    <a:cubicBezTo>
                      <a:pt x="98" y="259"/>
                      <a:pt x="101" y="258"/>
                      <a:pt x="104" y="253"/>
                    </a:cubicBezTo>
                    <a:cubicBezTo>
                      <a:pt x="107" y="248"/>
                      <a:pt x="112" y="242"/>
                      <a:pt x="116" y="242"/>
                    </a:cubicBezTo>
                    <a:cubicBezTo>
                      <a:pt x="120" y="242"/>
                      <a:pt x="127" y="240"/>
                      <a:pt x="131" y="244"/>
                    </a:cubicBezTo>
                    <a:cubicBezTo>
                      <a:pt x="134" y="247"/>
                      <a:pt x="142" y="242"/>
                      <a:pt x="145" y="239"/>
                    </a:cubicBezTo>
                    <a:cubicBezTo>
                      <a:pt x="149" y="236"/>
                      <a:pt x="154" y="235"/>
                      <a:pt x="155" y="237"/>
                    </a:cubicBezTo>
                    <a:cubicBezTo>
                      <a:pt x="157" y="239"/>
                      <a:pt x="160" y="239"/>
                      <a:pt x="164" y="239"/>
                    </a:cubicBezTo>
                    <a:cubicBezTo>
                      <a:pt x="168" y="239"/>
                      <a:pt x="173" y="240"/>
                      <a:pt x="178" y="239"/>
                    </a:cubicBezTo>
                    <a:cubicBezTo>
                      <a:pt x="182" y="239"/>
                      <a:pt x="187" y="235"/>
                      <a:pt x="188" y="231"/>
                    </a:cubicBezTo>
                    <a:cubicBezTo>
                      <a:pt x="189" y="227"/>
                      <a:pt x="193" y="220"/>
                      <a:pt x="198" y="218"/>
                    </a:cubicBezTo>
                    <a:cubicBezTo>
                      <a:pt x="202" y="216"/>
                      <a:pt x="204" y="212"/>
                      <a:pt x="201" y="209"/>
                    </a:cubicBezTo>
                    <a:cubicBezTo>
                      <a:pt x="198" y="205"/>
                      <a:pt x="195" y="202"/>
                      <a:pt x="196" y="199"/>
                    </a:cubicBezTo>
                    <a:cubicBezTo>
                      <a:pt x="197" y="196"/>
                      <a:pt x="197" y="193"/>
                      <a:pt x="197" y="190"/>
                    </a:cubicBezTo>
                    <a:cubicBezTo>
                      <a:pt x="196" y="186"/>
                      <a:pt x="197" y="181"/>
                      <a:pt x="197" y="176"/>
                    </a:cubicBezTo>
                    <a:cubicBezTo>
                      <a:pt x="197" y="170"/>
                      <a:pt x="196" y="166"/>
                      <a:pt x="198" y="163"/>
                    </a:cubicBezTo>
                    <a:cubicBezTo>
                      <a:pt x="200" y="159"/>
                      <a:pt x="202" y="149"/>
                      <a:pt x="199" y="145"/>
                    </a:cubicBezTo>
                    <a:cubicBezTo>
                      <a:pt x="196" y="142"/>
                      <a:pt x="199" y="139"/>
                      <a:pt x="195" y="137"/>
                    </a:cubicBezTo>
                    <a:cubicBezTo>
                      <a:pt x="192" y="135"/>
                      <a:pt x="189" y="139"/>
                      <a:pt x="187" y="141"/>
                    </a:cubicBezTo>
                    <a:cubicBezTo>
                      <a:pt x="184" y="143"/>
                      <a:pt x="180" y="143"/>
                      <a:pt x="182" y="137"/>
                    </a:cubicBezTo>
                    <a:cubicBezTo>
                      <a:pt x="183" y="130"/>
                      <a:pt x="186" y="123"/>
                      <a:pt x="186" y="120"/>
                    </a:cubicBezTo>
                    <a:cubicBezTo>
                      <a:pt x="186" y="117"/>
                      <a:pt x="198" y="111"/>
                      <a:pt x="202" y="107"/>
                    </a:cubicBezTo>
                    <a:cubicBezTo>
                      <a:pt x="203" y="105"/>
                      <a:pt x="204" y="104"/>
                      <a:pt x="205" y="104"/>
                    </a:cubicBezTo>
                    <a:cubicBezTo>
                      <a:pt x="200" y="95"/>
                      <a:pt x="200" y="95"/>
                      <a:pt x="200" y="9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93" y="81"/>
                      <a:pt x="193" y="81"/>
                      <a:pt x="193" y="81"/>
                    </a:cubicBezTo>
                    <a:cubicBezTo>
                      <a:pt x="188" y="74"/>
                      <a:pt x="188" y="74"/>
                      <a:pt x="188" y="74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62"/>
                      <a:pt x="183" y="62"/>
                      <a:pt x="183" y="62"/>
                    </a:cubicBezTo>
                    <a:cubicBezTo>
                      <a:pt x="178" y="54"/>
                      <a:pt x="178" y="54"/>
                      <a:pt x="178" y="54"/>
                    </a:cubicBezTo>
                    <a:cubicBezTo>
                      <a:pt x="174" y="51"/>
                      <a:pt x="174" y="51"/>
                      <a:pt x="174" y="51"/>
                    </a:cubicBezTo>
                    <a:cubicBezTo>
                      <a:pt x="170" y="55"/>
                      <a:pt x="170" y="55"/>
                      <a:pt x="170" y="55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59" y="45"/>
                      <a:pt x="159" y="45"/>
                      <a:pt x="159" y="45"/>
                    </a:cubicBezTo>
                    <a:cubicBezTo>
                      <a:pt x="152" y="51"/>
                      <a:pt x="152" y="51"/>
                      <a:pt x="152" y="51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43" y="49"/>
                      <a:pt x="143" y="49"/>
                      <a:pt x="143" y="49"/>
                    </a:cubicBezTo>
                    <a:cubicBezTo>
                      <a:pt x="148" y="43"/>
                      <a:pt x="148" y="43"/>
                      <a:pt x="148" y="43"/>
                    </a:cubicBezTo>
                    <a:cubicBezTo>
                      <a:pt x="145" y="39"/>
                      <a:pt x="145" y="39"/>
                      <a:pt x="145" y="39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5" y="24"/>
                      <a:pt x="125" y="24"/>
                      <a:pt x="125" y="24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6" y="5"/>
                      <a:pt x="106" y="5"/>
                      <a:pt x="106" y="5"/>
                    </a:cubicBezTo>
                    <a:lnTo>
                      <a:pt x="103" y="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6" name="Томская обл.">
                <a:extLst>
                  <a:ext uri="{FF2B5EF4-FFF2-40B4-BE49-F238E27FC236}">
                    <a16:creationId xmlns:a16="http://schemas.microsoft.com/office/drawing/2014/main" id="{9A8EA83B-5880-A34B-E075-F12A0A821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253" y="4691601"/>
                <a:ext cx="1164660" cy="760632"/>
              </a:xfrm>
              <a:custGeom>
                <a:avLst/>
                <a:gdLst>
                  <a:gd name="T0" fmla="*/ 31 w 456"/>
                  <a:gd name="T1" fmla="*/ 207 h 334"/>
                  <a:gd name="T2" fmla="*/ 69 w 456"/>
                  <a:gd name="T3" fmla="*/ 219 h 334"/>
                  <a:gd name="T4" fmla="*/ 146 w 456"/>
                  <a:gd name="T5" fmla="*/ 278 h 334"/>
                  <a:gd name="T6" fmla="*/ 192 w 456"/>
                  <a:gd name="T7" fmla="*/ 292 h 334"/>
                  <a:gd name="T8" fmla="*/ 231 w 456"/>
                  <a:gd name="T9" fmla="*/ 278 h 334"/>
                  <a:gd name="T10" fmla="*/ 244 w 456"/>
                  <a:gd name="T11" fmla="*/ 313 h 334"/>
                  <a:gd name="T12" fmla="*/ 244 w 456"/>
                  <a:gd name="T13" fmla="*/ 326 h 334"/>
                  <a:gd name="T14" fmla="*/ 269 w 456"/>
                  <a:gd name="T15" fmla="*/ 313 h 334"/>
                  <a:gd name="T16" fmla="*/ 300 w 456"/>
                  <a:gd name="T17" fmla="*/ 307 h 334"/>
                  <a:gd name="T18" fmla="*/ 352 w 456"/>
                  <a:gd name="T19" fmla="*/ 290 h 334"/>
                  <a:gd name="T20" fmla="*/ 377 w 456"/>
                  <a:gd name="T21" fmla="*/ 294 h 334"/>
                  <a:gd name="T22" fmla="*/ 398 w 456"/>
                  <a:gd name="T23" fmla="*/ 290 h 334"/>
                  <a:gd name="T24" fmla="*/ 427 w 456"/>
                  <a:gd name="T25" fmla="*/ 271 h 334"/>
                  <a:gd name="T26" fmla="*/ 442 w 456"/>
                  <a:gd name="T27" fmla="*/ 232 h 334"/>
                  <a:gd name="T28" fmla="*/ 452 w 456"/>
                  <a:gd name="T29" fmla="*/ 213 h 334"/>
                  <a:gd name="T30" fmla="*/ 421 w 456"/>
                  <a:gd name="T31" fmla="*/ 205 h 334"/>
                  <a:gd name="T32" fmla="*/ 411 w 456"/>
                  <a:gd name="T33" fmla="*/ 171 h 334"/>
                  <a:gd name="T34" fmla="*/ 429 w 456"/>
                  <a:gd name="T35" fmla="*/ 128 h 334"/>
                  <a:gd name="T36" fmla="*/ 406 w 456"/>
                  <a:gd name="T37" fmla="*/ 111 h 334"/>
                  <a:gd name="T38" fmla="*/ 338 w 456"/>
                  <a:gd name="T39" fmla="*/ 82 h 334"/>
                  <a:gd name="T40" fmla="*/ 313 w 456"/>
                  <a:gd name="T41" fmla="*/ 82 h 334"/>
                  <a:gd name="T42" fmla="*/ 319 w 456"/>
                  <a:gd name="T43" fmla="*/ 55 h 334"/>
                  <a:gd name="T44" fmla="*/ 275 w 456"/>
                  <a:gd name="T45" fmla="*/ 7 h 334"/>
                  <a:gd name="T46" fmla="*/ 244 w 456"/>
                  <a:gd name="T47" fmla="*/ 36 h 334"/>
                  <a:gd name="T48" fmla="*/ 213 w 456"/>
                  <a:gd name="T49" fmla="*/ 28 h 334"/>
                  <a:gd name="T50" fmla="*/ 181 w 456"/>
                  <a:gd name="T51" fmla="*/ 17 h 334"/>
                  <a:gd name="T52" fmla="*/ 150 w 456"/>
                  <a:gd name="T53" fmla="*/ 7 h 334"/>
                  <a:gd name="T54" fmla="*/ 113 w 456"/>
                  <a:gd name="T55" fmla="*/ 0 h 334"/>
                  <a:gd name="T56" fmla="*/ 71 w 456"/>
                  <a:gd name="T57" fmla="*/ 40 h 334"/>
                  <a:gd name="T58" fmla="*/ 52 w 456"/>
                  <a:gd name="T59" fmla="*/ 67 h 334"/>
                  <a:gd name="T60" fmla="*/ 27 w 456"/>
                  <a:gd name="T61" fmla="*/ 96 h 334"/>
                  <a:gd name="T62" fmla="*/ 2 w 456"/>
                  <a:gd name="T63" fmla="*/ 115 h 334"/>
                  <a:gd name="T64" fmla="*/ 0 w 456"/>
                  <a:gd name="T65" fmla="*/ 151 h 334"/>
                  <a:gd name="T66" fmla="*/ 8 w 456"/>
                  <a:gd name="T67" fmla="*/ 173 h 334"/>
                  <a:gd name="T68" fmla="*/ 19 w 456"/>
                  <a:gd name="T69" fmla="*/ 205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6" h="334">
                    <a:moveTo>
                      <a:pt x="19" y="205"/>
                    </a:moveTo>
                    <a:lnTo>
                      <a:pt x="31" y="207"/>
                    </a:lnTo>
                    <a:lnTo>
                      <a:pt x="44" y="219"/>
                    </a:lnTo>
                    <a:lnTo>
                      <a:pt x="69" y="219"/>
                    </a:lnTo>
                    <a:lnTo>
                      <a:pt x="111" y="234"/>
                    </a:lnTo>
                    <a:lnTo>
                      <a:pt x="146" y="278"/>
                    </a:lnTo>
                    <a:lnTo>
                      <a:pt x="177" y="278"/>
                    </a:lnTo>
                    <a:lnTo>
                      <a:pt x="192" y="292"/>
                    </a:lnTo>
                    <a:lnTo>
                      <a:pt x="221" y="290"/>
                    </a:lnTo>
                    <a:lnTo>
                      <a:pt x="231" y="278"/>
                    </a:lnTo>
                    <a:lnTo>
                      <a:pt x="246" y="284"/>
                    </a:lnTo>
                    <a:lnTo>
                      <a:pt x="244" y="313"/>
                    </a:lnTo>
                    <a:lnTo>
                      <a:pt x="248" y="319"/>
                    </a:lnTo>
                    <a:lnTo>
                      <a:pt x="244" y="326"/>
                    </a:lnTo>
                    <a:lnTo>
                      <a:pt x="250" y="334"/>
                    </a:lnTo>
                    <a:lnTo>
                      <a:pt x="269" y="313"/>
                    </a:lnTo>
                    <a:lnTo>
                      <a:pt x="288" y="317"/>
                    </a:lnTo>
                    <a:lnTo>
                      <a:pt x="300" y="307"/>
                    </a:lnTo>
                    <a:lnTo>
                      <a:pt x="327" y="309"/>
                    </a:lnTo>
                    <a:lnTo>
                      <a:pt x="352" y="290"/>
                    </a:lnTo>
                    <a:lnTo>
                      <a:pt x="373" y="290"/>
                    </a:lnTo>
                    <a:lnTo>
                      <a:pt x="377" y="294"/>
                    </a:lnTo>
                    <a:lnTo>
                      <a:pt x="390" y="284"/>
                    </a:lnTo>
                    <a:lnTo>
                      <a:pt x="398" y="290"/>
                    </a:lnTo>
                    <a:lnTo>
                      <a:pt x="423" y="271"/>
                    </a:lnTo>
                    <a:lnTo>
                      <a:pt x="427" y="271"/>
                    </a:lnTo>
                    <a:lnTo>
                      <a:pt x="431" y="248"/>
                    </a:lnTo>
                    <a:lnTo>
                      <a:pt x="442" y="232"/>
                    </a:lnTo>
                    <a:lnTo>
                      <a:pt x="456" y="228"/>
                    </a:lnTo>
                    <a:lnTo>
                      <a:pt x="452" y="213"/>
                    </a:lnTo>
                    <a:lnTo>
                      <a:pt x="440" y="205"/>
                    </a:lnTo>
                    <a:lnTo>
                      <a:pt x="421" y="205"/>
                    </a:lnTo>
                    <a:lnTo>
                      <a:pt x="417" y="194"/>
                    </a:lnTo>
                    <a:lnTo>
                      <a:pt x="411" y="171"/>
                    </a:lnTo>
                    <a:lnTo>
                      <a:pt x="438" y="136"/>
                    </a:lnTo>
                    <a:lnTo>
                      <a:pt x="429" y="128"/>
                    </a:lnTo>
                    <a:lnTo>
                      <a:pt x="409" y="128"/>
                    </a:lnTo>
                    <a:lnTo>
                      <a:pt x="406" y="111"/>
                    </a:lnTo>
                    <a:lnTo>
                      <a:pt x="381" y="80"/>
                    </a:lnTo>
                    <a:lnTo>
                      <a:pt x="338" y="82"/>
                    </a:lnTo>
                    <a:lnTo>
                      <a:pt x="327" y="86"/>
                    </a:lnTo>
                    <a:lnTo>
                      <a:pt x="313" y="82"/>
                    </a:lnTo>
                    <a:lnTo>
                      <a:pt x="306" y="67"/>
                    </a:lnTo>
                    <a:lnTo>
                      <a:pt x="319" y="55"/>
                    </a:lnTo>
                    <a:lnTo>
                      <a:pt x="304" y="23"/>
                    </a:lnTo>
                    <a:lnTo>
                      <a:pt x="275" y="7"/>
                    </a:lnTo>
                    <a:lnTo>
                      <a:pt x="248" y="21"/>
                    </a:lnTo>
                    <a:lnTo>
                      <a:pt x="244" y="36"/>
                    </a:lnTo>
                    <a:lnTo>
                      <a:pt x="225" y="23"/>
                    </a:lnTo>
                    <a:lnTo>
                      <a:pt x="213" y="28"/>
                    </a:lnTo>
                    <a:lnTo>
                      <a:pt x="196" y="11"/>
                    </a:lnTo>
                    <a:lnTo>
                      <a:pt x="181" y="17"/>
                    </a:lnTo>
                    <a:lnTo>
                      <a:pt x="156" y="15"/>
                    </a:lnTo>
                    <a:lnTo>
                      <a:pt x="150" y="7"/>
                    </a:lnTo>
                    <a:lnTo>
                      <a:pt x="125" y="7"/>
                    </a:lnTo>
                    <a:lnTo>
                      <a:pt x="113" y="0"/>
                    </a:lnTo>
                    <a:lnTo>
                      <a:pt x="86" y="5"/>
                    </a:lnTo>
                    <a:lnTo>
                      <a:pt x="71" y="40"/>
                    </a:lnTo>
                    <a:lnTo>
                      <a:pt x="71" y="63"/>
                    </a:lnTo>
                    <a:lnTo>
                      <a:pt x="52" y="67"/>
                    </a:lnTo>
                    <a:lnTo>
                      <a:pt x="29" y="84"/>
                    </a:lnTo>
                    <a:lnTo>
                      <a:pt x="27" y="96"/>
                    </a:lnTo>
                    <a:lnTo>
                      <a:pt x="6" y="113"/>
                    </a:lnTo>
                    <a:lnTo>
                      <a:pt x="2" y="115"/>
                    </a:lnTo>
                    <a:lnTo>
                      <a:pt x="0" y="134"/>
                    </a:lnTo>
                    <a:lnTo>
                      <a:pt x="0" y="151"/>
                    </a:lnTo>
                    <a:lnTo>
                      <a:pt x="8" y="155"/>
                    </a:lnTo>
                    <a:lnTo>
                      <a:pt x="8" y="173"/>
                    </a:lnTo>
                    <a:lnTo>
                      <a:pt x="19" y="198"/>
                    </a:lnTo>
                    <a:lnTo>
                      <a:pt x="19" y="205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7" name="Омская обл.">
                <a:extLst>
                  <a:ext uri="{FF2B5EF4-FFF2-40B4-BE49-F238E27FC236}">
                    <a16:creationId xmlns:a16="http://schemas.microsoft.com/office/drawing/2014/main" id="{3E055E5B-89EA-A1D8-D743-1C0E21C94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654" y="4905671"/>
                <a:ext cx="549127" cy="717363"/>
              </a:xfrm>
              <a:custGeom>
                <a:avLst/>
                <a:gdLst>
                  <a:gd name="T0" fmla="*/ 94 w 103"/>
                  <a:gd name="T1" fmla="*/ 19 h 151"/>
                  <a:gd name="T2" fmla="*/ 98 w 103"/>
                  <a:gd name="T3" fmla="*/ 29 h 151"/>
                  <a:gd name="T4" fmla="*/ 103 w 103"/>
                  <a:gd name="T5" fmla="*/ 50 h 151"/>
                  <a:gd name="T6" fmla="*/ 98 w 103"/>
                  <a:gd name="T7" fmla="*/ 72 h 151"/>
                  <a:gd name="T8" fmla="*/ 89 w 103"/>
                  <a:gd name="T9" fmla="*/ 86 h 151"/>
                  <a:gd name="T10" fmla="*/ 77 w 103"/>
                  <a:gd name="T11" fmla="*/ 103 h 151"/>
                  <a:gd name="T12" fmla="*/ 81 w 103"/>
                  <a:gd name="T13" fmla="*/ 126 h 151"/>
                  <a:gd name="T14" fmla="*/ 76 w 103"/>
                  <a:gd name="T15" fmla="*/ 139 h 151"/>
                  <a:gd name="T16" fmla="*/ 65 w 103"/>
                  <a:gd name="T17" fmla="*/ 146 h 151"/>
                  <a:gd name="T18" fmla="*/ 49 w 103"/>
                  <a:gd name="T19" fmla="*/ 149 h 151"/>
                  <a:gd name="T20" fmla="*/ 35 w 103"/>
                  <a:gd name="T21" fmla="*/ 147 h 151"/>
                  <a:gd name="T22" fmla="*/ 40 w 103"/>
                  <a:gd name="T23" fmla="*/ 136 h 151"/>
                  <a:gd name="T24" fmla="*/ 26 w 103"/>
                  <a:gd name="T25" fmla="*/ 132 h 151"/>
                  <a:gd name="T26" fmla="*/ 18 w 103"/>
                  <a:gd name="T27" fmla="*/ 121 h 151"/>
                  <a:gd name="T28" fmla="*/ 2 w 103"/>
                  <a:gd name="T29" fmla="*/ 117 h 151"/>
                  <a:gd name="T30" fmla="*/ 7 w 103"/>
                  <a:gd name="T31" fmla="*/ 104 h 151"/>
                  <a:gd name="T32" fmla="*/ 5 w 103"/>
                  <a:gd name="T33" fmla="*/ 89 h 151"/>
                  <a:gd name="T34" fmla="*/ 1 w 103"/>
                  <a:gd name="T35" fmla="*/ 81 h 151"/>
                  <a:gd name="T36" fmla="*/ 6 w 103"/>
                  <a:gd name="T37" fmla="*/ 72 h 151"/>
                  <a:gd name="T38" fmla="*/ 14 w 103"/>
                  <a:gd name="T39" fmla="*/ 66 h 151"/>
                  <a:gd name="T40" fmla="*/ 22 w 103"/>
                  <a:gd name="T41" fmla="*/ 51 h 151"/>
                  <a:gd name="T42" fmla="*/ 30 w 103"/>
                  <a:gd name="T43" fmla="*/ 48 h 151"/>
                  <a:gd name="T44" fmla="*/ 28 w 103"/>
                  <a:gd name="T45" fmla="*/ 39 h 151"/>
                  <a:gd name="T46" fmla="*/ 17 w 103"/>
                  <a:gd name="T47" fmla="*/ 29 h 151"/>
                  <a:gd name="T48" fmla="*/ 22 w 103"/>
                  <a:gd name="T49" fmla="*/ 23 h 151"/>
                  <a:gd name="T50" fmla="*/ 21 w 103"/>
                  <a:gd name="T51" fmla="*/ 12 h 151"/>
                  <a:gd name="T52" fmla="*/ 38 w 103"/>
                  <a:gd name="T53" fmla="*/ 3 h 151"/>
                  <a:gd name="T54" fmla="*/ 35 w 103"/>
                  <a:gd name="T55" fmla="*/ 12 h 151"/>
                  <a:gd name="T56" fmla="*/ 50 w 103"/>
                  <a:gd name="T57" fmla="*/ 17 h 151"/>
                  <a:gd name="T58" fmla="*/ 60 w 103"/>
                  <a:gd name="T59" fmla="*/ 19 h 151"/>
                  <a:gd name="T60" fmla="*/ 69 w 103"/>
                  <a:gd name="T61" fmla="*/ 19 h 151"/>
                  <a:gd name="T62" fmla="*/ 95 w 103"/>
                  <a:gd name="T63" fmla="*/ 1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51">
                    <a:moveTo>
                      <a:pt x="95" y="10"/>
                    </a:moveTo>
                    <a:cubicBezTo>
                      <a:pt x="94" y="19"/>
                      <a:pt x="94" y="19"/>
                      <a:pt x="94" y="19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98" y="72"/>
                      <a:pt x="98" y="72"/>
                      <a:pt x="98" y="72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89" y="86"/>
                      <a:pt x="89" y="86"/>
                      <a:pt x="89" y="86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8" y="120"/>
                      <a:pt x="78" y="120"/>
                      <a:pt x="78" y="120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6" y="139"/>
                      <a:pt x="76" y="139"/>
                      <a:pt x="76" y="139"/>
                    </a:cubicBezTo>
                    <a:cubicBezTo>
                      <a:pt x="74" y="139"/>
                      <a:pt x="72" y="140"/>
                      <a:pt x="71" y="141"/>
                    </a:cubicBezTo>
                    <a:cubicBezTo>
                      <a:pt x="69" y="144"/>
                      <a:pt x="65" y="146"/>
                      <a:pt x="65" y="146"/>
                    </a:cubicBezTo>
                    <a:cubicBezTo>
                      <a:pt x="64" y="146"/>
                      <a:pt x="58" y="146"/>
                      <a:pt x="56" y="149"/>
                    </a:cubicBezTo>
                    <a:cubicBezTo>
                      <a:pt x="53" y="151"/>
                      <a:pt x="49" y="151"/>
                      <a:pt x="49" y="149"/>
                    </a:cubicBezTo>
                    <a:cubicBezTo>
                      <a:pt x="48" y="147"/>
                      <a:pt x="45" y="146"/>
                      <a:pt x="43" y="148"/>
                    </a:cubicBezTo>
                    <a:cubicBezTo>
                      <a:pt x="41" y="150"/>
                      <a:pt x="36" y="149"/>
                      <a:pt x="35" y="147"/>
                    </a:cubicBezTo>
                    <a:cubicBezTo>
                      <a:pt x="35" y="145"/>
                      <a:pt x="33" y="143"/>
                      <a:pt x="35" y="141"/>
                    </a:cubicBezTo>
                    <a:cubicBezTo>
                      <a:pt x="36" y="139"/>
                      <a:pt x="40" y="136"/>
                      <a:pt x="40" y="136"/>
                    </a:cubicBezTo>
                    <a:cubicBezTo>
                      <a:pt x="40" y="136"/>
                      <a:pt x="35" y="133"/>
                      <a:pt x="33" y="131"/>
                    </a:cubicBezTo>
                    <a:cubicBezTo>
                      <a:pt x="31" y="129"/>
                      <a:pt x="28" y="130"/>
                      <a:pt x="26" y="132"/>
                    </a:cubicBezTo>
                    <a:cubicBezTo>
                      <a:pt x="23" y="134"/>
                      <a:pt x="23" y="126"/>
                      <a:pt x="23" y="124"/>
                    </a:cubicBezTo>
                    <a:cubicBezTo>
                      <a:pt x="23" y="122"/>
                      <a:pt x="20" y="118"/>
                      <a:pt x="18" y="121"/>
                    </a:cubicBezTo>
                    <a:cubicBezTo>
                      <a:pt x="16" y="124"/>
                      <a:pt x="9" y="123"/>
                      <a:pt x="9" y="122"/>
                    </a:cubicBezTo>
                    <a:cubicBezTo>
                      <a:pt x="8" y="120"/>
                      <a:pt x="4" y="120"/>
                      <a:pt x="2" y="117"/>
                    </a:cubicBezTo>
                    <a:cubicBezTo>
                      <a:pt x="0" y="115"/>
                      <a:pt x="3" y="115"/>
                      <a:pt x="4" y="112"/>
                    </a:cubicBezTo>
                    <a:cubicBezTo>
                      <a:pt x="6" y="110"/>
                      <a:pt x="7" y="108"/>
                      <a:pt x="7" y="104"/>
                    </a:cubicBezTo>
                    <a:cubicBezTo>
                      <a:pt x="8" y="101"/>
                      <a:pt x="6" y="99"/>
                      <a:pt x="7" y="97"/>
                    </a:cubicBezTo>
                    <a:cubicBezTo>
                      <a:pt x="8" y="95"/>
                      <a:pt x="6" y="92"/>
                      <a:pt x="5" y="89"/>
                    </a:cubicBezTo>
                    <a:cubicBezTo>
                      <a:pt x="5" y="88"/>
                      <a:pt x="3" y="86"/>
                      <a:pt x="1" y="86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5" y="78"/>
                      <a:pt x="5" y="78"/>
                      <a:pt x="5" y="78"/>
                    </a:cubicBezTo>
                    <a:cubicBezTo>
                      <a:pt x="6" y="72"/>
                      <a:pt x="6" y="72"/>
                      <a:pt x="6" y="72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83" y="20"/>
                      <a:pt x="83" y="20"/>
                      <a:pt x="83" y="20"/>
                    </a:cubicBezTo>
                    <a:lnTo>
                      <a:pt x="95" y="1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8" name="Новосибирская обл.">
                <a:extLst>
                  <a:ext uri="{FF2B5EF4-FFF2-40B4-BE49-F238E27FC236}">
                    <a16:creationId xmlns:a16="http://schemas.microsoft.com/office/drawing/2014/main" id="{9EED0160-4BD8-3894-E730-15BAC5A73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752" y="5158456"/>
                <a:ext cx="876049" cy="592109"/>
              </a:xfrm>
              <a:custGeom>
                <a:avLst/>
                <a:gdLst>
                  <a:gd name="T0" fmla="*/ 27 w 165"/>
                  <a:gd name="T1" fmla="*/ 0 h 125"/>
                  <a:gd name="T2" fmla="*/ 33 w 165"/>
                  <a:gd name="T3" fmla="*/ 1 h 125"/>
                  <a:gd name="T4" fmla="*/ 39 w 165"/>
                  <a:gd name="T5" fmla="*/ 7 h 125"/>
                  <a:gd name="T6" fmla="*/ 51 w 165"/>
                  <a:gd name="T7" fmla="*/ 7 h 125"/>
                  <a:gd name="T8" fmla="*/ 71 w 165"/>
                  <a:gd name="T9" fmla="*/ 14 h 125"/>
                  <a:gd name="T10" fmla="*/ 88 w 165"/>
                  <a:gd name="T11" fmla="*/ 35 h 125"/>
                  <a:gd name="T12" fmla="*/ 103 w 165"/>
                  <a:gd name="T13" fmla="*/ 35 h 125"/>
                  <a:gd name="T14" fmla="*/ 110 w 165"/>
                  <a:gd name="T15" fmla="*/ 42 h 125"/>
                  <a:gd name="T16" fmla="*/ 124 w 165"/>
                  <a:gd name="T17" fmla="*/ 41 h 125"/>
                  <a:gd name="T18" fmla="*/ 129 w 165"/>
                  <a:gd name="T19" fmla="*/ 35 h 125"/>
                  <a:gd name="T20" fmla="*/ 136 w 165"/>
                  <a:gd name="T21" fmla="*/ 38 h 125"/>
                  <a:gd name="T22" fmla="*/ 135 w 165"/>
                  <a:gd name="T23" fmla="*/ 52 h 125"/>
                  <a:gd name="T24" fmla="*/ 137 w 165"/>
                  <a:gd name="T25" fmla="*/ 55 h 125"/>
                  <a:gd name="T26" fmla="*/ 135 w 165"/>
                  <a:gd name="T27" fmla="*/ 58 h 125"/>
                  <a:gd name="T28" fmla="*/ 138 w 165"/>
                  <a:gd name="T29" fmla="*/ 62 h 125"/>
                  <a:gd name="T30" fmla="*/ 147 w 165"/>
                  <a:gd name="T31" fmla="*/ 52 h 125"/>
                  <a:gd name="T32" fmla="*/ 156 w 165"/>
                  <a:gd name="T33" fmla="*/ 54 h 125"/>
                  <a:gd name="T34" fmla="*/ 158 w 165"/>
                  <a:gd name="T35" fmla="*/ 64 h 125"/>
                  <a:gd name="T36" fmla="*/ 161 w 165"/>
                  <a:gd name="T37" fmla="*/ 76 h 125"/>
                  <a:gd name="T38" fmla="*/ 159 w 165"/>
                  <a:gd name="T39" fmla="*/ 88 h 125"/>
                  <a:gd name="T40" fmla="*/ 165 w 165"/>
                  <a:gd name="T41" fmla="*/ 99 h 125"/>
                  <a:gd name="T42" fmla="*/ 156 w 165"/>
                  <a:gd name="T43" fmla="*/ 106 h 125"/>
                  <a:gd name="T44" fmla="*/ 147 w 165"/>
                  <a:gd name="T45" fmla="*/ 106 h 125"/>
                  <a:gd name="T46" fmla="*/ 142 w 165"/>
                  <a:gd name="T47" fmla="*/ 110 h 125"/>
                  <a:gd name="T48" fmla="*/ 137 w 165"/>
                  <a:gd name="T49" fmla="*/ 107 h 125"/>
                  <a:gd name="T50" fmla="*/ 133 w 165"/>
                  <a:gd name="T51" fmla="*/ 112 h 125"/>
                  <a:gd name="T52" fmla="*/ 128 w 165"/>
                  <a:gd name="T53" fmla="*/ 107 h 125"/>
                  <a:gd name="T54" fmla="*/ 121 w 165"/>
                  <a:gd name="T55" fmla="*/ 117 h 125"/>
                  <a:gd name="T56" fmla="*/ 117 w 165"/>
                  <a:gd name="T57" fmla="*/ 125 h 125"/>
                  <a:gd name="T58" fmla="*/ 103 w 165"/>
                  <a:gd name="T59" fmla="*/ 115 h 125"/>
                  <a:gd name="T60" fmla="*/ 103 w 165"/>
                  <a:gd name="T61" fmla="*/ 108 h 125"/>
                  <a:gd name="T62" fmla="*/ 95 w 165"/>
                  <a:gd name="T63" fmla="*/ 99 h 125"/>
                  <a:gd name="T64" fmla="*/ 86 w 165"/>
                  <a:gd name="T65" fmla="*/ 99 h 125"/>
                  <a:gd name="T66" fmla="*/ 75 w 165"/>
                  <a:gd name="T67" fmla="*/ 103 h 125"/>
                  <a:gd name="T68" fmla="*/ 67 w 165"/>
                  <a:gd name="T69" fmla="*/ 110 h 125"/>
                  <a:gd name="T70" fmla="*/ 56 w 165"/>
                  <a:gd name="T71" fmla="*/ 110 h 125"/>
                  <a:gd name="T72" fmla="*/ 50 w 165"/>
                  <a:gd name="T73" fmla="*/ 112 h 125"/>
                  <a:gd name="T74" fmla="*/ 45 w 165"/>
                  <a:gd name="T75" fmla="*/ 114 h 125"/>
                  <a:gd name="T76" fmla="*/ 40 w 165"/>
                  <a:gd name="T77" fmla="*/ 109 h 125"/>
                  <a:gd name="T78" fmla="*/ 33 w 165"/>
                  <a:gd name="T79" fmla="*/ 116 h 125"/>
                  <a:gd name="T80" fmla="*/ 28 w 165"/>
                  <a:gd name="T81" fmla="*/ 109 h 125"/>
                  <a:gd name="T82" fmla="*/ 16 w 165"/>
                  <a:gd name="T83" fmla="*/ 91 h 125"/>
                  <a:gd name="T84" fmla="*/ 21 w 165"/>
                  <a:gd name="T85" fmla="*/ 87 h 125"/>
                  <a:gd name="T86" fmla="*/ 20 w 165"/>
                  <a:gd name="T87" fmla="*/ 82 h 125"/>
                  <a:gd name="T88" fmla="*/ 11 w 165"/>
                  <a:gd name="T89" fmla="*/ 84 h 125"/>
                  <a:gd name="T90" fmla="*/ 3 w 165"/>
                  <a:gd name="T91" fmla="*/ 86 h 125"/>
                  <a:gd name="T92" fmla="*/ 0 w 165"/>
                  <a:gd name="T93" fmla="*/ 86 h 125"/>
                  <a:gd name="T94" fmla="*/ 1 w 165"/>
                  <a:gd name="T95" fmla="*/ 81 h 125"/>
                  <a:gd name="T96" fmla="*/ 5 w 165"/>
                  <a:gd name="T97" fmla="*/ 73 h 125"/>
                  <a:gd name="T98" fmla="*/ 2 w 165"/>
                  <a:gd name="T99" fmla="*/ 67 h 125"/>
                  <a:gd name="T100" fmla="*/ 1 w 165"/>
                  <a:gd name="T101" fmla="*/ 50 h 125"/>
                  <a:gd name="T102" fmla="*/ 4 w 165"/>
                  <a:gd name="T103" fmla="*/ 38 h 125"/>
                  <a:gd name="T104" fmla="*/ 13 w 165"/>
                  <a:gd name="T105" fmla="*/ 33 h 125"/>
                  <a:gd name="T106" fmla="*/ 20 w 165"/>
                  <a:gd name="T107" fmla="*/ 29 h 125"/>
                  <a:gd name="T108" fmla="*/ 22 w 165"/>
                  <a:gd name="T109" fmla="*/ 19 h 125"/>
                  <a:gd name="T110" fmla="*/ 27 w 165"/>
                  <a:gd name="T111" fmla="*/ 14 h 125"/>
                  <a:gd name="T112" fmla="*/ 27 w 165"/>
                  <a:gd name="T113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5" h="125">
                    <a:moveTo>
                      <a:pt x="27" y="0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36" y="38"/>
                      <a:pt x="136" y="38"/>
                      <a:pt x="136" y="38"/>
                    </a:cubicBezTo>
                    <a:cubicBezTo>
                      <a:pt x="135" y="52"/>
                      <a:pt x="135" y="52"/>
                      <a:pt x="135" y="52"/>
                    </a:cubicBezTo>
                    <a:cubicBezTo>
                      <a:pt x="137" y="55"/>
                      <a:pt x="137" y="55"/>
                      <a:pt x="137" y="55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38" y="62"/>
                      <a:pt x="138" y="62"/>
                      <a:pt x="138" y="62"/>
                    </a:cubicBezTo>
                    <a:cubicBezTo>
                      <a:pt x="147" y="52"/>
                      <a:pt x="147" y="52"/>
                      <a:pt x="147" y="52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4"/>
                      <a:pt x="161" y="76"/>
                      <a:pt x="161" y="76"/>
                    </a:cubicBezTo>
                    <a:cubicBezTo>
                      <a:pt x="161" y="77"/>
                      <a:pt x="159" y="88"/>
                      <a:pt x="159" y="88"/>
                    </a:cubicBezTo>
                    <a:cubicBezTo>
                      <a:pt x="165" y="99"/>
                      <a:pt x="165" y="99"/>
                      <a:pt x="165" y="99"/>
                    </a:cubicBezTo>
                    <a:cubicBezTo>
                      <a:pt x="156" y="106"/>
                      <a:pt x="156" y="106"/>
                      <a:pt x="156" y="106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3" y="112"/>
                      <a:pt x="133" y="112"/>
                      <a:pt x="133" y="112"/>
                    </a:cubicBezTo>
                    <a:cubicBezTo>
                      <a:pt x="128" y="107"/>
                      <a:pt x="128" y="107"/>
                      <a:pt x="128" y="10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17" y="125"/>
                      <a:pt x="117" y="125"/>
                      <a:pt x="117" y="125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7" y="110"/>
                      <a:pt x="67" y="110"/>
                      <a:pt x="67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5" y="114"/>
                      <a:pt x="45" y="114"/>
                      <a:pt x="45" y="114"/>
                    </a:cubicBezTo>
                    <a:cubicBezTo>
                      <a:pt x="40" y="109"/>
                      <a:pt x="40" y="109"/>
                      <a:pt x="40" y="109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1" y="113"/>
                      <a:pt x="29" y="110"/>
                      <a:pt x="28" y="109"/>
                    </a:cubicBezTo>
                    <a:cubicBezTo>
                      <a:pt x="23" y="105"/>
                      <a:pt x="16" y="94"/>
                      <a:pt x="16" y="91"/>
                    </a:cubicBezTo>
                    <a:cubicBezTo>
                      <a:pt x="16" y="87"/>
                      <a:pt x="18" y="88"/>
                      <a:pt x="21" y="87"/>
                    </a:cubicBezTo>
                    <a:cubicBezTo>
                      <a:pt x="23" y="85"/>
                      <a:pt x="21" y="82"/>
                      <a:pt x="20" y="82"/>
                    </a:cubicBezTo>
                    <a:cubicBezTo>
                      <a:pt x="18" y="82"/>
                      <a:pt x="13" y="83"/>
                      <a:pt x="11" y="84"/>
                    </a:cubicBezTo>
                    <a:cubicBezTo>
                      <a:pt x="9" y="84"/>
                      <a:pt x="6" y="86"/>
                      <a:pt x="3" y="86"/>
                    </a:cubicBezTo>
                    <a:cubicBezTo>
                      <a:pt x="2" y="85"/>
                      <a:pt x="1" y="85"/>
                      <a:pt x="0" y="86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7" y="14"/>
                      <a:pt x="27" y="14"/>
                      <a:pt x="27" y="14"/>
                    </a:cubicBezTo>
                    <a:lnTo>
                      <a:pt x="27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59" name="Кемеровская обл.">
                <a:extLst>
                  <a:ext uri="{FF2B5EF4-FFF2-40B4-BE49-F238E27FC236}">
                    <a16:creationId xmlns:a16="http://schemas.microsoft.com/office/drawing/2014/main" id="{42696432-B7B7-F5FF-B33A-963630100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6828" y="5308761"/>
                <a:ext cx="418869" cy="655875"/>
              </a:xfrm>
              <a:custGeom>
                <a:avLst/>
                <a:gdLst>
                  <a:gd name="T0" fmla="*/ 0 w 79"/>
                  <a:gd name="T1" fmla="*/ 22 h 138"/>
                  <a:gd name="T2" fmla="*/ 6 w 79"/>
                  <a:gd name="T3" fmla="*/ 17 h 138"/>
                  <a:gd name="T4" fmla="*/ 19 w 79"/>
                  <a:gd name="T5" fmla="*/ 18 h 138"/>
                  <a:gd name="T6" fmla="*/ 31 w 79"/>
                  <a:gd name="T7" fmla="*/ 9 h 138"/>
                  <a:gd name="T8" fmla="*/ 41 w 79"/>
                  <a:gd name="T9" fmla="*/ 9 h 138"/>
                  <a:gd name="T10" fmla="*/ 43 w 79"/>
                  <a:gd name="T11" fmla="*/ 11 h 138"/>
                  <a:gd name="T12" fmla="*/ 49 w 79"/>
                  <a:gd name="T13" fmla="*/ 6 h 138"/>
                  <a:gd name="T14" fmla="*/ 53 w 79"/>
                  <a:gd name="T15" fmla="*/ 9 h 138"/>
                  <a:gd name="T16" fmla="*/ 65 w 79"/>
                  <a:gd name="T17" fmla="*/ 0 h 138"/>
                  <a:gd name="T18" fmla="*/ 67 w 79"/>
                  <a:gd name="T19" fmla="*/ 0 h 138"/>
                  <a:gd name="T20" fmla="*/ 68 w 79"/>
                  <a:gd name="T21" fmla="*/ 11 h 138"/>
                  <a:gd name="T22" fmla="*/ 75 w 79"/>
                  <a:gd name="T23" fmla="*/ 17 h 138"/>
                  <a:gd name="T24" fmla="*/ 79 w 79"/>
                  <a:gd name="T25" fmla="*/ 23 h 138"/>
                  <a:gd name="T26" fmla="*/ 79 w 79"/>
                  <a:gd name="T27" fmla="*/ 34 h 138"/>
                  <a:gd name="T28" fmla="*/ 65 w 79"/>
                  <a:gd name="T29" fmla="*/ 45 h 138"/>
                  <a:gd name="T30" fmla="*/ 69 w 79"/>
                  <a:gd name="T31" fmla="*/ 57 h 138"/>
                  <a:gd name="T32" fmla="*/ 69 w 79"/>
                  <a:gd name="T33" fmla="*/ 69 h 138"/>
                  <a:gd name="T34" fmla="*/ 62 w 79"/>
                  <a:gd name="T35" fmla="*/ 74 h 138"/>
                  <a:gd name="T36" fmla="*/ 65 w 79"/>
                  <a:gd name="T37" fmla="*/ 76 h 138"/>
                  <a:gd name="T38" fmla="*/ 71 w 79"/>
                  <a:gd name="T39" fmla="*/ 74 h 138"/>
                  <a:gd name="T40" fmla="*/ 79 w 79"/>
                  <a:gd name="T41" fmla="*/ 75 h 138"/>
                  <a:gd name="T42" fmla="*/ 75 w 79"/>
                  <a:gd name="T43" fmla="*/ 80 h 138"/>
                  <a:gd name="T44" fmla="*/ 75 w 79"/>
                  <a:gd name="T45" fmla="*/ 91 h 138"/>
                  <a:gd name="T46" fmla="*/ 68 w 79"/>
                  <a:gd name="T47" fmla="*/ 100 h 138"/>
                  <a:gd name="T48" fmla="*/ 75 w 79"/>
                  <a:gd name="T49" fmla="*/ 107 h 138"/>
                  <a:gd name="T50" fmla="*/ 72 w 79"/>
                  <a:gd name="T51" fmla="*/ 114 h 138"/>
                  <a:gd name="T52" fmla="*/ 77 w 79"/>
                  <a:gd name="T53" fmla="*/ 122 h 138"/>
                  <a:gd name="T54" fmla="*/ 67 w 79"/>
                  <a:gd name="T55" fmla="*/ 130 h 138"/>
                  <a:gd name="T56" fmla="*/ 67 w 79"/>
                  <a:gd name="T57" fmla="*/ 138 h 138"/>
                  <a:gd name="T58" fmla="*/ 62 w 79"/>
                  <a:gd name="T59" fmla="*/ 136 h 138"/>
                  <a:gd name="T60" fmla="*/ 62 w 79"/>
                  <a:gd name="T61" fmla="*/ 131 h 138"/>
                  <a:gd name="T62" fmla="*/ 57 w 79"/>
                  <a:gd name="T63" fmla="*/ 130 h 138"/>
                  <a:gd name="T64" fmla="*/ 50 w 79"/>
                  <a:gd name="T65" fmla="*/ 126 h 138"/>
                  <a:gd name="T66" fmla="*/ 44 w 79"/>
                  <a:gd name="T67" fmla="*/ 127 h 138"/>
                  <a:gd name="T68" fmla="*/ 38 w 79"/>
                  <a:gd name="T69" fmla="*/ 122 h 138"/>
                  <a:gd name="T70" fmla="*/ 36 w 79"/>
                  <a:gd name="T71" fmla="*/ 114 h 138"/>
                  <a:gd name="T72" fmla="*/ 31 w 79"/>
                  <a:gd name="T73" fmla="*/ 104 h 138"/>
                  <a:gd name="T74" fmla="*/ 38 w 79"/>
                  <a:gd name="T75" fmla="*/ 103 h 138"/>
                  <a:gd name="T76" fmla="*/ 40 w 79"/>
                  <a:gd name="T77" fmla="*/ 98 h 138"/>
                  <a:gd name="T78" fmla="*/ 27 w 79"/>
                  <a:gd name="T79" fmla="*/ 94 h 138"/>
                  <a:gd name="T80" fmla="*/ 23 w 79"/>
                  <a:gd name="T81" fmla="*/ 85 h 138"/>
                  <a:gd name="T82" fmla="*/ 20 w 79"/>
                  <a:gd name="T83" fmla="*/ 77 h 138"/>
                  <a:gd name="T84" fmla="*/ 12 w 79"/>
                  <a:gd name="T85" fmla="*/ 75 h 138"/>
                  <a:gd name="T86" fmla="*/ 9 w 79"/>
                  <a:gd name="T87" fmla="*/ 67 h 138"/>
                  <a:gd name="T88" fmla="*/ 3 w 79"/>
                  <a:gd name="T89" fmla="*/ 56 h 138"/>
                  <a:gd name="T90" fmla="*/ 5 w 79"/>
                  <a:gd name="T91" fmla="*/ 44 h 138"/>
                  <a:gd name="T92" fmla="*/ 2 w 79"/>
                  <a:gd name="T93" fmla="*/ 32 h 138"/>
                  <a:gd name="T94" fmla="*/ 0 w 79"/>
                  <a:gd name="T95" fmla="*/ 2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138">
                    <a:moveTo>
                      <a:pt x="0" y="22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9" y="57"/>
                      <a:pt x="69" y="57"/>
                      <a:pt x="69" y="57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7" y="122"/>
                      <a:pt x="77" y="122"/>
                      <a:pt x="77" y="122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7" y="138"/>
                      <a:pt x="67" y="138"/>
                      <a:pt x="67" y="138"/>
                    </a:cubicBezTo>
                    <a:cubicBezTo>
                      <a:pt x="62" y="136"/>
                      <a:pt x="62" y="136"/>
                      <a:pt x="62" y="136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57" y="130"/>
                      <a:pt x="57" y="130"/>
                      <a:pt x="57" y="130"/>
                    </a:cubicBezTo>
                    <a:cubicBezTo>
                      <a:pt x="50" y="126"/>
                      <a:pt x="50" y="126"/>
                      <a:pt x="50" y="126"/>
                    </a:cubicBezTo>
                    <a:cubicBezTo>
                      <a:pt x="44" y="127"/>
                      <a:pt x="44" y="127"/>
                      <a:pt x="44" y="127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6" y="114"/>
                      <a:pt x="36" y="114"/>
                      <a:pt x="36" y="114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5" y="45"/>
                      <a:pt x="5" y="44"/>
                    </a:cubicBezTo>
                    <a:cubicBezTo>
                      <a:pt x="5" y="44"/>
                      <a:pt x="2" y="32"/>
                      <a:pt x="2" y="32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0" name="Иркутская обл.">
                <a:extLst>
                  <a:ext uri="{FF2B5EF4-FFF2-40B4-BE49-F238E27FC236}">
                    <a16:creationId xmlns:a16="http://schemas.microsoft.com/office/drawing/2014/main" id="{9AA64245-76F1-2AEF-A6BA-D3C9E0D8C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256" y="4156426"/>
                <a:ext cx="1826166" cy="1826429"/>
              </a:xfrm>
              <a:custGeom>
                <a:avLst/>
                <a:gdLst>
                  <a:gd name="T0" fmla="*/ 130 w 343"/>
                  <a:gd name="T1" fmla="*/ 6 h 385"/>
                  <a:gd name="T2" fmla="*/ 122 w 343"/>
                  <a:gd name="T3" fmla="*/ 28 h 385"/>
                  <a:gd name="T4" fmla="*/ 130 w 343"/>
                  <a:gd name="T5" fmla="*/ 52 h 385"/>
                  <a:gd name="T6" fmla="*/ 125 w 343"/>
                  <a:gd name="T7" fmla="*/ 69 h 385"/>
                  <a:gd name="T8" fmla="*/ 112 w 343"/>
                  <a:gd name="T9" fmla="*/ 91 h 385"/>
                  <a:gd name="T10" fmla="*/ 121 w 343"/>
                  <a:gd name="T11" fmla="*/ 120 h 385"/>
                  <a:gd name="T12" fmla="*/ 126 w 343"/>
                  <a:gd name="T13" fmla="*/ 134 h 385"/>
                  <a:gd name="T14" fmla="*/ 135 w 343"/>
                  <a:gd name="T15" fmla="*/ 155 h 385"/>
                  <a:gd name="T16" fmla="*/ 117 w 343"/>
                  <a:gd name="T17" fmla="*/ 166 h 385"/>
                  <a:gd name="T18" fmla="*/ 101 w 343"/>
                  <a:gd name="T19" fmla="*/ 156 h 385"/>
                  <a:gd name="T20" fmla="*/ 93 w 343"/>
                  <a:gd name="T21" fmla="*/ 172 h 385"/>
                  <a:gd name="T22" fmla="*/ 76 w 343"/>
                  <a:gd name="T23" fmla="*/ 211 h 385"/>
                  <a:gd name="T24" fmla="*/ 61 w 343"/>
                  <a:gd name="T25" fmla="*/ 202 h 385"/>
                  <a:gd name="T26" fmla="*/ 47 w 343"/>
                  <a:gd name="T27" fmla="*/ 209 h 385"/>
                  <a:gd name="T28" fmla="*/ 28 w 343"/>
                  <a:gd name="T29" fmla="*/ 221 h 385"/>
                  <a:gd name="T30" fmla="*/ 30 w 343"/>
                  <a:gd name="T31" fmla="*/ 240 h 385"/>
                  <a:gd name="T32" fmla="*/ 21 w 343"/>
                  <a:gd name="T33" fmla="*/ 260 h 385"/>
                  <a:gd name="T34" fmla="*/ 19 w 343"/>
                  <a:gd name="T35" fmla="*/ 279 h 385"/>
                  <a:gd name="T36" fmla="*/ 16 w 343"/>
                  <a:gd name="T37" fmla="*/ 301 h 385"/>
                  <a:gd name="T38" fmla="*/ 4 w 343"/>
                  <a:gd name="T39" fmla="*/ 310 h 385"/>
                  <a:gd name="T40" fmla="*/ 21 w 343"/>
                  <a:gd name="T41" fmla="*/ 331 h 385"/>
                  <a:gd name="T42" fmla="*/ 50 w 343"/>
                  <a:gd name="T43" fmla="*/ 343 h 385"/>
                  <a:gd name="T44" fmla="*/ 81 w 343"/>
                  <a:gd name="T45" fmla="*/ 335 h 385"/>
                  <a:gd name="T46" fmla="*/ 94 w 343"/>
                  <a:gd name="T47" fmla="*/ 348 h 385"/>
                  <a:gd name="T48" fmla="*/ 125 w 343"/>
                  <a:gd name="T49" fmla="*/ 359 h 385"/>
                  <a:gd name="T50" fmla="*/ 146 w 343"/>
                  <a:gd name="T51" fmla="*/ 378 h 385"/>
                  <a:gd name="T52" fmla="*/ 165 w 343"/>
                  <a:gd name="T53" fmla="*/ 380 h 385"/>
                  <a:gd name="T54" fmla="*/ 188 w 343"/>
                  <a:gd name="T55" fmla="*/ 351 h 385"/>
                  <a:gd name="T56" fmla="*/ 219 w 343"/>
                  <a:gd name="T57" fmla="*/ 286 h 385"/>
                  <a:gd name="T58" fmla="*/ 210 w 343"/>
                  <a:gd name="T59" fmla="*/ 235 h 385"/>
                  <a:gd name="T60" fmla="*/ 204 w 343"/>
                  <a:gd name="T61" fmla="*/ 208 h 385"/>
                  <a:gd name="T62" fmla="*/ 220 w 343"/>
                  <a:gd name="T63" fmla="*/ 196 h 385"/>
                  <a:gd name="T64" fmla="*/ 240 w 343"/>
                  <a:gd name="T65" fmla="*/ 194 h 385"/>
                  <a:gd name="T66" fmla="*/ 246 w 343"/>
                  <a:gd name="T67" fmla="*/ 189 h 385"/>
                  <a:gd name="T68" fmla="*/ 264 w 343"/>
                  <a:gd name="T69" fmla="*/ 189 h 385"/>
                  <a:gd name="T70" fmla="*/ 284 w 343"/>
                  <a:gd name="T71" fmla="*/ 188 h 385"/>
                  <a:gd name="T72" fmla="*/ 294 w 343"/>
                  <a:gd name="T73" fmla="*/ 170 h 385"/>
                  <a:gd name="T74" fmla="*/ 315 w 343"/>
                  <a:gd name="T75" fmla="*/ 161 h 385"/>
                  <a:gd name="T76" fmla="*/ 319 w 343"/>
                  <a:gd name="T77" fmla="*/ 165 h 385"/>
                  <a:gd name="T78" fmla="*/ 337 w 343"/>
                  <a:gd name="T79" fmla="*/ 152 h 385"/>
                  <a:gd name="T80" fmla="*/ 318 w 343"/>
                  <a:gd name="T81" fmla="*/ 136 h 385"/>
                  <a:gd name="T82" fmla="*/ 320 w 343"/>
                  <a:gd name="T83" fmla="*/ 126 h 385"/>
                  <a:gd name="T84" fmla="*/ 331 w 343"/>
                  <a:gd name="T85" fmla="*/ 116 h 385"/>
                  <a:gd name="T86" fmla="*/ 343 w 343"/>
                  <a:gd name="T87" fmla="*/ 109 h 385"/>
                  <a:gd name="T88" fmla="*/ 326 w 343"/>
                  <a:gd name="T89" fmla="*/ 93 h 385"/>
                  <a:gd name="T90" fmla="*/ 312 w 343"/>
                  <a:gd name="T91" fmla="*/ 81 h 385"/>
                  <a:gd name="T92" fmla="*/ 298 w 343"/>
                  <a:gd name="T93" fmla="*/ 82 h 385"/>
                  <a:gd name="T94" fmla="*/ 282 w 343"/>
                  <a:gd name="T95" fmla="*/ 70 h 385"/>
                  <a:gd name="T96" fmla="*/ 260 w 343"/>
                  <a:gd name="T97" fmla="*/ 82 h 385"/>
                  <a:gd name="T98" fmla="*/ 255 w 343"/>
                  <a:gd name="T99" fmla="*/ 98 h 385"/>
                  <a:gd name="T100" fmla="*/ 242 w 343"/>
                  <a:gd name="T101" fmla="*/ 123 h 385"/>
                  <a:gd name="T102" fmla="*/ 237 w 343"/>
                  <a:gd name="T103" fmla="*/ 120 h 385"/>
                  <a:gd name="T104" fmla="*/ 224 w 343"/>
                  <a:gd name="T105" fmla="*/ 124 h 385"/>
                  <a:gd name="T106" fmla="*/ 199 w 343"/>
                  <a:gd name="T107" fmla="*/ 139 h 385"/>
                  <a:gd name="T108" fmla="*/ 191 w 343"/>
                  <a:gd name="T109" fmla="*/ 91 h 385"/>
                  <a:gd name="T110" fmla="*/ 181 w 343"/>
                  <a:gd name="T111" fmla="*/ 68 h 385"/>
                  <a:gd name="T112" fmla="*/ 175 w 343"/>
                  <a:gd name="T113" fmla="*/ 56 h 385"/>
                  <a:gd name="T114" fmla="*/ 173 w 343"/>
                  <a:gd name="T115" fmla="*/ 44 h 385"/>
                  <a:gd name="T116" fmla="*/ 163 w 343"/>
                  <a:gd name="T117" fmla="*/ 28 h 385"/>
                  <a:gd name="T118" fmla="*/ 144 w 343"/>
                  <a:gd name="T119" fmla="*/ 16 h 385"/>
                  <a:gd name="T120" fmla="*/ 143 w 343"/>
                  <a:gd name="T121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43" h="385">
                    <a:moveTo>
                      <a:pt x="143" y="0"/>
                    </a:moveTo>
                    <a:cubicBezTo>
                      <a:pt x="136" y="5"/>
                      <a:pt x="136" y="5"/>
                      <a:pt x="136" y="5"/>
                    </a:cubicBezTo>
                    <a:cubicBezTo>
                      <a:pt x="130" y="6"/>
                      <a:pt x="130" y="6"/>
                      <a:pt x="130" y="6"/>
                    </a:cubicBezTo>
                    <a:cubicBezTo>
                      <a:pt x="120" y="13"/>
                      <a:pt x="120" y="13"/>
                      <a:pt x="120" y="13"/>
                    </a:cubicBezTo>
                    <a:cubicBezTo>
                      <a:pt x="119" y="21"/>
                      <a:pt x="119" y="21"/>
                      <a:pt x="119" y="21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1" y="35"/>
                      <a:pt x="121" y="35"/>
                      <a:pt x="121" y="35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30" y="52"/>
                      <a:pt x="130" y="52"/>
                      <a:pt x="130" y="52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25" y="69"/>
                      <a:pt x="125" y="69"/>
                      <a:pt x="125" y="69"/>
                    </a:cubicBezTo>
                    <a:cubicBezTo>
                      <a:pt x="125" y="79"/>
                      <a:pt x="125" y="79"/>
                      <a:pt x="125" y="79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1" y="113"/>
                      <a:pt x="111" y="113"/>
                      <a:pt x="111" y="113"/>
                    </a:cubicBezTo>
                    <a:cubicBezTo>
                      <a:pt x="121" y="120"/>
                      <a:pt x="121" y="120"/>
                      <a:pt x="121" y="120"/>
                    </a:cubicBezTo>
                    <a:cubicBezTo>
                      <a:pt x="127" y="119"/>
                      <a:pt x="127" y="119"/>
                      <a:pt x="127" y="119"/>
                    </a:cubicBezTo>
                    <a:cubicBezTo>
                      <a:pt x="131" y="132"/>
                      <a:pt x="131" y="132"/>
                      <a:pt x="131" y="132"/>
                    </a:cubicBezTo>
                    <a:cubicBezTo>
                      <a:pt x="126" y="134"/>
                      <a:pt x="126" y="134"/>
                      <a:pt x="126" y="134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32" y="142"/>
                      <a:pt x="132" y="142"/>
                      <a:pt x="132" y="142"/>
                    </a:cubicBezTo>
                    <a:cubicBezTo>
                      <a:pt x="135" y="155"/>
                      <a:pt x="135" y="155"/>
                      <a:pt x="135" y="155"/>
                    </a:cubicBezTo>
                    <a:cubicBezTo>
                      <a:pt x="129" y="161"/>
                      <a:pt x="129" y="161"/>
                      <a:pt x="129" y="161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17" y="166"/>
                      <a:pt x="117" y="166"/>
                      <a:pt x="117" y="166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01" y="156"/>
                      <a:pt x="101" y="156"/>
                      <a:pt x="101" y="156"/>
                    </a:cubicBezTo>
                    <a:cubicBezTo>
                      <a:pt x="95" y="158"/>
                      <a:pt x="95" y="158"/>
                      <a:pt x="95" y="158"/>
                    </a:cubicBezTo>
                    <a:cubicBezTo>
                      <a:pt x="91" y="163"/>
                      <a:pt x="91" y="163"/>
                      <a:pt x="91" y="163"/>
                    </a:cubicBezTo>
                    <a:cubicBezTo>
                      <a:pt x="93" y="172"/>
                      <a:pt x="93" y="172"/>
                      <a:pt x="93" y="172"/>
                    </a:cubicBezTo>
                    <a:cubicBezTo>
                      <a:pt x="77" y="191"/>
                      <a:pt x="77" y="191"/>
                      <a:pt x="77" y="191"/>
                    </a:cubicBezTo>
                    <a:cubicBezTo>
                      <a:pt x="73" y="205"/>
                      <a:pt x="73" y="205"/>
                      <a:pt x="73" y="205"/>
                    </a:cubicBezTo>
                    <a:cubicBezTo>
                      <a:pt x="76" y="211"/>
                      <a:pt x="76" y="211"/>
                      <a:pt x="76" y="211"/>
                    </a:cubicBezTo>
                    <a:cubicBezTo>
                      <a:pt x="74" y="216"/>
                      <a:pt x="74" y="216"/>
                      <a:pt x="74" y="216"/>
                    </a:cubicBezTo>
                    <a:cubicBezTo>
                      <a:pt x="67" y="212"/>
                      <a:pt x="67" y="212"/>
                      <a:pt x="67" y="21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56" y="198"/>
                      <a:pt x="56" y="198"/>
                      <a:pt x="56" y="198"/>
                    </a:cubicBezTo>
                    <a:cubicBezTo>
                      <a:pt x="53" y="201"/>
                      <a:pt x="53" y="201"/>
                      <a:pt x="53" y="201"/>
                    </a:cubicBezTo>
                    <a:cubicBezTo>
                      <a:pt x="47" y="209"/>
                      <a:pt x="47" y="209"/>
                      <a:pt x="47" y="209"/>
                    </a:cubicBezTo>
                    <a:cubicBezTo>
                      <a:pt x="36" y="210"/>
                      <a:pt x="36" y="210"/>
                      <a:pt x="36" y="210"/>
                    </a:cubicBezTo>
                    <a:cubicBezTo>
                      <a:pt x="29" y="211"/>
                      <a:pt x="29" y="211"/>
                      <a:pt x="29" y="211"/>
                    </a:cubicBezTo>
                    <a:cubicBezTo>
                      <a:pt x="28" y="221"/>
                      <a:pt x="28" y="221"/>
                      <a:pt x="28" y="221"/>
                    </a:cubicBezTo>
                    <a:cubicBezTo>
                      <a:pt x="23" y="225"/>
                      <a:pt x="23" y="225"/>
                      <a:pt x="23" y="225"/>
                    </a:cubicBezTo>
                    <a:cubicBezTo>
                      <a:pt x="24" y="232"/>
                      <a:pt x="24" y="232"/>
                      <a:pt x="24" y="232"/>
                    </a:cubicBezTo>
                    <a:cubicBezTo>
                      <a:pt x="30" y="240"/>
                      <a:pt x="30" y="240"/>
                      <a:pt x="30" y="240"/>
                    </a:cubicBezTo>
                    <a:cubicBezTo>
                      <a:pt x="32" y="250"/>
                      <a:pt x="32" y="250"/>
                      <a:pt x="32" y="250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1" y="260"/>
                      <a:pt x="21" y="260"/>
                      <a:pt x="21" y="260"/>
                    </a:cubicBezTo>
                    <a:cubicBezTo>
                      <a:pt x="16" y="261"/>
                      <a:pt x="16" y="261"/>
                      <a:pt x="16" y="261"/>
                    </a:cubicBezTo>
                    <a:cubicBezTo>
                      <a:pt x="14" y="271"/>
                      <a:pt x="14" y="271"/>
                      <a:pt x="14" y="271"/>
                    </a:cubicBezTo>
                    <a:cubicBezTo>
                      <a:pt x="19" y="279"/>
                      <a:pt x="19" y="279"/>
                      <a:pt x="19" y="279"/>
                    </a:cubicBezTo>
                    <a:cubicBezTo>
                      <a:pt x="16" y="286"/>
                      <a:pt x="16" y="286"/>
                      <a:pt x="16" y="286"/>
                    </a:cubicBezTo>
                    <a:cubicBezTo>
                      <a:pt x="18" y="297"/>
                      <a:pt x="18" y="297"/>
                      <a:pt x="18" y="297"/>
                    </a:cubicBezTo>
                    <a:cubicBezTo>
                      <a:pt x="16" y="301"/>
                      <a:pt x="16" y="301"/>
                      <a:pt x="16" y="301"/>
                    </a:cubicBezTo>
                    <a:cubicBezTo>
                      <a:pt x="16" y="306"/>
                      <a:pt x="16" y="306"/>
                      <a:pt x="16" y="306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4" y="310"/>
                      <a:pt x="4" y="310"/>
                      <a:pt x="4" y="310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2" y="321"/>
                      <a:pt x="2" y="321"/>
                      <a:pt x="2" y="321"/>
                    </a:cubicBezTo>
                    <a:cubicBezTo>
                      <a:pt x="21" y="331"/>
                      <a:pt x="21" y="331"/>
                      <a:pt x="21" y="331"/>
                    </a:cubicBezTo>
                    <a:cubicBezTo>
                      <a:pt x="30" y="333"/>
                      <a:pt x="30" y="333"/>
                      <a:pt x="30" y="333"/>
                    </a:cubicBezTo>
                    <a:cubicBezTo>
                      <a:pt x="41" y="336"/>
                      <a:pt x="41" y="336"/>
                      <a:pt x="41" y="336"/>
                    </a:cubicBezTo>
                    <a:cubicBezTo>
                      <a:pt x="50" y="343"/>
                      <a:pt x="50" y="343"/>
                      <a:pt x="50" y="343"/>
                    </a:cubicBezTo>
                    <a:cubicBezTo>
                      <a:pt x="62" y="341"/>
                      <a:pt x="62" y="341"/>
                      <a:pt x="62" y="341"/>
                    </a:cubicBezTo>
                    <a:cubicBezTo>
                      <a:pt x="67" y="348"/>
                      <a:pt x="67" y="348"/>
                      <a:pt x="67" y="348"/>
                    </a:cubicBezTo>
                    <a:cubicBezTo>
                      <a:pt x="81" y="335"/>
                      <a:pt x="81" y="335"/>
                      <a:pt x="81" y="335"/>
                    </a:cubicBezTo>
                    <a:cubicBezTo>
                      <a:pt x="87" y="339"/>
                      <a:pt x="87" y="339"/>
                      <a:pt x="87" y="339"/>
                    </a:cubicBezTo>
                    <a:cubicBezTo>
                      <a:pt x="86" y="342"/>
                      <a:pt x="86" y="342"/>
                      <a:pt x="86" y="342"/>
                    </a:cubicBezTo>
                    <a:cubicBezTo>
                      <a:pt x="94" y="348"/>
                      <a:pt x="94" y="348"/>
                      <a:pt x="94" y="348"/>
                    </a:cubicBezTo>
                    <a:cubicBezTo>
                      <a:pt x="103" y="349"/>
                      <a:pt x="103" y="349"/>
                      <a:pt x="103" y="349"/>
                    </a:cubicBezTo>
                    <a:cubicBezTo>
                      <a:pt x="118" y="361"/>
                      <a:pt x="118" y="361"/>
                      <a:pt x="118" y="361"/>
                    </a:cubicBezTo>
                    <a:cubicBezTo>
                      <a:pt x="125" y="359"/>
                      <a:pt x="125" y="359"/>
                      <a:pt x="125" y="359"/>
                    </a:cubicBezTo>
                    <a:cubicBezTo>
                      <a:pt x="135" y="368"/>
                      <a:pt x="135" y="368"/>
                      <a:pt x="135" y="368"/>
                    </a:cubicBezTo>
                    <a:cubicBezTo>
                      <a:pt x="143" y="367"/>
                      <a:pt x="143" y="367"/>
                      <a:pt x="143" y="367"/>
                    </a:cubicBezTo>
                    <a:cubicBezTo>
                      <a:pt x="146" y="378"/>
                      <a:pt x="146" y="378"/>
                      <a:pt x="146" y="378"/>
                    </a:cubicBezTo>
                    <a:cubicBezTo>
                      <a:pt x="155" y="379"/>
                      <a:pt x="155" y="379"/>
                      <a:pt x="155" y="379"/>
                    </a:cubicBezTo>
                    <a:cubicBezTo>
                      <a:pt x="160" y="385"/>
                      <a:pt x="160" y="385"/>
                      <a:pt x="160" y="385"/>
                    </a:cubicBezTo>
                    <a:cubicBezTo>
                      <a:pt x="165" y="380"/>
                      <a:pt x="165" y="380"/>
                      <a:pt x="165" y="380"/>
                    </a:cubicBezTo>
                    <a:cubicBezTo>
                      <a:pt x="170" y="380"/>
                      <a:pt x="170" y="380"/>
                      <a:pt x="170" y="380"/>
                    </a:cubicBezTo>
                    <a:cubicBezTo>
                      <a:pt x="171" y="369"/>
                      <a:pt x="171" y="369"/>
                      <a:pt x="171" y="369"/>
                    </a:cubicBezTo>
                    <a:cubicBezTo>
                      <a:pt x="188" y="351"/>
                      <a:pt x="188" y="351"/>
                      <a:pt x="188" y="351"/>
                    </a:cubicBezTo>
                    <a:cubicBezTo>
                      <a:pt x="191" y="341"/>
                      <a:pt x="191" y="341"/>
                      <a:pt x="191" y="341"/>
                    </a:cubicBezTo>
                    <a:cubicBezTo>
                      <a:pt x="217" y="313"/>
                      <a:pt x="217" y="313"/>
                      <a:pt x="217" y="313"/>
                    </a:cubicBezTo>
                    <a:cubicBezTo>
                      <a:pt x="219" y="286"/>
                      <a:pt x="219" y="286"/>
                      <a:pt x="219" y="286"/>
                    </a:cubicBezTo>
                    <a:cubicBezTo>
                      <a:pt x="224" y="270"/>
                      <a:pt x="224" y="270"/>
                      <a:pt x="224" y="270"/>
                    </a:cubicBezTo>
                    <a:cubicBezTo>
                      <a:pt x="215" y="267"/>
                      <a:pt x="215" y="267"/>
                      <a:pt x="215" y="267"/>
                    </a:cubicBezTo>
                    <a:cubicBezTo>
                      <a:pt x="210" y="235"/>
                      <a:pt x="210" y="235"/>
                      <a:pt x="210" y="235"/>
                    </a:cubicBezTo>
                    <a:cubicBezTo>
                      <a:pt x="216" y="226"/>
                      <a:pt x="216" y="226"/>
                      <a:pt x="216" y="226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4" y="208"/>
                      <a:pt x="204" y="208"/>
                      <a:pt x="204" y="208"/>
                    </a:cubicBezTo>
                    <a:cubicBezTo>
                      <a:pt x="212" y="203"/>
                      <a:pt x="212" y="203"/>
                      <a:pt x="212" y="203"/>
                    </a:cubicBezTo>
                    <a:cubicBezTo>
                      <a:pt x="219" y="205"/>
                      <a:pt x="219" y="205"/>
                      <a:pt x="219" y="205"/>
                    </a:cubicBezTo>
                    <a:cubicBezTo>
                      <a:pt x="220" y="196"/>
                      <a:pt x="220" y="196"/>
                      <a:pt x="220" y="196"/>
                    </a:cubicBezTo>
                    <a:cubicBezTo>
                      <a:pt x="224" y="195"/>
                      <a:pt x="224" y="195"/>
                      <a:pt x="224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40" y="194"/>
                      <a:pt x="240" y="194"/>
                      <a:pt x="240" y="194"/>
                    </a:cubicBezTo>
                    <a:cubicBezTo>
                      <a:pt x="239" y="188"/>
                      <a:pt x="239" y="188"/>
                      <a:pt x="239" y="188"/>
                    </a:cubicBezTo>
                    <a:cubicBezTo>
                      <a:pt x="244" y="182"/>
                      <a:pt x="244" y="182"/>
                      <a:pt x="244" y="182"/>
                    </a:cubicBezTo>
                    <a:cubicBezTo>
                      <a:pt x="246" y="189"/>
                      <a:pt x="246" y="189"/>
                      <a:pt x="246" y="189"/>
                    </a:cubicBezTo>
                    <a:cubicBezTo>
                      <a:pt x="256" y="189"/>
                      <a:pt x="256" y="189"/>
                      <a:pt x="256" y="189"/>
                    </a:cubicBezTo>
                    <a:cubicBezTo>
                      <a:pt x="261" y="184"/>
                      <a:pt x="261" y="184"/>
                      <a:pt x="261" y="184"/>
                    </a:cubicBezTo>
                    <a:cubicBezTo>
                      <a:pt x="264" y="189"/>
                      <a:pt x="264" y="189"/>
                      <a:pt x="264" y="189"/>
                    </a:cubicBezTo>
                    <a:cubicBezTo>
                      <a:pt x="274" y="189"/>
                      <a:pt x="274" y="189"/>
                      <a:pt x="274" y="189"/>
                    </a:cubicBezTo>
                    <a:cubicBezTo>
                      <a:pt x="277" y="183"/>
                      <a:pt x="277" y="183"/>
                      <a:pt x="277" y="183"/>
                    </a:cubicBezTo>
                    <a:cubicBezTo>
                      <a:pt x="284" y="188"/>
                      <a:pt x="284" y="188"/>
                      <a:pt x="284" y="188"/>
                    </a:cubicBezTo>
                    <a:cubicBezTo>
                      <a:pt x="290" y="182"/>
                      <a:pt x="290" y="182"/>
                      <a:pt x="290" y="182"/>
                    </a:cubicBezTo>
                    <a:cubicBezTo>
                      <a:pt x="296" y="182"/>
                      <a:pt x="296" y="182"/>
                      <a:pt x="296" y="182"/>
                    </a:cubicBezTo>
                    <a:cubicBezTo>
                      <a:pt x="294" y="170"/>
                      <a:pt x="294" y="170"/>
                      <a:pt x="294" y="170"/>
                    </a:cubicBezTo>
                    <a:cubicBezTo>
                      <a:pt x="302" y="163"/>
                      <a:pt x="302" y="163"/>
                      <a:pt x="302" y="163"/>
                    </a:cubicBezTo>
                    <a:cubicBezTo>
                      <a:pt x="307" y="157"/>
                      <a:pt x="307" y="157"/>
                      <a:pt x="307" y="157"/>
                    </a:cubicBezTo>
                    <a:cubicBezTo>
                      <a:pt x="315" y="161"/>
                      <a:pt x="315" y="161"/>
                      <a:pt x="315" y="161"/>
                    </a:cubicBezTo>
                    <a:cubicBezTo>
                      <a:pt x="308" y="168"/>
                      <a:pt x="308" y="168"/>
                      <a:pt x="308" y="168"/>
                    </a:cubicBezTo>
                    <a:cubicBezTo>
                      <a:pt x="312" y="168"/>
                      <a:pt x="312" y="168"/>
                      <a:pt x="312" y="168"/>
                    </a:cubicBezTo>
                    <a:cubicBezTo>
                      <a:pt x="319" y="165"/>
                      <a:pt x="319" y="165"/>
                      <a:pt x="319" y="165"/>
                    </a:cubicBezTo>
                    <a:cubicBezTo>
                      <a:pt x="326" y="168"/>
                      <a:pt x="326" y="168"/>
                      <a:pt x="326" y="168"/>
                    </a:cubicBezTo>
                    <a:cubicBezTo>
                      <a:pt x="335" y="156"/>
                      <a:pt x="335" y="156"/>
                      <a:pt x="335" y="156"/>
                    </a:cubicBezTo>
                    <a:cubicBezTo>
                      <a:pt x="337" y="152"/>
                      <a:pt x="337" y="152"/>
                      <a:pt x="337" y="152"/>
                    </a:cubicBezTo>
                    <a:cubicBezTo>
                      <a:pt x="334" y="146"/>
                      <a:pt x="334" y="146"/>
                      <a:pt x="334" y="146"/>
                    </a:cubicBezTo>
                    <a:cubicBezTo>
                      <a:pt x="328" y="149"/>
                      <a:pt x="328" y="149"/>
                      <a:pt x="328" y="149"/>
                    </a:cubicBezTo>
                    <a:cubicBezTo>
                      <a:pt x="318" y="136"/>
                      <a:pt x="318" y="136"/>
                      <a:pt x="318" y="136"/>
                    </a:cubicBezTo>
                    <a:cubicBezTo>
                      <a:pt x="321" y="132"/>
                      <a:pt x="321" y="132"/>
                      <a:pt x="321" y="132"/>
                    </a:cubicBezTo>
                    <a:cubicBezTo>
                      <a:pt x="317" y="128"/>
                      <a:pt x="317" y="128"/>
                      <a:pt x="317" y="128"/>
                    </a:cubicBezTo>
                    <a:cubicBezTo>
                      <a:pt x="320" y="126"/>
                      <a:pt x="320" y="126"/>
                      <a:pt x="320" y="126"/>
                    </a:cubicBezTo>
                    <a:cubicBezTo>
                      <a:pt x="319" y="118"/>
                      <a:pt x="319" y="118"/>
                      <a:pt x="319" y="118"/>
                    </a:cubicBezTo>
                    <a:cubicBezTo>
                      <a:pt x="326" y="113"/>
                      <a:pt x="326" y="113"/>
                      <a:pt x="326" y="113"/>
                    </a:cubicBezTo>
                    <a:cubicBezTo>
                      <a:pt x="331" y="116"/>
                      <a:pt x="331" y="116"/>
                      <a:pt x="331" y="116"/>
                    </a:cubicBezTo>
                    <a:cubicBezTo>
                      <a:pt x="336" y="117"/>
                      <a:pt x="336" y="117"/>
                      <a:pt x="336" y="117"/>
                    </a:cubicBezTo>
                    <a:cubicBezTo>
                      <a:pt x="342" y="115"/>
                      <a:pt x="342" y="115"/>
                      <a:pt x="342" y="115"/>
                    </a:cubicBezTo>
                    <a:cubicBezTo>
                      <a:pt x="343" y="109"/>
                      <a:pt x="343" y="109"/>
                      <a:pt x="343" y="109"/>
                    </a:cubicBezTo>
                    <a:cubicBezTo>
                      <a:pt x="331" y="96"/>
                      <a:pt x="331" y="96"/>
                      <a:pt x="331" y="96"/>
                    </a:cubicBezTo>
                    <a:cubicBezTo>
                      <a:pt x="330" y="93"/>
                      <a:pt x="330" y="93"/>
                      <a:pt x="330" y="93"/>
                    </a:cubicBezTo>
                    <a:cubicBezTo>
                      <a:pt x="326" y="93"/>
                      <a:pt x="326" y="93"/>
                      <a:pt x="326" y="93"/>
                    </a:cubicBezTo>
                    <a:cubicBezTo>
                      <a:pt x="326" y="87"/>
                      <a:pt x="326" y="87"/>
                      <a:pt x="326" y="87"/>
                    </a:cubicBezTo>
                    <a:cubicBezTo>
                      <a:pt x="316" y="77"/>
                      <a:pt x="316" y="77"/>
                      <a:pt x="316" y="77"/>
                    </a:cubicBezTo>
                    <a:cubicBezTo>
                      <a:pt x="312" y="81"/>
                      <a:pt x="312" y="81"/>
                      <a:pt x="312" y="81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3" y="88"/>
                      <a:pt x="303" y="88"/>
                      <a:pt x="303" y="88"/>
                    </a:cubicBezTo>
                    <a:cubicBezTo>
                      <a:pt x="298" y="82"/>
                      <a:pt x="298" y="82"/>
                      <a:pt x="298" y="82"/>
                    </a:cubicBezTo>
                    <a:cubicBezTo>
                      <a:pt x="297" y="76"/>
                      <a:pt x="297" y="76"/>
                      <a:pt x="297" y="76"/>
                    </a:cubicBezTo>
                    <a:cubicBezTo>
                      <a:pt x="289" y="73"/>
                      <a:pt x="289" y="73"/>
                      <a:pt x="289" y="73"/>
                    </a:cubicBezTo>
                    <a:cubicBezTo>
                      <a:pt x="289" y="73"/>
                      <a:pt x="282" y="70"/>
                      <a:pt x="282" y="70"/>
                    </a:cubicBezTo>
                    <a:cubicBezTo>
                      <a:pt x="281" y="70"/>
                      <a:pt x="267" y="70"/>
                      <a:pt x="267" y="70"/>
                    </a:cubicBezTo>
                    <a:cubicBezTo>
                      <a:pt x="262" y="76"/>
                      <a:pt x="262" y="76"/>
                      <a:pt x="262" y="76"/>
                    </a:cubicBezTo>
                    <a:cubicBezTo>
                      <a:pt x="260" y="82"/>
                      <a:pt x="260" y="82"/>
                      <a:pt x="260" y="82"/>
                    </a:cubicBezTo>
                    <a:cubicBezTo>
                      <a:pt x="256" y="85"/>
                      <a:pt x="256" y="85"/>
                      <a:pt x="256" y="85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55" y="98"/>
                      <a:pt x="255" y="98"/>
                      <a:pt x="255" y="98"/>
                    </a:cubicBezTo>
                    <a:cubicBezTo>
                      <a:pt x="250" y="106"/>
                      <a:pt x="250" y="106"/>
                      <a:pt x="250" y="106"/>
                    </a:cubicBezTo>
                    <a:cubicBezTo>
                      <a:pt x="251" y="118"/>
                      <a:pt x="251" y="118"/>
                      <a:pt x="251" y="118"/>
                    </a:cubicBezTo>
                    <a:cubicBezTo>
                      <a:pt x="242" y="123"/>
                      <a:pt x="242" y="123"/>
                      <a:pt x="242" y="123"/>
                    </a:cubicBezTo>
                    <a:cubicBezTo>
                      <a:pt x="242" y="131"/>
                      <a:pt x="242" y="131"/>
                      <a:pt x="242" y="131"/>
                    </a:cubicBezTo>
                    <a:cubicBezTo>
                      <a:pt x="238" y="127"/>
                      <a:pt x="238" y="127"/>
                      <a:pt x="238" y="127"/>
                    </a:cubicBezTo>
                    <a:cubicBezTo>
                      <a:pt x="237" y="120"/>
                      <a:pt x="237" y="120"/>
                      <a:pt x="237" y="120"/>
                    </a:cubicBezTo>
                    <a:cubicBezTo>
                      <a:pt x="234" y="117"/>
                      <a:pt x="234" y="117"/>
                      <a:pt x="234" y="117"/>
                    </a:cubicBezTo>
                    <a:cubicBezTo>
                      <a:pt x="229" y="122"/>
                      <a:pt x="229" y="122"/>
                      <a:pt x="229" y="122"/>
                    </a:cubicBezTo>
                    <a:cubicBezTo>
                      <a:pt x="224" y="124"/>
                      <a:pt x="224" y="124"/>
                      <a:pt x="224" y="124"/>
                    </a:cubicBezTo>
                    <a:cubicBezTo>
                      <a:pt x="214" y="127"/>
                      <a:pt x="214" y="127"/>
                      <a:pt x="214" y="127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199" y="139"/>
                      <a:pt x="199" y="139"/>
                      <a:pt x="199" y="139"/>
                    </a:cubicBezTo>
                    <a:cubicBezTo>
                      <a:pt x="190" y="131"/>
                      <a:pt x="190" y="131"/>
                      <a:pt x="190" y="131"/>
                    </a:cubicBezTo>
                    <a:cubicBezTo>
                      <a:pt x="190" y="103"/>
                      <a:pt x="190" y="103"/>
                      <a:pt x="190" y="103"/>
                    </a:cubicBezTo>
                    <a:cubicBezTo>
                      <a:pt x="191" y="91"/>
                      <a:pt x="191" y="91"/>
                      <a:pt x="191" y="91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56"/>
                      <a:pt x="175" y="56"/>
                      <a:pt x="175" y="56"/>
                    </a:cubicBezTo>
                    <a:cubicBezTo>
                      <a:pt x="178" y="53"/>
                      <a:pt x="178" y="53"/>
                      <a:pt x="178" y="53"/>
                    </a:cubicBezTo>
                    <a:cubicBezTo>
                      <a:pt x="178" y="47"/>
                      <a:pt x="178" y="47"/>
                      <a:pt x="178" y="47"/>
                    </a:cubicBezTo>
                    <a:cubicBezTo>
                      <a:pt x="173" y="44"/>
                      <a:pt x="173" y="44"/>
                      <a:pt x="173" y="44"/>
                    </a:cubicBezTo>
                    <a:cubicBezTo>
                      <a:pt x="164" y="41"/>
                      <a:pt x="164" y="41"/>
                      <a:pt x="164" y="41"/>
                    </a:cubicBezTo>
                    <a:cubicBezTo>
                      <a:pt x="166" y="34"/>
                      <a:pt x="166" y="34"/>
                      <a:pt x="166" y="34"/>
                    </a:cubicBezTo>
                    <a:cubicBezTo>
                      <a:pt x="163" y="28"/>
                      <a:pt x="163" y="28"/>
                      <a:pt x="163" y="28"/>
                    </a:cubicBezTo>
                    <a:cubicBezTo>
                      <a:pt x="159" y="20"/>
                      <a:pt x="159" y="20"/>
                      <a:pt x="159" y="20"/>
                    </a:cubicBezTo>
                    <a:cubicBezTo>
                      <a:pt x="154" y="14"/>
                      <a:pt x="154" y="14"/>
                      <a:pt x="154" y="14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8" y="6"/>
                      <a:pt x="148" y="6"/>
                      <a:pt x="148" y="6"/>
                    </a:cubicBezTo>
                    <a:lnTo>
                      <a:pt x="143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1" name="Красноярский край">
                <a:extLst>
                  <a:ext uri="{FF2B5EF4-FFF2-40B4-BE49-F238E27FC236}">
                    <a16:creationId xmlns:a16="http://schemas.microsoft.com/office/drawing/2014/main" id="{E781E5EB-7EF6-A5BF-DED2-A75ECD0276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8908" y="1712837"/>
                <a:ext cx="1887464" cy="4299622"/>
              </a:xfrm>
              <a:custGeom>
                <a:avLst/>
                <a:gdLst>
                  <a:gd name="T0" fmla="*/ 94 w 355"/>
                  <a:gd name="T1" fmla="*/ 769 h 906"/>
                  <a:gd name="T2" fmla="*/ 111 w 355"/>
                  <a:gd name="T3" fmla="*/ 813 h 906"/>
                  <a:gd name="T4" fmla="*/ 139 w 355"/>
                  <a:gd name="T5" fmla="*/ 829 h 906"/>
                  <a:gd name="T6" fmla="*/ 142 w 355"/>
                  <a:gd name="T7" fmla="*/ 873 h 906"/>
                  <a:gd name="T8" fmla="*/ 176 w 355"/>
                  <a:gd name="T9" fmla="*/ 896 h 906"/>
                  <a:gd name="T10" fmla="*/ 198 w 355"/>
                  <a:gd name="T11" fmla="*/ 859 h 906"/>
                  <a:gd name="T12" fmla="*/ 233 w 355"/>
                  <a:gd name="T13" fmla="*/ 846 h 906"/>
                  <a:gd name="T14" fmla="*/ 228 w 355"/>
                  <a:gd name="T15" fmla="*/ 816 h 906"/>
                  <a:gd name="T16" fmla="*/ 233 w 355"/>
                  <a:gd name="T17" fmla="*/ 775 h 906"/>
                  <a:gd name="T18" fmla="*/ 240 w 355"/>
                  <a:gd name="T19" fmla="*/ 736 h 906"/>
                  <a:gd name="T20" fmla="*/ 273 w 355"/>
                  <a:gd name="T21" fmla="*/ 717 h 906"/>
                  <a:gd name="T22" fmla="*/ 305 w 355"/>
                  <a:gd name="T23" fmla="*/ 687 h 906"/>
                  <a:gd name="T24" fmla="*/ 329 w 355"/>
                  <a:gd name="T25" fmla="*/ 681 h 906"/>
                  <a:gd name="T26" fmla="*/ 338 w 355"/>
                  <a:gd name="T27" fmla="*/ 649 h 906"/>
                  <a:gd name="T28" fmla="*/ 324 w 355"/>
                  <a:gd name="T29" fmla="*/ 606 h 906"/>
                  <a:gd name="T30" fmla="*/ 342 w 355"/>
                  <a:gd name="T31" fmla="*/ 567 h 906"/>
                  <a:gd name="T32" fmla="*/ 342 w 355"/>
                  <a:gd name="T33" fmla="*/ 521 h 906"/>
                  <a:gd name="T34" fmla="*/ 340 w 355"/>
                  <a:gd name="T35" fmla="*/ 510 h 906"/>
                  <a:gd name="T36" fmla="*/ 318 w 355"/>
                  <a:gd name="T37" fmla="*/ 501 h 906"/>
                  <a:gd name="T38" fmla="*/ 307 w 355"/>
                  <a:gd name="T39" fmla="*/ 454 h 906"/>
                  <a:gd name="T40" fmla="*/ 304 w 355"/>
                  <a:gd name="T41" fmla="*/ 431 h 906"/>
                  <a:gd name="T42" fmla="*/ 291 w 355"/>
                  <a:gd name="T43" fmla="*/ 361 h 906"/>
                  <a:gd name="T44" fmla="*/ 315 w 355"/>
                  <a:gd name="T45" fmla="*/ 335 h 906"/>
                  <a:gd name="T46" fmla="*/ 336 w 355"/>
                  <a:gd name="T47" fmla="*/ 300 h 906"/>
                  <a:gd name="T48" fmla="*/ 313 w 355"/>
                  <a:gd name="T49" fmla="*/ 261 h 906"/>
                  <a:gd name="T50" fmla="*/ 296 w 355"/>
                  <a:gd name="T51" fmla="*/ 220 h 906"/>
                  <a:gd name="T52" fmla="*/ 269 w 355"/>
                  <a:gd name="T53" fmla="*/ 248 h 906"/>
                  <a:gd name="T54" fmla="*/ 284 w 355"/>
                  <a:gd name="T55" fmla="*/ 210 h 906"/>
                  <a:gd name="T56" fmla="*/ 298 w 355"/>
                  <a:gd name="T57" fmla="*/ 150 h 906"/>
                  <a:gd name="T58" fmla="*/ 238 w 355"/>
                  <a:gd name="T59" fmla="*/ 145 h 906"/>
                  <a:gd name="T60" fmla="*/ 196 w 355"/>
                  <a:gd name="T61" fmla="*/ 138 h 906"/>
                  <a:gd name="T62" fmla="*/ 159 w 355"/>
                  <a:gd name="T63" fmla="*/ 172 h 906"/>
                  <a:gd name="T64" fmla="*/ 91 w 355"/>
                  <a:gd name="T65" fmla="*/ 213 h 906"/>
                  <a:gd name="T66" fmla="*/ 63 w 355"/>
                  <a:gd name="T67" fmla="*/ 250 h 906"/>
                  <a:gd name="T68" fmla="*/ 48 w 355"/>
                  <a:gd name="T69" fmla="*/ 330 h 906"/>
                  <a:gd name="T70" fmla="*/ 47 w 355"/>
                  <a:gd name="T71" fmla="*/ 309 h 906"/>
                  <a:gd name="T72" fmla="*/ 22 w 355"/>
                  <a:gd name="T73" fmla="*/ 304 h 906"/>
                  <a:gd name="T74" fmla="*/ 21 w 355"/>
                  <a:gd name="T75" fmla="*/ 348 h 906"/>
                  <a:gd name="T76" fmla="*/ 15 w 355"/>
                  <a:gd name="T77" fmla="*/ 382 h 906"/>
                  <a:gd name="T78" fmla="*/ 33 w 355"/>
                  <a:gd name="T79" fmla="*/ 388 h 906"/>
                  <a:gd name="T80" fmla="*/ 24 w 355"/>
                  <a:gd name="T81" fmla="*/ 426 h 906"/>
                  <a:gd name="T82" fmla="*/ 34 w 355"/>
                  <a:gd name="T83" fmla="*/ 458 h 906"/>
                  <a:gd name="T84" fmla="*/ 35 w 355"/>
                  <a:gd name="T85" fmla="*/ 492 h 906"/>
                  <a:gd name="T86" fmla="*/ 53 w 355"/>
                  <a:gd name="T87" fmla="*/ 520 h 906"/>
                  <a:gd name="T88" fmla="*/ 51 w 355"/>
                  <a:gd name="T89" fmla="*/ 559 h 906"/>
                  <a:gd name="T90" fmla="*/ 41 w 355"/>
                  <a:gd name="T91" fmla="*/ 608 h 906"/>
                  <a:gd name="T92" fmla="*/ 35 w 355"/>
                  <a:gd name="T93" fmla="*/ 660 h 906"/>
                  <a:gd name="T94" fmla="*/ 84 w 355"/>
                  <a:gd name="T95" fmla="*/ 689 h 906"/>
                  <a:gd name="T96" fmla="*/ 99 w 355"/>
                  <a:gd name="T97" fmla="*/ 726 h 906"/>
                  <a:gd name="T98" fmla="*/ 188 w 355"/>
                  <a:gd name="T99" fmla="*/ 63 h 906"/>
                  <a:gd name="T100" fmla="*/ 216 w 355"/>
                  <a:gd name="T101" fmla="*/ 87 h 906"/>
                  <a:gd name="T102" fmla="*/ 138 w 355"/>
                  <a:gd name="T103" fmla="*/ 50 h 906"/>
                  <a:gd name="T104" fmla="*/ 130 w 355"/>
                  <a:gd name="T105" fmla="*/ 16 h 906"/>
                  <a:gd name="T106" fmla="*/ 145 w 355"/>
                  <a:gd name="T107" fmla="*/ 40 h 906"/>
                  <a:gd name="T108" fmla="*/ 178 w 355"/>
                  <a:gd name="T109" fmla="*/ 76 h 906"/>
                  <a:gd name="T110" fmla="*/ 138 w 355"/>
                  <a:gd name="T111" fmla="*/ 50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5" h="906">
                    <a:moveTo>
                      <a:pt x="0" y="326"/>
                    </a:moveTo>
                    <a:cubicBezTo>
                      <a:pt x="0" y="326"/>
                      <a:pt x="0" y="326"/>
                      <a:pt x="0" y="326"/>
                    </a:cubicBezTo>
                    <a:cubicBezTo>
                      <a:pt x="0" y="326"/>
                      <a:pt x="0" y="326"/>
                      <a:pt x="0" y="326"/>
                    </a:cubicBezTo>
                    <a:cubicBezTo>
                      <a:pt x="0" y="326"/>
                      <a:pt x="0" y="326"/>
                      <a:pt x="0" y="326"/>
                    </a:cubicBezTo>
                    <a:close/>
                    <a:moveTo>
                      <a:pt x="93" y="758"/>
                    </a:moveTo>
                    <a:cubicBezTo>
                      <a:pt x="94" y="769"/>
                      <a:pt x="94" y="769"/>
                      <a:pt x="94" y="769"/>
                    </a:cubicBezTo>
                    <a:cubicBezTo>
                      <a:pt x="101" y="775"/>
                      <a:pt x="101" y="775"/>
                      <a:pt x="101" y="775"/>
                    </a:cubicBezTo>
                    <a:cubicBezTo>
                      <a:pt x="105" y="781"/>
                      <a:pt x="105" y="781"/>
                      <a:pt x="105" y="781"/>
                    </a:cubicBezTo>
                    <a:cubicBezTo>
                      <a:pt x="105" y="792"/>
                      <a:pt x="105" y="792"/>
                      <a:pt x="105" y="792"/>
                    </a:cubicBezTo>
                    <a:cubicBezTo>
                      <a:pt x="97" y="799"/>
                      <a:pt x="97" y="799"/>
                      <a:pt x="97" y="799"/>
                    </a:cubicBezTo>
                    <a:cubicBezTo>
                      <a:pt x="105" y="813"/>
                      <a:pt x="105" y="813"/>
                      <a:pt x="105" y="813"/>
                    </a:cubicBezTo>
                    <a:cubicBezTo>
                      <a:pt x="111" y="813"/>
                      <a:pt x="111" y="813"/>
                      <a:pt x="111" y="813"/>
                    </a:cubicBezTo>
                    <a:cubicBezTo>
                      <a:pt x="115" y="810"/>
                      <a:pt x="115" y="810"/>
                      <a:pt x="115" y="810"/>
                    </a:cubicBezTo>
                    <a:cubicBezTo>
                      <a:pt x="128" y="813"/>
                      <a:pt x="128" y="813"/>
                      <a:pt x="128" y="813"/>
                    </a:cubicBezTo>
                    <a:cubicBezTo>
                      <a:pt x="132" y="811"/>
                      <a:pt x="132" y="811"/>
                      <a:pt x="132" y="811"/>
                    </a:cubicBezTo>
                    <a:cubicBezTo>
                      <a:pt x="135" y="816"/>
                      <a:pt x="135" y="816"/>
                      <a:pt x="135" y="816"/>
                    </a:cubicBezTo>
                    <a:cubicBezTo>
                      <a:pt x="132" y="822"/>
                      <a:pt x="132" y="822"/>
                      <a:pt x="132" y="822"/>
                    </a:cubicBezTo>
                    <a:cubicBezTo>
                      <a:pt x="139" y="829"/>
                      <a:pt x="139" y="829"/>
                      <a:pt x="139" y="829"/>
                    </a:cubicBezTo>
                    <a:cubicBezTo>
                      <a:pt x="139" y="838"/>
                      <a:pt x="139" y="838"/>
                      <a:pt x="139" y="838"/>
                    </a:cubicBezTo>
                    <a:cubicBezTo>
                      <a:pt x="148" y="845"/>
                      <a:pt x="148" y="845"/>
                      <a:pt x="148" y="845"/>
                    </a:cubicBezTo>
                    <a:cubicBezTo>
                      <a:pt x="147" y="854"/>
                      <a:pt x="147" y="854"/>
                      <a:pt x="147" y="854"/>
                    </a:cubicBezTo>
                    <a:cubicBezTo>
                      <a:pt x="150" y="860"/>
                      <a:pt x="150" y="860"/>
                      <a:pt x="150" y="860"/>
                    </a:cubicBezTo>
                    <a:cubicBezTo>
                      <a:pt x="141" y="868"/>
                      <a:pt x="141" y="868"/>
                      <a:pt x="141" y="868"/>
                    </a:cubicBezTo>
                    <a:cubicBezTo>
                      <a:pt x="142" y="873"/>
                      <a:pt x="142" y="873"/>
                      <a:pt x="142" y="873"/>
                    </a:cubicBezTo>
                    <a:cubicBezTo>
                      <a:pt x="130" y="884"/>
                      <a:pt x="130" y="884"/>
                      <a:pt x="130" y="884"/>
                    </a:cubicBezTo>
                    <a:cubicBezTo>
                      <a:pt x="125" y="898"/>
                      <a:pt x="125" y="898"/>
                      <a:pt x="125" y="898"/>
                    </a:cubicBezTo>
                    <a:cubicBezTo>
                      <a:pt x="137" y="905"/>
                      <a:pt x="137" y="905"/>
                      <a:pt x="137" y="905"/>
                    </a:cubicBezTo>
                    <a:cubicBezTo>
                      <a:pt x="151" y="906"/>
                      <a:pt x="151" y="906"/>
                      <a:pt x="151" y="906"/>
                    </a:cubicBezTo>
                    <a:cubicBezTo>
                      <a:pt x="164" y="905"/>
                      <a:pt x="164" y="905"/>
                      <a:pt x="164" y="905"/>
                    </a:cubicBezTo>
                    <a:cubicBezTo>
                      <a:pt x="176" y="896"/>
                      <a:pt x="176" y="896"/>
                      <a:pt x="176" y="896"/>
                    </a:cubicBezTo>
                    <a:cubicBezTo>
                      <a:pt x="183" y="896"/>
                      <a:pt x="183" y="896"/>
                      <a:pt x="183" y="896"/>
                    </a:cubicBezTo>
                    <a:cubicBezTo>
                      <a:pt x="183" y="886"/>
                      <a:pt x="183" y="886"/>
                      <a:pt x="183" y="886"/>
                    </a:cubicBezTo>
                    <a:cubicBezTo>
                      <a:pt x="189" y="881"/>
                      <a:pt x="189" y="881"/>
                      <a:pt x="189" y="881"/>
                    </a:cubicBezTo>
                    <a:cubicBezTo>
                      <a:pt x="188" y="875"/>
                      <a:pt x="188" y="875"/>
                      <a:pt x="188" y="875"/>
                    </a:cubicBezTo>
                    <a:cubicBezTo>
                      <a:pt x="196" y="872"/>
                      <a:pt x="196" y="872"/>
                      <a:pt x="196" y="872"/>
                    </a:cubicBezTo>
                    <a:cubicBezTo>
                      <a:pt x="198" y="859"/>
                      <a:pt x="198" y="859"/>
                      <a:pt x="198" y="859"/>
                    </a:cubicBezTo>
                    <a:cubicBezTo>
                      <a:pt x="206" y="857"/>
                      <a:pt x="206" y="857"/>
                      <a:pt x="206" y="857"/>
                    </a:cubicBezTo>
                    <a:cubicBezTo>
                      <a:pt x="212" y="857"/>
                      <a:pt x="212" y="857"/>
                      <a:pt x="212" y="857"/>
                    </a:cubicBezTo>
                    <a:cubicBezTo>
                      <a:pt x="215" y="854"/>
                      <a:pt x="215" y="854"/>
                      <a:pt x="215" y="854"/>
                    </a:cubicBezTo>
                    <a:cubicBezTo>
                      <a:pt x="225" y="852"/>
                      <a:pt x="225" y="852"/>
                      <a:pt x="225" y="852"/>
                    </a:cubicBezTo>
                    <a:cubicBezTo>
                      <a:pt x="231" y="850"/>
                      <a:pt x="231" y="850"/>
                      <a:pt x="231" y="850"/>
                    </a:cubicBezTo>
                    <a:cubicBezTo>
                      <a:pt x="233" y="846"/>
                      <a:pt x="233" y="846"/>
                      <a:pt x="233" y="846"/>
                    </a:cubicBezTo>
                    <a:cubicBezTo>
                      <a:pt x="214" y="836"/>
                      <a:pt x="214" y="836"/>
                      <a:pt x="214" y="836"/>
                    </a:cubicBezTo>
                    <a:cubicBezTo>
                      <a:pt x="212" y="827"/>
                      <a:pt x="212" y="827"/>
                      <a:pt x="212" y="827"/>
                    </a:cubicBezTo>
                    <a:cubicBezTo>
                      <a:pt x="216" y="825"/>
                      <a:pt x="216" y="825"/>
                      <a:pt x="216" y="825"/>
                    </a:cubicBezTo>
                    <a:cubicBezTo>
                      <a:pt x="221" y="822"/>
                      <a:pt x="221" y="822"/>
                      <a:pt x="221" y="822"/>
                    </a:cubicBezTo>
                    <a:cubicBezTo>
                      <a:pt x="228" y="821"/>
                      <a:pt x="228" y="821"/>
                      <a:pt x="228" y="821"/>
                    </a:cubicBezTo>
                    <a:cubicBezTo>
                      <a:pt x="228" y="816"/>
                      <a:pt x="228" y="816"/>
                      <a:pt x="228" y="816"/>
                    </a:cubicBezTo>
                    <a:cubicBezTo>
                      <a:pt x="230" y="812"/>
                      <a:pt x="230" y="812"/>
                      <a:pt x="230" y="812"/>
                    </a:cubicBezTo>
                    <a:cubicBezTo>
                      <a:pt x="228" y="801"/>
                      <a:pt x="228" y="801"/>
                      <a:pt x="228" y="801"/>
                    </a:cubicBezTo>
                    <a:cubicBezTo>
                      <a:pt x="231" y="794"/>
                      <a:pt x="231" y="794"/>
                      <a:pt x="231" y="794"/>
                    </a:cubicBezTo>
                    <a:cubicBezTo>
                      <a:pt x="226" y="786"/>
                      <a:pt x="226" y="786"/>
                      <a:pt x="226" y="786"/>
                    </a:cubicBezTo>
                    <a:cubicBezTo>
                      <a:pt x="228" y="776"/>
                      <a:pt x="228" y="776"/>
                      <a:pt x="228" y="776"/>
                    </a:cubicBezTo>
                    <a:cubicBezTo>
                      <a:pt x="233" y="775"/>
                      <a:pt x="233" y="775"/>
                      <a:pt x="233" y="775"/>
                    </a:cubicBezTo>
                    <a:cubicBezTo>
                      <a:pt x="238" y="771"/>
                      <a:pt x="238" y="771"/>
                      <a:pt x="238" y="771"/>
                    </a:cubicBezTo>
                    <a:cubicBezTo>
                      <a:pt x="244" y="765"/>
                      <a:pt x="244" y="765"/>
                      <a:pt x="244" y="765"/>
                    </a:cubicBezTo>
                    <a:cubicBezTo>
                      <a:pt x="242" y="755"/>
                      <a:pt x="242" y="755"/>
                      <a:pt x="242" y="755"/>
                    </a:cubicBezTo>
                    <a:cubicBezTo>
                      <a:pt x="236" y="747"/>
                      <a:pt x="236" y="747"/>
                      <a:pt x="236" y="747"/>
                    </a:cubicBezTo>
                    <a:cubicBezTo>
                      <a:pt x="235" y="740"/>
                      <a:pt x="235" y="740"/>
                      <a:pt x="235" y="740"/>
                    </a:cubicBezTo>
                    <a:cubicBezTo>
                      <a:pt x="240" y="736"/>
                      <a:pt x="240" y="736"/>
                      <a:pt x="240" y="736"/>
                    </a:cubicBezTo>
                    <a:cubicBezTo>
                      <a:pt x="241" y="726"/>
                      <a:pt x="241" y="726"/>
                      <a:pt x="241" y="726"/>
                    </a:cubicBezTo>
                    <a:cubicBezTo>
                      <a:pt x="248" y="725"/>
                      <a:pt x="248" y="725"/>
                      <a:pt x="248" y="725"/>
                    </a:cubicBezTo>
                    <a:cubicBezTo>
                      <a:pt x="259" y="724"/>
                      <a:pt x="259" y="724"/>
                      <a:pt x="259" y="724"/>
                    </a:cubicBezTo>
                    <a:cubicBezTo>
                      <a:pt x="265" y="716"/>
                      <a:pt x="265" y="716"/>
                      <a:pt x="265" y="716"/>
                    </a:cubicBezTo>
                    <a:cubicBezTo>
                      <a:pt x="268" y="713"/>
                      <a:pt x="268" y="713"/>
                      <a:pt x="268" y="713"/>
                    </a:cubicBezTo>
                    <a:cubicBezTo>
                      <a:pt x="273" y="717"/>
                      <a:pt x="273" y="717"/>
                      <a:pt x="273" y="717"/>
                    </a:cubicBezTo>
                    <a:cubicBezTo>
                      <a:pt x="279" y="727"/>
                      <a:pt x="279" y="727"/>
                      <a:pt x="279" y="727"/>
                    </a:cubicBezTo>
                    <a:cubicBezTo>
                      <a:pt x="286" y="731"/>
                      <a:pt x="286" y="731"/>
                      <a:pt x="286" y="731"/>
                    </a:cubicBezTo>
                    <a:cubicBezTo>
                      <a:pt x="288" y="726"/>
                      <a:pt x="288" y="726"/>
                      <a:pt x="288" y="726"/>
                    </a:cubicBezTo>
                    <a:cubicBezTo>
                      <a:pt x="285" y="720"/>
                      <a:pt x="285" y="720"/>
                      <a:pt x="285" y="720"/>
                    </a:cubicBezTo>
                    <a:cubicBezTo>
                      <a:pt x="289" y="706"/>
                      <a:pt x="289" y="706"/>
                      <a:pt x="289" y="706"/>
                    </a:cubicBezTo>
                    <a:cubicBezTo>
                      <a:pt x="305" y="687"/>
                      <a:pt x="305" y="687"/>
                      <a:pt x="305" y="687"/>
                    </a:cubicBezTo>
                    <a:cubicBezTo>
                      <a:pt x="303" y="678"/>
                      <a:pt x="303" y="678"/>
                      <a:pt x="303" y="678"/>
                    </a:cubicBezTo>
                    <a:cubicBezTo>
                      <a:pt x="307" y="673"/>
                      <a:pt x="307" y="673"/>
                      <a:pt x="307" y="673"/>
                    </a:cubicBezTo>
                    <a:cubicBezTo>
                      <a:pt x="313" y="671"/>
                      <a:pt x="313" y="671"/>
                      <a:pt x="313" y="671"/>
                    </a:cubicBezTo>
                    <a:cubicBezTo>
                      <a:pt x="318" y="677"/>
                      <a:pt x="318" y="677"/>
                      <a:pt x="318" y="677"/>
                    </a:cubicBezTo>
                    <a:cubicBezTo>
                      <a:pt x="325" y="678"/>
                      <a:pt x="325" y="678"/>
                      <a:pt x="325" y="678"/>
                    </a:cubicBezTo>
                    <a:cubicBezTo>
                      <a:pt x="329" y="681"/>
                      <a:pt x="329" y="681"/>
                      <a:pt x="329" y="681"/>
                    </a:cubicBezTo>
                    <a:cubicBezTo>
                      <a:pt x="337" y="682"/>
                      <a:pt x="337" y="682"/>
                      <a:pt x="337" y="682"/>
                    </a:cubicBezTo>
                    <a:cubicBezTo>
                      <a:pt x="341" y="676"/>
                      <a:pt x="341" y="676"/>
                      <a:pt x="341" y="676"/>
                    </a:cubicBezTo>
                    <a:cubicBezTo>
                      <a:pt x="347" y="670"/>
                      <a:pt x="347" y="670"/>
                      <a:pt x="347" y="670"/>
                    </a:cubicBezTo>
                    <a:cubicBezTo>
                      <a:pt x="344" y="657"/>
                      <a:pt x="344" y="657"/>
                      <a:pt x="344" y="657"/>
                    </a:cubicBezTo>
                    <a:cubicBezTo>
                      <a:pt x="338" y="656"/>
                      <a:pt x="338" y="656"/>
                      <a:pt x="338" y="656"/>
                    </a:cubicBezTo>
                    <a:cubicBezTo>
                      <a:pt x="338" y="649"/>
                      <a:pt x="338" y="649"/>
                      <a:pt x="338" y="649"/>
                    </a:cubicBezTo>
                    <a:cubicBezTo>
                      <a:pt x="343" y="647"/>
                      <a:pt x="343" y="647"/>
                      <a:pt x="343" y="647"/>
                    </a:cubicBezTo>
                    <a:cubicBezTo>
                      <a:pt x="339" y="634"/>
                      <a:pt x="339" y="634"/>
                      <a:pt x="339" y="634"/>
                    </a:cubicBezTo>
                    <a:cubicBezTo>
                      <a:pt x="333" y="635"/>
                      <a:pt x="333" y="635"/>
                      <a:pt x="333" y="635"/>
                    </a:cubicBezTo>
                    <a:cubicBezTo>
                      <a:pt x="323" y="628"/>
                      <a:pt x="323" y="628"/>
                      <a:pt x="323" y="628"/>
                    </a:cubicBezTo>
                    <a:cubicBezTo>
                      <a:pt x="325" y="619"/>
                      <a:pt x="325" y="619"/>
                      <a:pt x="325" y="619"/>
                    </a:cubicBezTo>
                    <a:cubicBezTo>
                      <a:pt x="324" y="606"/>
                      <a:pt x="324" y="606"/>
                      <a:pt x="324" y="606"/>
                    </a:cubicBezTo>
                    <a:cubicBezTo>
                      <a:pt x="333" y="599"/>
                      <a:pt x="333" y="599"/>
                      <a:pt x="333" y="599"/>
                    </a:cubicBezTo>
                    <a:cubicBezTo>
                      <a:pt x="337" y="594"/>
                      <a:pt x="337" y="594"/>
                      <a:pt x="337" y="594"/>
                    </a:cubicBezTo>
                    <a:cubicBezTo>
                      <a:pt x="337" y="584"/>
                      <a:pt x="337" y="584"/>
                      <a:pt x="337" y="584"/>
                    </a:cubicBezTo>
                    <a:cubicBezTo>
                      <a:pt x="343" y="578"/>
                      <a:pt x="343" y="578"/>
                      <a:pt x="343" y="578"/>
                    </a:cubicBezTo>
                    <a:cubicBezTo>
                      <a:pt x="340" y="572"/>
                      <a:pt x="340" y="572"/>
                      <a:pt x="340" y="572"/>
                    </a:cubicBezTo>
                    <a:cubicBezTo>
                      <a:pt x="342" y="567"/>
                      <a:pt x="342" y="567"/>
                      <a:pt x="342" y="567"/>
                    </a:cubicBezTo>
                    <a:cubicBezTo>
                      <a:pt x="333" y="557"/>
                      <a:pt x="333" y="557"/>
                      <a:pt x="333" y="557"/>
                    </a:cubicBezTo>
                    <a:cubicBezTo>
                      <a:pt x="333" y="550"/>
                      <a:pt x="333" y="550"/>
                      <a:pt x="333" y="550"/>
                    </a:cubicBezTo>
                    <a:cubicBezTo>
                      <a:pt x="334" y="543"/>
                      <a:pt x="334" y="543"/>
                      <a:pt x="334" y="543"/>
                    </a:cubicBezTo>
                    <a:cubicBezTo>
                      <a:pt x="331" y="536"/>
                      <a:pt x="331" y="536"/>
                      <a:pt x="331" y="536"/>
                    </a:cubicBezTo>
                    <a:cubicBezTo>
                      <a:pt x="332" y="528"/>
                      <a:pt x="332" y="528"/>
                      <a:pt x="332" y="528"/>
                    </a:cubicBezTo>
                    <a:cubicBezTo>
                      <a:pt x="342" y="521"/>
                      <a:pt x="342" y="521"/>
                      <a:pt x="342" y="521"/>
                    </a:cubicBezTo>
                    <a:cubicBezTo>
                      <a:pt x="348" y="520"/>
                      <a:pt x="348" y="520"/>
                      <a:pt x="348" y="520"/>
                    </a:cubicBezTo>
                    <a:cubicBezTo>
                      <a:pt x="355" y="515"/>
                      <a:pt x="355" y="515"/>
                      <a:pt x="355" y="515"/>
                    </a:cubicBezTo>
                    <a:cubicBezTo>
                      <a:pt x="354" y="509"/>
                      <a:pt x="354" y="509"/>
                      <a:pt x="354" y="509"/>
                    </a:cubicBezTo>
                    <a:cubicBezTo>
                      <a:pt x="350" y="509"/>
                      <a:pt x="350" y="509"/>
                      <a:pt x="350" y="509"/>
                    </a:cubicBezTo>
                    <a:cubicBezTo>
                      <a:pt x="346" y="512"/>
                      <a:pt x="346" y="512"/>
                      <a:pt x="346" y="512"/>
                    </a:cubicBezTo>
                    <a:cubicBezTo>
                      <a:pt x="340" y="510"/>
                      <a:pt x="340" y="510"/>
                      <a:pt x="340" y="510"/>
                    </a:cubicBezTo>
                    <a:cubicBezTo>
                      <a:pt x="335" y="513"/>
                      <a:pt x="335" y="513"/>
                      <a:pt x="335" y="513"/>
                    </a:cubicBezTo>
                    <a:cubicBezTo>
                      <a:pt x="331" y="510"/>
                      <a:pt x="331" y="510"/>
                      <a:pt x="331" y="510"/>
                    </a:cubicBezTo>
                    <a:cubicBezTo>
                      <a:pt x="324" y="513"/>
                      <a:pt x="324" y="513"/>
                      <a:pt x="324" y="513"/>
                    </a:cubicBezTo>
                    <a:cubicBezTo>
                      <a:pt x="317" y="512"/>
                      <a:pt x="317" y="512"/>
                      <a:pt x="317" y="512"/>
                    </a:cubicBezTo>
                    <a:cubicBezTo>
                      <a:pt x="317" y="503"/>
                      <a:pt x="317" y="503"/>
                      <a:pt x="317" y="503"/>
                    </a:cubicBezTo>
                    <a:cubicBezTo>
                      <a:pt x="318" y="501"/>
                      <a:pt x="318" y="501"/>
                      <a:pt x="318" y="501"/>
                    </a:cubicBezTo>
                    <a:cubicBezTo>
                      <a:pt x="318" y="494"/>
                      <a:pt x="318" y="494"/>
                      <a:pt x="318" y="494"/>
                    </a:cubicBezTo>
                    <a:cubicBezTo>
                      <a:pt x="322" y="480"/>
                      <a:pt x="322" y="480"/>
                      <a:pt x="322" y="480"/>
                    </a:cubicBezTo>
                    <a:cubicBezTo>
                      <a:pt x="315" y="472"/>
                      <a:pt x="315" y="472"/>
                      <a:pt x="315" y="472"/>
                    </a:cubicBezTo>
                    <a:cubicBezTo>
                      <a:pt x="314" y="463"/>
                      <a:pt x="314" y="463"/>
                      <a:pt x="314" y="463"/>
                    </a:cubicBezTo>
                    <a:cubicBezTo>
                      <a:pt x="308" y="459"/>
                      <a:pt x="308" y="459"/>
                      <a:pt x="308" y="459"/>
                    </a:cubicBezTo>
                    <a:cubicBezTo>
                      <a:pt x="307" y="454"/>
                      <a:pt x="307" y="454"/>
                      <a:pt x="307" y="454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07" y="447"/>
                      <a:pt x="307" y="447"/>
                      <a:pt x="307" y="447"/>
                    </a:cubicBezTo>
                    <a:cubicBezTo>
                      <a:pt x="307" y="442"/>
                      <a:pt x="307" y="442"/>
                      <a:pt x="307" y="442"/>
                    </a:cubicBezTo>
                    <a:cubicBezTo>
                      <a:pt x="298" y="442"/>
                      <a:pt x="298" y="442"/>
                      <a:pt x="298" y="442"/>
                    </a:cubicBezTo>
                    <a:cubicBezTo>
                      <a:pt x="297" y="438"/>
                      <a:pt x="297" y="438"/>
                      <a:pt x="297" y="438"/>
                    </a:cubicBezTo>
                    <a:cubicBezTo>
                      <a:pt x="304" y="431"/>
                      <a:pt x="304" y="431"/>
                      <a:pt x="304" y="431"/>
                    </a:cubicBezTo>
                    <a:cubicBezTo>
                      <a:pt x="309" y="429"/>
                      <a:pt x="309" y="429"/>
                      <a:pt x="309" y="429"/>
                    </a:cubicBezTo>
                    <a:cubicBezTo>
                      <a:pt x="305" y="400"/>
                      <a:pt x="305" y="400"/>
                      <a:pt x="305" y="400"/>
                    </a:cubicBezTo>
                    <a:cubicBezTo>
                      <a:pt x="301" y="390"/>
                      <a:pt x="301" y="390"/>
                      <a:pt x="301" y="390"/>
                    </a:cubicBezTo>
                    <a:cubicBezTo>
                      <a:pt x="299" y="379"/>
                      <a:pt x="299" y="379"/>
                      <a:pt x="299" y="379"/>
                    </a:cubicBezTo>
                    <a:cubicBezTo>
                      <a:pt x="290" y="367"/>
                      <a:pt x="290" y="367"/>
                      <a:pt x="290" y="367"/>
                    </a:cubicBezTo>
                    <a:cubicBezTo>
                      <a:pt x="291" y="361"/>
                      <a:pt x="291" y="361"/>
                      <a:pt x="291" y="361"/>
                    </a:cubicBezTo>
                    <a:cubicBezTo>
                      <a:pt x="295" y="360"/>
                      <a:pt x="295" y="360"/>
                      <a:pt x="295" y="360"/>
                    </a:cubicBezTo>
                    <a:cubicBezTo>
                      <a:pt x="304" y="347"/>
                      <a:pt x="304" y="347"/>
                      <a:pt x="304" y="347"/>
                    </a:cubicBezTo>
                    <a:cubicBezTo>
                      <a:pt x="311" y="349"/>
                      <a:pt x="311" y="349"/>
                      <a:pt x="311" y="349"/>
                    </a:cubicBezTo>
                    <a:cubicBezTo>
                      <a:pt x="316" y="349"/>
                      <a:pt x="316" y="349"/>
                      <a:pt x="316" y="349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15" y="335"/>
                      <a:pt x="315" y="335"/>
                      <a:pt x="315" y="335"/>
                    </a:cubicBezTo>
                    <a:cubicBezTo>
                      <a:pt x="317" y="327"/>
                      <a:pt x="317" y="327"/>
                      <a:pt x="317" y="327"/>
                    </a:cubicBezTo>
                    <a:cubicBezTo>
                      <a:pt x="321" y="327"/>
                      <a:pt x="321" y="327"/>
                      <a:pt x="321" y="327"/>
                    </a:cubicBezTo>
                    <a:cubicBezTo>
                      <a:pt x="321" y="316"/>
                      <a:pt x="321" y="316"/>
                      <a:pt x="321" y="316"/>
                    </a:cubicBezTo>
                    <a:cubicBezTo>
                      <a:pt x="332" y="305"/>
                      <a:pt x="332" y="305"/>
                      <a:pt x="332" y="305"/>
                    </a:cubicBezTo>
                    <a:cubicBezTo>
                      <a:pt x="333" y="300"/>
                      <a:pt x="333" y="300"/>
                      <a:pt x="333" y="300"/>
                    </a:cubicBezTo>
                    <a:cubicBezTo>
                      <a:pt x="336" y="300"/>
                      <a:pt x="336" y="300"/>
                      <a:pt x="336" y="300"/>
                    </a:cubicBezTo>
                    <a:cubicBezTo>
                      <a:pt x="337" y="291"/>
                      <a:pt x="337" y="291"/>
                      <a:pt x="337" y="291"/>
                    </a:cubicBezTo>
                    <a:cubicBezTo>
                      <a:pt x="330" y="293"/>
                      <a:pt x="330" y="293"/>
                      <a:pt x="330" y="293"/>
                    </a:cubicBezTo>
                    <a:cubicBezTo>
                      <a:pt x="327" y="285"/>
                      <a:pt x="327" y="285"/>
                      <a:pt x="327" y="285"/>
                    </a:cubicBezTo>
                    <a:cubicBezTo>
                      <a:pt x="325" y="275"/>
                      <a:pt x="325" y="275"/>
                      <a:pt x="325" y="275"/>
                    </a:cubicBezTo>
                    <a:cubicBezTo>
                      <a:pt x="314" y="265"/>
                      <a:pt x="314" y="265"/>
                      <a:pt x="314" y="265"/>
                    </a:cubicBezTo>
                    <a:cubicBezTo>
                      <a:pt x="313" y="261"/>
                      <a:pt x="313" y="261"/>
                      <a:pt x="313" y="261"/>
                    </a:cubicBezTo>
                    <a:cubicBezTo>
                      <a:pt x="306" y="260"/>
                      <a:pt x="306" y="260"/>
                      <a:pt x="306" y="260"/>
                    </a:cubicBezTo>
                    <a:cubicBezTo>
                      <a:pt x="303" y="254"/>
                      <a:pt x="303" y="254"/>
                      <a:pt x="303" y="254"/>
                    </a:cubicBezTo>
                    <a:cubicBezTo>
                      <a:pt x="304" y="245"/>
                      <a:pt x="304" y="245"/>
                      <a:pt x="304" y="245"/>
                    </a:cubicBezTo>
                    <a:cubicBezTo>
                      <a:pt x="297" y="236"/>
                      <a:pt x="297" y="236"/>
                      <a:pt x="297" y="236"/>
                    </a:cubicBezTo>
                    <a:cubicBezTo>
                      <a:pt x="301" y="229"/>
                      <a:pt x="301" y="229"/>
                      <a:pt x="301" y="229"/>
                    </a:cubicBezTo>
                    <a:cubicBezTo>
                      <a:pt x="296" y="220"/>
                      <a:pt x="296" y="220"/>
                      <a:pt x="296" y="220"/>
                    </a:cubicBezTo>
                    <a:cubicBezTo>
                      <a:pt x="294" y="216"/>
                      <a:pt x="294" y="216"/>
                      <a:pt x="294" y="216"/>
                    </a:cubicBezTo>
                    <a:cubicBezTo>
                      <a:pt x="291" y="218"/>
                      <a:pt x="287" y="217"/>
                      <a:pt x="286" y="219"/>
                    </a:cubicBezTo>
                    <a:cubicBezTo>
                      <a:pt x="285" y="221"/>
                      <a:pt x="285" y="227"/>
                      <a:pt x="288" y="228"/>
                    </a:cubicBezTo>
                    <a:cubicBezTo>
                      <a:pt x="290" y="228"/>
                      <a:pt x="296" y="226"/>
                      <a:pt x="293" y="230"/>
                    </a:cubicBezTo>
                    <a:cubicBezTo>
                      <a:pt x="290" y="233"/>
                      <a:pt x="282" y="240"/>
                      <a:pt x="279" y="241"/>
                    </a:cubicBezTo>
                    <a:cubicBezTo>
                      <a:pt x="276" y="243"/>
                      <a:pt x="273" y="245"/>
                      <a:pt x="269" y="248"/>
                    </a:cubicBezTo>
                    <a:cubicBezTo>
                      <a:pt x="266" y="250"/>
                      <a:pt x="259" y="253"/>
                      <a:pt x="260" y="251"/>
                    </a:cubicBezTo>
                    <a:cubicBezTo>
                      <a:pt x="262" y="249"/>
                      <a:pt x="263" y="248"/>
                      <a:pt x="264" y="245"/>
                    </a:cubicBezTo>
                    <a:cubicBezTo>
                      <a:pt x="265" y="243"/>
                      <a:pt x="267" y="241"/>
                      <a:pt x="269" y="238"/>
                    </a:cubicBezTo>
                    <a:cubicBezTo>
                      <a:pt x="271" y="235"/>
                      <a:pt x="273" y="232"/>
                      <a:pt x="276" y="229"/>
                    </a:cubicBezTo>
                    <a:cubicBezTo>
                      <a:pt x="278" y="226"/>
                      <a:pt x="279" y="223"/>
                      <a:pt x="280" y="221"/>
                    </a:cubicBezTo>
                    <a:cubicBezTo>
                      <a:pt x="281" y="219"/>
                      <a:pt x="283" y="215"/>
                      <a:pt x="284" y="210"/>
                    </a:cubicBezTo>
                    <a:cubicBezTo>
                      <a:pt x="286" y="205"/>
                      <a:pt x="285" y="204"/>
                      <a:pt x="289" y="198"/>
                    </a:cubicBezTo>
                    <a:cubicBezTo>
                      <a:pt x="292" y="193"/>
                      <a:pt x="294" y="195"/>
                      <a:pt x="295" y="191"/>
                    </a:cubicBezTo>
                    <a:cubicBezTo>
                      <a:pt x="297" y="187"/>
                      <a:pt x="296" y="185"/>
                      <a:pt x="300" y="182"/>
                    </a:cubicBezTo>
                    <a:cubicBezTo>
                      <a:pt x="303" y="179"/>
                      <a:pt x="304" y="175"/>
                      <a:pt x="304" y="167"/>
                    </a:cubicBezTo>
                    <a:cubicBezTo>
                      <a:pt x="303" y="159"/>
                      <a:pt x="301" y="162"/>
                      <a:pt x="301" y="158"/>
                    </a:cubicBezTo>
                    <a:cubicBezTo>
                      <a:pt x="300" y="154"/>
                      <a:pt x="299" y="152"/>
                      <a:pt x="298" y="150"/>
                    </a:cubicBezTo>
                    <a:cubicBezTo>
                      <a:pt x="297" y="148"/>
                      <a:pt x="292" y="143"/>
                      <a:pt x="290" y="142"/>
                    </a:cubicBezTo>
                    <a:cubicBezTo>
                      <a:pt x="287" y="142"/>
                      <a:pt x="283" y="140"/>
                      <a:pt x="278" y="135"/>
                    </a:cubicBezTo>
                    <a:cubicBezTo>
                      <a:pt x="273" y="130"/>
                      <a:pt x="271" y="129"/>
                      <a:pt x="268" y="132"/>
                    </a:cubicBezTo>
                    <a:cubicBezTo>
                      <a:pt x="265" y="135"/>
                      <a:pt x="258" y="134"/>
                      <a:pt x="252" y="136"/>
                    </a:cubicBezTo>
                    <a:cubicBezTo>
                      <a:pt x="247" y="137"/>
                      <a:pt x="250" y="140"/>
                      <a:pt x="246" y="145"/>
                    </a:cubicBezTo>
                    <a:cubicBezTo>
                      <a:pt x="242" y="149"/>
                      <a:pt x="236" y="147"/>
                      <a:pt x="238" y="145"/>
                    </a:cubicBezTo>
                    <a:cubicBezTo>
                      <a:pt x="240" y="142"/>
                      <a:pt x="243" y="131"/>
                      <a:pt x="241" y="131"/>
                    </a:cubicBezTo>
                    <a:cubicBezTo>
                      <a:pt x="240" y="130"/>
                      <a:pt x="232" y="129"/>
                      <a:pt x="229" y="130"/>
                    </a:cubicBezTo>
                    <a:cubicBezTo>
                      <a:pt x="227" y="131"/>
                      <a:pt x="219" y="131"/>
                      <a:pt x="224" y="126"/>
                    </a:cubicBezTo>
                    <a:cubicBezTo>
                      <a:pt x="230" y="121"/>
                      <a:pt x="230" y="120"/>
                      <a:pt x="224" y="117"/>
                    </a:cubicBezTo>
                    <a:cubicBezTo>
                      <a:pt x="219" y="113"/>
                      <a:pt x="213" y="113"/>
                      <a:pt x="207" y="118"/>
                    </a:cubicBezTo>
                    <a:cubicBezTo>
                      <a:pt x="201" y="122"/>
                      <a:pt x="201" y="129"/>
                      <a:pt x="196" y="138"/>
                    </a:cubicBezTo>
                    <a:cubicBezTo>
                      <a:pt x="192" y="147"/>
                      <a:pt x="194" y="147"/>
                      <a:pt x="196" y="151"/>
                    </a:cubicBezTo>
                    <a:cubicBezTo>
                      <a:pt x="199" y="155"/>
                      <a:pt x="193" y="156"/>
                      <a:pt x="190" y="157"/>
                    </a:cubicBezTo>
                    <a:cubicBezTo>
                      <a:pt x="187" y="157"/>
                      <a:pt x="183" y="158"/>
                      <a:pt x="183" y="162"/>
                    </a:cubicBezTo>
                    <a:cubicBezTo>
                      <a:pt x="184" y="166"/>
                      <a:pt x="183" y="167"/>
                      <a:pt x="180" y="168"/>
                    </a:cubicBezTo>
                    <a:cubicBezTo>
                      <a:pt x="177" y="169"/>
                      <a:pt x="174" y="174"/>
                      <a:pt x="170" y="177"/>
                    </a:cubicBezTo>
                    <a:cubicBezTo>
                      <a:pt x="167" y="180"/>
                      <a:pt x="161" y="176"/>
                      <a:pt x="159" y="172"/>
                    </a:cubicBezTo>
                    <a:cubicBezTo>
                      <a:pt x="156" y="168"/>
                      <a:pt x="141" y="173"/>
                      <a:pt x="136" y="176"/>
                    </a:cubicBezTo>
                    <a:cubicBezTo>
                      <a:pt x="132" y="180"/>
                      <a:pt x="139" y="184"/>
                      <a:pt x="135" y="185"/>
                    </a:cubicBezTo>
                    <a:cubicBezTo>
                      <a:pt x="131" y="186"/>
                      <a:pt x="123" y="191"/>
                      <a:pt x="118" y="191"/>
                    </a:cubicBezTo>
                    <a:cubicBezTo>
                      <a:pt x="113" y="190"/>
                      <a:pt x="107" y="197"/>
                      <a:pt x="103" y="202"/>
                    </a:cubicBezTo>
                    <a:cubicBezTo>
                      <a:pt x="99" y="207"/>
                      <a:pt x="97" y="203"/>
                      <a:pt x="92" y="203"/>
                    </a:cubicBezTo>
                    <a:cubicBezTo>
                      <a:pt x="86" y="203"/>
                      <a:pt x="91" y="209"/>
                      <a:pt x="91" y="213"/>
                    </a:cubicBezTo>
                    <a:cubicBezTo>
                      <a:pt x="92" y="217"/>
                      <a:pt x="85" y="218"/>
                      <a:pt x="83" y="216"/>
                    </a:cubicBezTo>
                    <a:cubicBezTo>
                      <a:pt x="81" y="214"/>
                      <a:pt x="77" y="219"/>
                      <a:pt x="80" y="222"/>
                    </a:cubicBezTo>
                    <a:cubicBezTo>
                      <a:pt x="84" y="225"/>
                      <a:pt x="85" y="228"/>
                      <a:pt x="81" y="228"/>
                    </a:cubicBezTo>
                    <a:cubicBezTo>
                      <a:pt x="77" y="228"/>
                      <a:pt x="83" y="235"/>
                      <a:pt x="85" y="236"/>
                    </a:cubicBezTo>
                    <a:cubicBezTo>
                      <a:pt x="87" y="236"/>
                      <a:pt x="96" y="244"/>
                      <a:pt x="84" y="245"/>
                    </a:cubicBezTo>
                    <a:cubicBezTo>
                      <a:pt x="71" y="247"/>
                      <a:pt x="68" y="249"/>
                      <a:pt x="63" y="250"/>
                    </a:cubicBezTo>
                    <a:cubicBezTo>
                      <a:pt x="58" y="250"/>
                      <a:pt x="47" y="249"/>
                      <a:pt x="37" y="249"/>
                    </a:cubicBezTo>
                    <a:cubicBezTo>
                      <a:pt x="27" y="248"/>
                      <a:pt x="25" y="257"/>
                      <a:pt x="29" y="265"/>
                    </a:cubicBezTo>
                    <a:cubicBezTo>
                      <a:pt x="34" y="272"/>
                      <a:pt x="27" y="275"/>
                      <a:pt x="29" y="282"/>
                    </a:cubicBezTo>
                    <a:cubicBezTo>
                      <a:pt x="31" y="288"/>
                      <a:pt x="39" y="292"/>
                      <a:pt x="43" y="297"/>
                    </a:cubicBezTo>
                    <a:cubicBezTo>
                      <a:pt x="47" y="301"/>
                      <a:pt x="56" y="311"/>
                      <a:pt x="52" y="316"/>
                    </a:cubicBezTo>
                    <a:cubicBezTo>
                      <a:pt x="49" y="321"/>
                      <a:pt x="47" y="325"/>
                      <a:pt x="48" y="330"/>
                    </a:cubicBezTo>
                    <a:cubicBezTo>
                      <a:pt x="48" y="335"/>
                      <a:pt x="51" y="347"/>
                      <a:pt x="48" y="348"/>
                    </a:cubicBezTo>
                    <a:cubicBezTo>
                      <a:pt x="46" y="350"/>
                      <a:pt x="44" y="361"/>
                      <a:pt x="42" y="357"/>
                    </a:cubicBezTo>
                    <a:cubicBezTo>
                      <a:pt x="40" y="353"/>
                      <a:pt x="43" y="348"/>
                      <a:pt x="44" y="339"/>
                    </a:cubicBezTo>
                    <a:cubicBezTo>
                      <a:pt x="46" y="330"/>
                      <a:pt x="42" y="335"/>
                      <a:pt x="40" y="332"/>
                    </a:cubicBezTo>
                    <a:cubicBezTo>
                      <a:pt x="39" y="330"/>
                      <a:pt x="40" y="327"/>
                      <a:pt x="45" y="320"/>
                    </a:cubicBezTo>
                    <a:cubicBezTo>
                      <a:pt x="49" y="313"/>
                      <a:pt x="49" y="312"/>
                      <a:pt x="47" y="309"/>
                    </a:cubicBezTo>
                    <a:cubicBezTo>
                      <a:pt x="44" y="305"/>
                      <a:pt x="35" y="309"/>
                      <a:pt x="32" y="306"/>
                    </a:cubicBezTo>
                    <a:cubicBezTo>
                      <a:pt x="28" y="303"/>
                      <a:pt x="24" y="296"/>
                      <a:pt x="21" y="289"/>
                    </a:cubicBezTo>
                    <a:cubicBezTo>
                      <a:pt x="19" y="285"/>
                      <a:pt x="12" y="284"/>
                      <a:pt x="6" y="285"/>
                    </a:cubicBezTo>
                    <a:cubicBezTo>
                      <a:pt x="5" y="293"/>
                      <a:pt x="5" y="293"/>
                      <a:pt x="5" y="293"/>
                    </a:cubicBezTo>
                    <a:cubicBezTo>
                      <a:pt x="15" y="298"/>
                      <a:pt x="15" y="298"/>
                      <a:pt x="15" y="298"/>
                    </a:cubicBezTo>
                    <a:cubicBezTo>
                      <a:pt x="22" y="304"/>
                      <a:pt x="22" y="304"/>
                      <a:pt x="22" y="304"/>
                    </a:cubicBezTo>
                    <a:cubicBezTo>
                      <a:pt x="19" y="312"/>
                      <a:pt x="19" y="312"/>
                      <a:pt x="19" y="312"/>
                    </a:cubicBezTo>
                    <a:cubicBezTo>
                      <a:pt x="15" y="311"/>
                      <a:pt x="15" y="311"/>
                      <a:pt x="15" y="31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3" y="324"/>
                      <a:pt x="13" y="324"/>
                      <a:pt x="13" y="324"/>
                    </a:cubicBezTo>
                    <a:cubicBezTo>
                      <a:pt x="21" y="329"/>
                      <a:pt x="21" y="329"/>
                      <a:pt x="21" y="329"/>
                    </a:cubicBezTo>
                    <a:cubicBezTo>
                      <a:pt x="21" y="348"/>
                      <a:pt x="21" y="348"/>
                      <a:pt x="21" y="348"/>
                    </a:cubicBezTo>
                    <a:cubicBezTo>
                      <a:pt x="14" y="349"/>
                      <a:pt x="14" y="349"/>
                      <a:pt x="14" y="349"/>
                    </a:cubicBez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8" y="380"/>
                      <a:pt x="8" y="380"/>
                      <a:pt x="8" y="380"/>
                    </a:cubicBezTo>
                    <a:cubicBezTo>
                      <a:pt x="14" y="380"/>
                      <a:pt x="14" y="380"/>
                      <a:pt x="14" y="380"/>
                    </a:cubicBezTo>
                    <a:cubicBezTo>
                      <a:pt x="15" y="382"/>
                      <a:pt x="15" y="382"/>
                      <a:pt x="15" y="382"/>
                    </a:cubicBezTo>
                    <a:cubicBezTo>
                      <a:pt x="18" y="387"/>
                      <a:pt x="18" y="387"/>
                      <a:pt x="18" y="387"/>
                    </a:cubicBezTo>
                    <a:cubicBezTo>
                      <a:pt x="21" y="383"/>
                      <a:pt x="21" y="383"/>
                      <a:pt x="21" y="383"/>
                    </a:cubicBezTo>
                    <a:cubicBezTo>
                      <a:pt x="26" y="384"/>
                      <a:pt x="26" y="384"/>
                      <a:pt x="26" y="384"/>
                    </a:cubicBezTo>
                    <a:cubicBezTo>
                      <a:pt x="31" y="381"/>
                      <a:pt x="31" y="381"/>
                      <a:pt x="31" y="381"/>
                    </a:cubicBezTo>
                    <a:cubicBezTo>
                      <a:pt x="31" y="381"/>
                      <a:pt x="31" y="386"/>
                      <a:pt x="31" y="387"/>
                    </a:cubicBezTo>
                    <a:cubicBezTo>
                      <a:pt x="31" y="388"/>
                      <a:pt x="33" y="388"/>
                      <a:pt x="33" y="388"/>
                    </a:cubicBezTo>
                    <a:cubicBezTo>
                      <a:pt x="34" y="393"/>
                      <a:pt x="34" y="393"/>
                      <a:pt x="34" y="393"/>
                    </a:cubicBezTo>
                    <a:cubicBezTo>
                      <a:pt x="37" y="403"/>
                      <a:pt x="37" y="403"/>
                      <a:pt x="37" y="403"/>
                    </a:cubicBezTo>
                    <a:cubicBezTo>
                      <a:pt x="33" y="407"/>
                      <a:pt x="33" y="407"/>
                      <a:pt x="33" y="407"/>
                    </a:cubicBezTo>
                    <a:cubicBezTo>
                      <a:pt x="35" y="416"/>
                      <a:pt x="35" y="416"/>
                      <a:pt x="35" y="416"/>
                    </a:cubicBezTo>
                    <a:cubicBezTo>
                      <a:pt x="29" y="426"/>
                      <a:pt x="29" y="426"/>
                      <a:pt x="29" y="426"/>
                    </a:cubicBezTo>
                    <a:cubicBezTo>
                      <a:pt x="24" y="426"/>
                      <a:pt x="24" y="426"/>
                      <a:pt x="24" y="426"/>
                    </a:cubicBezTo>
                    <a:cubicBezTo>
                      <a:pt x="24" y="434"/>
                      <a:pt x="24" y="434"/>
                      <a:pt x="24" y="434"/>
                    </a:cubicBezTo>
                    <a:cubicBezTo>
                      <a:pt x="30" y="439"/>
                      <a:pt x="30" y="439"/>
                      <a:pt x="30" y="439"/>
                    </a:cubicBezTo>
                    <a:cubicBezTo>
                      <a:pt x="24" y="446"/>
                      <a:pt x="24" y="446"/>
                      <a:pt x="24" y="446"/>
                    </a:cubicBezTo>
                    <a:cubicBezTo>
                      <a:pt x="27" y="449"/>
                      <a:pt x="27" y="449"/>
                      <a:pt x="27" y="449"/>
                    </a:cubicBezTo>
                    <a:cubicBezTo>
                      <a:pt x="28" y="455"/>
                      <a:pt x="28" y="455"/>
                      <a:pt x="28" y="455"/>
                    </a:cubicBezTo>
                    <a:cubicBezTo>
                      <a:pt x="34" y="458"/>
                      <a:pt x="34" y="458"/>
                      <a:pt x="34" y="458"/>
                    </a:cubicBezTo>
                    <a:cubicBezTo>
                      <a:pt x="38" y="463"/>
                      <a:pt x="38" y="463"/>
                      <a:pt x="38" y="463"/>
                    </a:cubicBezTo>
                    <a:cubicBezTo>
                      <a:pt x="33" y="470"/>
                      <a:pt x="33" y="470"/>
                      <a:pt x="33" y="470"/>
                    </a:cubicBezTo>
                    <a:cubicBezTo>
                      <a:pt x="36" y="474"/>
                      <a:pt x="36" y="474"/>
                      <a:pt x="36" y="474"/>
                    </a:cubicBezTo>
                    <a:cubicBezTo>
                      <a:pt x="37" y="482"/>
                      <a:pt x="37" y="482"/>
                      <a:pt x="37" y="482"/>
                    </a:cubicBezTo>
                    <a:cubicBezTo>
                      <a:pt x="32" y="484"/>
                      <a:pt x="32" y="484"/>
                      <a:pt x="32" y="484"/>
                    </a:cubicBezTo>
                    <a:cubicBezTo>
                      <a:pt x="35" y="492"/>
                      <a:pt x="35" y="492"/>
                      <a:pt x="35" y="492"/>
                    </a:cubicBezTo>
                    <a:cubicBezTo>
                      <a:pt x="41" y="491"/>
                      <a:pt x="41" y="491"/>
                      <a:pt x="41" y="491"/>
                    </a:cubicBezTo>
                    <a:cubicBezTo>
                      <a:pt x="47" y="497"/>
                      <a:pt x="47" y="497"/>
                      <a:pt x="47" y="497"/>
                    </a:cubicBezTo>
                    <a:cubicBezTo>
                      <a:pt x="50" y="508"/>
                      <a:pt x="50" y="508"/>
                      <a:pt x="50" y="508"/>
                    </a:cubicBezTo>
                    <a:cubicBezTo>
                      <a:pt x="44" y="514"/>
                      <a:pt x="44" y="514"/>
                      <a:pt x="44" y="514"/>
                    </a:cubicBezTo>
                    <a:cubicBezTo>
                      <a:pt x="47" y="520"/>
                      <a:pt x="47" y="520"/>
                      <a:pt x="47" y="520"/>
                    </a:cubicBezTo>
                    <a:cubicBezTo>
                      <a:pt x="53" y="520"/>
                      <a:pt x="53" y="520"/>
                      <a:pt x="53" y="520"/>
                    </a:cubicBezTo>
                    <a:cubicBezTo>
                      <a:pt x="59" y="525"/>
                      <a:pt x="59" y="525"/>
                      <a:pt x="59" y="525"/>
                    </a:cubicBezTo>
                    <a:cubicBezTo>
                      <a:pt x="63" y="521"/>
                      <a:pt x="63" y="521"/>
                      <a:pt x="63" y="521"/>
                    </a:cubicBezTo>
                    <a:cubicBezTo>
                      <a:pt x="63" y="536"/>
                      <a:pt x="63" y="536"/>
                      <a:pt x="63" y="536"/>
                    </a:cubicBezTo>
                    <a:cubicBezTo>
                      <a:pt x="66" y="542"/>
                      <a:pt x="66" y="542"/>
                      <a:pt x="66" y="542"/>
                    </a:cubicBezTo>
                    <a:cubicBezTo>
                      <a:pt x="57" y="550"/>
                      <a:pt x="57" y="550"/>
                      <a:pt x="57" y="550"/>
                    </a:cubicBezTo>
                    <a:cubicBezTo>
                      <a:pt x="51" y="559"/>
                      <a:pt x="51" y="559"/>
                      <a:pt x="51" y="559"/>
                    </a:cubicBezTo>
                    <a:cubicBezTo>
                      <a:pt x="57" y="566"/>
                      <a:pt x="57" y="566"/>
                      <a:pt x="57" y="566"/>
                    </a:cubicBezTo>
                    <a:cubicBezTo>
                      <a:pt x="58" y="575"/>
                      <a:pt x="58" y="575"/>
                      <a:pt x="58" y="575"/>
                    </a:cubicBezTo>
                    <a:cubicBezTo>
                      <a:pt x="52" y="579"/>
                      <a:pt x="52" y="579"/>
                      <a:pt x="52" y="579"/>
                    </a:cubicBezTo>
                    <a:cubicBezTo>
                      <a:pt x="51" y="587"/>
                      <a:pt x="51" y="587"/>
                      <a:pt x="51" y="587"/>
                    </a:cubicBezTo>
                    <a:cubicBezTo>
                      <a:pt x="41" y="597"/>
                      <a:pt x="41" y="597"/>
                      <a:pt x="41" y="597"/>
                    </a:cubicBezTo>
                    <a:cubicBezTo>
                      <a:pt x="41" y="608"/>
                      <a:pt x="41" y="608"/>
                      <a:pt x="41" y="608"/>
                    </a:cubicBezTo>
                    <a:cubicBezTo>
                      <a:pt x="58" y="619"/>
                      <a:pt x="58" y="619"/>
                      <a:pt x="58" y="619"/>
                    </a:cubicBezTo>
                    <a:cubicBezTo>
                      <a:pt x="51" y="629"/>
                      <a:pt x="51" y="629"/>
                      <a:pt x="51" y="629"/>
                    </a:cubicBezTo>
                    <a:cubicBezTo>
                      <a:pt x="44" y="631"/>
                      <a:pt x="44" y="631"/>
                      <a:pt x="44" y="631"/>
                    </a:cubicBezTo>
                    <a:cubicBezTo>
                      <a:pt x="34" y="639"/>
                      <a:pt x="34" y="639"/>
                      <a:pt x="34" y="639"/>
                    </a:cubicBezTo>
                    <a:cubicBezTo>
                      <a:pt x="41" y="654"/>
                      <a:pt x="41" y="654"/>
                      <a:pt x="41" y="654"/>
                    </a:cubicBezTo>
                    <a:cubicBezTo>
                      <a:pt x="35" y="660"/>
                      <a:pt x="35" y="660"/>
                      <a:pt x="35" y="660"/>
                    </a:cubicBezTo>
                    <a:cubicBezTo>
                      <a:pt x="38" y="667"/>
                      <a:pt x="38" y="667"/>
                      <a:pt x="38" y="667"/>
                    </a:cubicBezTo>
                    <a:cubicBezTo>
                      <a:pt x="45" y="669"/>
                      <a:pt x="45" y="669"/>
                      <a:pt x="45" y="669"/>
                    </a:cubicBezTo>
                    <a:cubicBezTo>
                      <a:pt x="50" y="667"/>
                      <a:pt x="50" y="667"/>
                      <a:pt x="50" y="667"/>
                    </a:cubicBezTo>
                    <a:cubicBezTo>
                      <a:pt x="71" y="666"/>
                      <a:pt x="71" y="666"/>
                      <a:pt x="71" y="666"/>
                    </a:cubicBezTo>
                    <a:cubicBezTo>
                      <a:pt x="83" y="681"/>
                      <a:pt x="83" y="681"/>
                      <a:pt x="83" y="681"/>
                    </a:cubicBezTo>
                    <a:cubicBezTo>
                      <a:pt x="84" y="689"/>
                      <a:pt x="84" y="689"/>
                      <a:pt x="84" y="689"/>
                    </a:cubicBezTo>
                    <a:cubicBezTo>
                      <a:pt x="94" y="689"/>
                      <a:pt x="94" y="689"/>
                      <a:pt x="94" y="689"/>
                    </a:cubicBezTo>
                    <a:cubicBezTo>
                      <a:pt x="98" y="693"/>
                      <a:pt x="98" y="693"/>
                      <a:pt x="98" y="693"/>
                    </a:cubicBezTo>
                    <a:cubicBezTo>
                      <a:pt x="85" y="710"/>
                      <a:pt x="85" y="710"/>
                      <a:pt x="85" y="710"/>
                    </a:cubicBezTo>
                    <a:cubicBezTo>
                      <a:pt x="88" y="721"/>
                      <a:pt x="88" y="721"/>
                      <a:pt x="88" y="721"/>
                    </a:cubicBezTo>
                    <a:cubicBezTo>
                      <a:pt x="90" y="726"/>
                      <a:pt x="90" y="726"/>
                      <a:pt x="90" y="726"/>
                    </a:cubicBezTo>
                    <a:cubicBezTo>
                      <a:pt x="99" y="726"/>
                      <a:pt x="99" y="726"/>
                      <a:pt x="99" y="726"/>
                    </a:cubicBezTo>
                    <a:cubicBezTo>
                      <a:pt x="105" y="730"/>
                      <a:pt x="105" y="730"/>
                      <a:pt x="105" y="730"/>
                    </a:cubicBezTo>
                    <a:cubicBezTo>
                      <a:pt x="107" y="737"/>
                      <a:pt x="107" y="737"/>
                      <a:pt x="107" y="737"/>
                    </a:cubicBezTo>
                    <a:cubicBezTo>
                      <a:pt x="100" y="739"/>
                      <a:pt x="100" y="739"/>
                      <a:pt x="100" y="739"/>
                    </a:cubicBezTo>
                    <a:cubicBezTo>
                      <a:pt x="95" y="747"/>
                      <a:pt x="95" y="747"/>
                      <a:pt x="95" y="747"/>
                    </a:cubicBezTo>
                    <a:cubicBezTo>
                      <a:pt x="93" y="758"/>
                      <a:pt x="93" y="758"/>
                      <a:pt x="93" y="758"/>
                    </a:cubicBezTo>
                    <a:close/>
                    <a:moveTo>
                      <a:pt x="188" y="63"/>
                    </a:moveTo>
                    <a:cubicBezTo>
                      <a:pt x="184" y="67"/>
                      <a:pt x="185" y="71"/>
                      <a:pt x="185" y="74"/>
                    </a:cubicBezTo>
                    <a:cubicBezTo>
                      <a:pt x="185" y="76"/>
                      <a:pt x="184" y="86"/>
                      <a:pt x="182" y="91"/>
                    </a:cubicBezTo>
                    <a:cubicBezTo>
                      <a:pt x="180" y="97"/>
                      <a:pt x="179" y="105"/>
                      <a:pt x="179" y="109"/>
                    </a:cubicBezTo>
                    <a:cubicBezTo>
                      <a:pt x="179" y="112"/>
                      <a:pt x="186" y="111"/>
                      <a:pt x="190" y="106"/>
                    </a:cubicBezTo>
                    <a:cubicBezTo>
                      <a:pt x="194" y="101"/>
                      <a:pt x="198" y="100"/>
                      <a:pt x="203" y="100"/>
                    </a:cubicBezTo>
                    <a:cubicBezTo>
                      <a:pt x="207" y="100"/>
                      <a:pt x="216" y="90"/>
                      <a:pt x="216" y="87"/>
                    </a:cubicBezTo>
                    <a:cubicBezTo>
                      <a:pt x="217" y="83"/>
                      <a:pt x="209" y="73"/>
                      <a:pt x="206" y="70"/>
                    </a:cubicBezTo>
                    <a:cubicBezTo>
                      <a:pt x="203" y="66"/>
                      <a:pt x="199" y="68"/>
                      <a:pt x="198" y="68"/>
                    </a:cubicBezTo>
                    <a:cubicBezTo>
                      <a:pt x="198" y="69"/>
                      <a:pt x="196" y="69"/>
                      <a:pt x="196" y="66"/>
                    </a:cubicBezTo>
                    <a:cubicBezTo>
                      <a:pt x="195" y="63"/>
                      <a:pt x="193" y="62"/>
                      <a:pt x="191" y="62"/>
                    </a:cubicBezTo>
                    <a:cubicBezTo>
                      <a:pt x="189" y="61"/>
                      <a:pt x="188" y="63"/>
                      <a:pt x="188" y="63"/>
                    </a:cubicBezTo>
                    <a:close/>
                    <a:moveTo>
                      <a:pt x="138" y="50"/>
                    </a:moveTo>
                    <a:cubicBezTo>
                      <a:pt x="136" y="51"/>
                      <a:pt x="135" y="58"/>
                      <a:pt x="132" y="57"/>
                    </a:cubicBezTo>
                    <a:cubicBezTo>
                      <a:pt x="130" y="56"/>
                      <a:pt x="122" y="53"/>
                      <a:pt x="120" y="51"/>
                    </a:cubicBezTo>
                    <a:cubicBezTo>
                      <a:pt x="118" y="49"/>
                      <a:pt x="120" y="44"/>
                      <a:pt x="124" y="45"/>
                    </a:cubicBezTo>
                    <a:cubicBezTo>
                      <a:pt x="128" y="45"/>
                      <a:pt x="133" y="45"/>
                      <a:pt x="128" y="39"/>
                    </a:cubicBezTo>
                    <a:cubicBezTo>
                      <a:pt x="124" y="34"/>
                      <a:pt x="123" y="35"/>
                      <a:pt x="128" y="29"/>
                    </a:cubicBezTo>
                    <a:cubicBezTo>
                      <a:pt x="132" y="24"/>
                      <a:pt x="131" y="20"/>
                      <a:pt x="130" y="16"/>
                    </a:cubicBezTo>
                    <a:cubicBezTo>
                      <a:pt x="130" y="12"/>
                      <a:pt x="141" y="12"/>
                      <a:pt x="141" y="9"/>
                    </a:cubicBezTo>
                    <a:cubicBezTo>
                      <a:pt x="142" y="5"/>
                      <a:pt x="143" y="0"/>
                      <a:pt x="148" y="7"/>
                    </a:cubicBezTo>
                    <a:cubicBezTo>
                      <a:pt x="152" y="13"/>
                      <a:pt x="154" y="16"/>
                      <a:pt x="157" y="17"/>
                    </a:cubicBezTo>
                    <a:cubicBezTo>
                      <a:pt x="160" y="18"/>
                      <a:pt x="156" y="21"/>
                      <a:pt x="155" y="24"/>
                    </a:cubicBezTo>
                    <a:cubicBezTo>
                      <a:pt x="154" y="27"/>
                      <a:pt x="157" y="33"/>
                      <a:pt x="156" y="34"/>
                    </a:cubicBezTo>
                    <a:cubicBezTo>
                      <a:pt x="156" y="36"/>
                      <a:pt x="146" y="39"/>
                      <a:pt x="145" y="40"/>
                    </a:cubicBezTo>
                    <a:cubicBezTo>
                      <a:pt x="145" y="41"/>
                      <a:pt x="153" y="41"/>
                      <a:pt x="156" y="39"/>
                    </a:cubicBezTo>
                    <a:cubicBezTo>
                      <a:pt x="160" y="37"/>
                      <a:pt x="160" y="38"/>
                      <a:pt x="160" y="42"/>
                    </a:cubicBezTo>
                    <a:cubicBezTo>
                      <a:pt x="160" y="45"/>
                      <a:pt x="166" y="48"/>
                      <a:pt x="167" y="45"/>
                    </a:cubicBezTo>
                    <a:cubicBezTo>
                      <a:pt x="167" y="42"/>
                      <a:pt x="173" y="44"/>
                      <a:pt x="175" y="50"/>
                    </a:cubicBezTo>
                    <a:cubicBezTo>
                      <a:pt x="177" y="57"/>
                      <a:pt x="175" y="63"/>
                      <a:pt x="175" y="66"/>
                    </a:cubicBezTo>
                    <a:cubicBezTo>
                      <a:pt x="175" y="69"/>
                      <a:pt x="178" y="72"/>
                      <a:pt x="178" y="76"/>
                    </a:cubicBezTo>
                    <a:cubicBezTo>
                      <a:pt x="178" y="80"/>
                      <a:pt x="170" y="84"/>
                      <a:pt x="166" y="85"/>
                    </a:cubicBezTo>
                    <a:cubicBezTo>
                      <a:pt x="163" y="85"/>
                      <a:pt x="153" y="75"/>
                      <a:pt x="148" y="76"/>
                    </a:cubicBezTo>
                    <a:cubicBezTo>
                      <a:pt x="143" y="77"/>
                      <a:pt x="142" y="71"/>
                      <a:pt x="140" y="68"/>
                    </a:cubicBezTo>
                    <a:cubicBezTo>
                      <a:pt x="138" y="64"/>
                      <a:pt x="136" y="66"/>
                      <a:pt x="136" y="61"/>
                    </a:cubicBezTo>
                    <a:cubicBezTo>
                      <a:pt x="137" y="57"/>
                      <a:pt x="141" y="54"/>
                      <a:pt x="141" y="52"/>
                    </a:cubicBezTo>
                    <a:cubicBezTo>
                      <a:pt x="140" y="50"/>
                      <a:pt x="138" y="50"/>
                      <a:pt x="138" y="5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2" name="Алтайский край">
                <a:extLst>
                  <a:ext uri="{FF2B5EF4-FFF2-40B4-BE49-F238E27FC236}">
                    <a16:creationId xmlns:a16="http://schemas.microsoft.com/office/drawing/2014/main" id="{81A8E2D5-3B74-48C7-8F7E-AED5AA402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430" y="5627589"/>
                <a:ext cx="868387" cy="530621"/>
              </a:xfrm>
              <a:custGeom>
                <a:avLst/>
                <a:gdLst>
                  <a:gd name="T0" fmla="*/ 132 w 163"/>
                  <a:gd name="T1" fmla="*/ 0 h 112"/>
                  <a:gd name="T2" fmla="*/ 135 w 163"/>
                  <a:gd name="T3" fmla="*/ 8 h 112"/>
                  <a:gd name="T4" fmla="*/ 143 w 163"/>
                  <a:gd name="T5" fmla="*/ 10 h 112"/>
                  <a:gd name="T6" fmla="*/ 146 w 163"/>
                  <a:gd name="T7" fmla="*/ 18 h 112"/>
                  <a:gd name="T8" fmla="*/ 150 w 163"/>
                  <a:gd name="T9" fmla="*/ 27 h 112"/>
                  <a:gd name="T10" fmla="*/ 163 w 163"/>
                  <a:gd name="T11" fmla="*/ 31 h 112"/>
                  <a:gd name="T12" fmla="*/ 161 w 163"/>
                  <a:gd name="T13" fmla="*/ 36 h 112"/>
                  <a:gd name="T14" fmla="*/ 154 w 163"/>
                  <a:gd name="T15" fmla="*/ 37 h 112"/>
                  <a:gd name="T16" fmla="*/ 159 w 163"/>
                  <a:gd name="T17" fmla="*/ 47 h 112"/>
                  <a:gd name="T18" fmla="*/ 161 w 163"/>
                  <a:gd name="T19" fmla="*/ 55 h 112"/>
                  <a:gd name="T20" fmla="*/ 154 w 163"/>
                  <a:gd name="T21" fmla="*/ 60 h 112"/>
                  <a:gd name="T22" fmla="*/ 158 w 163"/>
                  <a:gd name="T23" fmla="*/ 66 h 112"/>
                  <a:gd name="T24" fmla="*/ 152 w 163"/>
                  <a:gd name="T25" fmla="*/ 73 h 112"/>
                  <a:gd name="T26" fmla="*/ 147 w 163"/>
                  <a:gd name="T27" fmla="*/ 75 h 112"/>
                  <a:gd name="T28" fmla="*/ 142 w 163"/>
                  <a:gd name="T29" fmla="*/ 71 h 112"/>
                  <a:gd name="T30" fmla="*/ 138 w 163"/>
                  <a:gd name="T31" fmla="*/ 74 h 112"/>
                  <a:gd name="T32" fmla="*/ 137 w 163"/>
                  <a:gd name="T33" fmla="*/ 81 h 112"/>
                  <a:gd name="T34" fmla="*/ 128 w 163"/>
                  <a:gd name="T35" fmla="*/ 89 h 112"/>
                  <a:gd name="T36" fmla="*/ 121 w 163"/>
                  <a:gd name="T37" fmla="*/ 89 h 112"/>
                  <a:gd name="T38" fmla="*/ 104 w 163"/>
                  <a:gd name="T39" fmla="*/ 96 h 112"/>
                  <a:gd name="T40" fmla="*/ 111 w 163"/>
                  <a:gd name="T41" fmla="*/ 104 h 112"/>
                  <a:gd name="T42" fmla="*/ 113 w 163"/>
                  <a:gd name="T43" fmla="*/ 111 h 112"/>
                  <a:gd name="T44" fmla="*/ 105 w 163"/>
                  <a:gd name="T45" fmla="*/ 112 h 112"/>
                  <a:gd name="T46" fmla="*/ 100 w 163"/>
                  <a:gd name="T47" fmla="*/ 104 h 112"/>
                  <a:gd name="T48" fmla="*/ 84 w 163"/>
                  <a:gd name="T49" fmla="*/ 99 h 112"/>
                  <a:gd name="T50" fmla="*/ 71 w 163"/>
                  <a:gd name="T51" fmla="*/ 104 h 112"/>
                  <a:gd name="T52" fmla="*/ 59 w 163"/>
                  <a:gd name="T53" fmla="*/ 101 h 112"/>
                  <a:gd name="T54" fmla="*/ 50 w 163"/>
                  <a:gd name="T55" fmla="*/ 96 h 112"/>
                  <a:gd name="T56" fmla="*/ 49 w 163"/>
                  <a:gd name="T57" fmla="*/ 87 h 112"/>
                  <a:gd name="T58" fmla="*/ 41 w 163"/>
                  <a:gd name="T59" fmla="*/ 85 h 112"/>
                  <a:gd name="T60" fmla="*/ 38 w 163"/>
                  <a:gd name="T61" fmla="*/ 93 h 112"/>
                  <a:gd name="T62" fmla="*/ 29 w 163"/>
                  <a:gd name="T63" fmla="*/ 96 h 112"/>
                  <a:gd name="T64" fmla="*/ 9 w 163"/>
                  <a:gd name="T65" fmla="*/ 40 h 112"/>
                  <a:gd name="T66" fmla="*/ 0 w 163"/>
                  <a:gd name="T67" fmla="*/ 17 h 112"/>
                  <a:gd name="T68" fmla="*/ 7 w 163"/>
                  <a:gd name="T69" fmla="*/ 10 h 112"/>
                  <a:gd name="T70" fmla="*/ 12 w 163"/>
                  <a:gd name="T71" fmla="*/ 15 h 112"/>
                  <a:gd name="T72" fmla="*/ 17 w 163"/>
                  <a:gd name="T73" fmla="*/ 13 h 112"/>
                  <a:gd name="T74" fmla="*/ 23 w 163"/>
                  <a:gd name="T75" fmla="*/ 11 h 112"/>
                  <a:gd name="T76" fmla="*/ 34 w 163"/>
                  <a:gd name="T77" fmla="*/ 11 h 112"/>
                  <a:gd name="T78" fmla="*/ 42 w 163"/>
                  <a:gd name="T79" fmla="*/ 4 h 112"/>
                  <a:gd name="T80" fmla="*/ 53 w 163"/>
                  <a:gd name="T81" fmla="*/ 0 h 112"/>
                  <a:gd name="T82" fmla="*/ 62 w 163"/>
                  <a:gd name="T83" fmla="*/ 0 h 112"/>
                  <a:gd name="T84" fmla="*/ 70 w 163"/>
                  <a:gd name="T85" fmla="*/ 9 h 112"/>
                  <a:gd name="T86" fmla="*/ 70 w 163"/>
                  <a:gd name="T87" fmla="*/ 16 h 112"/>
                  <a:gd name="T88" fmla="*/ 84 w 163"/>
                  <a:gd name="T89" fmla="*/ 26 h 112"/>
                  <a:gd name="T90" fmla="*/ 88 w 163"/>
                  <a:gd name="T91" fmla="*/ 18 h 112"/>
                  <a:gd name="T92" fmla="*/ 95 w 163"/>
                  <a:gd name="T93" fmla="*/ 8 h 112"/>
                  <a:gd name="T94" fmla="*/ 100 w 163"/>
                  <a:gd name="T95" fmla="*/ 13 h 112"/>
                  <a:gd name="T96" fmla="*/ 104 w 163"/>
                  <a:gd name="T97" fmla="*/ 8 h 112"/>
                  <a:gd name="T98" fmla="*/ 109 w 163"/>
                  <a:gd name="T99" fmla="*/ 11 h 112"/>
                  <a:gd name="T100" fmla="*/ 114 w 163"/>
                  <a:gd name="T101" fmla="*/ 7 h 112"/>
                  <a:gd name="T102" fmla="*/ 123 w 163"/>
                  <a:gd name="T103" fmla="*/ 7 h 112"/>
                  <a:gd name="T104" fmla="*/ 132 w 163"/>
                  <a:gd name="T10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3" h="112">
                    <a:moveTo>
                      <a:pt x="132" y="0"/>
                    </a:moveTo>
                    <a:cubicBezTo>
                      <a:pt x="135" y="8"/>
                      <a:pt x="135" y="8"/>
                      <a:pt x="135" y="8"/>
                    </a:cubicBezTo>
                    <a:cubicBezTo>
                      <a:pt x="143" y="10"/>
                      <a:pt x="143" y="10"/>
                      <a:pt x="143" y="10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50" y="27"/>
                      <a:pt x="150" y="27"/>
                      <a:pt x="150" y="27"/>
                    </a:cubicBezTo>
                    <a:cubicBezTo>
                      <a:pt x="163" y="31"/>
                      <a:pt x="163" y="31"/>
                      <a:pt x="163" y="31"/>
                    </a:cubicBezTo>
                    <a:cubicBezTo>
                      <a:pt x="161" y="36"/>
                      <a:pt x="161" y="36"/>
                      <a:pt x="161" y="36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9" y="47"/>
                      <a:pt x="159" y="47"/>
                      <a:pt x="159" y="47"/>
                    </a:cubicBezTo>
                    <a:cubicBezTo>
                      <a:pt x="161" y="55"/>
                      <a:pt x="161" y="55"/>
                      <a:pt x="161" y="55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47" y="75"/>
                      <a:pt x="147" y="75"/>
                      <a:pt x="147" y="75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38" y="74"/>
                      <a:pt x="138" y="74"/>
                      <a:pt x="138" y="74"/>
                    </a:cubicBezTo>
                    <a:cubicBezTo>
                      <a:pt x="137" y="81"/>
                      <a:pt x="137" y="81"/>
                      <a:pt x="137" y="81"/>
                    </a:cubicBezTo>
                    <a:cubicBezTo>
                      <a:pt x="128" y="89"/>
                      <a:pt x="128" y="89"/>
                      <a:pt x="128" y="89"/>
                    </a:cubicBezTo>
                    <a:cubicBezTo>
                      <a:pt x="121" y="89"/>
                      <a:pt x="121" y="89"/>
                      <a:pt x="121" y="89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11" y="104"/>
                      <a:pt x="111" y="104"/>
                      <a:pt x="111" y="104"/>
                    </a:cubicBezTo>
                    <a:cubicBezTo>
                      <a:pt x="113" y="111"/>
                      <a:pt x="113" y="111"/>
                      <a:pt x="113" y="111"/>
                    </a:cubicBezTo>
                    <a:cubicBezTo>
                      <a:pt x="105" y="112"/>
                      <a:pt x="105" y="112"/>
                      <a:pt x="105" y="112"/>
                    </a:cubicBezTo>
                    <a:cubicBezTo>
                      <a:pt x="104" y="110"/>
                      <a:pt x="103" y="107"/>
                      <a:pt x="100" y="104"/>
                    </a:cubicBezTo>
                    <a:cubicBezTo>
                      <a:pt x="93" y="98"/>
                      <a:pt x="86" y="96"/>
                      <a:pt x="84" y="99"/>
                    </a:cubicBezTo>
                    <a:cubicBezTo>
                      <a:pt x="82" y="101"/>
                      <a:pt x="75" y="105"/>
                      <a:pt x="71" y="104"/>
                    </a:cubicBezTo>
                    <a:cubicBezTo>
                      <a:pt x="67" y="102"/>
                      <a:pt x="63" y="105"/>
                      <a:pt x="59" y="101"/>
                    </a:cubicBezTo>
                    <a:cubicBezTo>
                      <a:pt x="55" y="98"/>
                      <a:pt x="52" y="99"/>
                      <a:pt x="50" y="96"/>
                    </a:cubicBezTo>
                    <a:cubicBezTo>
                      <a:pt x="49" y="93"/>
                      <a:pt x="49" y="90"/>
                      <a:pt x="49" y="87"/>
                    </a:cubicBezTo>
                    <a:cubicBezTo>
                      <a:pt x="50" y="84"/>
                      <a:pt x="45" y="84"/>
                      <a:pt x="41" y="85"/>
                    </a:cubicBezTo>
                    <a:cubicBezTo>
                      <a:pt x="37" y="85"/>
                      <a:pt x="38" y="93"/>
                      <a:pt x="38" y="9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11" y="50"/>
                      <a:pt x="9" y="40"/>
                    </a:cubicBezTo>
                    <a:cubicBezTo>
                      <a:pt x="7" y="33"/>
                      <a:pt x="3" y="23"/>
                      <a:pt x="0" y="1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23" y="7"/>
                      <a:pt x="123" y="7"/>
                      <a:pt x="123" y="7"/>
                    </a:cubicBezTo>
                    <a:lnTo>
                      <a:pt x="132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3" name="Р.Хакасия">
                <a:extLst>
                  <a:ext uri="{FF2B5EF4-FFF2-40B4-BE49-F238E27FC236}">
                    <a16:creationId xmlns:a16="http://schemas.microsoft.com/office/drawing/2014/main" id="{DC791154-6590-760A-86A5-DBFFEC981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560" y="5504613"/>
                <a:ext cx="388220" cy="578445"/>
              </a:xfrm>
              <a:custGeom>
                <a:avLst/>
                <a:gdLst>
                  <a:gd name="T0" fmla="*/ 42 w 152"/>
                  <a:gd name="T1" fmla="*/ 0 h 254"/>
                  <a:gd name="T2" fmla="*/ 58 w 152"/>
                  <a:gd name="T3" fmla="*/ 29 h 254"/>
                  <a:gd name="T4" fmla="*/ 71 w 152"/>
                  <a:gd name="T5" fmla="*/ 29 h 254"/>
                  <a:gd name="T6" fmla="*/ 79 w 152"/>
                  <a:gd name="T7" fmla="*/ 23 h 254"/>
                  <a:gd name="T8" fmla="*/ 106 w 152"/>
                  <a:gd name="T9" fmla="*/ 29 h 254"/>
                  <a:gd name="T10" fmla="*/ 115 w 152"/>
                  <a:gd name="T11" fmla="*/ 25 h 254"/>
                  <a:gd name="T12" fmla="*/ 121 w 152"/>
                  <a:gd name="T13" fmla="*/ 35 h 254"/>
                  <a:gd name="T14" fmla="*/ 115 w 152"/>
                  <a:gd name="T15" fmla="*/ 48 h 254"/>
                  <a:gd name="T16" fmla="*/ 129 w 152"/>
                  <a:gd name="T17" fmla="*/ 62 h 254"/>
                  <a:gd name="T18" fmla="*/ 129 w 152"/>
                  <a:gd name="T19" fmla="*/ 81 h 254"/>
                  <a:gd name="T20" fmla="*/ 148 w 152"/>
                  <a:gd name="T21" fmla="*/ 96 h 254"/>
                  <a:gd name="T22" fmla="*/ 146 w 152"/>
                  <a:gd name="T23" fmla="*/ 114 h 254"/>
                  <a:gd name="T24" fmla="*/ 152 w 152"/>
                  <a:gd name="T25" fmla="*/ 127 h 254"/>
                  <a:gd name="T26" fmla="*/ 133 w 152"/>
                  <a:gd name="T27" fmla="*/ 144 h 254"/>
                  <a:gd name="T28" fmla="*/ 135 w 152"/>
                  <a:gd name="T29" fmla="*/ 154 h 254"/>
                  <a:gd name="T30" fmla="*/ 110 w 152"/>
                  <a:gd name="T31" fmla="*/ 177 h 254"/>
                  <a:gd name="T32" fmla="*/ 100 w 152"/>
                  <a:gd name="T33" fmla="*/ 206 h 254"/>
                  <a:gd name="T34" fmla="*/ 87 w 152"/>
                  <a:gd name="T35" fmla="*/ 208 h 254"/>
                  <a:gd name="T36" fmla="*/ 87 w 152"/>
                  <a:gd name="T37" fmla="*/ 227 h 254"/>
                  <a:gd name="T38" fmla="*/ 71 w 152"/>
                  <a:gd name="T39" fmla="*/ 239 h 254"/>
                  <a:gd name="T40" fmla="*/ 44 w 152"/>
                  <a:gd name="T41" fmla="*/ 237 h 254"/>
                  <a:gd name="T42" fmla="*/ 31 w 152"/>
                  <a:gd name="T43" fmla="*/ 237 h 254"/>
                  <a:gd name="T44" fmla="*/ 25 w 152"/>
                  <a:gd name="T45" fmla="*/ 254 h 254"/>
                  <a:gd name="T46" fmla="*/ 12 w 152"/>
                  <a:gd name="T47" fmla="*/ 252 h 254"/>
                  <a:gd name="T48" fmla="*/ 0 w 152"/>
                  <a:gd name="T49" fmla="*/ 239 h 254"/>
                  <a:gd name="T50" fmla="*/ 6 w 152"/>
                  <a:gd name="T51" fmla="*/ 233 h 254"/>
                  <a:gd name="T52" fmla="*/ 6 w 152"/>
                  <a:gd name="T53" fmla="*/ 219 h 254"/>
                  <a:gd name="T54" fmla="*/ 23 w 152"/>
                  <a:gd name="T55" fmla="*/ 198 h 254"/>
                  <a:gd name="T56" fmla="*/ 33 w 152"/>
                  <a:gd name="T57" fmla="*/ 202 h 254"/>
                  <a:gd name="T58" fmla="*/ 33 w 152"/>
                  <a:gd name="T59" fmla="*/ 185 h 254"/>
                  <a:gd name="T60" fmla="*/ 54 w 152"/>
                  <a:gd name="T61" fmla="*/ 169 h 254"/>
                  <a:gd name="T62" fmla="*/ 44 w 152"/>
                  <a:gd name="T63" fmla="*/ 152 h 254"/>
                  <a:gd name="T64" fmla="*/ 50 w 152"/>
                  <a:gd name="T65" fmla="*/ 137 h 254"/>
                  <a:gd name="T66" fmla="*/ 35 w 152"/>
                  <a:gd name="T67" fmla="*/ 123 h 254"/>
                  <a:gd name="T68" fmla="*/ 50 w 152"/>
                  <a:gd name="T69" fmla="*/ 104 h 254"/>
                  <a:gd name="T70" fmla="*/ 50 w 152"/>
                  <a:gd name="T71" fmla="*/ 81 h 254"/>
                  <a:gd name="T72" fmla="*/ 58 w 152"/>
                  <a:gd name="T73" fmla="*/ 71 h 254"/>
                  <a:gd name="T74" fmla="*/ 42 w 152"/>
                  <a:gd name="T75" fmla="*/ 69 h 254"/>
                  <a:gd name="T76" fmla="*/ 29 w 152"/>
                  <a:gd name="T77" fmla="*/ 73 h 254"/>
                  <a:gd name="T78" fmla="*/ 23 w 152"/>
                  <a:gd name="T79" fmla="*/ 69 h 254"/>
                  <a:gd name="T80" fmla="*/ 37 w 152"/>
                  <a:gd name="T81" fmla="*/ 58 h 254"/>
                  <a:gd name="T82" fmla="*/ 37 w 152"/>
                  <a:gd name="T83" fmla="*/ 33 h 254"/>
                  <a:gd name="T84" fmla="*/ 29 w 152"/>
                  <a:gd name="T85" fmla="*/ 8 h 254"/>
                  <a:gd name="T86" fmla="*/ 42 w 152"/>
                  <a:gd name="T8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2" h="254">
                    <a:moveTo>
                      <a:pt x="42" y="0"/>
                    </a:moveTo>
                    <a:lnTo>
                      <a:pt x="58" y="29"/>
                    </a:lnTo>
                    <a:lnTo>
                      <a:pt x="71" y="29"/>
                    </a:lnTo>
                    <a:lnTo>
                      <a:pt x="79" y="23"/>
                    </a:lnTo>
                    <a:lnTo>
                      <a:pt x="106" y="29"/>
                    </a:lnTo>
                    <a:lnTo>
                      <a:pt x="115" y="25"/>
                    </a:lnTo>
                    <a:lnTo>
                      <a:pt x="121" y="35"/>
                    </a:lnTo>
                    <a:lnTo>
                      <a:pt x="115" y="48"/>
                    </a:lnTo>
                    <a:lnTo>
                      <a:pt x="129" y="62"/>
                    </a:lnTo>
                    <a:lnTo>
                      <a:pt x="129" y="81"/>
                    </a:lnTo>
                    <a:lnTo>
                      <a:pt x="148" y="96"/>
                    </a:lnTo>
                    <a:lnTo>
                      <a:pt x="146" y="114"/>
                    </a:lnTo>
                    <a:lnTo>
                      <a:pt x="152" y="127"/>
                    </a:lnTo>
                    <a:lnTo>
                      <a:pt x="133" y="144"/>
                    </a:lnTo>
                    <a:lnTo>
                      <a:pt x="135" y="154"/>
                    </a:lnTo>
                    <a:lnTo>
                      <a:pt x="110" y="177"/>
                    </a:lnTo>
                    <a:lnTo>
                      <a:pt x="100" y="206"/>
                    </a:lnTo>
                    <a:lnTo>
                      <a:pt x="87" y="208"/>
                    </a:lnTo>
                    <a:lnTo>
                      <a:pt x="87" y="227"/>
                    </a:lnTo>
                    <a:lnTo>
                      <a:pt x="71" y="239"/>
                    </a:lnTo>
                    <a:lnTo>
                      <a:pt x="44" y="237"/>
                    </a:lnTo>
                    <a:lnTo>
                      <a:pt x="31" y="237"/>
                    </a:lnTo>
                    <a:lnTo>
                      <a:pt x="25" y="254"/>
                    </a:lnTo>
                    <a:lnTo>
                      <a:pt x="12" y="252"/>
                    </a:lnTo>
                    <a:lnTo>
                      <a:pt x="0" y="239"/>
                    </a:lnTo>
                    <a:lnTo>
                      <a:pt x="6" y="233"/>
                    </a:lnTo>
                    <a:lnTo>
                      <a:pt x="6" y="219"/>
                    </a:lnTo>
                    <a:lnTo>
                      <a:pt x="23" y="198"/>
                    </a:lnTo>
                    <a:lnTo>
                      <a:pt x="33" y="202"/>
                    </a:lnTo>
                    <a:lnTo>
                      <a:pt x="33" y="185"/>
                    </a:lnTo>
                    <a:lnTo>
                      <a:pt x="54" y="169"/>
                    </a:lnTo>
                    <a:lnTo>
                      <a:pt x="44" y="152"/>
                    </a:lnTo>
                    <a:lnTo>
                      <a:pt x="50" y="137"/>
                    </a:lnTo>
                    <a:lnTo>
                      <a:pt x="35" y="123"/>
                    </a:lnTo>
                    <a:lnTo>
                      <a:pt x="50" y="104"/>
                    </a:lnTo>
                    <a:lnTo>
                      <a:pt x="50" y="81"/>
                    </a:lnTo>
                    <a:lnTo>
                      <a:pt x="58" y="71"/>
                    </a:lnTo>
                    <a:lnTo>
                      <a:pt x="42" y="69"/>
                    </a:lnTo>
                    <a:lnTo>
                      <a:pt x="29" y="73"/>
                    </a:lnTo>
                    <a:lnTo>
                      <a:pt x="23" y="69"/>
                    </a:lnTo>
                    <a:lnTo>
                      <a:pt x="37" y="58"/>
                    </a:lnTo>
                    <a:lnTo>
                      <a:pt x="37" y="33"/>
                    </a:lnTo>
                    <a:lnTo>
                      <a:pt x="29" y="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4" name="Р.Тыва">
                <a:extLst>
                  <a:ext uri="{FF2B5EF4-FFF2-40B4-BE49-F238E27FC236}">
                    <a16:creationId xmlns:a16="http://schemas.microsoft.com/office/drawing/2014/main" id="{55385668-9050-DDCF-8686-B8C10E7CCE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59940" y="5727792"/>
                <a:ext cx="962888" cy="564781"/>
              </a:xfrm>
              <a:custGeom>
                <a:avLst/>
                <a:gdLst>
                  <a:gd name="T0" fmla="*/ 0 w 181"/>
                  <a:gd name="T1" fmla="*/ 67 h 119"/>
                  <a:gd name="T2" fmla="*/ 13 w 181"/>
                  <a:gd name="T3" fmla="*/ 68 h 119"/>
                  <a:gd name="T4" fmla="*/ 21 w 181"/>
                  <a:gd name="T5" fmla="*/ 62 h 119"/>
                  <a:gd name="T6" fmla="*/ 21 w 181"/>
                  <a:gd name="T7" fmla="*/ 53 h 119"/>
                  <a:gd name="T8" fmla="*/ 27 w 181"/>
                  <a:gd name="T9" fmla="*/ 52 h 119"/>
                  <a:gd name="T10" fmla="*/ 39 w 181"/>
                  <a:gd name="T11" fmla="*/ 59 h 119"/>
                  <a:gd name="T12" fmla="*/ 53 w 181"/>
                  <a:gd name="T13" fmla="*/ 60 h 119"/>
                  <a:gd name="T14" fmla="*/ 66 w 181"/>
                  <a:gd name="T15" fmla="*/ 59 h 119"/>
                  <a:gd name="T16" fmla="*/ 78 w 181"/>
                  <a:gd name="T17" fmla="*/ 50 h 119"/>
                  <a:gd name="T18" fmla="*/ 85 w 181"/>
                  <a:gd name="T19" fmla="*/ 50 h 119"/>
                  <a:gd name="T20" fmla="*/ 85 w 181"/>
                  <a:gd name="T21" fmla="*/ 40 h 119"/>
                  <a:gd name="T22" fmla="*/ 91 w 181"/>
                  <a:gd name="T23" fmla="*/ 35 h 119"/>
                  <a:gd name="T24" fmla="*/ 90 w 181"/>
                  <a:gd name="T25" fmla="*/ 29 h 119"/>
                  <a:gd name="T26" fmla="*/ 98 w 181"/>
                  <a:gd name="T27" fmla="*/ 26 h 119"/>
                  <a:gd name="T28" fmla="*/ 100 w 181"/>
                  <a:gd name="T29" fmla="*/ 13 h 119"/>
                  <a:gd name="T30" fmla="*/ 108 w 181"/>
                  <a:gd name="T31" fmla="*/ 11 h 119"/>
                  <a:gd name="T32" fmla="*/ 114 w 181"/>
                  <a:gd name="T33" fmla="*/ 11 h 119"/>
                  <a:gd name="T34" fmla="*/ 117 w 181"/>
                  <a:gd name="T35" fmla="*/ 8 h 119"/>
                  <a:gd name="T36" fmla="*/ 127 w 181"/>
                  <a:gd name="T37" fmla="*/ 6 h 119"/>
                  <a:gd name="T38" fmla="*/ 133 w 181"/>
                  <a:gd name="T39" fmla="*/ 4 h 119"/>
                  <a:gd name="T40" fmla="*/ 135 w 181"/>
                  <a:gd name="T41" fmla="*/ 0 h 119"/>
                  <a:gd name="T42" fmla="*/ 144 w 181"/>
                  <a:gd name="T43" fmla="*/ 2 h 119"/>
                  <a:gd name="T44" fmla="*/ 155 w 181"/>
                  <a:gd name="T45" fmla="*/ 5 h 119"/>
                  <a:gd name="T46" fmla="*/ 164 w 181"/>
                  <a:gd name="T47" fmla="*/ 12 h 119"/>
                  <a:gd name="T48" fmla="*/ 176 w 181"/>
                  <a:gd name="T49" fmla="*/ 10 h 119"/>
                  <a:gd name="T50" fmla="*/ 181 w 181"/>
                  <a:gd name="T51" fmla="*/ 17 h 119"/>
                  <a:gd name="T52" fmla="*/ 176 w 181"/>
                  <a:gd name="T53" fmla="*/ 24 h 119"/>
                  <a:gd name="T54" fmla="*/ 172 w 181"/>
                  <a:gd name="T55" fmla="*/ 31 h 119"/>
                  <a:gd name="T56" fmla="*/ 178 w 181"/>
                  <a:gd name="T57" fmla="*/ 42 h 119"/>
                  <a:gd name="T58" fmla="*/ 178 w 181"/>
                  <a:gd name="T59" fmla="*/ 45 h 119"/>
                  <a:gd name="T60" fmla="*/ 172 w 181"/>
                  <a:gd name="T61" fmla="*/ 51 h 119"/>
                  <a:gd name="T62" fmla="*/ 167 w 181"/>
                  <a:gd name="T63" fmla="*/ 59 h 119"/>
                  <a:gd name="T64" fmla="*/ 162 w 181"/>
                  <a:gd name="T65" fmla="*/ 72 h 119"/>
                  <a:gd name="T66" fmla="*/ 169 w 181"/>
                  <a:gd name="T67" fmla="*/ 85 h 119"/>
                  <a:gd name="T68" fmla="*/ 171 w 181"/>
                  <a:gd name="T69" fmla="*/ 99 h 119"/>
                  <a:gd name="T70" fmla="*/ 163 w 181"/>
                  <a:gd name="T71" fmla="*/ 107 h 119"/>
                  <a:gd name="T72" fmla="*/ 152 w 181"/>
                  <a:gd name="T73" fmla="*/ 109 h 119"/>
                  <a:gd name="T74" fmla="*/ 144 w 181"/>
                  <a:gd name="T75" fmla="*/ 108 h 119"/>
                  <a:gd name="T76" fmla="*/ 135 w 181"/>
                  <a:gd name="T77" fmla="*/ 106 h 119"/>
                  <a:gd name="T78" fmla="*/ 126 w 181"/>
                  <a:gd name="T79" fmla="*/ 109 h 119"/>
                  <a:gd name="T80" fmla="*/ 114 w 181"/>
                  <a:gd name="T81" fmla="*/ 108 h 119"/>
                  <a:gd name="T82" fmla="*/ 101 w 181"/>
                  <a:gd name="T83" fmla="*/ 101 h 119"/>
                  <a:gd name="T84" fmla="*/ 99 w 181"/>
                  <a:gd name="T85" fmla="*/ 92 h 119"/>
                  <a:gd name="T86" fmla="*/ 88 w 181"/>
                  <a:gd name="T87" fmla="*/ 91 h 119"/>
                  <a:gd name="T88" fmla="*/ 80 w 181"/>
                  <a:gd name="T89" fmla="*/ 92 h 119"/>
                  <a:gd name="T90" fmla="*/ 69 w 181"/>
                  <a:gd name="T91" fmla="*/ 88 h 119"/>
                  <a:gd name="T92" fmla="*/ 61 w 181"/>
                  <a:gd name="T93" fmla="*/ 87 h 119"/>
                  <a:gd name="T94" fmla="*/ 55 w 181"/>
                  <a:gd name="T95" fmla="*/ 90 h 119"/>
                  <a:gd name="T96" fmla="*/ 47 w 181"/>
                  <a:gd name="T97" fmla="*/ 94 h 119"/>
                  <a:gd name="T98" fmla="*/ 41 w 181"/>
                  <a:gd name="T99" fmla="*/ 97 h 119"/>
                  <a:gd name="T100" fmla="*/ 34 w 181"/>
                  <a:gd name="T101" fmla="*/ 102 h 119"/>
                  <a:gd name="T102" fmla="*/ 24 w 181"/>
                  <a:gd name="T103" fmla="*/ 107 h 119"/>
                  <a:gd name="T104" fmla="*/ 16 w 181"/>
                  <a:gd name="T105" fmla="*/ 112 h 119"/>
                  <a:gd name="T106" fmla="*/ 13 w 181"/>
                  <a:gd name="T107" fmla="*/ 114 h 119"/>
                  <a:gd name="T108" fmla="*/ 11 w 181"/>
                  <a:gd name="T109" fmla="*/ 112 h 119"/>
                  <a:gd name="T110" fmla="*/ 5 w 181"/>
                  <a:gd name="T111" fmla="*/ 105 h 119"/>
                  <a:gd name="T112" fmla="*/ 14 w 181"/>
                  <a:gd name="T113" fmla="*/ 101 h 119"/>
                  <a:gd name="T114" fmla="*/ 14 w 181"/>
                  <a:gd name="T115" fmla="*/ 96 h 119"/>
                  <a:gd name="T116" fmla="*/ 2 w 181"/>
                  <a:gd name="T117" fmla="*/ 83 h 119"/>
                  <a:gd name="T118" fmla="*/ 0 w 181"/>
                  <a:gd name="T119" fmla="*/ 67 h 119"/>
                  <a:gd name="T120" fmla="*/ 13 w 181"/>
                  <a:gd name="T121" fmla="*/ 119 h 119"/>
                  <a:gd name="T122" fmla="*/ 13 w 181"/>
                  <a:gd name="T123" fmla="*/ 119 h 119"/>
                  <a:gd name="T124" fmla="*/ 13 w 181"/>
                  <a:gd name="T12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1" h="119">
                    <a:moveTo>
                      <a:pt x="0" y="67"/>
                    </a:moveTo>
                    <a:cubicBezTo>
                      <a:pt x="13" y="68"/>
                      <a:pt x="13" y="68"/>
                      <a:pt x="13" y="68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53" y="60"/>
                      <a:pt x="53" y="60"/>
                      <a:pt x="53" y="60"/>
                    </a:cubicBezTo>
                    <a:cubicBezTo>
                      <a:pt x="66" y="59"/>
                      <a:pt x="66" y="59"/>
                      <a:pt x="66" y="59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8" y="11"/>
                      <a:pt x="108" y="11"/>
                      <a:pt x="108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33" y="4"/>
                      <a:pt x="133" y="4"/>
                      <a:pt x="133" y="4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164" y="12"/>
                      <a:pt x="164" y="12"/>
                      <a:pt x="164" y="12"/>
                    </a:cubicBezTo>
                    <a:cubicBezTo>
                      <a:pt x="176" y="10"/>
                      <a:pt x="176" y="10"/>
                      <a:pt x="176" y="10"/>
                    </a:cubicBezTo>
                    <a:cubicBezTo>
                      <a:pt x="181" y="17"/>
                      <a:pt x="181" y="17"/>
                      <a:pt x="181" y="17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8" y="42"/>
                      <a:pt x="178" y="42"/>
                      <a:pt x="178" y="42"/>
                    </a:cubicBezTo>
                    <a:cubicBezTo>
                      <a:pt x="178" y="43"/>
                      <a:pt x="178" y="44"/>
                      <a:pt x="178" y="45"/>
                    </a:cubicBezTo>
                    <a:cubicBezTo>
                      <a:pt x="178" y="48"/>
                      <a:pt x="175" y="48"/>
                      <a:pt x="172" y="51"/>
                    </a:cubicBezTo>
                    <a:cubicBezTo>
                      <a:pt x="168" y="53"/>
                      <a:pt x="170" y="58"/>
                      <a:pt x="167" y="59"/>
                    </a:cubicBezTo>
                    <a:cubicBezTo>
                      <a:pt x="164" y="60"/>
                      <a:pt x="162" y="68"/>
                      <a:pt x="162" y="72"/>
                    </a:cubicBezTo>
                    <a:cubicBezTo>
                      <a:pt x="162" y="77"/>
                      <a:pt x="164" y="80"/>
                      <a:pt x="169" y="85"/>
                    </a:cubicBezTo>
                    <a:cubicBezTo>
                      <a:pt x="173" y="91"/>
                      <a:pt x="175" y="97"/>
                      <a:pt x="171" y="99"/>
                    </a:cubicBezTo>
                    <a:cubicBezTo>
                      <a:pt x="167" y="101"/>
                      <a:pt x="168" y="102"/>
                      <a:pt x="163" y="107"/>
                    </a:cubicBezTo>
                    <a:cubicBezTo>
                      <a:pt x="158" y="112"/>
                      <a:pt x="154" y="112"/>
                      <a:pt x="152" y="109"/>
                    </a:cubicBezTo>
                    <a:cubicBezTo>
                      <a:pt x="150" y="106"/>
                      <a:pt x="146" y="108"/>
                      <a:pt x="144" y="108"/>
                    </a:cubicBezTo>
                    <a:cubicBezTo>
                      <a:pt x="142" y="108"/>
                      <a:pt x="136" y="108"/>
                      <a:pt x="135" y="106"/>
                    </a:cubicBezTo>
                    <a:cubicBezTo>
                      <a:pt x="133" y="104"/>
                      <a:pt x="128" y="106"/>
                      <a:pt x="126" y="109"/>
                    </a:cubicBezTo>
                    <a:cubicBezTo>
                      <a:pt x="123" y="111"/>
                      <a:pt x="119" y="109"/>
                      <a:pt x="114" y="108"/>
                    </a:cubicBezTo>
                    <a:cubicBezTo>
                      <a:pt x="110" y="108"/>
                      <a:pt x="103" y="104"/>
                      <a:pt x="101" y="101"/>
                    </a:cubicBezTo>
                    <a:cubicBezTo>
                      <a:pt x="100" y="98"/>
                      <a:pt x="100" y="94"/>
                      <a:pt x="99" y="92"/>
                    </a:cubicBezTo>
                    <a:cubicBezTo>
                      <a:pt x="99" y="91"/>
                      <a:pt x="90" y="92"/>
                      <a:pt x="88" y="91"/>
                    </a:cubicBezTo>
                    <a:cubicBezTo>
                      <a:pt x="87" y="90"/>
                      <a:pt x="82" y="92"/>
                      <a:pt x="80" y="92"/>
                    </a:cubicBezTo>
                    <a:cubicBezTo>
                      <a:pt x="79" y="92"/>
                      <a:pt x="71" y="90"/>
                      <a:pt x="69" y="88"/>
                    </a:cubicBezTo>
                    <a:cubicBezTo>
                      <a:pt x="66" y="85"/>
                      <a:pt x="65" y="87"/>
                      <a:pt x="61" y="87"/>
                    </a:cubicBezTo>
                    <a:cubicBezTo>
                      <a:pt x="58" y="87"/>
                      <a:pt x="57" y="90"/>
                      <a:pt x="55" y="90"/>
                    </a:cubicBezTo>
                    <a:cubicBezTo>
                      <a:pt x="53" y="90"/>
                      <a:pt x="48" y="92"/>
                      <a:pt x="47" y="94"/>
                    </a:cubicBezTo>
                    <a:cubicBezTo>
                      <a:pt x="45" y="96"/>
                      <a:pt x="44" y="97"/>
                      <a:pt x="41" y="97"/>
                    </a:cubicBezTo>
                    <a:cubicBezTo>
                      <a:pt x="38" y="98"/>
                      <a:pt x="37" y="101"/>
                      <a:pt x="34" y="102"/>
                    </a:cubicBezTo>
                    <a:cubicBezTo>
                      <a:pt x="32" y="103"/>
                      <a:pt x="27" y="105"/>
                      <a:pt x="24" y="107"/>
                    </a:cubicBezTo>
                    <a:cubicBezTo>
                      <a:pt x="22" y="108"/>
                      <a:pt x="20" y="112"/>
                      <a:pt x="16" y="112"/>
                    </a:cubicBezTo>
                    <a:cubicBezTo>
                      <a:pt x="15" y="112"/>
                      <a:pt x="14" y="113"/>
                      <a:pt x="13" y="114"/>
                    </a:cubicBezTo>
                    <a:cubicBezTo>
                      <a:pt x="11" y="112"/>
                      <a:pt x="11" y="112"/>
                      <a:pt x="11" y="112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14" y="101"/>
                      <a:pt x="14" y="101"/>
                      <a:pt x="14" y="101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0" y="67"/>
                      <a:pt x="0" y="67"/>
                      <a:pt x="0" y="67"/>
                    </a:cubicBezTo>
                    <a:close/>
                    <a:moveTo>
                      <a:pt x="13" y="119"/>
                    </a:moveTo>
                    <a:cubicBezTo>
                      <a:pt x="13" y="119"/>
                      <a:pt x="13" y="119"/>
                      <a:pt x="13" y="119"/>
                    </a:cubicBezTo>
                    <a:cubicBezTo>
                      <a:pt x="13" y="119"/>
                      <a:pt x="13" y="119"/>
                      <a:pt x="13" y="119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5" name="Р.Алтай">
                <a:extLst>
                  <a:ext uri="{FF2B5EF4-FFF2-40B4-BE49-F238E27FC236}">
                    <a16:creationId xmlns:a16="http://schemas.microsoft.com/office/drawing/2014/main" id="{5F9FE296-0607-4276-60AB-F7DD2A806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4665" y="5889483"/>
                <a:ext cx="559343" cy="482797"/>
              </a:xfrm>
              <a:custGeom>
                <a:avLst/>
                <a:gdLst>
                  <a:gd name="T0" fmla="*/ 1 w 105"/>
                  <a:gd name="T1" fmla="*/ 57 h 102"/>
                  <a:gd name="T2" fmla="*/ 0 w 105"/>
                  <a:gd name="T3" fmla="*/ 65 h 102"/>
                  <a:gd name="T4" fmla="*/ 8 w 105"/>
                  <a:gd name="T5" fmla="*/ 69 h 102"/>
                  <a:gd name="T6" fmla="*/ 16 w 105"/>
                  <a:gd name="T7" fmla="*/ 78 h 102"/>
                  <a:gd name="T8" fmla="*/ 18 w 105"/>
                  <a:gd name="T9" fmla="*/ 86 h 102"/>
                  <a:gd name="T10" fmla="*/ 29 w 105"/>
                  <a:gd name="T11" fmla="*/ 88 h 102"/>
                  <a:gd name="T12" fmla="*/ 38 w 105"/>
                  <a:gd name="T13" fmla="*/ 88 h 102"/>
                  <a:gd name="T14" fmla="*/ 46 w 105"/>
                  <a:gd name="T15" fmla="*/ 82 h 102"/>
                  <a:gd name="T16" fmla="*/ 46 w 105"/>
                  <a:gd name="T17" fmla="*/ 88 h 102"/>
                  <a:gd name="T18" fmla="*/ 52 w 105"/>
                  <a:gd name="T19" fmla="*/ 95 h 102"/>
                  <a:gd name="T20" fmla="*/ 62 w 105"/>
                  <a:gd name="T21" fmla="*/ 102 h 102"/>
                  <a:gd name="T22" fmla="*/ 72 w 105"/>
                  <a:gd name="T23" fmla="*/ 99 h 102"/>
                  <a:gd name="T24" fmla="*/ 79 w 105"/>
                  <a:gd name="T25" fmla="*/ 92 h 102"/>
                  <a:gd name="T26" fmla="*/ 91 w 105"/>
                  <a:gd name="T27" fmla="*/ 92 h 102"/>
                  <a:gd name="T28" fmla="*/ 104 w 105"/>
                  <a:gd name="T29" fmla="*/ 85 h 102"/>
                  <a:gd name="T30" fmla="*/ 104 w 105"/>
                  <a:gd name="T31" fmla="*/ 80 h 102"/>
                  <a:gd name="T32" fmla="*/ 102 w 105"/>
                  <a:gd name="T33" fmla="*/ 78 h 102"/>
                  <a:gd name="T34" fmla="*/ 96 w 105"/>
                  <a:gd name="T35" fmla="*/ 71 h 102"/>
                  <a:gd name="T36" fmla="*/ 105 w 105"/>
                  <a:gd name="T37" fmla="*/ 67 h 102"/>
                  <a:gd name="T38" fmla="*/ 105 w 105"/>
                  <a:gd name="T39" fmla="*/ 62 h 102"/>
                  <a:gd name="T40" fmla="*/ 93 w 105"/>
                  <a:gd name="T41" fmla="*/ 49 h 102"/>
                  <a:gd name="T42" fmla="*/ 91 w 105"/>
                  <a:gd name="T43" fmla="*/ 33 h 102"/>
                  <a:gd name="T44" fmla="*/ 85 w 105"/>
                  <a:gd name="T45" fmla="*/ 33 h 102"/>
                  <a:gd name="T46" fmla="*/ 82 w 105"/>
                  <a:gd name="T47" fmla="*/ 41 h 102"/>
                  <a:gd name="T48" fmla="*/ 76 w 105"/>
                  <a:gd name="T49" fmla="*/ 40 h 102"/>
                  <a:gd name="T50" fmla="*/ 70 w 105"/>
                  <a:gd name="T51" fmla="*/ 34 h 102"/>
                  <a:gd name="T52" fmla="*/ 73 w 105"/>
                  <a:gd name="T53" fmla="*/ 31 h 102"/>
                  <a:gd name="T54" fmla="*/ 73 w 105"/>
                  <a:gd name="T55" fmla="*/ 24 h 102"/>
                  <a:gd name="T56" fmla="*/ 81 w 105"/>
                  <a:gd name="T57" fmla="*/ 14 h 102"/>
                  <a:gd name="T58" fmla="*/ 81 w 105"/>
                  <a:gd name="T59" fmla="*/ 9 h 102"/>
                  <a:gd name="T60" fmla="*/ 76 w 105"/>
                  <a:gd name="T61" fmla="*/ 8 h 102"/>
                  <a:gd name="T62" fmla="*/ 69 w 105"/>
                  <a:gd name="T63" fmla="*/ 4 h 102"/>
                  <a:gd name="T64" fmla="*/ 63 w 105"/>
                  <a:gd name="T65" fmla="*/ 5 h 102"/>
                  <a:gd name="T66" fmla="*/ 57 w 105"/>
                  <a:gd name="T67" fmla="*/ 0 h 102"/>
                  <a:gd name="T68" fmla="*/ 50 w 105"/>
                  <a:gd name="T69" fmla="*/ 5 h 102"/>
                  <a:gd name="T70" fmla="*/ 54 w 105"/>
                  <a:gd name="T71" fmla="*/ 11 h 102"/>
                  <a:gd name="T72" fmla="*/ 48 w 105"/>
                  <a:gd name="T73" fmla="*/ 18 h 102"/>
                  <a:gd name="T74" fmla="*/ 43 w 105"/>
                  <a:gd name="T75" fmla="*/ 20 h 102"/>
                  <a:gd name="T76" fmla="*/ 38 w 105"/>
                  <a:gd name="T77" fmla="*/ 16 h 102"/>
                  <a:gd name="T78" fmla="*/ 34 w 105"/>
                  <a:gd name="T79" fmla="*/ 19 h 102"/>
                  <a:gd name="T80" fmla="*/ 33 w 105"/>
                  <a:gd name="T81" fmla="*/ 26 h 102"/>
                  <a:gd name="T82" fmla="*/ 24 w 105"/>
                  <a:gd name="T83" fmla="*/ 34 h 102"/>
                  <a:gd name="T84" fmla="*/ 17 w 105"/>
                  <a:gd name="T85" fmla="*/ 34 h 102"/>
                  <a:gd name="T86" fmla="*/ 0 w 105"/>
                  <a:gd name="T87" fmla="*/ 41 h 102"/>
                  <a:gd name="T88" fmla="*/ 7 w 105"/>
                  <a:gd name="T89" fmla="*/ 49 h 102"/>
                  <a:gd name="T90" fmla="*/ 9 w 105"/>
                  <a:gd name="T91" fmla="*/ 56 h 102"/>
                  <a:gd name="T92" fmla="*/ 1 w 105"/>
                  <a:gd name="T93" fmla="*/ 5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5" h="102">
                    <a:moveTo>
                      <a:pt x="1" y="57"/>
                    </a:moveTo>
                    <a:cubicBezTo>
                      <a:pt x="1" y="61"/>
                      <a:pt x="0" y="64"/>
                      <a:pt x="0" y="65"/>
                    </a:cubicBezTo>
                    <a:cubicBezTo>
                      <a:pt x="0" y="67"/>
                      <a:pt x="6" y="67"/>
                      <a:pt x="8" y="69"/>
                    </a:cubicBezTo>
                    <a:cubicBezTo>
                      <a:pt x="11" y="71"/>
                      <a:pt x="15" y="74"/>
                      <a:pt x="16" y="78"/>
                    </a:cubicBezTo>
                    <a:cubicBezTo>
                      <a:pt x="16" y="81"/>
                      <a:pt x="18" y="86"/>
                      <a:pt x="18" y="86"/>
                    </a:cubicBezTo>
                    <a:cubicBezTo>
                      <a:pt x="18" y="86"/>
                      <a:pt x="28" y="86"/>
                      <a:pt x="29" y="88"/>
                    </a:cubicBezTo>
                    <a:cubicBezTo>
                      <a:pt x="30" y="89"/>
                      <a:pt x="36" y="91"/>
                      <a:pt x="38" y="88"/>
                    </a:cubicBezTo>
                    <a:cubicBezTo>
                      <a:pt x="40" y="85"/>
                      <a:pt x="45" y="81"/>
                      <a:pt x="46" y="82"/>
                    </a:cubicBezTo>
                    <a:cubicBezTo>
                      <a:pt x="46" y="83"/>
                      <a:pt x="46" y="86"/>
                      <a:pt x="46" y="88"/>
                    </a:cubicBezTo>
                    <a:cubicBezTo>
                      <a:pt x="46" y="89"/>
                      <a:pt x="50" y="92"/>
                      <a:pt x="52" y="95"/>
                    </a:cubicBezTo>
                    <a:cubicBezTo>
                      <a:pt x="54" y="98"/>
                      <a:pt x="58" y="102"/>
                      <a:pt x="62" y="102"/>
                    </a:cubicBezTo>
                    <a:cubicBezTo>
                      <a:pt x="65" y="102"/>
                      <a:pt x="71" y="101"/>
                      <a:pt x="72" y="99"/>
                    </a:cubicBezTo>
                    <a:cubicBezTo>
                      <a:pt x="74" y="96"/>
                      <a:pt x="76" y="92"/>
                      <a:pt x="79" y="92"/>
                    </a:cubicBezTo>
                    <a:cubicBezTo>
                      <a:pt x="83" y="92"/>
                      <a:pt x="87" y="92"/>
                      <a:pt x="91" y="92"/>
                    </a:cubicBezTo>
                    <a:cubicBezTo>
                      <a:pt x="94" y="92"/>
                      <a:pt x="104" y="87"/>
                      <a:pt x="104" y="85"/>
                    </a:cubicBezTo>
                    <a:cubicBezTo>
                      <a:pt x="104" y="84"/>
                      <a:pt x="104" y="82"/>
                      <a:pt x="104" y="80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62"/>
                      <a:pt x="105" y="62"/>
                      <a:pt x="105" y="62"/>
                    </a:cubicBezTo>
                    <a:cubicBezTo>
                      <a:pt x="93" y="49"/>
                      <a:pt x="93" y="49"/>
                      <a:pt x="93" y="49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85" y="33"/>
                      <a:pt x="85" y="33"/>
                      <a:pt x="85" y="33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9" y="56"/>
                      <a:pt x="9" y="56"/>
                      <a:pt x="9" y="56"/>
                    </a:cubicBezTo>
                    <a:lnTo>
                      <a:pt x="1" y="5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6" name="Р.Бурятия">
                <a:extLst>
                  <a:ext uri="{FF2B5EF4-FFF2-40B4-BE49-F238E27FC236}">
                    <a16:creationId xmlns:a16="http://schemas.microsoft.com/office/drawing/2014/main" id="{9344B21B-0F21-C7CF-0462-58F83C6E8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300" y="4901117"/>
                <a:ext cx="1545217" cy="1225210"/>
              </a:xfrm>
              <a:custGeom>
                <a:avLst/>
                <a:gdLst>
                  <a:gd name="T0" fmla="*/ 23 w 290"/>
                  <a:gd name="T1" fmla="*/ 178 h 258"/>
                  <a:gd name="T2" fmla="*/ 28 w 290"/>
                  <a:gd name="T3" fmla="*/ 185 h 258"/>
                  <a:gd name="T4" fmla="*/ 45 w 290"/>
                  <a:gd name="T5" fmla="*/ 192 h 258"/>
                  <a:gd name="T6" fmla="*/ 67 w 290"/>
                  <a:gd name="T7" fmla="*/ 202 h 258"/>
                  <a:gd name="T8" fmla="*/ 85 w 290"/>
                  <a:gd name="T9" fmla="*/ 210 h 258"/>
                  <a:gd name="T10" fmla="*/ 97 w 290"/>
                  <a:gd name="T11" fmla="*/ 222 h 258"/>
                  <a:gd name="T12" fmla="*/ 107 w 290"/>
                  <a:gd name="T13" fmla="*/ 223 h 258"/>
                  <a:gd name="T14" fmla="*/ 113 w 290"/>
                  <a:gd name="T15" fmla="*/ 212 h 258"/>
                  <a:gd name="T16" fmla="*/ 133 w 290"/>
                  <a:gd name="T17" fmla="*/ 184 h 258"/>
                  <a:gd name="T18" fmla="*/ 161 w 290"/>
                  <a:gd name="T19" fmla="*/ 129 h 258"/>
                  <a:gd name="T20" fmla="*/ 157 w 290"/>
                  <a:gd name="T21" fmla="*/ 110 h 258"/>
                  <a:gd name="T22" fmla="*/ 158 w 290"/>
                  <a:gd name="T23" fmla="*/ 69 h 258"/>
                  <a:gd name="T24" fmla="*/ 146 w 290"/>
                  <a:gd name="T25" fmla="*/ 51 h 258"/>
                  <a:gd name="T26" fmla="*/ 161 w 290"/>
                  <a:gd name="T27" fmla="*/ 48 h 258"/>
                  <a:gd name="T28" fmla="*/ 166 w 290"/>
                  <a:gd name="T29" fmla="*/ 38 h 258"/>
                  <a:gd name="T30" fmla="*/ 182 w 290"/>
                  <a:gd name="T31" fmla="*/ 37 h 258"/>
                  <a:gd name="T32" fmla="*/ 186 w 290"/>
                  <a:gd name="T33" fmla="*/ 25 h 258"/>
                  <a:gd name="T34" fmla="*/ 198 w 290"/>
                  <a:gd name="T35" fmla="*/ 32 h 258"/>
                  <a:gd name="T36" fmla="*/ 206 w 290"/>
                  <a:gd name="T37" fmla="*/ 32 h 258"/>
                  <a:gd name="T38" fmla="*/ 219 w 290"/>
                  <a:gd name="T39" fmla="*/ 26 h 258"/>
                  <a:gd name="T40" fmla="*/ 232 w 290"/>
                  <a:gd name="T41" fmla="*/ 25 h 258"/>
                  <a:gd name="T42" fmla="*/ 236 w 290"/>
                  <a:gd name="T43" fmla="*/ 13 h 258"/>
                  <a:gd name="T44" fmla="*/ 249 w 290"/>
                  <a:gd name="T45" fmla="*/ 0 h 258"/>
                  <a:gd name="T46" fmla="*/ 250 w 290"/>
                  <a:gd name="T47" fmla="*/ 11 h 258"/>
                  <a:gd name="T48" fmla="*/ 255 w 290"/>
                  <a:gd name="T49" fmla="*/ 23 h 258"/>
                  <a:gd name="T50" fmla="*/ 265 w 290"/>
                  <a:gd name="T51" fmla="*/ 40 h 258"/>
                  <a:gd name="T52" fmla="*/ 273 w 290"/>
                  <a:gd name="T53" fmla="*/ 50 h 258"/>
                  <a:gd name="T54" fmla="*/ 289 w 290"/>
                  <a:gd name="T55" fmla="*/ 59 h 258"/>
                  <a:gd name="T56" fmla="*/ 288 w 290"/>
                  <a:gd name="T57" fmla="*/ 75 h 258"/>
                  <a:gd name="T58" fmla="*/ 265 w 290"/>
                  <a:gd name="T59" fmla="*/ 99 h 258"/>
                  <a:gd name="T60" fmla="*/ 255 w 290"/>
                  <a:gd name="T61" fmla="*/ 114 h 258"/>
                  <a:gd name="T62" fmla="*/ 266 w 290"/>
                  <a:gd name="T63" fmla="*/ 129 h 258"/>
                  <a:gd name="T64" fmla="*/ 252 w 290"/>
                  <a:gd name="T65" fmla="*/ 153 h 258"/>
                  <a:gd name="T66" fmla="*/ 233 w 290"/>
                  <a:gd name="T67" fmla="*/ 170 h 258"/>
                  <a:gd name="T68" fmla="*/ 221 w 290"/>
                  <a:gd name="T69" fmla="*/ 190 h 258"/>
                  <a:gd name="T70" fmla="*/ 195 w 290"/>
                  <a:gd name="T71" fmla="*/ 200 h 258"/>
                  <a:gd name="T72" fmla="*/ 184 w 290"/>
                  <a:gd name="T73" fmla="*/ 208 h 258"/>
                  <a:gd name="T74" fmla="*/ 184 w 290"/>
                  <a:gd name="T75" fmla="*/ 229 h 258"/>
                  <a:gd name="T76" fmla="*/ 182 w 290"/>
                  <a:gd name="T77" fmla="*/ 237 h 258"/>
                  <a:gd name="T78" fmla="*/ 176 w 290"/>
                  <a:gd name="T79" fmla="*/ 246 h 258"/>
                  <a:gd name="T80" fmla="*/ 156 w 290"/>
                  <a:gd name="T81" fmla="*/ 238 h 258"/>
                  <a:gd name="T82" fmla="*/ 122 w 290"/>
                  <a:gd name="T83" fmla="*/ 245 h 258"/>
                  <a:gd name="T84" fmla="*/ 102 w 290"/>
                  <a:gd name="T85" fmla="*/ 257 h 258"/>
                  <a:gd name="T86" fmla="*/ 73 w 290"/>
                  <a:gd name="T87" fmla="*/ 243 h 258"/>
                  <a:gd name="T88" fmla="*/ 58 w 290"/>
                  <a:gd name="T89" fmla="*/ 225 h 258"/>
                  <a:gd name="T90" fmla="*/ 35 w 290"/>
                  <a:gd name="T91" fmla="*/ 219 h 258"/>
                  <a:gd name="T92" fmla="*/ 11 w 290"/>
                  <a:gd name="T93" fmla="*/ 215 h 258"/>
                  <a:gd name="T94" fmla="*/ 0 w 290"/>
                  <a:gd name="T95" fmla="*/ 205 h 258"/>
                  <a:gd name="T96" fmla="*/ 9 w 290"/>
                  <a:gd name="T97" fmla="*/ 191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90" h="258">
                    <a:moveTo>
                      <a:pt x="9" y="191"/>
                    </a:moveTo>
                    <a:cubicBezTo>
                      <a:pt x="23" y="178"/>
                      <a:pt x="23" y="178"/>
                      <a:pt x="23" y="178"/>
                    </a:cubicBezTo>
                    <a:cubicBezTo>
                      <a:pt x="29" y="182"/>
                      <a:pt x="29" y="182"/>
                      <a:pt x="29" y="182"/>
                    </a:cubicBezTo>
                    <a:cubicBezTo>
                      <a:pt x="28" y="185"/>
                      <a:pt x="28" y="185"/>
                      <a:pt x="28" y="185"/>
                    </a:cubicBezTo>
                    <a:cubicBezTo>
                      <a:pt x="36" y="191"/>
                      <a:pt x="36" y="191"/>
                      <a:pt x="36" y="191"/>
                    </a:cubicBezTo>
                    <a:cubicBezTo>
                      <a:pt x="45" y="192"/>
                      <a:pt x="45" y="192"/>
                      <a:pt x="45" y="192"/>
                    </a:cubicBezTo>
                    <a:cubicBezTo>
                      <a:pt x="60" y="204"/>
                      <a:pt x="60" y="204"/>
                      <a:pt x="60" y="204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77" y="211"/>
                      <a:pt x="77" y="211"/>
                      <a:pt x="77" y="211"/>
                    </a:cubicBezTo>
                    <a:cubicBezTo>
                      <a:pt x="85" y="210"/>
                      <a:pt x="85" y="210"/>
                      <a:pt x="85" y="210"/>
                    </a:cubicBezTo>
                    <a:cubicBezTo>
                      <a:pt x="88" y="221"/>
                      <a:pt x="88" y="221"/>
                      <a:pt x="88" y="221"/>
                    </a:cubicBezTo>
                    <a:cubicBezTo>
                      <a:pt x="97" y="222"/>
                      <a:pt x="97" y="222"/>
                      <a:pt x="97" y="222"/>
                    </a:cubicBezTo>
                    <a:cubicBezTo>
                      <a:pt x="102" y="228"/>
                      <a:pt x="102" y="228"/>
                      <a:pt x="102" y="228"/>
                    </a:cubicBezTo>
                    <a:cubicBezTo>
                      <a:pt x="107" y="223"/>
                      <a:pt x="107" y="223"/>
                      <a:pt x="107" y="223"/>
                    </a:cubicBezTo>
                    <a:cubicBezTo>
                      <a:pt x="112" y="223"/>
                      <a:pt x="112" y="223"/>
                      <a:pt x="112" y="223"/>
                    </a:cubicBezTo>
                    <a:cubicBezTo>
                      <a:pt x="113" y="212"/>
                      <a:pt x="113" y="212"/>
                      <a:pt x="113" y="212"/>
                    </a:cubicBezTo>
                    <a:cubicBezTo>
                      <a:pt x="130" y="194"/>
                      <a:pt x="130" y="194"/>
                      <a:pt x="130" y="194"/>
                    </a:cubicBezTo>
                    <a:cubicBezTo>
                      <a:pt x="133" y="184"/>
                      <a:pt x="133" y="184"/>
                      <a:pt x="133" y="184"/>
                    </a:cubicBezTo>
                    <a:cubicBezTo>
                      <a:pt x="159" y="156"/>
                      <a:pt x="159" y="156"/>
                      <a:pt x="159" y="156"/>
                    </a:cubicBezTo>
                    <a:cubicBezTo>
                      <a:pt x="161" y="129"/>
                      <a:pt x="161" y="129"/>
                      <a:pt x="161" y="129"/>
                    </a:cubicBezTo>
                    <a:cubicBezTo>
                      <a:pt x="166" y="113"/>
                      <a:pt x="166" y="113"/>
                      <a:pt x="166" y="113"/>
                    </a:cubicBezTo>
                    <a:cubicBezTo>
                      <a:pt x="157" y="110"/>
                      <a:pt x="157" y="110"/>
                      <a:pt x="157" y="110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49" y="63"/>
                      <a:pt x="149" y="63"/>
                      <a:pt x="149" y="63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54" y="46"/>
                      <a:pt x="154" y="46"/>
                      <a:pt x="154" y="46"/>
                    </a:cubicBezTo>
                    <a:cubicBezTo>
                      <a:pt x="161" y="48"/>
                      <a:pt x="161" y="48"/>
                      <a:pt x="161" y="48"/>
                    </a:cubicBezTo>
                    <a:cubicBezTo>
                      <a:pt x="162" y="39"/>
                      <a:pt x="162" y="39"/>
                      <a:pt x="162" y="39"/>
                    </a:cubicBezTo>
                    <a:cubicBezTo>
                      <a:pt x="166" y="38"/>
                      <a:pt x="166" y="38"/>
                      <a:pt x="166" y="38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82" y="37"/>
                      <a:pt x="182" y="37"/>
                      <a:pt x="182" y="37"/>
                    </a:cubicBezTo>
                    <a:cubicBezTo>
                      <a:pt x="181" y="31"/>
                      <a:pt x="181" y="31"/>
                      <a:pt x="181" y="31"/>
                    </a:cubicBezTo>
                    <a:cubicBezTo>
                      <a:pt x="186" y="25"/>
                      <a:pt x="186" y="25"/>
                      <a:pt x="186" y="25"/>
                    </a:cubicBezTo>
                    <a:cubicBezTo>
                      <a:pt x="188" y="32"/>
                      <a:pt x="188" y="32"/>
                      <a:pt x="188" y="32"/>
                    </a:cubicBezTo>
                    <a:cubicBezTo>
                      <a:pt x="198" y="32"/>
                      <a:pt x="198" y="32"/>
                      <a:pt x="198" y="32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16" y="32"/>
                      <a:pt x="216" y="32"/>
                      <a:pt x="216" y="32"/>
                    </a:cubicBezTo>
                    <a:cubicBezTo>
                      <a:pt x="219" y="26"/>
                      <a:pt x="219" y="26"/>
                      <a:pt x="219" y="26"/>
                    </a:cubicBezTo>
                    <a:cubicBezTo>
                      <a:pt x="226" y="31"/>
                      <a:pt x="226" y="31"/>
                      <a:pt x="226" y="31"/>
                    </a:cubicBezTo>
                    <a:cubicBezTo>
                      <a:pt x="232" y="25"/>
                      <a:pt x="232" y="25"/>
                      <a:pt x="232" y="25"/>
                    </a:cubicBezTo>
                    <a:cubicBezTo>
                      <a:pt x="238" y="25"/>
                      <a:pt x="238" y="25"/>
                      <a:pt x="238" y="25"/>
                    </a:cubicBezTo>
                    <a:cubicBezTo>
                      <a:pt x="236" y="13"/>
                      <a:pt x="236" y="13"/>
                      <a:pt x="236" y="13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57" y="4"/>
                      <a:pt x="257" y="4"/>
                      <a:pt x="257" y="4"/>
                    </a:cubicBezTo>
                    <a:cubicBezTo>
                      <a:pt x="250" y="11"/>
                      <a:pt x="250" y="11"/>
                      <a:pt x="250" y="11"/>
                    </a:cubicBezTo>
                    <a:cubicBezTo>
                      <a:pt x="248" y="19"/>
                      <a:pt x="248" y="19"/>
                      <a:pt x="248" y="19"/>
                    </a:cubicBezTo>
                    <a:cubicBezTo>
                      <a:pt x="255" y="23"/>
                      <a:pt x="255" y="23"/>
                      <a:pt x="255" y="23"/>
                    </a:cubicBezTo>
                    <a:cubicBezTo>
                      <a:pt x="258" y="33"/>
                      <a:pt x="258" y="33"/>
                      <a:pt x="258" y="33"/>
                    </a:cubicBezTo>
                    <a:cubicBezTo>
                      <a:pt x="265" y="40"/>
                      <a:pt x="265" y="40"/>
                      <a:pt x="265" y="40"/>
                    </a:cubicBezTo>
                    <a:cubicBezTo>
                      <a:pt x="267" y="50"/>
                      <a:pt x="267" y="50"/>
                      <a:pt x="267" y="50"/>
                    </a:cubicBezTo>
                    <a:cubicBezTo>
                      <a:pt x="273" y="50"/>
                      <a:pt x="273" y="50"/>
                      <a:pt x="273" y="50"/>
                    </a:cubicBezTo>
                    <a:cubicBezTo>
                      <a:pt x="278" y="49"/>
                      <a:pt x="278" y="49"/>
                      <a:pt x="278" y="49"/>
                    </a:cubicBezTo>
                    <a:cubicBezTo>
                      <a:pt x="289" y="59"/>
                      <a:pt x="289" y="59"/>
                      <a:pt x="289" y="59"/>
                    </a:cubicBezTo>
                    <a:cubicBezTo>
                      <a:pt x="290" y="70"/>
                      <a:pt x="290" y="70"/>
                      <a:pt x="290" y="70"/>
                    </a:cubicBezTo>
                    <a:cubicBezTo>
                      <a:pt x="288" y="75"/>
                      <a:pt x="288" y="75"/>
                      <a:pt x="288" y="75"/>
                    </a:cubicBezTo>
                    <a:cubicBezTo>
                      <a:pt x="279" y="77"/>
                      <a:pt x="279" y="77"/>
                      <a:pt x="279" y="77"/>
                    </a:cubicBezTo>
                    <a:cubicBezTo>
                      <a:pt x="265" y="99"/>
                      <a:pt x="265" y="99"/>
                      <a:pt x="265" y="99"/>
                    </a:cubicBezTo>
                    <a:cubicBezTo>
                      <a:pt x="257" y="106"/>
                      <a:pt x="257" y="106"/>
                      <a:pt x="257" y="106"/>
                    </a:cubicBezTo>
                    <a:cubicBezTo>
                      <a:pt x="255" y="114"/>
                      <a:pt x="255" y="114"/>
                      <a:pt x="255" y="114"/>
                    </a:cubicBezTo>
                    <a:cubicBezTo>
                      <a:pt x="261" y="123"/>
                      <a:pt x="261" y="123"/>
                      <a:pt x="261" y="123"/>
                    </a:cubicBezTo>
                    <a:cubicBezTo>
                      <a:pt x="266" y="129"/>
                      <a:pt x="266" y="129"/>
                      <a:pt x="266" y="129"/>
                    </a:cubicBezTo>
                    <a:cubicBezTo>
                      <a:pt x="265" y="139"/>
                      <a:pt x="265" y="139"/>
                      <a:pt x="265" y="139"/>
                    </a:cubicBezTo>
                    <a:cubicBezTo>
                      <a:pt x="252" y="153"/>
                      <a:pt x="252" y="153"/>
                      <a:pt x="252" y="153"/>
                    </a:cubicBezTo>
                    <a:cubicBezTo>
                      <a:pt x="235" y="160"/>
                      <a:pt x="235" y="160"/>
                      <a:pt x="235" y="160"/>
                    </a:cubicBezTo>
                    <a:cubicBezTo>
                      <a:pt x="233" y="170"/>
                      <a:pt x="233" y="170"/>
                      <a:pt x="233" y="170"/>
                    </a:cubicBezTo>
                    <a:cubicBezTo>
                      <a:pt x="224" y="178"/>
                      <a:pt x="224" y="178"/>
                      <a:pt x="224" y="178"/>
                    </a:cubicBezTo>
                    <a:cubicBezTo>
                      <a:pt x="221" y="190"/>
                      <a:pt x="221" y="190"/>
                      <a:pt x="221" y="190"/>
                    </a:cubicBezTo>
                    <a:cubicBezTo>
                      <a:pt x="209" y="189"/>
                      <a:pt x="209" y="189"/>
                      <a:pt x="209" y="189"/>
                    </a:cubicBezTo>
                    <a:cubicBezTo>
                      <a:pt x="195" y="200"/>
                      <a:pt x="195" y="200"/>
                      <a:pt x="195" y="200"/>
                    </a:cubicBezTo>
                    <a:cubicBezTo>
                      <a:pt x="184" y="200"/>
                      <a:pt x="184" y="200"/>
                      <a:pt x="184" y="200"/>
                    </a:cubicBezTo>
                    <a:cubicBezTo>
                      <a:pt x="184" y="208"/>
                      <a:pt x="184" y="208"/>
                      <a:pt x="184" y="208"/>
                    </a:cubicBezTo>
                    <a:cubicBezTo>
                      <a:pt x="183" y="214"/>
                      <a:pt x="183" y="214"/>
                      <a:pt x="183" y="214"/>
                    </a:cubicBezTo>
                    <a:cubicBezTo>
                      <a:pt x="184" y="229"/>
                      <a:pt x="184" y="229"/>
                      <a:pt x="184" y="229"/>
                    </a:cubicBezTo>
                    <a:cubicBezTo>
                      <a:pt x="191" y="229"/>
                      <a:pt x="191" y="229"/>
                      <a:pt x="191" y="229"/>
                    </a:cubicBezTo>
                    <a:cubicBezTo>
                      <a:pt x="182" y="237"/>
                      <a:pt x="182" y="237"/>
                      <a:pt x="182" y="237"/>
                    </a:cubicBezTo>
                    <a:cubicBezTo>
                      <a:pt x="181" y="244"/>
                      <a:pt x="181" y="244"/>
                      <a:pt x="181" y="244"/>
                    </a:cubicBezTo>
                    <a:cubicBezTo>
                      <a:pt x="180" y="243"/>
                      <a:pt x="177" y="245"/>
                      <a:pt x="176" y="246"/>
                    </a:cubicBezTo>
                    <a:cubicBezTo>
                      <a:pt x="173" y="247"/>
                      <a:pt x="165" y="248"/>
                      <a:pt x="164" y="244"/>
                    </a:cubicBezTo>
                    <a:cubicBezTo>
                      <a:pt x="164" y="239"/>
                      <a:pt x="159" y="238"/>
                      <a:pt x="156" y="238"/>
                    </a:cubicBezTo>
                    <a:cubicBezTo>
                      <a:pt x="153" y="237"/>
                      <a:pt x="152" y="244"/>
                      <a:pt x="146" y="241"/>
                    </a:cubicBezTo>
                    <a:cubicBezTo>
                      <a:pt x="139" y="237"/>
                      <a:pt x="127" y="243"/>
                      <a:pt x="122" y="245"/>
                    </a:cubicBezTo>
                    <a:cubicBezTo>
                      <a:pt x="117" y="246"/>
                      <a:pt x="115" y="252"/>
                      <a:pt x="112" y="253"/>
                    </a:cubicBezTo>
                    <a:cubicBezTo>
                      <a:pt x="109" y="253"/>
                      <a:pt x="104" y="258"/>
                      <a:pt x="102" y="257"/>
                    </a:cubicBezTo>
                    <a:cubicBezTo>
                      <a:pt x="100" y="257"/>
                      <a:pt x="86" y="254"/>
                      <a:pt x="80" y="251"/>
                    </a:cubicBezTo>
                    <a:cubicBezTo>
                      <a:pt x="74" y="247"/>
                      <a:pt x="74" y="247"/>
                      <a:pt x="73" y="243"/>
                    </a:cubicBezTo>
                    <a:cubicBezTo>
                      <a:pt x="72" y="239"/>
                      <a:pt x="70" y="234"/>
                      <a:pt x="68" y="228"/>
                    </a:cubicBezTo>
                    <a:cubicBezTo>
                      <a:pt x="67" y="223"/>
                      <a:pt x="63" y="225"/>
                      <a:pt x="58" y="225"/>
                    </a:cubicBezTo>
                    <a:cubicBezTo>
                      <a:pt x="52" y="225"/>
                      <a:pt x="48" y="224"/>
                      <a:pt x="47" y="223"/>
                    </a:cubicBezTo>
                    <a:cubicBezTo>
                      <a:pt x="47" y="222"/>
                      <a:pt x="41" y="219"/>
                      <a:pt x="35" y="219"/>
                    </a:cubicBezTo>
                    <a:cubicBezTo>
                      <a:pt x="29" y="220"/>
                      <a:pt x="27" y="220"/>
                      <a:pt x="22" y="219"/>
                    </a:cubicBezTo>
                    <a:cubicBezTo>
                      <a:pt x="16" y="218"/>
                      <a:pt x="15" y="218"/>
                      <a:pt x="11" y="215"/>
                    </a:cubicBezTo>
                    <a:cubicBezTo>
                      <a:pt x="9" y="213"/>
                      <a:pt x="7" y="214"/>
                      <a:pt x="6" y="216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4" y="198"/>
                      <a:pt x="4" y="198"/>
                      <a:pt x="4" y="198"/>
                    </a:cubicBezTo>
                    <a:lnTo>
                      <a:pt x="9" y="19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167" name="Приволжский ФО">
              <a:extLst>
                <a:ext uri="{FF2B5EF4-FFF2-40B4-BE49-F238E27FC236}">
                  <a16:creationId xmlns:a16="http://schemas.microsoft.com/office/drawing/2014/main" id="{A06FC1AF-FF2A-83F5-F31E-C33534B2EA10}"/>
                </a:ext>
              </a:extLst>
            </p:cNvPr>
            <p:cNvGrpSpPr/>
            <p:nvPr/>
          </p:nvGrpSpPr>
          <p:grpSpPr>
            <a:xfrm>
              <a:off x="1476359" y="3871760"/>
              <a:ext cx="2058587" cy="1774051"/>
              <a:chOff x="1476359" y="3871758"/>
              <a:chExt cx="2058588" cy="1774050"/>
            </a:xfrm>
            <a:grpFill/>
          </p:grpSpPr>
          <p:sp>
            <p:nvSpPr>
              <p:cNvPr id="168" name="Ульяновская обл.">
                <a:extLst>
                  <a:ext uri="{FF2B5EF4-FFF2-40B4-BE49-F238E27FC236}">
                    <a16:creationId xmlns:a16="http://schemas.microsoft.com/office/drawing/2014/main" id="{698A8AA8-2552-2D38-9719-9310CA7B9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215" y="4573179"/>
                <a:ext cx="408653" cy="300609"/>
              </a:xfrm>
              <a:custGeom>
                <a:avLst/>
                <a:gdLst>
                  <a:gd name="T0" fmla="*/ 7 w 77"/>
                  <a:gd name="T1" fmla="*/ 9 h 63"/>
                  <a:gd name="T2" fmla="*/ 12 w 77"/>
                  <a:gd name="T3" fmla="*/ 4 h 63"/>
                  <a:gd name="T4" fmla="*/ 18 w 77"/>
                  <a:gd name="T5" fmla="*/ 9 h 63"/>
                  <a:gd name="T6" fmla="*/ 28 w 77"/>
                  <a:gd name="T7" fmla="*/ 8 h 63"/>
                  <a:gd name="T8" fmla="*/ 27 w 77"/>
                  <a:gd name="T9" fmla="*/ 2 h 63"/>
                  <a:gd name="T10" fmla="*/ 30 w 77"/>
                  <a:gd name="T11" fmla="*/ 0 h 63"/>
                  <a:gd name="T12" fmla="*/ 39 w 77"/>
                  <a:gd name="T13" fmla="*/ 6 h 63"/>
                  <a:gd name="T14" fmla="*/ 39 w 77"/>
                  <a:gd name="T15" fmla="*/ 11 h 63"/>
                  <a:gd name="T16" fmla="*/ 45 w 77"/>
                  <a:gd name="T17" fmla="*/ 10 h 63"/>
                  <a:gd name="T18" fmla="*/ 49 w 77"/>
                  <a:gd name="T19" fmla="*/ 11 h 63"/>
                  <a:gd name="T20" fmla="*/ 61 w 77"/>
                  <a:gd name="T21" fmla="*/ 22 h 63"/>
                  <a:gd name="T22" fmla="*/ 64 w 77"/>
                  <a:gd name="T23" fmla="*/ 21 h 63"/>
                  <a:gd name="T24" fmla="*/ 67 w 77"/>
                  <a:gd name="T25" fmla="*/ 19 h 63"/>
                  <a:gd name="T26" fmla="*/ 70 w 77"/>
                  <a:gd name="T27" fmla="*/ 24 h 63"/>
                  <a:gd name="T28" fmla="*/ 71 w 77"/>
                  <a:gd name="T29" fmla="*/ 30 h 63"/>
                  <a:gd name="T30" fmla="*/ 77 w 77"/>
                  <a:gd name="T31" fmla="*/ 37 h 63"/>
                  <a:gd name="T32" fmla="*/ 77 w 77"/>
                  <a:gd name="T33" fmla="*/ 40 h 63"/>
                  <a:gd name="T34" fmla="*/ 77 w 77"/>
                  <a:gd name="T35" fmla="*/ 39 h 63"/>
                  <a:gd name="T36" fmla="*/ 72 w 77"/>
                  <a:gd name="T37" fmla="*/ 47 h 63"/>
                  <a:gd name="T38" fmla="*/ 63 w 77"/>
                  <a:gd name="T39" fmla="*/ 53 h 63"/>
                  <a:gd name="T40" fmla="*/ 58 w 77"/>
                  <a:gd name="T41" fmla="*/ 45 h 63"/>
                  <a:gd name="T42" fmla="*/ 52 w 77"/>
                  <a:gd name="T43" fmla="*/ 42 h 63"/>
                  <a:gd name="T44" fmla="*/ 46 w 77"/>
                  <a:gd name="T45" fmla="*/ 45 h 63"/>
                  <a:gd name="T46" fmla="*/ 42 w 77"/>
                  <a:gd name="T47" fmla="*/ 39 h 63"/>
                  <a:gd name="T48" fmla="*/ 35 w 77"/>
                  <a:gd name="T49" fmla="*/ 43 h 63"/>
                  <a:gd name="T50" fmla="*/ 29 w 77"/>
                  <a:gd name="T51" fmla="*/ 44 h 63"/>
                  <a:gd name="T52" fmla="*/ 26 w 77"/>
                  <a:gd name="T53" fmla="*/ 50 h 63"/>
                  <a:gd name="T54" fmla="*/ 29 w 77"/>
                  <a:gd name="T55" fmla="*/ 56 h 63"/>
                  <a:gd name="T56" fmla="*/ 30 w 77"/>
                  <a:gd name="T57" fmla="*/ 61 h 63"/>
                  <a:gd name="T58" fmla="*/ 22 w 77"/>
                  <a:gd name="T59" fmla="*/ 63 h 63"/>
                  <a:gd name="T60" fmla="*/ 19 w 77"/>
                  <a:gd name="T61" fmla="*/ 60 h 63"/>
                  <a:gd name="T62" fmla="*/ 7 w 77"/>
                  <a:gd name="T63" fmla="*/ 60 h 63"/>
                  <a:gd name="T64" fmla="*/ 0 w 77"/>
                  <a:gd name="T65" fmla="*/ 49 h 63"/>
                  <a:gd name="T66" fmla="*/ 0 w 77"/>
                  <a:gd name="T67" fmla="*/ 49 h 63"/>
                  <a:gd name="T68" fmla="*/ 9 w 77"/>
                  <a:gd name="T69" fmla="*/ 38 h 63"/>
                  <a:gd name="T70" fmla="*/ 12 w 77"/>
                  <a:gd name="T71" fmla="*/ 32 h 63"/>
                  <a:gd name="T72" fmla="*/ 8 w 77"/>
                  <a:gd name="T73" fmla="*/ 29 h 63"/>
                  <a:gd name="T74" fmla="*/ 10 w 77"/>
                  <a:gd name="T75" fmla="*/ 23 h 63"/>
                  <a:gd name="T76" fmla="*/ 12 w 77"/>
                  <a:gd name="T77" fmla="*/ 17 h 63"/>
                  <a:gd name="T78" fmla="*/ 10 w 77"/>
                  <a:gd name="T79" fmla="*/ 10 h 63"/>
                  <a:gd name="T80" fmla="*/ 7 w 77"/>
                  <a:gd name="T81" fmla="*/ 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7" h="63">
                    <a:moveTo>
                      <a:pt x="7" y="9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7" y="37"/>
                      <a:pt x="77" y="37"/>
                      <a:pt x="77" y="37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6" y="49"/>
                      <a:pt x="26" y="50"/>
                    </a:cubicBezTo>
                    <a:cubicBezTo>
                      <a:pt x="26" y="51"/>
                      <a:pt x="29" y="56"/>
                      <a:pt x="29" y="56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2" y="17"/>
                      <a:pt x="12" y="17"/>
                    </a:cubicBezTo>
                    <a:cubicBezTo>
                      <a:pt x="12" y="16"/>
                      <a:pt x="10" y="10"/>
                      <a:pt x="10" y="10"/>
                    </a:cubicBezTo>
                    <a:lnTo>
                      <a:pt x="7" y="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69" name="Саратовская обл.">
                <a:extLst>
                  <a:ext uri="{FF2B5EF4-FFF2-40B4-BE49-F238E27FC236}">
                    <a16:creationId xmlns:a16="http://schemas.microsoft.com/office/drawing/2014/main" id="{A54B5ECE-54AF-EB55-FF84-B954BAE68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359" y="4625558"/>
                <a:ext cx="687047" cy="617160"/>
              </a:xfrm>
              <a:custGeom>
                <a:avLst/>
                <a:gdLst>
                  <a:gd name="T0" fmla="*/ 129 w 129"/>
                  <a:gd name="T1" fmla="*/ 101 h 130"/>
                  <a:gd name="T2" fmla="*/ 119 w 129"/>
                  <a:gd name="T3" fmla="*/ 105 h 130"/>
                  <a:gd name="T4" fmla="*/ 102 w 129"/>
                  <a:gd name="T5" fmla="*/ 105 h 130"/>
                  <a:gd name="T6" fmla="*/ 95 w 129"/>
                  <a:gd name="T7" fmla="*/ 105 h 130"/>
                  <a:gd name="T8" fmla="*/ 83 w 129"/>
                  <a:gd name="T9" fmla="*/ 107 h 130"/>
                  <a:gd name="T10" fmla="*/ 73 w 129"/>
                  <a:gd name="T11" fmla="*/ 121 h 130"/>
                  <a:gd name="T12" fmla="*/ 58 w 129"/>
                  <a:gd name="T13" fmla="*/ 119 h 130"/>
                  <a:gd name="T14" fmla="*/ 58 w 129"/>
                  <a:gd name="T15" fmla="*/ 100 h 130"/>
                  <a:gd name="T16" fmla="*/ 50 w 129"/>
                  <a:gd name="T17" fmla="*/ 102 h 130"/>
                  <a:gd name="T18" fmla="*/ 49 w 129"/>
                  <a:gd name="T19" fmla="*/ 92 h 130"/>
                  <a:gd name="T20" fmla="*/ 46 w 129"/>
                  <a:gd name="T21" fmla="*/ 89 h 130"/>
                  <a:gd name="T22" fmla="*/ 45 w 129"/>
                  <a:gd name="T23" fmla="*/ 84 h 130"/>
                  <a:gd name="T24" fmla="*/ 40 w 129"/>
                  <a:gd name="T25" fmla="*/ 83 h 130"/>
                  <a:gd name="T26" fmla="*/ 37 w 129"/>
                  <a:gd name="T27" fmla="*/ 81 h 130"/>
                  <a:gd name="T28" fmla="*/ 37 w 129"/>
                  <a:gd name="T29" fmla="*/ 75 h 130"/>
                  <a:gd name="T30" fmla="*/ 32 w 129"/>
                  <a:gd name="T31" fmla="*/ 73 h 130"/>
                  <a:gd name="T32" fmla="*/ 28 w 129"/>
                  <a:gd name="T33" fmla="*/ 75 h 130"/>
                  <a:gd name="T34" fmla="*/ 24 w 129"/>
                  <a:gd name="T35" fmla="*/ 70 h 130"/>
                  <a:gd name="T36" fmla="*/ 29 w 129"/>
                  <a:gd name="T37" fmla="*/ 64 h 130"/>
                  <a:gd name="T38" fmla="*/ 30 w 129"/>
                  <a:gd name="T39" fmla="*/ 56 h 130"/>
                  <a:gd name="T40" fmla="*/ 19 w 129"/>
                  <a:gd name="T41" fmla="*/ 46 h 130"/>
                  <a:gd name="T42" fmla="*/ 15 w 129"/>
                  <a:gd name="T43" fmla="*/ 48 h 130"/>
                  <a:gd name="T44" fmla="*/ 14 w 129"/>
                  <a:gd name="T45" fmla="*/ 44 h 130"/>
                  <a:gd name="T46" fmla="*/ 8 w 129"/>
                  <a:gd name="T47" fmla="*/ 41 h 130"/>
                  <a:gd name="T48" fmla="*/ 2 w 129"/>
                  <a:gd name="T49" fmla="*/ 40 h 130"/>
                  <a:gd name="T50" fmla="*/ 0 w 129"/>
                  <a:gd name="T51" fmla="*/ 26 h 130"/>
                  <a:gd name="T52" fmla="*/ 0 w 129"/>
                  <a:gd name="T53" fmla="*/ 26 h 130"/>
                  <a:gd name="T54" fmla="*/ 3 w 129"/>
                  <a:gd name="T55" fmla="*/ 23 h 130"/>
                  <a:gd name="T56" fmla="*/ 0 w 129"/>
                  <a:gd name="T57" fmla="*/ 17 h 130"/>
                  <a:gd name="T58" fmla="*/ 7 w 129"/>
                  <a:gd name="T59" fmla="*/ 15 h 130"/>
                  <a:gd name="T60" fmla="*/ 22 w 129"/>
                  <a:gd name="T61" fmla="*/ 4 h 130"/>
                  <a:gd name="T62" fmla="*/ 24 w 129"/>
                  <a:gd name="T63" fmla="*/ 0 h 130"/>
                  <a:gd name="T64" fmla="*/ 27 w 129"/>
                  <a:gd name="T65" fmla="*/ 5 h 130"/>
                  <a:gd name="T66" fmla="*/ 30 w 129"/>
                  <a:gd name="T67" fmla="*/ 7 h 130"/>
                  <a:gd name="T68" fmla="*/ 30 w 129"/>
                  <a:gd name="T69" fmla="*/ 12 h 130"/>
                  <a:gd name="T70" fmla="*/ 41 w 129"/>
                  <a:gd name="T71" fmla="*/ 19 h 130"/>
                  <a:gd name="T72" fmla="*/ 48 w 129"/>
                  <a:gd name="T73" fmla="*/ 19 h 130"/>
                  <a:gd name="T74" fmla="*/ 52 w 129"/>
                  <a:gd name="T75" fmla="*/ 25 h 130"/>
                  <a:gd name="T76" fmla="*/ 70 w 129"/>
                  <a:gd name="T77" fmla="*/ 36 h 130"/>
                  <a:gd name="T78" fmla="*/ 76 w 129"/>
                  <a:gd name="T79" fmla="*/ 35 h 130"/>
                  <a:gd name="T80" fmla="*/ 79 w 129"/>
                  <a:gd name="T81" fmla="*/ 34 h 130"/>
                  <a:gd name="T82" fmla="*/ 83 w 129"/>
                  <a:gd name="T83" fmla="*/ 38 h 130"/>
                  <a:gd name="T84" fmla="*/ 90 w 129"/>
                  <a:gd name="T85" fmla="*/ 49 h 130"/>
                  <a:gd name="T86" fmla="*/ 102 w 129"/>
                  <a:gd name="T87" fmla="*/ 49 h 130"/>
                  <a:gd name="T88" fmla="*/ 108 w 129"/>
                  <a:gd name="T89" fmla="*/ 56 h 130"/>
                  <a:gd name="T90" fmla="*/ 110 w 129"/>
                  <a:gd name="T91" fmla="*/ 65 h 130"/>
                  <a:gd name="T92" fmla="*/ 115 w 129"/>
                  <a:gd name="T93" fmla="*/ 67 h 130"/>
                  <a:gd name="T94" fmla="*/ 119 w 129"/>
                  <a:gd name="T95" fmla="*/ 76 h 130"/>
                  <a:gd name="T96" fmla="*/ 124 w 129"/>
                  <a:gd name="T97" fmla="*/ 82 h 130"/>
                  <a:gd name="T98" fmla="*/ 123 w 129"/>
                  <a:gd name="T99" fmla="*/ 87 h 130"/>
                  <a:gd name="T100" fmla="*/ 129 w 129"/>
                  <a:gd name="T101" fmla="*/ 97 h 130"/>
                  <a:gd name="T102" fmla="*/ 129 w 129"/>
                  <a:gd name="T103" fmla="*/ 10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9" h="130">
                    <a:moveTo>
                      <a:pt x="129" y="101"/>
                    </a:moveTo>
                    <a:cubicBezTo>
                      <a:pt x="126" y="100"/>
                      <a:pt x="122" y="103"/>
                      <a:pt x="119" y="105"/>
                    </a:cubicBezTo>
                    <a:cubicBezTo>
                      <a:pt x="114" y="107"/>
                      <a:pt x="103" y="107"/>
                      <a:pt x="102" y="105"/>
                    </a:cubicBezTo>
                    <a:cubicBezTo>
                      <a:pt x="101" y="103"/>
                      <a:pt x="97" y="101"/>
                      <a:pt x="95" y="105"/>
                    </a:cubicBezTo>
                    <a:cubicBezTo>
                      <a:pt x="93" y="110"/>
                      <a:pt x="90" y="108"/>
                      <a:pt x="83" y="107"/>
                    </a:cubicBezTo>
                    <a:cubicBezTo>
                      <a:pt x="76" y="105"/>
                      <a:pt x="74" y="112"/>
                      <a:pt x="73" y="121"/>
                    </a:cubicBezTo>
                    <a:cubicBezTo>
                      <a:pt x="71" y="130"/>
                      <a:pt x="58" y="123"/>
                      <a:pt x="58" y="119"/>
                    </a:cubicBezTo>
                    <a:cubicBezTo>
                      <a:pt x="59" y="115"/>
                      <a:pt x="59" y="106"/>
                      <a:pt x="58" y="100"/>
                    </a:cubicBezTo>
                    <a:cubicBezTo>
                      <a:pt x="57" y="96"/>
                      <a:pt x="54" y="99"/>
                      <a:pt x="50" y="102"/>
                    </a:cubicBezTo>
                    <a:cubicBezTo>
                      <a:pt x="49" y="92"/>
                      <a:pt x="49" y="92"/>
                      <a:pt x="49" y="92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1" y="43"/>
                      <a:pt x="8" y="41"/>
                    </a:cubicBezTo>
                    <a:cubicBezTo>
                      <a:pt x="6" y="39"/>
                      <a:pt x="2" y="40"/>
                      <a:pt x="2" y="4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90" y="49"/>
                      <a:pt x="90" y="49"/>
                      <a:pt x="90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110" y="65"/>
                      <a:pt x="110" y="65"/>
                      <a:pt x="110" y="65"/>
                    </a:cubicBezTo>
                    <a:cubicBezTo>
                      <a:pt x="115" y="67"/>
                      <a:pt x="115" y="67"/>
                      <a:pt x="115" y="67"/>
                    </a:cubicBezTo>
                    <a:cubicBezTo>
                      <a:pt x="119" y="76"/>
                      <a:pt x="119" y="76"/>
                      <a:pt x="119" y="76"/>
                    </a:cubicBezTo>
                    <a:cubicBezTo>
                      <a:pt x="124" y="82"/>
                      <a:pt x="124" y="82"/>
                      <a:pt x="124" y="82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9" y="97"/>
                      <a:pt x="129" y="97"/>
                      <a:pt x="129" y="97"/>
                    </a:cubicBezTo>
                    <a:lnTo>
                      <a:pt x="129" y="10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0" name="Самарская обл.">
                <a:extLst>
                  <a:ext uri="{FF2B5EF4-FFF2-40B4-BE49-F238E27FC236}">
                    <a16:creationId xmlns:a16="http://schemas.microsoft.com/office/drawing/2014/main" id="{00CFD68E-D105-5503-4410-38F481F3E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702" y="4759922"/>
                <a:ext cx="441856" cy="325660"/>
              </a:xfrm>
              <a:custGeom>
                <a:avLst/>
                <a:gdLst>
                  <a:gd name="T0" fmla="*/ 0 w 83"/>
                  <a:gd name="T1" fmla="*/ 24 h 69"/>
                  <a:gd name="T2" fmla="*/ 8 w 83"/>
                  <a:gd name="T3" fmla="*/ 22 h 69"/>
                  <a:gd name="T4" fmla="*/ 7 w 83"/>
                  <a:gd name="T5" fmla="*/ 17 h 69"/>
                  <a:gd name="T6" fmla="*/ 4 w 83"/>
                  <a:gd name="T7" fmla="*/ 11 h 69"/>
                  <a:gd name="T8" fmla="*/ 7 w 83"/>
                  <a:gd name="T9" fmla="*/ 5 h 69"/>
                  <a:gd name="T10" fmla="*/ 13 w 83"/>
                  <a:gd name="T11" fmla="*/ 4 h 69"/>
                  <a:gd name="T12" fmla="*/ 20 w 83"/>
                  <a:gd name="T13" fmla="*/ 0 h 69"/>
                  <a:gd name="T14" fmla="*/ 24 w 83"/>
                  <a:gd name="T15" fmla="*/ 6 h 69"/>
                  <a:gd name="T16" fmla="*/ 30 w 83"/>
                  <a:gd name="T17" fmla="*/ 3 h 69"/>
                  <a:gd name="T18" fmla="*/ 36 w 83"/>
                  <a:gd name="T19" fmla="*/ 6 h 69"/>
                  <a:gd name="T20" fmla="*/ 41 w 83"/>
                  <a:gd name="T21" fmla="*/ 14 h 69"/>
                  <a:gd name="T22" fmla="*/ 50 w 83"/>
                  <a:gd name="T23" fmla="*/ 8 h 69"/>
                  <a:gd name="T24" fmla="*/ 55 w 83"/>
                  <a:gd name="T25" fmla="*/ 0 h 69"/>
                  <a:gd name="T26" fmla="*/ 64 w 83"/>
                  <a:gd name="T27" fmla="*/ 9 h 69"/>
                  <a:gd name="T28" fmla="*/ 70 w 83"/>
                  <a:gd name="T29" fmla="*/ 4 h 69"/>
                  <a:gd name="T30" fmla="*/ 83 w 83"/>
                  <a:gd name="T31" fmla="*/ 12 h 69"/>
                  <a:gd name="T32" fmla="*/ 81 w 83"/>
                  <a:gd name="T33" fmla="*/ 18 h 69"/>
                  <a:gd name="T34" fmla="*/ 83 w 83"/>
                  <a:gd name="T35" fmla="*/ 23 h 69"/>
                  <a:gd name="T36" fmla="*/ 83 w 83"/>
                  <a:gd name="T37" fmla="*/ 23 h 69"/>
                  <a:gd name="T38" fmla="*/ 82 w 83"/>
                  <a:gd name="T39" fmla="*/ 29 h 69"/>
                  <a:gd name="T40" fmla="*/ 79 w 83"/>
                  <a:gd name="T41" fmla="*/ 34 h 69"/>
                  <a:gd name="T42" fmla="*/ 67 w 83"/>
                  <a:gd name="T43" fmla="*/ 44 h 69"/>
                  <a:gd name="T44" fmla="*/ 61 w 83"/>
                  <a:gd name="T45" fmla="*/ 54 h 69"/>
                  <a:gd name="T46" fmla="*/ 53 w 83"/>
                  <a:gd name="T47" fmla="*/ 56 h 69"/>
                  <a:gd name="T48" fmla="*/ 51 w 83"/>
                  <a:gd name="T49" fmla="*/ 59 h 69"/>
                  <a:gd name="T50" fmla="*/ 43 w 83"/>
                  <a:gd name="T51" fmla="*/ 61 h 69"/>
                  <a:gd name="T52" fmla="*/ 38 w 83"/>
                  <a:gd name="T53" fmla="*/ 69 h 69"/>
                  <a:gd name="T54" fmla="*/ 24 w 83"/>
                  <a:gd name="T55" fmla="*/ 69 h 69"/>
                  <a:gd name="T56" fmla="*/ 24 w 83"/>
                  <a:gd name="T57" fmla="*/ 69 h 69"/>
                  <a:gd name="T58" fmla="*/ 18 w 83"/>
                  <a:gd name="T59" fmla="*/ 59 h 69"/>
                  <a:gd name="T60" fmla="*/ 19 w 83"/>
                  <a:gd name="T61" fmla="*/ 54 h 69"/>
                  <a:gd name="T62" fmla="*/ 14 w 83"/>
                  <a:gd name="T63" fmla="*/ 48 h 69"/>
                  <a:gd name="T64" fmla="*/ 10 w 83"/>
                  <a:gd name="T65" fmla="*/ 39 h 69"/>
                  <a:gd name="T66" fmla="*/ 5 w 83"/>
                  <a:gd name="T67" fmla="*/ 37 h 69"/>
                  <a:gd name="T68" fmla="*/ 3 w 83"/>
                  <a:gd name="T69" fmla="*/ 28 h 69"/>
                  <a:gd name="T70" fmla="*/ 0 w 83"/>
                  <a:gd name="T71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3" h="69">
                    <a:moveTo>
                      <a:pt x="0" y="24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4" y="12"/>
                      <a:pt x="4" y="11"/>
                    </a:cubicBezTo>
                    <a:cubicBezTo>
                      <a:pt x="4" y="10"/>
                      <a:pt x="7" y="5"/>
                      <a:pt x="7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70" y="4"/>
                      <a:pt x="70" y="4"/>
                      <a:pt x="70" y="4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3" y="28"/>
                      <a:pt x="3" y="28"/>
                      <a:pt x="3" y="28"/>
                    </a:cubicBezTo>
                    <a:lnTo>
                      <a:pt x="0" y="24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1" name="Пермский край">
                <a:extLst>
                  <a:ext uri="{FF2B5EF4-FFF2-40B4-BE49-F238E27FC236}">
                    <a16:creationId xmlns:a16="http://schemas.microsoft.com/office/drawing/2014/main" id="{B75DF5F1-52B9-34B9-FC90-19094162B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818" y="4069887"/>
                <a:ext cx="738129" cy="751523"/>
              </a:xfrm>
              <a:custGeom>
                <a:avLst/>
                <a:gdLst>
                  <a:gd name="T0" fmla="*/ 64 w 289"/>
                  <a:gd name="T1" fmla="*/ 32 h 330"/>
                  <a:gd name="T2" fmla="*/ 68 w 289"/>
                  <a:gd name="T3" fmla="*/ 19 h 330"/>
                  <a:gd name="T4" fmla="*/ 68 w 289"/>
                  <a:gd name="T5" fmla="*/ 3 h 330"/>
                  <a:gd name="T6" fmla="*/ 89 w 289"/>
                  <a:gd name="T7" fmla="*/ 5 h 330"/>
                  <a:gd name="T8" fmla="*/ 100 w 289"/>
                  <a:gd name="T9" fmla="*/ 0 h 330"/>
                  <a:gd name="T10" fmla="*/ 110 w 289"/>
                  <a:gd name="T11" fmla="*/ 23 h 330"/>
                  <a:gd name="T12" fmla="*/ 131 w 289"/>
                  <a:gd name="T13" fmla="*/ 25 h 330"/>
                  <a:gd name="T14" fmla="*/ 162 w 289"/>
                  <a:gd name="T15" fmla="*/ 36 h 330"/>
                  <a:gd name="T16" fmla="*/ 183 w 289"/>
                  <a:gd name="T17" fmla="*/ 34 h 330"/>
                  <a:gd name="T18" fmla="*/ 198 w 289"/>
                  <a:gd name="T19" fmla="*/ 42 h 330"/>
                  <a:gd name="T20" fmla="*/ 225 w 289"/>
                  <a:gd name="T21" fmla="*/ 36 h 330"/>
                  <a:gd name="T22" fmla="*/ 287 w 289"/>
                  <a:gd name="T23" fmla="*/ 59 h 330"/>
                  <a:gd name="T24" fmla="*/ 275 w 289"/>
                  <a:gd name="T25" fmla="*/ 80 h 330"/>
                  <a:gd name="T26" fmla="*/ 264 w 289"/>
                  <a:gd name="T27" fmla="*/ 111 h 330"/>
                  <a:gd name="T28" fmla="*/ 218 w 289"/>
                  <a:gd name="T29" fmla="*/ 151 h 330"/>
                  <a:gd name="T30" fmla="*/ 208 w 289"/>
                  <a:gd name="T31" fmla="*/ 180 h 330"/>
                  <a:gd name="T32" fmla="*/ 216 w 289"/>
                  <a:gd name="T33" fmla="*/ 205 h 330"/>
                  <a:gd name="T34" fmla="*/ 214 w 289"/>
                  <a:gd name="T35" fmla="*/ 230 h 330"/>
                  <a:gd name="T36" fmla="*/ 185 w 289"/>
                  <a:gd name="T37" fmla="*/ 244 h 330"/>
                  <a:gd name="T38" fmla="*/ 179 w 289"/>
                  <a:gd name="T39" fmla="*/ 265 h 330"/>
                  <a:gd name="T40" fmla="*/ 154 w 289"/>
                  <a:gd name="T41" fmla="*/ 265 h 330"/>
                  <a:gd name="T42" fmla="*/ 137 w 289"/>
                  <a:gd name="T43" fmla="*/ 288 h 330"/>
                  <a:gd name="T44" fmla="*/ 106 w 289"/>
                  <a:gd name="T45" fmla="*/ 292 h 330"/>
                  <a:gd name="T46" fmla="*/ 87 w 289"/>
                  <a:gd name="T47" fmla="*/ 328 h 330"/>
                  <a:gd name="T48" fmla="*/ 68 w 289"/>
                  <a:gd name="T49" fmla="*/ 328 h 330"/>
                  <a:gd name="T50" fmla="*/ 50 w 289"/>
                  <a:gd name="T51" fmla="*/ 307 h 330"/>
                  <a:gd name="T52" fmla="*/ 31 w 289"/>
                  <a:gd name="T53" fmla="*/ 294 h 330"/>
                  <a:gd name="T54" fmla="*/ 16 w 289"/>
                  <a:gd name="T55" fmla="*/ 273 h 330"/>
                  <a:gd name="T56" fmla="*/ 6 w 289"/>
                  <a:gd name="T57" fmla="*/ 276 h 330"/>
                  <a:gd name="T58" fmla="*/ 0 w 289"/>
                  <a:gd name="T59" fmla="*/ 248 h 330"/>
                  <a:gd name="T60" fmla="*/ 29 w 289"/>
                  <a:gd name="T61" fmla="*/ 213 h 330"/>
                  <a:gd name="T62" fmla="*/ 41 w 289"/>
                  <a:gd name="T63" fmla="*/ 186 h 330"/>
                  <a:gd name="T64" fmla="*/ 31 w 289"/>
                  <a:gd name="T65" fmla="*/ 151 h 330"/>
                  <a:gd name="T66" fmla="*/ 60 w 289"/>
                  <a:gd name="T67" fmla="*/ 142 h 330"/>
                  <a:gd name="T68" fmla="*/ 62 w 289"/>
                  <a:gd name="T69" fmla="*/ 117 h 330"/>
                  <a:gd name="T70" fmla="*/ 66 w 289"/>
                  <a:gd name="T71" fmla="*/ 96 h 330"/>
                  <a:gd name="T72" fmla="*/ 91 w 289"/>
                  <a:gd name="T73" fmla="*/ 61 h 330"/>
                  <a:gd name="T74" fmla="*/ 56 w 289"/>
                  <a:gd name="T75" fmla="*/ 34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9" h="330">
                    <a:moveTo>
                      <a:pt x="56" y="34"/>
                    </a:moveTo>
                    <a:lnTo>
                      <a:pt x="64" y="32"/>
                    </a:lnTo>
                    <a:lnTo>
                      <a:pt x="68" y="28"/>
                    </a:lnTo>
                    <a:lnTo>
                      <a:pt x="68" y="19"/>
                    </a:lnTo>
                    <a:lnTo>
                      <a:pt x="62" y="15"/>
                    </a:lnTo>
                    <a:lnTo>
                      <a:pt x="68" y="3"/>
                    </a:lnTo>
                    <a:lnTo>
                      <a:pt x="85" y="9"/>
                    </a:lnTo>
                    <a:lnTo>
                      <a:pt x="89" y="5"/>
                    </a:lnTo>
                    <a:lnTo>
                      <a:pt x="93" y="7"/>
                    </a:lnTo>
                    <a:lnTo>
                      <a:pt x="100" y="0"/>
                    </a:lnTo>
                    <a:lnTo>
                      <a:pt x="112" y="9"/>
                    </a:lnTo>
                    <a:lnTo>
                      <a:pt x="110" y="23"/>
                    </a:lnTo>
                    <a:lnTo>
                      <a:pt x="120" y="30"/>
                    </a:lnTo>
                    <a:lnTo>
                      <a:pt x="131" y="25"/>
                    </a:lnTo>
                    <a:lnTo>
                      <a:pt x="152" y="42"/>
                    </a:lnTo>
                    <a:lnTo>
                      <a:pt x="162" y="36"/>
                    </a:lnTo>
                    <a:lnTo>
                      <a:pt x="177" y="44"/>
                    </a:lnTo>
                    <a:lnTo>
                      <a:pt x="183" y="34"/>
                    </a:lnTo>
                    <a:lnTo>
                      <a:pt x="191" y="38"/>
                    </a:lnTo>
                    <a:lnTo>
                      <a:pt x="198" y="42"/>
                    </a:lnTo>
                    <a:lnTo>
                      <a:pt x="208" y="30"/>
                    </a:lnTo>
                    <a:lnTo>
                      <a:pt x="225" y="36"/>
                    </a:lnTo>
                    <a:lnTo>
                      <a:pt x="262" y="57"/>
                    </a:lnTo>
                    <a:lnTo>
                      <a:pt x="287" y="59"/>
                    </a:lnTo>
                    <a:lnTo>
                      <a:pt x="289" y="73"/>
                    </a:lnTo>
                    <a:lnTo>
                      <a:pt x="275" y="80"/>
                    </a:lnTo>
                    <a:lnTo>
                      <a:pt x="275" y="98"/>
                    </a:lnTo>
                    <a:lnTo>
                      <a:pt x="264" y="111"/>
                    </a:lnTo>
                    <a:lnTo>
                      <a:pt x="237" y="151"/>
                    </a:lnTo>
                    <a:lnTo>
                      <a:pt x="218" y="151"/>
                    </a:lnTo>
                    <a:lnTo>
                      <a:pt x="210" y="163"/>
                    </a:lnTo>
                    <a:lnTo>
                      <a:pt x="208" y="180"/>
                    </a:lnTo>
                    <a:lnTo>
                      <a:pt x="216" y="190"/>
                    </a:lnTo>
                    <a:lnTo>
                      <a:pt x="216" y="205"/>
                    </a:lnTo>
                    <a:lnTo>
                      <a:pt x="204" y="217"/>
                    </a:lnTo>
                    <a:lnTo>
                      <a:pt x="214" y="230"/>
                    </a:lnTo>
                    <a:lnTo>
                      <a:pt x="200" y="244"/>
                    </a:lnTo>
                    <a:lnTo>
                      <a:pt x="185" y="244"/>
                    </a:lnTo>
                    <a:lnTo>
                      <a:pt x="170" y="253"/>
                    </a:lnTo>
                    <a:lnTo>
                      <a:pt x="179" y="265"/>
                    </a:lnTo>
                    <a:lnTo>
                      <a:pt x="166" y="276"/>
                    </a:lnTo>
                    <a:lnTo>
                      <a:pt x="154" y="265"/>
                    </a:lnTo>
                    <a:lnTo>
                      <a:pt x="143" y="269"/>
                    </a:lnTo>
                    <a:lnTo>
                      <a:pt x="137" y="288"/>
                    </a:lnTo>
                    <a:lnTo>
                      <a:pt x="127" y="294"/>
                    </a:lnTo>
                    <a:lnTo>
                      <a:pt x="106" y="292"/>
                    </a:lnTo>
                    <a:lnTo>
                      <a:pt x="102" y="311"/>
                    </a:lnTo>
                    <a:lnTo>
                      <a:pt x="87" y="328"/>
                    </a:lnTo>
                    <a:lnTo>
                      <a:pt x="87" y="330"/>
                    </a:lnTo>
                    <a:lnTo>
                      <a:pt x="68" y="328"/>
                    </a:lnTo>
                    <a:lnTo>
                      <a:pt x="62" y="307"/>
                    </a:lnTo>
                    <a:lnTo>
                      <a:pt x="50" y="307"/>
                    </a:lnTo>
                    <a:lnTo>
                      <a:pt x="43" y="292"/>
                    </a:lnTo>
                    <a:lnTo>
                      <a:pt x="31" y="294"/>
                    </a:lnTo>
                    <a:lnTo>
                      <a:pt x="16" y="284"/>
                    </a:lnTo>
                    <a:lnTo>
                      <a:pt x="16" y="273"/>
                    </a:lnTo>
                    <a:lnTo>
                      <a:pt x="8" y="273"/>
                    </a:lnTo>
                    <a:lnTo>
                      <a:pt x="6" y="276"/>
                    </a:lnTo>
                    <a:lnTo>
                      <a:pt x="0" y="261"/>
                    </a:lnTo>
                    <a:lnTo>
                      <a:pt x="0" y="248"/>
                    </a:lnTo>
                    <a:lnTo>
                      <a:pt x="25" y="240"/>
                    </a:lnTo>
                    <a:lnTo>
                      <a:pt x="29" y="213"/>
                    </a:lnTo>
                    <a:lnTo>
                      <a:pt x="31" y="196"/>
                    </a:lnTo>
                    <a:lnTo>
                      <a:pt x="41" y="186"/>
                    </a:lnTo>
                    <a:lnTo>
                      <a:pt x="43" y="153"/>
                    </a:lnTo>
                    <a:lnTo>
                      <a:pt x="31" y="151"/>
                    </a:lnTo>
                    <a:lnTo>
                      <a:pt x="47" y="155"/>
                    </a:lnTo>
                    <a:lnTo>
                      <a:pt x="60" y="142"/>
                    </a:lnTo>
                    <a:lnTo>
                      <a:pt x="62" y="126"/>
                    </a:lnTo>
                    <a:lnTo>
                      <a:pt x="62" y="117"/>
                    </a:lnTo>
                    <a:lnTo>
                      <a:pt x="58" y="109"/>
                    </a:lnTo>
                    <a:lnTo>
                      <a:pt x="66" y="96"/>
                    </a:lnTo>
                    <a:lnTo>
                      <a:pt x="91" y="75"/>
                    </a:lnTo>
                    <a:lnTo>
                      <a:pt x="91" y="61"/>
                    </a:lnTo>
                    <a:lnTo>
                      <a:pt x="79" y="50"/>
                    </a:lnTo>
                    <a:lnTo>
                      <a:pt x="56" y="34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2" name="Пензенская обл.">
                <a:extLst>
                  <a:ext uri="{FF2B5EF4-FFF2-40B4-BE49-F238E27FC236}">
                    <a16:creationId xmlns:a16="http://schemas.microsoft.com/office/drawing/2014/main" id="{07172213-3AC8-FB18-80AA-809329B34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4063" y="4450203"/>
                <a:ext cx="378004" cy="355265"/>
              </a:xfrm>
              <a:custGeom>
                <a:avLst/>
                <a:gdLst>
                  <a:gd name="T0" fmla="*/ 0 w 71"/>
                  <a:gd name="T1" fmla="*/ 37 h 75"/>
                  <a:gd name="T2" fmla="*/ 0 w 71"/>
                  <a:gd name="T3" fmla="*/ 36 h 75"/>
                  <a:gd name="T4" fmla="*/ 8 w 71"/>
                  <a:gd name="T5" fmla="*/ 37 h 75"/>
                  <a:gd name="T6" fmla="*/ 8 w 71"/>
                  <a:gd name="T7" fmla="*/ 27 h 75"/>
                  <a:gd name="T8" fmla="*/ 5 w 71"/>
                  <a:gd name="T9" fmla="*/ 22 h 75"/>
                  <a:gd name="T10" fmla="*/ 7 w 71"/>
                  <a:gd name="T11" fmla="*/ 12 h 75"/>
                  <a:gd name="T12" fmla="*/ 6 w 71"/>
                  <a:gd name="T13" fmla="*/ 6 h 75"/>
                  <a:gd name="T14" fmla="*/ 12 w 71"/>
                  <a:gd name="T15" fmla="*/ 0 h 75"/>
                  <a:gd name="T16" fmla="*/ 16 w 71"/>
                  <a:gd name="T17" fmla="*/ 0 h 75"/>
                  <a:gd name="T18" fmla="*/ 18 w 71"/>
                  <a:gd name="T19" fmla="*/ 5 h 75"/>
                  <a:gd name="T20" fmla="*/ 22 w 71"/>
                  <a:gd name="T21" fmla="*/ 5 h 75"/>
                  <a:gd name="T22" fmla="*/ 27 w 71"/>
                  <a:gd name="T23" fmla="*/ 9 h 75"/>
                  <a:gd name="T24" fmla="*/ 34 w 71"/>
                  <a:gd name="T25" fmla="*/ 10 h 75"/>
                  <a:gd name="T26" fmla="*/ 39 w 71"/>
                  <a:gd name="T27" fmla="*/ 14 h 75"/>
                  <a:gd name="T28" fmla="*/ 39 w 71"/>
                  <a:gd name="T29" fmla="*/ 22 h 75"/>
                  <a:gd name="T30" fmla="*/ 45 w 71"/>
                  <a:gd name="T31" fmla="*/ 28 h 75"/>
                  <a:gd name="T32" fmla="*/ 49 w 71"/>
                  <a:gd name="T33" fmla="*/ 27 h 75"/>
                  <a:gd name="T34" fmla="*/ 56 w 71"/>
                  <a:gd name="T35" fmla="*/ 28 h 75"/>
                  <a:gd name="T36" fmla="*/ 62 w 71"/>
                  <a:gd name="T37" fmla="*/ 34 h 75"/>
                  <a:gd name="T38" fmla="*/ 69 w 71"/>
                  <a:gd name="T39" fmla="*/ 36 h 75"/>
                  <a:gd name="T40" fmla="*/ 71 w 71"/>
                  <a:gd name="T41" fmla="*/ 43 h 75"/>
                  <a:gd name="T42" fmla="*/ 69 w 71"/>
                  <a:gd name="T43" fmla="*/ 49 h 75"/>
                  <a:gd name="T44" fmla="*/ 67 w 71"/>
                  <a:gd name="T45" fmla="*/ 55 h 75"/>
                  <a:gd name="T46" fmla="*/ 71 w 71"/>
                  <a:gd name="T47" fmla="*/ 58 h 75"/>
                  <a:gd name="T48" fmla="*/ 68 w 71"/>
                  <a:gd name="T49" fmla="*/ 64 h 75"/>
                  <a:gd name="T50" fmla="*/ 59 w 71"/>
                  <a:gd name="T51" fmla="*/ 75 h 75"/>
                  <a:gd name="T52" fmla="*/ 55 w 71"/>
                  <a:gd name="T53" fmla="*/ 71 h 75"/>
                  <a:gd name="T54" fmla="*/ 52 w 71"/>
                  <a:gd name="T55" fmla="*/ 72 h 75"/>
                  <a:gd name="T56" fmla="*/ 46 w 71"/>
                  <a:gd name="T57" fmla="*/ 73 h 75"/>
                  <a:gd name="T58" fmla="*/ 28 w 71"/>
                  <a:gd name="T59" fmla="*/ 62 h 75"/>
                  <a:gd name="T60" fmla="*/ 24 w 71"/>
                  <a:gd name="T61" fmla="*/ 56 h 75"/>
                  <a:gd name="T62" fmla="*/ 17 w 71"/>
                  <a:gd name="T63" fmla="*/ 56 h 75"/>
                  <a:gd name="T64" fmla="*/ 6 w 71"/>
                  <a:gd name="T65" fmla="*/ 49 h 75"/>
                  <a:gd name="T66" fmla="*/ 6 w 71"/>
                  <a:gd name="T67" fmla="*/ 44 h 75"/>
                  <a:gd name="T68" fmla="*/ 3 w 71"/>
                  <a:gd name="T69" fmla="*/ 42 h 75"/>
                  <a:gd name="T70" fmla="*/ 0 w 71"/>
                  <a:gd name="T71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1" h="75">
                    <a:moveTo>
                      <a:pt x="0" y="37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69" y="36"/>
                      <a:pt x="71" y="42"/>
                      <a:pt x="71" y="43"/>
                    </a:cubicBezTo>
                    <a:cubicBezTo>
                      <a:pt x="71" y="43"/>
                      <a:pt x="69" y="49"/>
                      <a:pt x="69" y="49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3" y="42"/>
                      <a:pt x="3" y="42"/>
                      <a:pt x="3" y="42"/>
                    </a:cubicBezTo>
                    <a:lnTo>
                      <a:pt x="0" y="3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3" name="Оренбургская обл.">
                <a:extLst>
                  <a:ext uri="{FF2B5EF4-FFF2-40B4-BE49-F238E27FC236}">
                    <a16:creationId xmlns:a16="http://schemas.microsoft.com/office/drawing/2014/main" id="{4CA0126C-2661-7F00-ECE9-29F659B7A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406" y="4869234"/>
                <a:ext cx="899036" cy="776574"/>
              </a:xfrm>
              <a:custGeom>
                <a:avLst/>
                <a:gdLst>
                  <a:gd name="T0" fmla="*/ 150 w 169"/>
                  <a:gd name="T1" fmla="*/ 121 h 164"/>
                  <a:gd name="T2" fmla="*/ 165 w 169"/>
                  <a:gd name="T3" fmla="*/ 144 h 164"/>
                  <a:gd name="T4" fmla="*/ 154 w 169"/>
                  <a:gd name="T5" fmla="*/ 163 h 164"/>
                  <a:gd name="T6" fmla="*/ 135 w 169"/>
                  <a:gd name="T7" fmla="*/ 151 h 164"/>
                  <a:gd name="T8" fmla="*/ 117 w 169"/>
                  <a:gd name="T9" fmla="*/ 145 h 164"/>
                  <a:gd name="T10" fmla="*/ 108 w 169"/>
                  <a:gd name="T11" fmla="*/ 130 h 164"/>
                  <a:gd name="T12" fmla="*/ 92 w 169"/>
                  <a:gd name="T13" fmla="*/ 132 h 164"/>
                  <a:gd name="T14" fmla="*/ 74 w 169"/>
                  <a:gd name="T15" fmla="*/ 120 h 164"/>
                  <a:gd name="T16" fmla="*/ 53 w 169"/>
                  <a:gd name="T17" fmla="*/ 108 h 164"/>
                  <a:gd name="T18" fmla="*/ 40 w 169"/>
                  <a:gd name="T19" fmla="*/ 110 h 164"/>
                  <a:gd name="T20" fmla="*/ 38 w 169"/>
                  <a:gd name="T21" fmla="*/ 86 h 164"/>
                  <a:gd name="T22" fmla="*/ 24 w 169"/>
                  <a:gd name="T23" fmla="*/ 66 h 164"/>
                  <a:gd name="T24" fmla="*/ 7 w 169"/>
                  <a:gd name="T25" fmla="*/ 61 h 164"/>
                  <a:gd name="T26" fmla="*/ 0 w 169"/>
                  <a:gd name="T27" fmla="*/ 50 h 164"/>
                  <a:gd name="T28" fmla="*/ 0 w 169"/>
                  <a:gd name="T29" fmla="*/ 46 h 164"/>
                  <a:gd name="T30" fmla="*/ 14 w 169"/>
                  <a:gd name="T31" fmla="*/ 46 h 164"/>
                  <a:gd name="T32" fmla="*/ 27 w 169"/>
                  <a:gd name="T33" fmla="*/ 36 h 164"/>
                  <a:gd name="T34" fmla="*/ 37 w 169"/>
                  <a:gd name="T35" fmla="*/ 31 h 164"/>
                  <a:gd name="T36" fmla="*/ 55 w 169"/>
                  <a:gd name="T37" fmla="*/ 11 h 164"/>
                  <a:gd name="T38" fmla="*/ 59 w 169"/>
                  <a:gd name="T39" fmla="*/ 0 h 164"/>
                  <a:gd name="T40" fmla="*/ 69 w 169"/>
                  <a:gd name="T41" fmla="*/ 5 h 164"/>
                  <a:gd name="T42" fmla="*/ 71 w 169"/>
                  <a:gd name="T43" fmla="*/ 14 h 164"/>
                  <a:gd name="T44" fmla="*/ 75 w 169"/>
                  <a:gd name="T45" fmla="*/ 29 h 164"/>
                  <a:gd name="T46" fmla="*/ 72 w 169"/>
                  <a:gd name="T47" fmla="*/ 36 h 164"/>
                  <a:gd name="T48" fmla="*/ 84 w 169"/>
                  <a:gd name="T49" fmla="*/ 51 h 164"/>
                  <a:gd name="T50" fmla="*/ 86 w 169"/>
                  <a:gd name="T51" fmla="*/ 66 h 164"/>
                  <a:gd name="T52" fmla="*/ 83 w 169"/>
                  <a:gd name="T53" fmla="*/ 77 h 164"/>
                  <a:gd name="T54" fmla="*/ 92 w 169"/>
                  <a:gd name="T55" fmla="*/ 78 h 164"/>
                  <a:gd name="T56" fmla="*/ 98 w 169"/>
                  <a:gd name="T57" fmla="*/ 84 h 164"/>
                  <a:gd name="T58" fmla="*/ 90 w 169"/>
                  <a:gd name="T59" fmla="*/ 91 h 164"/>
                  <a:gd name="T60" fmla="*/ 92 w 169"/>
                  <a:gd name="T61" fmla="*/ 98 h 164"/>
                  <a:gd name="T62" fmla="*/ 94 w 169"/>
                  <a:gd name="T63" fmla="*/ 106 h 164"/>
                  <a:gd name="T64" fmla="*/ 104 w 169"/>
                  <a:gd name="T65" fmla="*/ 112 h 164"/>
                  <a:gd name="T66" fmla="*/ 119 w 169"/>
                  <a:gd name="T67" fmla="*/ 116 h 164"/>
                  <a:gd name="T68" fmla="*/ 130 w 169"/>
                  <a:gd name="T69" fmla="*/ 104 h 164"/>
                  <a:gd name="T70" fmla="*/ 139 w 169"/>
                  <a:gd name="T71" fmla="*/ 107 h 164"/>
                  <a:gd name="T72" fmla="*/ 152 w 169"/>
                  <a:gd name="T73" fmla="*/ 107 h 164"/>
                  <a:gd name="T74" fmla="*/ 151 w 169"/>
                  <a:gd name="T75" fmla="*/ 117 h 164"/>
                  <a:gd name="T76" fmla="*/ 151 w 169"/>
                  <a:gd name="T77" fmla="*/ 121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9" h="164">
                    <a:moveTo>
                      <a:pt x="151" y="121"/>
                    </a:moveTo>
                    <a:cubicBezTo>
                      <a:pt x="151" y="121"/>
                      <a:pt x="151" y="121"/>
                      <a:pt x="150" y="121"/>
                    </a:cubicBezTo>
                    <a:cubicBezTo>
                      <a:pt x="147" y="123"/>
                      <a:pt x="155" y="130"/>
                      <a:pt x="157" y="134"/>
                    </a:cubicBezTo>
                    <a:cubicBezTo>
                      <a:pt x="159" y="137"/>
                      <a:pt x="161" y="140"/>
                      <a:pt x="165" y="144"/>
                    </a:cubicBezTo>
                    <a:cubicBezTo>
                      <a:pt x="169" y="148"/>
                      <a:pt x="167" y="151"/>
                      <a:pt x="164" y="155"/>
                    </a:cubicBezTo>
                    <a:cubicBezTo>
                      <a:pt x="162" y="160"/>
                      <a:pt x="161" y="164"/>
                      <a:pt x="154" y="163"/>
                    </a:cubicBezTo>
                    <a:cubicBezTo>
                      <a:pt x="147" y="162"/>
                      <a:pt x="139" y="159"/>
                      <a:pt x="139" y="156"/>
                    </a:cubicBezTo>
                    <a:cubicBezTo>
                      <a:pt x="139" y="154"/>
                      <a:pt x="137" y="151"/>
                      <a:pt x="135" y="151"/>
                    </a:cubicBezTo>
                    <a:cubicBezTo>
                      <a:pt x="134" y="151"/>
                      <a:pt x="132" y="155"/>
                      <a:pt x="129" y="155"/>
                    </a:cubicBezTo>
                    <a:cubicBezTo>
                      <a:pt x="127" y="155"/>
                      <a:pt x="119" y="148"/>
                      <a:pt x="117" y="145"/>
                    </a:cubicBezTo>
                    <a:cubicBezTo>
                      <a:pt x="115" y="142"/>
                      <a:pt x="113" y="141"/>
                      <a:pt x="115" y="136"/>
                    </a:cubicBezTo>
                    <a:cubicBezTo>
                      <a:pt x="117" y="132"/>
                      <a:pt x="111" y="134"/>
                      <a:pt x="108" y="130"/>
                    </a:cubicBezTo>
                    <a:cubicBezTo>
                      <a:pt x="105" y="127"/>
                      <a:pt x="103" y="127"/>
                      <a:pt x="102" y="129"/>
                    </a:cubicBezTo>
                    <a:cubicBezTo>
                      <a:pt x="101" y="132"/>
                      <a:pt x="92" y="135"/>
                      <a:pt x="92" y="132"/>
                    </a:cubicBezTo>
                    <a:cubicBezTo>
                      <a:pt x="91" y="129"/>
                      <a:pt x="90" y="124"/>
                      <a:pt x="88" y="121"/>
                    </a:cubicBezTo>
                    <a:cubicBezTo>
                      <a:pt x="85" y="117"/>
                      <a:pt x="79" y="116"/>
                      <a:pt x="74" y="120"/>
                    </a:cubicBezTo>
                    <a:cubicBezTo>
                      <a:pt x="69" y="123"/>
                      <a:pt x="60" y="126"/>
                      <a:pt x="60" y="123"/>
                    </a:cubicBezTo>
                    <a:cubicBezTo>
                      <a:pt x="59" y="119"/>
                      <a:pt x="53" y="112"/>
                      <a:pt x="53" y="108"/>
                    </a:cubicBezTo>
                    <a:cubicBezTo>
                      <a:pt x="52" y="104"/>
                      <a:pt x="47" y="104"/>
                      <a:pt x="46" y="109"/>
                    </a:cubicBezTo>
                    <a:cubicBezTo>
                      <a:pt x="46" y="114"/>
                      <a:pt x="38" y="116"/>
                      <a:pt x="40" y="110"/>
                    </a:cubicBezTo>
                    <a:cubicBezTo>
                      <a:pt x="42" y="104"/>
                      <a:pt x="43" y="102"/>
                      <a:pt x="42" y="100"/>
                    </a:cubicBezTo>
                    <a:cubicBezTo>
                      <a:pt x="41" y="97"/>
                      <a:pt x="39" y="91"/>
                      <a:pt x="38" y="86"/>
                    </a:cubicBezTo>
                    <a:cubicBezTo>
                      <a:pt x="38" y="80"/>
                      <a:pt x="35" y="80"/>
                      <a:pt x="28" y="76"/>
                    </a:cubicBezTo>
                    <a:cubicBezTo>
                      <a:pt x="20" y="71"/>
                      <a:pt x="24" y="70"/>
                      <a:pt x="24" y="66"/>
                    </a:cubicBezTo>
                    <a:cubicBezTo>
                      <a:pt x="24" y="62"/>
                      <a:pt x="19" y="61"/>
                      <a:pt x="15" y="62"/>
                    </a:cubicBezTo>
                    <a:cubicBezTo>
                      <a:pt x="12" y="63"/>
                      <a:pt x="7" y="64"/>
                      <a:pt x="7" y="61"/>
                    </a:cubicBezTo>
                    <a:cubicBezTo>
                      <a:pt x="6" y="59"/>
                      <a:pt x="7" y="57"/>
                      <a:pt x="3" y="52"/>
                    </a:cubicBezTo>
                    <a:cubicBezTo>
                      <a:pt x="2" y="51"/>
                      <a:pt x="1" y="5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3" y="72"/>
                      <a:pt x="83" y="72"/>
                      <a:pt x="83" y="72"/>
                    </a:cubicBezTo>
                    <a:cubicBezTo>
                      <a:pt x="83" y="77"/>
                      <a:pt x="83" y="77"/>
                      <a:pt x="83" y="77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2" y="78"/>
                      <a:pt x="92" y="78"/>
                      <a:pt x="92" y="78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90" y="91"/>
                      <a:pt x="97" y="92"/>
                      <a:pt x="96" y="93"/>
                    </a:cubicBezTo>
                    <a:cubicBezTo>
                      <a:pt x="96" y="94"/>
                      <a:pt x="92" y="98"/>
                      <a:pt x="92" y="98"/>
                    </a:cubicBezTo>
                    <a:cubicBezTo>
                      <a:pt x="92" y="104"/>
                      <a:pt x="92" y="104"/>
                      <a:pt x="92" y="104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6" y="108"/>
                      <a:pt x="96" y="108"/>
                      <a:pt x="96" y="108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0" y="104"/>
                      <a:pt x="130" y="104"/>
                      <a:pt x="130" y="104"/>
                    </a:cubicBezTo>
                    <a:cubicBezTo>
                      <a:pt x="129" y="105"/>
                      <a:pt x="129" y="105"/>
                      <a:pt x="129" y="105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45" y="105"/>
                      <a:pt x="145" y="105"/>
                      <a:pt x="145" y="105"/>
                    </a:cubicBezTo>
                    <a:cubicBezTo>
                      <a:pt x="152" y="107"/>
                      <a:pt x="152" y="107"/>
                      <a:pt x="152" y="107"/>
                    </a:cubicBezTo>
                    <a:cubicBezTo>
                      <a:pt x="154" y="111"/>
                      <a:pt x="154" y="111"/>
                      <a:pt x="154" y="111"/>
                    </a:cubicBezTo>
                    <a:cubicBezTo>
                      <a:pt x="151" y="117"/>
                      <a:pt x="151" y="117"/>
                      <a:pt x="151" y="117"/>
                    </a:cubicBezTo>
                    <a:cubicBezTo>
                      <a:pt x="148" y="119"/>
                      <a:pt x="148" y="119"/>
                      <a:pt x="148" y="119"/>
                    </a:cubicBezTo>
                    <a:lnTo>
                      <a:pt x="151" y="12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4" name="Нижегородская обл.">
                <a:extLst>
                  <a:ext uri="{FF2B5EF4-FFF2-40B4-BE49-F238E27FC236}">
                    <a16:creationId xmlns:a16="http://schemas.microsoft.com/office/drawing/2014/main" id="{BBA3BC9E-C392-CEE8-D42A-3D4D111C3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0295" y="4117711"/>
                <a:ext cx="674277" cy="398535"/>
              </a:xfrm>
              <a:custGeom>
                <a:avLst/>
                <a:gdLst>
                  <a:gd name="T0" fmla="*/ 12 w 264"/>
                  <a:gd name="T1" fmla="*/ 113 h 175"/>
                  <a:gd name="T2" fmla="*/ 12 w 264"/>
                  <a:gd name="T3" fmla="*/ 100 h 175"/>
                  <a:gd name="T4" fmla="*/ 0 w 264"/>
                  <a:gd name="T5" fmla="*/ 88 h 175"/>
                  <a:gd name="T6" fmla="*/ 2 w 264"/>
                  <a:gd name="T7" fmla="*/ 73 h 175"/>
                  <a:gd name="T8" fmla="*/ 12 w 264"/>
                  <a:gd name="T9" fmla="*/ 65 h 175"/>
                  <a:gd name="T10" fmla="*/ 20 w 264"/>
                  <a:gd name="T11" fmla="*/ 65 h 175"/>
                  <a:gd name="T12" fmla="*/ 29 w 264"/>
                  <a:gd name="T13" fmla="*/ 57 h 175"/>
                  <a:gd name="T14" fmla="*/ 43 w 264"/>
                  <a:gd name="T15" fmla="*/ 54 h 175"/>
                  <a:gd name="T16" fmla="*/ 56 w 264"/>
                  <a:gd name="T17" fmla="*/ 50 h 175"/>
                  <a:gd name="T18" fmla="*/ 72 w 264"/>
                  <a:gd name="T19" fmla="*/ 48 h 175"/>
                  <a:gd name="T20" fmla="*/ 83 w 264"/>
                  <a:gd name="T21" fmla="*/ 38 h 175"/>
                  <a:gd name="T22" fmla="*/ 87 w 264"/>
                  <a:gd name="T23" fmla="*/ 23 h 175"/>
                  <a:gd name="T24" fmla="*/ 95 w 264"/>
                  <a:gd name="T25" fmla="*/ 15 h 175"/>
                  <a:gd name="T26" fmla="*/ 106 w 264"/>
                  <a:gd name="T27" fmla="*/ 25 h 175"/>
                  <a:gd name="T28" fmla="*/ 122 w 264"/>
                  <a:gd name="T29" fmla="*/ 25 h 175"/>
                  <a:gd name="T30" fmla="*/ 122 w 264"/>
                  <a:gd name="T31" fmla="*/ 13 h 175"/>
                  <a:gd name="T32" fmla="*/ 150 w 264"/>
                  <a:gd name="T33" fmla="*/ 13 h 175"/>
                  <a:gd name="T34" fmla="*/ 158 w 264"/>
                  <a:gd name="T35" fmla="*/ 17 h 175"/>
                  <a:gd name="T36" fmla="*/ 162 w 264"/>
                  <a:gd name="T37" fmla="*/ 9 h 175"/>
                  <a:gd name="T38" fmla="*/ 172 w 264"/>
                  <a:gd name="T39" fmla="*/ 11 h 175"/>
                  <a:gd name="T40" fmla="*/ 187 w 264"/>
                  <a:gd name="T41" fmla="*/ 0 h 175"/>
                  <a:gd name="T42" fmla="*/ 197 w 264"/>
                  <a:gd name="T43" fmla="*/ 2 h 175"/>
                  <a:gd name="T44" fmla="*/ 208 w 264"/>
                  <a:gd name="T45" fmla="*/ 19 h 175"/>
                  <a:gd name="T46" fmla="*/ 227 w 264"/>
                  <a:gd name="T47" fmla="*/ 19 h 175"/>
                  <a:gd name="T48" fmla="*/ 231 w 264"/>
                  <a:gd name="T49" fmla="*/ 25 h 175"/>
                  <a:gd name="T50" fmla="*/ 231 w 264"/>
                  <a:gd name="T51" fmla="*/ 23 h 175"/>
                  <a:gd name="T52" fmla="*/ 264 w 264"/>
                  <a:gd name="T53" fmla="*/ 57 h 175"/>
                  <a:gd name="T54" fmla="*/ 245 w 264"/>
                  <a:gd name="T55" fmla="*/ 73 h 175"/>
                  <a:gd name="T56" fmla="*/ 229 w 264"/>
                  <a:gd name="T57" fmla="*/ 69 h 175"/>
                  <a:gd name="T58" fmla="*/ 220 w 264"/>
                  <a:gd name="T59" fmla="*/ 69 h 175"/>
                  <a:gd name="T60" fmla="*/ 202 w 264"/>
                  <a:gd name="T61" fmla="*/ 90 h 175"/>
                  <a:gd name="T62" fmla="*/ 181 w 264"/>
                  <a:gd name="T63" fmla="*/ 77 h 175"/>
                  <a:gd name="T64" fmla="*/ 175 w 264"/>
                  <a:gd name="T65" fmla="*/ 88 h 175"/>
                  <a:gd name="T66" fmla="*/ 156 w 264"/>
                  <a:gd name="T67" fmla="*/ 88 h 175"/>
                  <a:gd name="T68" fmla="*/ 158 w 264"/>
                  <a:gd name="T69" fmla="*/ 100 h 175"/>
                  <a:gd name="T70" fmla="*/ 147 w 264"/>
                  <a:gd name="T71" fmla="*/ 111 h 175"/>
                  <a:gd name="T72" fmla="*/ 156 w 264"/>
                  <a:gd name="T73" fmla="*/ 123 h 175"/>
                  <a:gd name="T74" fmla="*/ 135 w 264"/>
                  <a:gd name="T75" fmla="*/ 138 h 175"/>
                  <a:gd name="T76" fmla="*/ 135 w 264"/>
                  <a:gd name="T77" fmla="*/ 155 h 175"/>
                  <a:gd name="T78" fmla="*/ 112 w 264"/>
                  <a:gd name="T79" fmla="*/ 173 h 175"/>
                  <a:gd name="T80" fmla="*/ 118 w 264"/>
                  <a:gd name="T81" fmla="*/ 175 h 175"/>
                  <a:gd name="T82" fmla="*/ 108 w 264"/>
                  <a:gd name="T83" fmla="*/ 171 h 175"/>
                  <a:gd name="T84" fmla="*/ 108 w 264"/>
                  <a:gd name="T85" fmla="*/ 159 h 175"/>
                  <a:gd name="T86" fmla="*/ 95 w 264"/>
                  <a:gd name="T87" fmla="*/ 157 h 175"/>
                  <a:gd name="T88" fmla="*/ 91 w 264"/>
                  <a:gd name="T89" fmla="*/ 165 h 175"/>
                  <a:gd name="T90" fmla="*/ 79 w 264"/>
                  <a:gd name="T91" fmla="*/ 163 h 175"/>
                  <a:gd name="T92" fmla="*/ 68 w 264"/>
                  <a:gd name="T93" fmla="*/ 169 h 175"/>
                  <a:gd name="T94" fmla="*/ 56 w 264"/>
                  <a:gd name="T95" fmla="*/ 169 h 175"/>
                  <a:gd name="T96" fmla="*/ 56 w 264"/>
                  <a:gd name="T97" fmla="*/ 161 h 175"/>
                  <a:gd name="T98" fmla="*/ 45 w 264"/>
                  <a:gd name="T99" fmla="*/ 150 h 175"/>
                  <a:gd name="T100" fmla="*/ 45 w 264"/>
                  <a:gd name="T101" fmla="*/ 136 h 175"/>
                  <a:gd name="T102" fmla="*/ 35 w 264"/>
                  <a:gd name="T103" fmla="*/ 127 h 175"/>
                  <a:gd name="T104" fmla="*/ 35 w 264"/>
                  <a:gd name="T105" fmla="*/ 117 h 175"/>
                  <a:gd name="T106" fmla="*/ 20 w 264"/>
                  <a:gd name="T107" fmla="*/ 117 h 175"/>
                  <a:gd name="T108" fmla="*/ 12 w 264"/>
                  <a:gd name="T109" fmla="*/ 11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4" h="175">
                    <a:moveTo>
                      <a:pt x="12" y="113"/>
                    </a:moveTo>
                    <a:lnTo>
                      <a:pt x="12" y="100"/>
                    </a:lnTo>
                    <a:lnTo>
                      <a:pt x="0" y="88"/>
                    </a:lnTo>
                    <a:lnTo>
                      <a:pt x="2" y="73"/>
                    </a:lnTo>
                    <a:lnTo>
                      <a:pt x="12" y="65"/>
                    </a:lnTo>
                    <a:lnTo>
                      <a:pt x="20" y="65"/>
                    </a:lnTo>
                    <a:lnTo>
                      <a:pt x="29" y="57"/>
                    </a:lnTo>
                    <a:lnTo>
                      <a:pt x="43" y="54"/>
                    </a:lnTo>
                    <a:lnTo>
                      <a:pt x="56" y="50"/>
                    </a:lnTo>
                    <a:lnTo>
                      <a:pt x="72" y="48"/>
                    </a:lnTo>
                    <a:lnTo>
                      <a:pt x="83" y="38"/>
                    </a:lnTo>
                    <a:lnTo>
                      <a:pt x="87" y="23"/>
                    </a:lnTo>
                    <a:lnTo>
                      <a:pt x="95" y="15"/>
                    </a:lnTo>
                    <a:lnTo>
                      <a:pt x="106" y="25"/>
                    </a:lnTo>
                    <a:lnTo>
                      <a:pt x="122" y="25"/>
                    </a:lnTo>
                    <a:lnTo>
                      <a:pt x="122" y="13"/>
                    </a:lnTo>
                    <a:lnTo>
                      <a:pt x="150" y="13"/>
                    </a:lnTo>
                    <a:lnTo>
                      <a:pt x="158" y="17"/>
                    </a:lnTo>
                    <a:lnTo>
                      <a:pt x="162" y="9"/>
                    </a:lnTo>
                    <a:lnTo>
                      <a:pt x="172" y="11"/>
                    </a:lnTo>
                    <a:lnTo>
                      <a:pt x="187" y="0"/>
                    </a:lnTo>
                    <a:lnTo>
                      <a:pt x="197" y="2"/>
                    </a:lnTo>
                    <a:lnTo>
                      <a:pt x="208" y="19"/>
                    </a:lnTo>
                    <a:lnTo>
                      <a:pt x="227" y="19"/>
                    </a:lnTo>
                    <a:lnTo>
                      <a:pt x="231" y="25"/>
                    </a:lnTo>
                    <a:lnTo>
                      <a:pt x="231" y="23"/>
                    </a:lnTo>
                    <a:lnTo>
                      <a:pt x="264" y="57"/>
                    </a:lnTo>
                    <a:lnTo>
                      <a:pt x="245" y="73"/>
                    </a:lnTo>
                    <a:lnTo>
                      <a:pt x="229" y="69"/>
                    </a:lnTo>
                    <a:lnTo>
                      <a:pt x="220" y="69"/>
                    </a:lnTo>
                    <a:lnTo>
                      <a:pt x="202" y="90"/>
                    </a:lnTo>
                    <a:lnTo>
                      <a:pt x="181" y="77"/>
                    </a:lnTo>
                    <a:lnTo>
                      <a:pt x="175" y="88"/>
                    </a:lnTo>
                    <a:lnTo>
                      <a:pt x="156" y="88"/>
                    </a:lnTo>
                    <a:lnTo>
                      <a:pt x="158" y="100"/>
                    </a:lnTo>
                    <a:lnTo>
                      <a:pt x="147" y="111"/>
                    </a:lnTo>
                    <a:lnTo>
                      <a:pt x="156" y="123"/>
                    </a:lnTo>
                    <a:lnTo>
                      <a:pt x="135" y="138"/>
                    </a:lnTo>
                    <a:lnTo>
                      <a:pt x="135" y="155"/>
                    </a:lnTo>
                    <a:lnTo>
                      <a:pt x="112" y="173"/>
                    </a:lnTo>
                    <a:lnTo>
                      <a:pt x="118" y="175"/>
                    </a:lnTo>
                    <a:lnTo>
                      <a:pt x="108" y="171"/>
                    </a:lnTo>
                    <a:lnTo>
                      <a:pt x="108" y="159"/>
                    </a:lnTo>
                    <a:lnTo>
                      <a:pt x="95" y="157"/>
                    </a:lnTo>
                    <a:lnTo>
                      <a:pt x="91" y="165"/>
                    </a:lnTo>
                    <a:lnTo>
                      <a:pt x="79" y="163"/>
                    </a:lnTo>
                    <a:lnTo>
                      <a:pt x="68" y="169"/>
                    </a:lnTo>
                    <a:lnTo>
                      <a:pt x="56" y="169"/>
                    </a:lnTo>
                    <a:lnTo>
                      <a:pt x="56" y="161"/>
                    </a:lnTo>
                    <a:lnTo>
                      <a:pt x="45" y="150"/>
                    </a:lnTo>
                    <a:lnTo>
                      <a:pt x="45" y="136"/>
                    </a:lnTo>
                    <a:lnTo>
                      <a:pt x="35" y="127"/>
                    </a:lnTo>
                    <a:lnTo>
                      <a:pt x="35" y="117"/>
                    </a:lnTo>
                    <a:lnTo>
                      <a:pt x="20" y="117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600" dirty="0">
                  <a:latin typeface="Lato Light"/>
                </a:endParaRPr>
              </a:p>
            </p:txBody>
          </p:sp>
          <p:sp>
            <p:nvSpPr>
              <p:cNvPr id="175" name="Кировская обл.">
                <a:extLst>
                  <a:ext uri="{FF2B5EF4-FFF2-40B4-BE49-F238E27FC236}">
                    <a16:creationId xmlns:a16="http://schemas.microsoft.com/office/drawing/2014/main" id="{9F251316-ACFB-0C07-2520-8E78291E9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6218" y="3871758"/>
                <a:ext cx="733021" cy="721918"/>
              </a:xfrm>
              <a:custGeom>
                <a:avLst/>
                <a:gdLst>
                  <a:gd name="T0" fmla="*/ 39 w 287"/>
                  <a:gd name="T1" fmla="*/ 121 h 317"/>
                  <a:gd name="T2" fmla="*/ 62 w 287"/>
                  <a:gd name="T3" fmla="*/ 121 h 317"/>
                  <a:gd name="T4" fmla="*/ 93 w 287"/>
                  <a:gd name="T5" fmla="*/ 115 h 317"/>
                  <a:gd name="T6" fmla="*/ 106 w 287"/>
                  <a:gd name="T7" fmla="*/ 67 h 317"/>
                  <a:gd name="T8" fmla="*/ 116 w 287"/>
                  <a:gd name="T9" fmla="*/ 48 h 317"/>
                  <a:gd name="T10" fmla="*/ 110 w 287"/>
                  <a:gd name="T11" fmla="*/ 25 h 317"/>
                  <a:gd name="T12" fmla="*/ 156 w 287"/>
                  <a:gd name="T13" fmla="*/ 0 h 317"/>
                  <a:gd name="T14" fmla="*/ 173 w 287"/>
                  <a:gd name="T15" fmla="*/ 27 h 317"/>
                  <a:gd name="T16" fmla="*/ 173 w 287"/>
                  <a:gd name="T17" fmla="*/ 46 h 317"/>
                  <a:gd name="T18" fmla="*/ 158 w 287"/>
                  <a:gd name="T19" fmla="*/ 62 h 317"/>
                  <a:gd name="T20" fmla="*/ 148 w 287"/>
                  <a:gd name="T21" fmla="*/ 85 h 317"/>
                  <a:gd name="T22" fmla="*/ 156 w 287"/>
                  <a:gd name="T23" fmla="*/ 104 h 317"/>
                  <a:gd name="T24" fmla="*/ 154 w 287"/>
                  <a:gd name="T25" fmla="*/ 133 h 317"/>
                  <a:gd name="T26" fmla="*/ 171 w 287"/>
                  <a:gd name="T27" fmla="*/ 127 h 317"/>
                  <a:gd name="T28" fmla="*/ 185 w 287"/>
                  <a:gd name="T29" fmla="*/ 110 h 317"/>
                  <a:gd name="T30" fmla="*/ 206 w 287"/>
                  <a:gd name="T31" fmla="*/ 125 h 317"/>
                  <a:gd name="T32" fmla="*/ 227 w 287"/>
                  <a:gd name="T33" fmla="*/ 129 h 317"/>
                  <a:gd name="T34" fmla="*/ 241 w 287"/>
                  <a:gd name="T35" fmla="*/ 121 h 317"/>
                  <a:gd name="T36" fmla="*/ 275 w 287"/>
                  <a:gd name="T37" fmla="*/ 137 h 317"/>
                  <a:gd name="T38" fmla="*/ 287 w 287"/>
                  <a:gd name="T39" fmla="*/ 162 h 317"/>
                  <a:gd name="T40" fmla="*/ 254 w 287"/>
                  <a:gd name="T41" fmla="*/ 196 h 317"/>
                  <a:gd name="T42" fmla="*/ 258 w 287"/>
                  <a:gd name="T43" fmla="*/ 213 h 317"/>
                  <a:gd name="T44" fmla="*/ 243 w 287"/>
                  <a:gd name="T45" fmla="*/ 242 h 317"/>
                  <a:gd name="T46" fmla="*/ 231 w 287"/>
                  <a:gd name="T47" fmla="*/ 225 h 317"/>
                  <a:gd name="T48" fmla="*/ 193 w 287"/>
                  <a:gd name="T49" fmla="*/ 210 h 317"/>
                  <a:gd name="T50" fmla="*/ 168 w 287"/>
                  <a:gd name="T51" fmla="*/ 254 h 317"/>
                  <a:gd name="T52" fmla="*/ 143 w 287"/>
                  <a:gd name="T53" fmla="*/ 248 h 317"/>
                  <a:gd name="T54" fmla="*/ 127 w 287"/>
                  <a:gd name="T55" fmla="*/ 281 h 317"/>
                  <a:gd name="T56" fmla="*/ 102 w 287"/>
                  <a:gd name="T57" fmla="*/ 317 h 317"/>
                  <a:gd name="T58" fmla="*/ 85 w 287"/>
                  <a:gd name="T59" fmla="*/ 279 h 317"/>
                  <a:gd name="T60" fmla="*/ 87 w 287"/>
                  <a:gd name="T61" fmla="*/ 242 h 317"/>
                  <a:gd name="T62" fmla="*/ 71 w 287"/>
                  <a:gd name="T63" fmla="*/ 221 h 317"/>
                  <a:gd name="T64" fmla="*/ 46 w 287"/>
                  <a:gd name="T65" fmla="*/ 208 h 317"/>
                  <a:gd name="T66" fmla="*/ 31 w 287"/>
                  <a:gd name="T67" fmla="*/ 213 h 317"/>
                  <a:gd name="T68" fmla="*/ 0 w 287"/>
                  <a:gd name="T69" fmla="*/ 198 h 317"/>
                  <a:gd name="T70" fmla="*/ 27 w 287"/>
                  <a:gd name="T71" fmla="*/ 177 h 317"/>
                  <a:gd name="T72" fmla="*/ 62 w 287"/>
                  <a:gd name="T73" fmla="*/ 165 h 317"/>
                  <a:gd name="T74" fmla="*/ 29 w 287"/>
                  <a:gd name="T75" fmla="*/ 133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7" h="317">
                    <a:moveTo>
                      <a:pt x="29" y="133"/>
                    </a:moveTo>
                    <a:lnTo>
                      <a:pt x="39" y="121"/>
                    </a:lnTo>
                    <a:lnTo>
                      <a:pt x="56" y="117"/>
                    </a:lnTo>
                    <a:lnTo>
                      <a:pt x="62" y="121"/>
                    </a:lnTo>
                    <a:lnTo>
                      <a:pt x="73" y="115"/>
                    </a:lnTo>
                    <a:lnTo>
                      <a:pt x="93" y="115"/>
                    </a:lnTo>
                    <a:lnTo>
                      <a:pt x="96" y="79"/>
                    </a:lnTo>
                    <a:lnTo>
                      <a:pt x="106" y="67"/>
                    </a:lnTo>
                    <a:lnTo>
                      <a:pt x="106" y="56"/>
                    </a:lnTo>
                    <a:lnTo>
                      <a:pt x="116" y="48"/>
                    </a:lnTo>
                    <a:lnTo>
                      <a:pt x="100" y="33"/>
                    </a:lnTo>
                    <a:lnTo>
                      <a:pt x="110" y="25"/>
                    </a:lnTo>
                    <a:lnTo>
                      <a:pt x="123" y="33"/>
                    </a:lnTo>
                    <a:lnTo>
                      <a:pt x="156" y="0"/>
                    </a:lnTo>
                    <a:lnTo>
                      <a:pt x="175" y="17"/>
                    </a:lnTo>
                    <a:lnTo>
                      <a:pt x="173" y="27"/>
                    </a:lnTo>
                    <a:lnTo>
                      <a:pt x="181" y="33"/>
                    </a:lnTo>
                    <a:lnTo>
                      <a:pt x="173" y="46"/>
                    </a:lnTo>
                    <a:lnTo>
                      <a:pt x="171" y="62"/>
                    </a:lnTo>
                    <a:lnTo>
                      <a:pt x="158" y="62"/>
                    </a:lnTo>
                    <a:lnTo>
                      <a:pt x="154" y="75"/>
                    </a:lnTo>
                    <a:lnTo>
                      <a:pt x="148" y="85"/>
                    </a:lnTo>
                    <a:lnTo>
                      <a:pt x="146" y="96"/>
                    </a:lnTo>
                    <a:lnTo>
                      <a:pt x="156" y="104"/>
                    </a:lnTo>
                    <a:lnTo>
                      <a:pt x="156" y="125"/>
                    </a:lnTo>
                    <a:lnTo>
                      <a:pt x="154" y="133"/>
                    </a:lnTo>
                    <a:lnTo>
                      <a:pt x="160" y="137"/>
                    </a:lnTo>
                    <a:lnTo>
                      <a:pt x="171" y="127"/>
                    </a:lnTo>
                    <a:lnTo>
                      <a:pt x="173" y="115"/>
                    </a:lnTo>
                    <a:lnTo>
                      <a:pt x="185" y="110"/>
                    </a:lnTo>
                    <a:lnTo>
                      <a:pt x="200" y="121"/>
                    </a:lnTo>
                    <a:lnTo>
                      <a:pt x="206" y="125"/>
                    </a:lnTo>
                    <a:lnTo>
                      <a:pt x="218" y="115"/>
                    </a:lnTo>
                    <a:lnTo>
                      <a:pt x="227" y="129"/>
                    </a:lnTo>
                    <a:lnTo>
                      <a:pt x="235" y="129"/>
                    </a:lnTo>
                    <a:lnTo>
                      <a:pt x="241" y="121"/>
                    </a:lnTo>
                    <a:lnTo>
                      <a:pt x="252" y="121"/>
                    </a:lnTo>
                    <a:lnTo>
                      <a:pt x="275" y="137"/>
                    </a:lnTo>
                    <a:lnTo>
                      <a:pt x="287" y="148"/>
                    </a:lnTo>
                    <a:lnTo>
                      <a:pt x="287" y="162"/>
                    </a:lnTo>
                    <a:lnTo>
                      <a:pt x="262" y="183"/>
                    </a:lnTo>
                    <a:lnTo>
                      <a:pt x="254" y="196"/>
                    </a:lnTo>
                    <a:lnTo>
                      <a:pt x="258" y="204"/>
                    </a:lnTo>
                    <a:lnTo>
                      <a:pt x="258" y="213"/>
                    </a:lnTo>
                    <a:lnTo>
                      <a:pt x="256" y="229"/>
                    </a:lnTo>
                    <a:lnTo>
                      <a:pt x="243" y="242"/>
                    </a:lnTo>
                    <a:lnTo>
                      <a:pt x="227" y="238"/>
                    </a:lnTo>
                    <a:lnTo>
                      <a:pt x="231" y="225"/>
                    </a:lnTo>
                    <a:lnTo>
                      <a:pt x="210" y="221"/>
                    </a:lnTo>
                    <a:lnTo>
                      <a:pt x="193" y="210"/>
                    </a:lnTo>
                    <a:lnTo>
                      <a:pt x="175" y="233"/>
                    </a:lnTo>
                    <a:lnTo>
                      <a:pt x="168" y="254"/>
                    </a:lnTo>
                    <a:lnTo>
                      <a:pt x="156" y="256"/>
                    </a:lnTo>
                    <a:lnTo>
                      <a:pt x="143" y="248"/>
                    </a:lnTo>
                    <a:lnTo>
                      <a:pt x="129" y="256"/>
                    </a:lnTo>
                    <a:lnTo>
                      <a:pt x="127" y="281"/>
                    </a:lnTo>
                    <a:lnTo>
                      <a:pt x="112" y="306"/>
                    </a:lnTo>
                    <a:lnTo>
                      <a:pt x="102" y="317"/>
                    </a:lnTo>
                    <a:lnTo>
                      <a:pt x="91" y="302"/>
                    </a:lnTo>
                    <a:lnTo>
                      <a:pt x="85" y="279"/>
                    </a:lnTo>
                    <a:lnTo>
                      <a:pt x="85" y="265"/>
                    </a:lnTo>
                    <a:lnTo>
                      <a:pt x="87" y="242"/>
                    </a:lnTo>
                    <a:lnTo>
                      <a:pt x="73" y="238"/>
                    </a:lnTo>
                    <a:lnTo>
                      <a:pt x="71" y="221"/>
                    </a:lnTo>
                    <a:lnTo>
                      <a:pt x="58" y="221"/>
                    </a:lnTo>
                    <a:lnTo>
                      <a:pt x="46" y="208"/>
                    </a:lnTo>
                    <a:lnTo>
                      <a:pt x="37" y="219"/>
                    </a:lnTo>
                    <a:lnTo>
                      <a:pt x="31" y="213"/>
                    </a:lnTo>
                    <a:lnTo>
                      <a:pt x="16" y="219"/>
                    </a:lnTo>
                    <a:lnTo>
                      <a:pt x="0" y="198"/>
                    </a:lnTo>
                    <a:lnTo>
                      <a:pt x="18" y="177"/>
                    </a:lnTo>
                    <a:lnTo>
                      <a:pt x="27" y="177"/>
                    </a:lnTo>
                    <a:lnTo>
                      <a:pt x="43" y="181"/>
                    </a:lnTo>
                    <a:lnTo>
                      <a:pt x="62" y="165"/>
                    </a:lnTo>
                    <a:lnTo>
                      <a:pt x="29" y="131"/>
                    </a:lnTo>
                    <a:lnTo>
                      <a:pt x="29" y="13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6" name="Р.Чувашия">
                <a:extLst>
                  <a:ext uri="{FF2B5EF4-FFF2-40B4-BE49-F238E27FC236}">
                    <a16:creationId xmlns:a16="http://schemas.microsoft.com/office/drawing/2014/main" id="{114CEB14-835E-2CB9-F138-BD566AED2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6351" y="4397824"/>
                <a:ext cx="240083" cy="204961"/>
              </a:xfrm>
              <a:custGeom>
                <a:avLst/>
                <a:gdLst>
                  <a:gd name="T0" fmla="*/ 0 w 94"/>
                  <a:gd name="T1" fmla="*/ 50 h 90"/>
                  <a:gd name="T2" fmla="*/ 23 w 94"/>
                  <a:gd name="T3" fmla="*/ 32 h 90"/>
                  <a:gd name="T4" fmla="*/ 23 w 94"/>
                  <a:gd name="T5" fmla="*/ 15 h 90"/>
                  <a:gd name="T6" fmla="*/ 44 w 94"/>
                  <a:gd name="T7" fmla="*/ 0 h 90"/>
                  <a:gd name="T8" fmla="*/ 56 w 94"/>
                  <a:gd name="T9" fmla="*/ 7 h 90"/>
                  <a:gd name="T10" fmla="*/ 83 w 94"/>
                  <a:gd name="T11" fmla="*/ 7 h 90"/>
                  <a:gd name="T12" fmla="*/ 83 w 94"/>
                  <a:gd name="T13" fmla="*/ 17 h 90"/>
                  <a:gd name="T14" fmla="*/ 94 w 94"/>
                  <a:gd name="T15" fmla="*/ 27 h 90"/>
                  <a:gd name="T16" fmla="*/ 85 w 94"/>
                  <a:gd name="T17" fmla="*/ 40 h 90"/>
                  <a:gd name="T18" fmla="*/ 94 w 94"/>
                  <a:gd name="T19" fmla="*/ 54 h 90"/>
                  <a:gd name="T20" fmla="*/ 90 w 94"/>
                  <a:gd name="T21" fmla="*/ 57 h 90"/>
                  <a:gd name="T22" fmla="*/ 65 w 94"/>
                  <a:gd name="T23" fmla="*/ 65 h 90"/>
                  <a:gd name="T24" fmla="*/ 65 w 94"/>
                  <a:gd name="T25" fmla="*/ 84 h 90"/>
                  <a:gd name="T26" fmla="*/ 48 w 94"/>
                  <a:gd name="T27" fmla="*/ 90 h 90"/>
                  <a:gd name="T28" fmla="*/ 33 w 94"/>
                  <a:gd name="T29" fmla="*/ 84 h 90"/>
                  <a:gd name="T30" fmla="*/ 21 w 94"/>
                  <a:gd name="T31" fmla="*/ 88 h 90"/>
                  <a:gd name="T32" fmla="*/ 4 w 94"/>
                  <a:gd name="T33" fmla="*/ 77 h 90"/>
                  <a:gd name="T34" fmla="*/ 4 w 94"/>
                  <a:gd name="T35" fmla="*/ 77 h 90"/>
                  <a:gd name="T36" fmla="*/ 2 w 94"/>
                  <a:gd name="T37" fmla="*/ 67 h 90"/>
                  <a:gd name="T38" fmla="*/ 6 w 94"/>
                  <a:gd name="T39" fmla="*/ 65 h 90"/>
                  <a:gd name="T40" fmla="*/ 6 w 94"/>
                  <a:gd name="T41" fmla="*/ 52 h 90"/>
                  <a:gd name="T42" fmla="*/ 0 w 94"/>
                  <a:gd name="T43" fmla="*/ 5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90">
                    <a:moveTo>
                      <a:pt x="0" y="50"/>
                    </a:moveTo>
                    <a:lnTo>
                      <a:pt x="23" y="32"/>
                    </a:lnTo>
                    <a:lnTo>
                      <a:pt x="23" y="15"/>
                    </a:lnTo>
                    <a:lnTo>
                      <a:pt x="44" y="0"/>
                    </a:lnTo>
                    <a:lnTo>
                      <a:pt x="56" y="7"/>
                    </a:lnTo>
                    <a:lnTo>
                      <a:pt x="83" y="7"/>
                    </a:lnTo>
                    <a:lnTo>
                      <a:pt x="83" y="17"/>
                    </a:lnTo>
                    <a:lnTo>
                      <a:pt x="94" y="27"/>
                    </a:lnTo>
                    <a:lnTo>
                      <a:pt x="85" y="40"/>
                    </a:lnTo>
                    <a:lnTo>
                      <a:pt x="94" y="54"/>
                    </a:lnTo>
                    <a:lnTo>
                      <a:pt x="90" y="57"/>
                    </a:lnTo>
                    <a:lnTo>
                      <a:pt x="65" y="65"/>
                    </a:lnTo>
                    <a:lnTo>
                      <a:pt x="65" y="84"/>
                    </a:lnTo>
                    <a:lnTo>
                      <a:pt x="48" y="90"/>
                    </a:lnTo>
                    <a:lnTo>
                      <a:pt x="33" y="84"/>
                    </a:lnTo>
                    <a:lnTo>
                      <a:pt x="21" y="88"/>
                    </a:lnTo>
                    <a:lnTo>
                      <a:pt x="4" y="77"/>
                    </a:lnTo>
                    <a:lnTo>
                      <a:pt x="4" y="77"/>
                    </a:lnTo>
                    <a:lnTo>
                      <a:pt x="2" y="67"/>
                    </a:lnTo>
                    <a:lnTo>
                      <a:pt x="6" y="65"/>
                    </a:lnTo>
                    <a:lnTo>
                      <a:pt x="6" y="52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7" name="Р.Удмуртия">
                <a:extLst>
                  <a:ext uri="{FF2B5EF4-FFF2-40B4-BE49-F238E27FC236}">
                    <a16:creationId xmlns:a16="http://schemas.microsoft.com/office/drawing/2014/main" id="{518D11BF-D904-D627-B465-7E90C8E0D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6734" y="4350000"/>
                <a:ext cx="349909" cy="380316"/>
              </a:xfrm>
              <a:custGeom>
                <a:avLst/>
                <a:gdLst>
                  <a:gd name="T0" fmla="*/ 100 w 137"/>
                  <a:gd name="T1" fmla="*/ 153 h 167"/>
                  <a:gd name="T2" fmla="*/ 94 w 137"/>
                  <a:gd name="T3" fmla="*/ 138 h 167"/>
                  <a:gd name="T4" fmla="*/ 94 w 137"/>
                  <a:gd name="T5" fmla="*/ 125 h 167"/>
                  <a:gd name="T6" fmla="*/ 119 w 137"/>
                  <a:gd name="T7" fmla="*/ 117 h 167"/>
                  <a:gd name="T8" fmla="*/ 123 w 137"/>
                  <a:gd name="T9" fmla="*/ 90 h 167"/>
                  <a:gd name="T10" fmla="*/ 125 w 137"/>
                  <a:gd name="T11" fmla="*/ 73 h 167"/>
                  <a:gd name="T12" fmla="*/ 135 w 137"/>
                  <a:gd name="T13" fmla="*/ 63 h 167"/>
                  <a:gd name="T14" fmla="*/ 137 w 137"/>
                  <a:gd name="T15" fmla="*/ 30 h 167"/>
                  <a:gd name="T16" fmla="*/ 125 w 137"/>
                  <a:gd name="T17" fmla="*/ 28 h 167"/>
                  <a:gd name="T18" fmla="*/ 129 w 137"/>
                  <a:gd name="T19" fmla="*/ 15 h 167"/>
                  <a:gd name="T20" fmla="*/ 108 w 137"/>
                  <a:gd name="T21" fmla="*/ 11 h 167"/>
                  <a:gd name="T22" fmla="*/ 91 w 137"/>
                  <a:gd name="T23" fmla="*/ 0 h 167"/>
                  <a:gd name="T24" fmla="*/ 73 w 137"/>
                  <a:gd name="T25" fmla="*/ 23 h 167"/>
                  <a:gd name="T26" fmla="*/ 66 w 137"/>
                  <a:gd name="T27" fmla="*/ 44 h 167"/>
                  <a:gd name="T28" fmla="*/ 54 w 137"/>
                  <a:gd name="T29" fmla="*/ 46 h 167"/>
                  <a:gd name="T30" fmla="*/ 41 w 137"/>
                  <a:gd name="T31" fmla="*/ 38 h 167"/>
                  <a:gd name="T32" fmla="*/ 27 w 137"/>
                  <a:gd name="T33" fmla="*/ 46 h 167"/>
                  <a:gd name="T34" fmla="*/ 25 w 137"/>
                  <a:gd name="T35" fmla="*/ 71 h 167"/>
                  <a:gd name="T36" fmla="*/ 10 w 137"/>
                  <a:gd name="T37" fmla="*/ 96 h 167"/>
                  <a:gd name="T38" fmla="*/ 0 w 137"/>
                  <a:gd name="T39" fmla="*/ 107 h 167"/>
                  <a:gd name="T40" fmla="*/ 0 w 137"/>
                  <a:gd name="T41" fmla="*/ 107 h 167"/>
                  <a:gd name="T42" fmla="*/ 16 w 137"/>
                  <a:gd name="T43" fmla="*/ 113 h 167"/>
                  <a:gd name="T44" fmla="*/ 29 w 137"/>
                  <a:gd name="T45" fmla="*/ 125 h 167"/>
                  <a:gd name="T46" fmla="*/ 41 w 137"/>
                  <a:gd name="T47" fmla="*/ 132 h 167"/>
                  <a:gd name="T48" fmla="*/ 52 w 137"/>
                  <a:gd name="T49" fmla="*/ 136 h 167"/>
                  <a:gd name="T50" fmla="*/ 52 w 137"/>
                  <a:gd name="T51" fmla="*/ 144 h 167"/>
                  <a:gd name="T52" fmla="*/ 60 w 137"/>
                  <a:gd name="T53" fmla="*/ 150 h 167"/>
                  <a:gd name="T54" fmla="*/ 50 w 137"/>
                  <a:gd name="T55" fmla="*/ 161 h 167"/>
                  <a:gd name="T56" fmla="*/ 66 w 137"/>
                  <a:gd name="T57" fmla="*/ 167 h 167"/>
                  <a:gd name="T58" fmla="*/ 100 w 137"/>
                  <a:gd name="T59" fmla="*/ 15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7" h="167">
                    <a:moveTo>
                      <a:pt x="100" y="153"/>
                    </a:moveTo>
                    <a:lnTo>
                      <a:pt x="94" y="138"/>
                    </a:lnTo>
                    <a:lnTo>
                      <a:pt x="94" y="125"/>
                    </a:lnTo>
                    <a:lnTo>
                      <a:pt x="119" y="117"/>
                    </a:lnTo>
                    <a:lnTo>
                      <a:pt x="123" y="90"/>
                    </a:lnTo>
                    <a:lnTo>
                      <a:pt x="125" y="73"/>
                    </a:lnTo>
                    <a:lnTo>
                      <a:pt x="135" y="63"/>
                    </a:lnTo>
                    <a:lnTo>
                      <a:pt x="137" y="30"/>
                    </a:lnTo>
                    <a:lnTo>
                      <a:pt x="125" y="28"/>
                    </a:lnTo>
                    <a:lnTo>
                      <a:pt x="129" y="15"/>
                    </a:lnTo>
                    <a:lnTo>
                      <a:pt x="108" y="11"/>
                    </a:lnTo>
                    <a:lnTo>
                      <a:pt x="91" y="0"/>
                    </a:lnTo>
                    <a:lnTo>
                      <a:pt x="73" y="23"/>
                    </a:lnTo>
                    <a:lnTo>
                      <a:pt x="66" y="44"/>
                    </a:lnTo>
                    <a:lnTo>
                      <a:pt x="54" y="46"/>
                    </a:lnTo>
                    <a:lnTo>
                      <a:pt x="41" y="38"/>
                    </a:lnTo>
                    <a:lnTo>
                      <a:pt x="27" y="46"/>
                    </a:lnTo>
                    <a:lnTo>
                      <a:pt x="25" y="71"/>
                    </a:lnTo>
                    <a:lnTo>
                      <a:pt x="10" y="96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16" y="113"/>
                    </a:lnTo>
                    <a:lnTo>
                      <a:pt x="29" y="125"/>
                    </a:lnTo>
                    <a:lnTo>
                      <a:pt x="41" y="132"/>
                    </a:lnTo>
                    <a:lnTo>
                      <a:pt x="52" y="136"/>
                    </a:lnTo>
                    <a:lnTo>
                      <a:pt x="52" y="144"/>
                    </a:lnTo>
                    <a:lnTo>
                      <a:pt x="60" y="150"/>
                    </a:lnTo>
                    <a:lnTo>
                      <a:pt x="50" y="161"/>
                    </a:lnTo>
                    <a:lnTo>
                      <a:pt x="66" y="167"/>
                    </a:lnTo>
                    <a:lnTo>
                      <a:pt x="100" y="15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8" name="Р.Татарстан">
                <a:extLst>
                  <a:ext uri="{FF2B5EF4-FFF2-40B4-BE49-F238E27FC236}">
                    <a16:creationId xmlns:a16="http://schemas.microsoft.com/office/drawing/2014/main" id="{EE5584A8-A856-F0F4-9D4C-AD203A7D5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9987" y="4479808"/>
                <a:ext cx="612979" cy="460023"/>
              </a:xfrm>
              <a:custGeom>
                <a:avLst/>
                <a:gdLst>
                  <a:gd name="T0" fmla="*/ 0 w 240"/>
                  <a:gd name="T1" fmla="*/ 52 h 202"/>
                  <a:gd name="T2" fmla="*/ 12 w 240"/>
                  <a:gd name="T3" fmla="*/ 48 h 202"/>
                  <a:gd name="T4" fmla="*/ 27 w 240"/>
                  <a:gd name="T5" fmla="*/ 54 h 202"/>
                  <a:gd name="T6" fmla="*/ 44 w 240"/>
                  <a:gd name="T7" fmla="*/ 48 h 202"/>
                  <a:gd name="T8" fmla="*/ 44 w 240"/>
                  <a:gd name="T9" fmla="*/ 29 h 202"/>
                  <a:gd name="T10" fmla="*/ 69 w 240"/>
                  <a:gd name="T11" fmla="*/ 21 h 202"/>
                  <a:gd name="T12" fmla="*/ 83 w 240"/>
                  <a:gd name="T13" fmla="*/ 16 h 202"/>
                  <a:gd name="T14" fmla="*/ 102 w 240"/>
                  <a:gd name="T15" fmla="*/ 8 h 202"/>
                  <a:gd name="T16" fmla="*/ 112 w 240"/>
                  <a:gd name="T17" fmla="*/ 0 h 202"/>
                  <a:gd name="T18" fmla="*/ 121 w 240"/>
                  <a:gd name="T19" fmla="*/ 6 h 202"/>
                  <a:gd name="T20" fmla="*/ 140 w 240"/>
                  <a:gd name="T21" fmla="*/ 6 h 202"/>
                  <a:gd name="T22" fmla="*/ 144 w 240"/>
                  <a:gd name="T23" fmla="*/ 14 h 202"/>
                  <a:gd name="T24" fmla="*/ 154 w 240"/>
                  <a:gd name="T25" fmla="*/ 12 h 202"/>
                  <a:gd name="T26" fmla="*/ 160 w 240"/>
                  <a:gd name="T27" fmla="*/ 35 h 202"/>
                  <a:gd name="T28" fmla="*/ 171 w 240"/>
                  <a:gd name="T29" fmla="*/ 50 h 202"/>
                  <a:gd name="T30" fmla="*/ 187 w 240"/>
                  <a:gd name="T31" fmla="*/ 56 h 202"/>
                  <a:gd name="T32" fmla="*/ 200 w 240"/>
                  <a:gd name="T33" fmla="*/ 68 h 202"/>
                  <a:gd name="T34" fmla="*/ 212 w 240"/>
                  <a:gd name="T35" fmla="*/ 75 h 202"/>
                  <a:gd name="T36" fmla="*/ 223 w 240"/>
                  <a:gd name="T37" fmla="*/ 79 h 202"/>
                  <a:gd name="T38" fmla="*/ 223 w 240"/>
                  <a:gd name="T39" fmla="*/ 87 h 202"/>
                  <a:gd name="T40" fmla="*/ 231 w 240"/>
                  <a:gd name="T41" fmla="*/ 93 h 202"/>
                  <a:gd name="T42" fmla="*/ 221 w 240"/>
                  <a:gd name="T43" fmla="*/ 104 h 202"/>
                  <a:gd name="T44" fmla="*/ 237 w 240"/>
                  <a:gd name="T45" fmla="*/ 110 h 202"/>
                  <a:gd name="T46" fmla="*/ 233 w 240"/>
                  <a:gd name="T47" fmla="*/ 112 h 202"/>
                  <a:gd name="T48" fmla="*/ 237 w 240"/>
                  <a:gd name="T49" fmla="*/ 118 h 202"/>
                  <a:gd name="T50" fmla="*/ 240 w 240"/>
                  <a:gd name="T51" fmla="*/ 129 h 202"/>
                  <a:gd name="T52" fmla="*/ 227 w 240"/>
                  <a:gd name="T53" fmla="*/ 139 h 202"/>
                  <a:gd name="T54" fmla="*/ 215 w 240"/>
                  <a:gd name="T55" fmla="*/ 143 h 202"/>
                  <a:gd name="T56" fmla="*/ 194 w 240"/>
                  <a:gd name="T57" fmla="*/ 143 h 202"/>
                  <a:gd name="T58" fmla="*/ 200 w 240"/>
                  <a:gd name="T59" fmla="*/ 166 h 202"/>
                  <a:gd name="T60" fmla="*/ 187 w 240"/>
                  <a:gd name="T61" fmla="*/ 177 h 202"/>
                  <a:gd name="T62" fmla="*/ 177 w 240"/>
                  <a:gd name="T63" fmla="*/ 179 h 202"/>
                  <a:gd name="T64" fmla="*/ 177 w 240"/>
                  <a:gd name="T65" fmla="*/ 189 h 202"/>
                  <a:gd name="T66" fmla="*/ 165 w 240"/>
                  <a:gd name="T67" fmla="*/ 202 h 202"/>
                  <a:gd name="T68" fmla="*/ 165 w 240"/>
                  <a:gd name="T69" fmla="*/ 200 h 202"/>
                  <a:gd name="T70" fmla="*/ 154 w 240"/>
                  <a:gd name="T71" fmla="*/ 191 h 202"/>
                  <a:gd name="T72" fmla="*/ 160 w 240"/>
                  <a:gd name="T73" fmla="*/ 181 h 202"/>
                  <a:gd name="T74" fmla="*/ 154 w 240"/>
                  <a:gd name="T75" fmla="*/ 171 h 202"/>
                  <a:gd name="T76" fmla="*/ 140 w 240"/>
                  <a:gd name="T77" fmla="*/ 171 h 202"/>
                  <a:gd name="T78" fmla="*/ 135 w 240"/>
                  <a:gd name="T79" fmla="*/ 160 h 202"/>
                  <a:gd name="T80" fmla="*/ 140 w 240"/>
                  <a:gd name="T81" fmla="*/ 148 h 202"/>
                  <a:gd name="T82" fmla="*/ 112 w 240"/>
                  <a:gd name="T83" fmla="*/ 131 h 202"/>
                  <a:gd name="T84" fmla="*/ 100 w 240"/>
                  <a:gd name="T85" fmla="*/ 141 h 202"/>
                  <a:gd name="T86" fmla="*/ 81 w 240"/>
                  <a:gd name="T87" fmla="*/ 123 h 202"/>
                  <a:gd name="T88" fmla="*/ 81 w 240"/>
                  <a:gd name="T89" fmla="*/ 125 h 202"/>
                  <a:gd name="T90" fmla="*/ 81 w 240"/>
                  <a:gd name="T91" fmla="*/ 118 h 202"/>
                  <a:gd name="T92" fmla="*/ 69 w 240"/>
                  <a:gd name="T93" fmla="*/ 104 h 202"/>
                  <a:gd name="T94" fmla="*/ 67 w 240"/>
                  <a:gd name="T95" fmla="*/ 91 h 202"/>
                  <a:gd name="T96" fmla="*/ 60 w 240"/>
                  <a:gd name="T97" fmla="*/ 81 h 202"/>
                  <a:gd name="T98" fmla="*/ 54 w 240"/>
                  <a:gd name="T99" fmla="*/ 85 h 202"/>
                  <a:gd name="T100" fmla="*/ 48 w 240"/>
                  <a:gd name="T101" fmla="*/ 87 h 202"/>
                  <a:gd name="T102" fmla="*/ 23 w 240"/>
                  <a:gd name="T103" fmla="*/ 64 h 202"/>
                  <a:gd name="T104" fmla="*/ 14 w 240"/>
                  <a:gd name="T105" fmla="*/ 62 h 202"/>
                  <a:gd name="T106" fmla="*/ 2 w 240"/>
                  <a:gd name="T107" fmla="*/ 64 h 202"/>
                  <a:gd name="T108" fmla="*/ 2 w 240"/>
                  <a:gd name="T109" fmla="*/ 54 h 202"/>
                  <a:gd name="T110" fmla="*/ 0 w 240"/>
                  <a:gd name="T111" fmla="*/ 5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202">
                    <a:moveTo>
                      <a:pt x="0" y="52"/>
                    </a:moveTo>
                    <a:lnTo>
                      <a:pt x="12" y="48"/>
                    </a:lnTo>
                    <a:lnTo>
                      <a:pt x="27" y="54"/>
                    </a:lnTo>
                    <a:lnTo>
                      <a:pt x="44" y="48"/>
                    </a:lnTo>
                    <a:lnTo>
                      <a:pt x="44" y="29"/>
                    </a:lnTo>
                    <a:lnTo>
                      <a:pt x="69" y="21"/>
                    </a:lnTo>
                    <a:lnTo>
                      <a:pt x="83" y="16"/>
                    </a:lnTo>
                    <a:lnTo>
                      <a:pt x="102" y="8"/>
                    </a:lnTo>
                    <a:lnTo>
                      <a:pt x="112" y="0"/>
                    </a:lnTo>
                    <a:lnTo>
                      <a:pt x="121" y="6"/>
                    </a:lnTo>
                    <a:lnTo>
                      <a:pt x="140" y="6"/>
                    </a:lnTo>
                    <a:lnTo>
                      <a:pt x="144" y="14"/>
                    </a:lnTo>
                    <a:lnTo>
                      <a:pt x="154" y="12"/>
                    </a:lnTo>
                    <a:lnTo>
                      <a:pt x="160" y="35"/>
                    </a:lnTo>
                    <a:lnTo>
                      <a:pt x="171" y="50"/>
                    </a:lnTo>
                    <a:lnTo>
                      <a:pt x="187" y="56"/>
                    </a:lnTo>
                    <a:lnTo>
                      <a:pt x="200" y="68"/>
                    </a:lnTo>
                    <a:lnTo>
                      <a:pt x="212" y="75"/>
                    </a:lnTo>
                    <a:lnTo>
                      <a:pt x="223" y="79"/>
                    </a:lnTo>
                    <a:lnTo>
                      <a:pt x="223" y="87"/>
                    </a:lnTo>
                    <a:lnTo>
                      <a:pt x="231" y="93"/>
                    </a:lnTo>
                    <a:lnTo>
                      <a:pt x="221" y="104"/>
                    </a:lnTo>
                    <a:lnTo>
                      <a:pt x="237" y="110"/>
                    </a:lnTo>
                    <a:lnTo>
                      <a:pt x="233" y="112"/>
                    </a:lnTo>
                    <a:lnTo>
                      <a:pt x="237" y="118"/>
                    </a:lnTo>
                    <a:lnTo>
                      <a:pt x="240" y="129"/>
                    </a:lnTo>
                    <a:lnTo>
                      <a:pt x="227" y="139"/>
                    </a:lnTo>
                    <a:lnTo>
                      <a:pt x="215" y="143"/>
                    </a:lnTo>
                    <a:lnTo>
                      <a:pt x="194" y="143"/>
                    </a:lnTo>
                    <a:lnTo>
                      <a:pt x="200" y="166"/>
                    </a:lnTo>
                    <a:lnTo>
                      <a:pt x="187" y="177"/>
                    </a:lnTo>
                    <a:lnTo>
                      <a:pt x="177" y="179"/>
                    </a:lnTo>
                    <a:lnTo>
                      <a:pt x="177" y="189"/>
                    </a:lnTo>
                    <a:lnTo>
                      <a:pt x="165" y="202"/>
                    </a:lnTo>
                    <a:lnTo>
                      <a:pt x="165" y="200"/>
                    </a:lnTo>
                    <a:lnTo>
                      <a:pt x="154" y="191"/>
                    </a:lnTo>
                    <a:lnTo>
                      <a:pt x="160" y="181"/>
                    </a:lnTo>
                    <a:lnTo>
                      <a:pt x="154" y="171"/>
                    </a:lnTo>
                    <a:lnTo>
                      <a:pt x="140" y="171"/>
                    </a:lnTo>
                    <a:lnTo>
                      <a:pt x="135" y="160"/>
                    </a:lnTo>
                    <a:lnTo>
                      <a:pt x="140" y="148"/>
                    </a:lnTo>
                    <a:lnTo>
                      <a:pt x="112" y="131"/>
                    </a:lnTo>
                    <a:lnTo>
                      <a:pt x="100" y="141"/>
                    </a:lnTo>
                    <a:lnTo>
                      <a:pt x="81" y="123"/>
                    </a:lnTo>
                    <a:lnTo>
                      <a:pt x="81" y="125"/>
                    </a:lnTo>
                    <a:lnTo>
                      <a:pt x="81" y="118"/>
                    </a:lnTo>
                    <a:lnTo>
                      <a:pt x="69" y="104"/>
                    </a:lnTo>
                    <a:lnTo>
                      <a:pt x="67" y="91"/>
                    </a:lnTo>
                    <a:lnTo>
                      <a:pt x="60" y="81"/>
                    </a:lnTo>
                    <a:lnTo>
                      <a:pt x="54" y="85"/>
                    </a:lnTo>
                    <a:lnTo>
                      <a:pt x="48" y="87"/>
                    </a:lnTo>
                    <a:lnTo>
                      <a:pt x="23" y="64"/>
                    </a:lnTo>
                    <a:lnTo>
                      <a:pt x="14" y="62"/>
                    </a:lnTo>
                    <a:lnTo>
                      <a:pt x="2" y="64"/>
                    </a:lnTo>
                    <a:lnTo>
                      <a:pt x="2" y="54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79" name="Р.Мордовия">
                <a:extLst>
                  <a:ext uri="{FF2B5EF4-FFF2-40B4-BE49-F238E27FC236}">
                    <a16:creationId xmlns:a16="http://schemas.microsoft.com/office/drawing/2014/main" id="{69050498-1325-1D55-1DFD-3F0E78FC4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8348" y="4375051"/>
                <a:ext cx="393328" cy="241398"/>
              </a:xfrm>
              <a:custGeom>
                <a:avLst/>
                <a:gdLst>
                  <a:gd name="T0" fmla="*/ 0 w 154"/>
                  <a:gd name="T1" fmla="*/ 33 h 106"/>
                  <a:gd name="T2" fmla="*/ 4 w 154"/>
                  <a:gd name="T3" fmla="*/ 33 h 106"/>
                  <a:gd name="T4" fmla="*/ 15 w 154"/>
                  <a:gd name="T5" fmla="*/ 25 h 106"/>
                  <a:gd name="T6" fmla="*/ 15 w 154"/>
                  <a:gd name="T7" fmla="*/ 19 h 106"/>
                  <a:gd name="T8" fmla="*/ 23 w 154"/>
                  <a:gd name="T9" fmla="*/ 19 h 106"/>
                  <a:gd name="T10" fmla="*/ 31 w 154"/>
                  <a:gd name="T11" fmla="*/ 6 h 106"/>
                  <a:gd name="T12" fmla="*/ 48 w 154"/>
                  <a:gd name="T13" fmla="*/ 4 h 106"/>
                  <a:gd name="T14" fmla="*/ 48 w 154"/>
                  <a:gd name="T15" fmla="*/ 0 h 106"/>
                  <a:gd name="T16" fmla="*/ 56 w 154"/>
                  <a:gd name="T17" fmla="*/ 4 h 106"/>
                  <a:gd name="T18" fmla="*/ 71 w 154"/>
                  <a:gd name="T19" fmla="*/ 4 h 106"/>
                  <a:gd name="T20" fmla="*/ 71 w 154"/>
                  <a:gd name="T21" fmla="*/ 14 h 106"/>
                  <a:gd name="T22" fmla="*/ 81 w 154"/>
                  <a:gd name="T23" fmla="*/ 23 h 106"/>
                  <a:gd name="T24" fmla="*/ 81 w 154"/>
                  <a:gd name="T25" fmla="*/ 37 h 106"/>
                  <a:gd name="T26" fmla="*/ 92 w 154"/>
                  <a:gd name="T27" fmla="*/ 48 h 106"/>
                  <a:gd name="T28" fmla="*/ 92 w 154"/>
                  <a:gd name="T29" fmla="*/ 56 h 106"/>
                  <a:gd name="T30" fmla="*/ 104 w 154"/>
                  <a:gd name="T31" fmla="*/ 56 h 106"/>
                  <a:gd name="T32" fmla="*/ 115 w 154"/>
                  <a:gd name="T33" fmla="*/ 50 h 106"/>
                  <a:gd name="T34" fmla="*/ 127 w 154"/>
                  <a:gd name="T35" fmla="*/ 52 h 106"/>
                  <a:gd name="T36" fmla="*/ 131 w 154"/>
                  <a:gd name="T37" fmla="*/ 44 h 106"/>
                  <a:gd name="T38" fmla="*/ 144 w 154"/>
                  <a:gd name="T39" fmla="*/ 46 h 106"/>
                  <a:gd name="T40" fmla="*/ 144 w 154"/>
                  <a:gd name="T41" fmla="*/ 58 h 106"/>
                  <a:gd name="T42" fmla="*/ 154 w 154"/>
                  <a:gd name="T43" fmla="*/ 62 h 106"/>
                  <a:gd name="T44" fmla="*/ 154 w 154"/>
                  <a:gd name="T45" fmla="*/ 75 h 106"/>
                  <a:gd name="T46" fmla="*/ 150 w 154"/>
                  <a:gd name="T47" fmla="*/ 77 h 106"/>
                  <a:gd name="T48" fmla="*/ 152 w 154"/>
                  <a:gd name="T49" fmla="*/ 87 h 106"/>
                  <a:gd name="T50" fmla="*/ 146 w 154"/>
                  <a:gd name="T51" fmla="*/ 92 h 106"/>
                  <a:gd name="T52" fmla="*/ 148 w 154"/>
                  <a:gd name="T53" fmla="*/ 104 h 106"/>
                  <a:gd name="T54" fmla="*/ 127 w 154"/>
                  <a:gd name="T55" fmla="*/ 106 h 106"/>
                  <a:gd name="T56" fmla="*/ 115 w 154"/>
                  <a:gd name="T57" fmla="*/ 96 h 106"/>
                  <a:gd name="T58" fmla="*/ 104 w 154"/>
                  <a:gd name="T59" fmla="*/ 106 h 106"/>
                  <a:gd name="T60" fmla="*/ 96 w 154"/>
                  <a:gd name="T61" fmla="*/ 104 h 106"/>
                  <a:gd name="T62" fmla="*/ 83 w 154"/>
                  <a:gd name="T63" fmla="*/ 92 h 106"/>
                  <a:gd name="T64" fmla="*/ 69 w 154"/>
                  <a:gd name="T65" fmla="*/ 89 h 106"/>
                  <a:gd name="T66" fmla="*/ 61 w 154"/>
                  <a:gd name="T67" fmla="*/ 92 h 106"/>
                  <a:gd name="T68" fmla="*/ 48 w 154"/>
                  <a:gd name="T69" fmla="*/ 79 h 106"/>
                  <a:gd name="T70" fmla="*/ 48 w 154"/>
                  <a:gd name="T71" fmla="*/ 62 h 106"/>
                  <a:gd name="T72" fmla="*/ 38 w 154"/>
                  <a:gd name="T73" fmla="*/ 54 h 106"/>
                  <a:gd name="T74" fmla="*/ 23 w 154"/>
                  <a:gd name="T75" fmla="*/ 52 h 106"/>
                  <a:gd name="T76" fmla="*/ 13 w 154"/>
                  <a:gd name="T77" fmla="*/ 44 h 106"/>
                  <a:gd name="T78" fmla="*/ 4 w 154"/>
                  <a:gd name="T79" fmla="*/ 44 h 106"/>
                  <a:gd name="T80" fmla="*/ 0 w 154"/>
                  <a:gd name="T81" fmla="*/ 3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06">
                    <a:moveTo>
                      <a:pt x="0" y="33"/>
                    </a:moveTo>
                    <a:lnTo>
                      <a:pt x="4" y="33"/>
                    </a:lnTo>
                    <a:lnTo>
                      <a:pt x="15" y="25"/>
                    </a:lnTo>
                    <a:lnTo>
                      <a:pt x="15" y="19"/>
                    </a:lnTo>
                    <a:lnTo>
                      <a:pt x="23" y="19"/>
                    </a:lnTo>
                    <a:lnTo>
                      <a:pt x="31" y="6"/>
                    </a:lnTo>
                    <a:lnTo>
                      <a:pt x="48" y="4"/>
                    </a:lnTo>
                    <a:lnTo>
                      <a:pt x="48" y="0"/>
                    </a:lnTo>
                    <a:lnTo>
                      <a:pt x="56" y="4"/>
                    </a:lnTo>
                    <a:lnTo>
                      <a:pt x="71" y="4"/>
                    </a:lnTo>
                    <a:lnTo>
                      <a:pt x="71" y="14"/>
                    </a:lnTo>
                    <a:lnTo>
                      <a:pt x="81" y="23"/>
                    </a:lnTo>
                    <a:lnTo>
                      <a:pt x="81" y="37"/>
                    </a:lnTo>
                    <a:lnTo>
                      <a:pt x="92" y="48"/>
                    </a:lnTo>
                    <a:lnTo>
                      <a:pt x="92" y="56"/>
                    </a:lnTo>
                    <a:lnTo>
                      <a:pt x="104" y="56"/>
                    </a:lnTo>
                    <a:lnTo>
                      <a:pt x="115" y="50"/>
                    </a:lnTo>
                    <a:lnTo>
                      <a:pt x="127" y="52"/>
                    </a:lnTo>
                    <a:lnTo>
                      <a:pt x="131" y="44"/>
                    </a:lnTo>
                    <a:lnTo>
                      <a:pt x="144" y="46"/>
                    </a:lnTo>
                    <a:lnTo>
                      <a:pt x="144" y="58"/>
                    </a:lnTo>
                    <a:lnTo>
                      <a:pt x="154" y="62"/>
                    </a:lnTo>
                    <a:lnTo>
                      <a:pt x="154" y="75"/>
                    </a:lnTo>
                    <a:lnTo>
                      <a:pt x="150" y="77"/>
                    </a:lnTo>
                    <a:lnTo>
                      <a:pt x="152" y="87"/>
                    </a:lnTo>
                    <a:lnTo>
                      <a:pt x="146" y="92"/>
                    </a:lnTo>
                    <a:lnTo>
                      <a:pt x="148" y="104"/>
                    </a:lnTo>
                    <a:lnTo>
                      <a:pt x="127" y="106"/>
                    </a:lnTo>
                    <a:lnTo>
                      <a:pt x="115" y="96"/>
                    </a:lnTo>
                    <a:lnTo>
                      <a:pt x="104" y="106"/>
                    </a:lnTo>
                    <a:lnTo>
                      <a:pt x="96" y="104"/>
                    </a:lnTo>
                    <a:lnTo>
                      <a:pt x="83" y="92"/>
                    </a:lnTo>
                    <a:lnTo>
                      <a:pt x="69" y="89"/>
                    </a:lnTo>
                    <a:lnTo>
                      <a:pt x="61" y="92"/>
                    </a:lnTo>
                    <a:lnTo>
                      <a:pt x="48" y="79"/>
                    </a:lnTo>
                    <a:lnTo>
                      <a:pt x="48" y="62"/>
                    </a:lnTo>
                    <a:lnTo>
                      <a:pt x="38" y="54"/>
                    </a:lnTo>
                    <a:lnTo>
                      <a:pt x="23" y="52"/>
                    </a:lnTo>
                    <a:lnTo>
                      <a:pt x="13" y="44"/>
                    </a:lnTo>
                    <a:lnTo>
                      <a:pt x="4" y="44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0" name="Р.Марий-Эл">
                <a:extLst>
                  <a:ext uri="{FF2B5EF4-FFF2-40B4-BE49-F238E27FC236}">
                    <a16:creationId xmlns:a16="http://schemas.microsoft.com/office/drawing/2014/main" id="{4374148E-42EF-8606-8A2D-D37385296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744" y="4293066"/>
                <a:ext cx="362679" cy="234566"/>
              </a:xfrm>
              <a:custGeom>
                <a:avLst/>
                <a:gdLst>
                  <a:gd name="T0" fmla="*/ 55 w 142"/>
                  <a:gd name="T1" fmla="*/ 13 h 103"/>
                  <a:gd name="T2" fmla="*/ 71 w 142"/>
                  <a:gd name="T3" fmla="*/ 34 h 103"/>
                  <a:gd name="T4" fmla="*/ 86 w 142"/>
                  <a:gd name="T5" fmla="*/ 28 h 103"/>
                  <a:gd name="T6" fmla="*/ 92 w 142"/>
                  <a:gd name="T7" fmla="*/ 34 h 103"/>
                  <a:gd name="T8" fmla="*/ 101 w 142"/>
                  <a:gd name="T9" fmla="*/ 23 h 103"/>
                  <a:gd name="T10" fmla="*/ 113 w 142"/>
                  <a:gd name="T11" fmla="*/ 36 h 103"/>
                  <a:gd name="T12" fmla="*/ 126 w 142"/>
                  <a:gd name="T13" fmla="*/ 36 h 103"/>
                  <a:gd name="T14" fmla="*/ 128 w 142"/>
                  <a:gd name="T15" fmla="*/ 53 h 103"/>
                  <a:gd name="T16" fmla="*/ 142 w 142"/>
                  <a:gd name="T17" fmla="*/ 57 h 103"/>
                  <a:gd name="T18" fmla="*/ 140 w 142"/>
                  <a:gd name="T19" fmla="*/ 80 h 103"/>
                  <a:gd name="T20" fmla="*/ 140 w 142"/>
                  <a:gd name="T21" fmla="*/ 94 h 103"/>
                  <a:gd name="T22" fmla="*/ 130 w 142"/>
                  <a:gd name="T23" fmla="*/ 96 h 103"/>
                  <a:gd name="T24" fmla="*/ 126 w 142"/>
                  <a:gd name="T25" fmla="*/ 88 h 103"/>
                  <a:gd name="T26" fmla="*/ 107 w 142"/>
                  <a:gd name="T27" fmla="*/ 88 h 103"/>
                  <a:gd name="T28" fmla="*/ 98 w 142"/>
                  <a:gd name="T29" fmla="*/ 82 h 103"/>
                  <a:gd name="T30" fmla="*/ 88 w 142"/>
                  <a:gd name="T31" fmla="*/ 90 h 103"/>
                  <a:gd name="T32" fmla="*/ 69 w 142"/>
                  <a:gd name="T33" fmla="*/ 98 h 103"/>
                  <a:gd name="T34" fmla="*/ 55 w 142"/>
                  <a:gd name="T35" fmla="*/ 103 h 103"/>
                  <a:gd name="T36" fmla="*/ 59 w 142"/>
                  <a:gd name="T37" fmla="*/ 100 h 103"/>
                  <a:gd name="T38" fmla="*/ 50 w 142"/>
                  <a:gd name="T39" fmla="*/ 86 h 103"/>
                  <a:gd name="T40" fmla="*/ 59 w 142"/>
                  <a:gd name="T41" fmla="*/ 73 h 103"/>
                  <a:gd name="T42" fmla="*/ 48 w 142"/>
                  <a:gd name="T43" fmla="*/ 63 h 103"/>
                  <a:gd name="T44" fmla="*/ 48 w 142"/>
                  <a:gd name="T45" fmla="*/ 53 h 103"/>
                  <a:gd name="T46" fmla="*/ 21 w 142"/>
                  <a:gd name="T47" fmla="*/ 53 h 103"/>
                  <a:gd name="T48" fmla="*/ 9 w 142"/>
                  <a:gd name="T49" fmla="*/ 46 h 103"/>
                  <a:gd name="T50" fmla="*/ 0 w 142"/>
                  <a:gd name="T51" fmla="*/ 34 h 103"/>
                  <a:gd name="T52" fmla="*/ 11 w 142"/>
                  <a:gd name="T53" fmla="*/ 23 h 103"/>
                  <a:gd name="T54" fmla="*/ 9 w 142"/>
                  <a:gd name="T55" fmla="*/ 11 h 103"/>
                  <a:gd name="T56" fmla="*/ 28 w 142"/>
                  <a:gd name="T57" fmla="*/ 11 h 103"/>
                  <a:gd name="T58" fmla="*/ 34 w 142"/>
                  <a:gd name="T59" fmla="*/ 0 h 103"/>
                  <a:gd name="T60" fmla="*/ 55 w 142"/>
                  <a:gd name="T61" fmla="*/ 1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2" h="103">
                    <a:moveTo>
                      <a:pt x="55" y="13"/>
                    </a:moveTo>
                    <a:lnTo>
                      <a:pt x="71" y="34"/>
                    </a:lnTo>
                    <a:lnTo>
                      <a:pt x="86" y="28"/>
                    </a:lnTo>
                    <a:lnTo>
                      <a:pt x="92" y="34"/>
                    </a:lnTo>
                    <a:lnTo>
                      <a:pt x="101" y="23"/>
                    </a:lnTo>
                    <a:lnTo>
                      <a:pt x="113" y="36"/>
                    </a:lnTo>
                    <a:lnTo>
                      <a:pt x="126" y="36"/>
                    </a:lnTo>
                    <a:lnTo>
                      <a:pt x="128" y="53"/>
                    </a:lnTo>
                    <a:lnTo>
                      <a:pt x="142" y="57"/>
                    </a:lnTo>
                    <a:lnTo>
                      <a:pt x="140" y="80"/>
                    </a:lnTo>
                    <a:lnTo>
                      <a:pt x="140" y="94"/>
                    </a:lnTo>
                    <a:lnTo>
                      <a:pt x="130" y="96"/>
                    </a:lnTo>
                    <a:lnTo>
                      <a:pt x="126" y="88"/>
                    </a:lnTo>
                    <a:lnTo>
                      <a:pt x="107" y="88"/>
                    </a:lnTo>
                    <a:lnTo>
                      <a:pt x="98" y="82"/>
                    </a:lnTo>
                    <a:lnTo>
                      <a:pt x="88" y="90"/>
                    </a:lnTo>
                    <a:lnTo>
                      <a:pt x="69" y="98"/>
                    </a:lnTo>
                    <a:lnTo>
                      <a:pt x="55" y="103"/>
                    </a:lnTo>
                    <a:lnTo>
                      <a:pt x="59" y="100"/>
                    </a:lnTo>
                    <a:lnTo>
                      <a:pt x="50" y="86"/>
                    </a:lnTo>
                    <a:lnTo>
                      <a:pt x="59" y="73"/>
                    </a:lnTo>
                    <a:lnTo>
                      <a:pt x="48" y="63"/>
                    </a:lnTo>
                    <a:lnTo>
                      <a:pt x="48" y="53"/>
                    </a:lnTo>
                    <a:lnTo>
                      <a:pt x="21" y="53"/>
                    </a:lnTo>
                    <a:lnTo>
                      <a:pt x="9" y="46"/>
                    </a:lnTo>
                    <a:lnTo>
                      <a:pt x="0" y="34"/>
                    </a:lnTo>
                    <a:lnTo>
                      <a:pt x="11" y="23"/>
                    </a:lnTo>
                    <a:lnTo>
                      <a:pt x="9" y="11"/>
                    </a:lnTo>
                    <a:lnTo>
                      <a:pt x="28" y="11"/>
                    </a:lnTo>
                    <a:lnTo>
                      <a:pt x="34" y="0"/>
                    </a:lnTo>
                    <a:lnTo>
                      <a:pt x="55" y="1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1" name="Р.Башкортостан">
                <a:extLst>
                  <a:ext uri="{FF2B5EF4-FFF2-40B4-BE49-F238E27FC236}">
                    <a16:creationId xmlns:a16="http://schemas.microsoft.com/office/drawing/2014/main" id="{BE9AA4FC-2009-3077-DB4A-CAC777332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410" y="4691601"/>
                <a:ext cx="615533" cy="726472"/>
              </a:xfrm>
              <a:custGeom>
                <a:avLst/>
                <a:gdLst>
                  <a:gd name="T0" fmla="*/ 100 w 116"/>
                  <a:gd name="T1" fmla="*/ 37 h 153"/>
                  <a:gd name="T2" fmla="*/ 110 w 116"/>
                  <a:gd name="T3" fmla="*/ 45 h 153"/>
                  <a:gd name="T4" fmla="*/ 116 w 116"/>
                  <a:gd name="T5" fmla="*/ 49 h 153"/>
                  <a:gd name="T6" fmla="*/ 110 w 116"/>
                  <a:gd name="T7" fmla="*/ 62 h 153"/>
                  <a:gd name="T8" fmla="*/ 99 w 116"/>
                  <a:gd name="T9" fmla="*/ 69 h 153"/>
                  <a:gd name="T10" fmla="*/ 92 w 116"/>
                  <a:gd name="T11" fmla="*/ 61 h 153"/>
                  <a:gd name="T12" fmla="*/ 80 w 116"/>
                  <a:gd name="T13" fmla="*/ 53 h 153"/>
                  <a:gd name="T14" fmla="*/ 70 w 116"/>
                  <a:gd name="T15" fmla="*/ 60 h 153"/>
                  <a:gd name="T16" fmla="*/ 74 w 116"/>
                  <a:gd name="T17" fmla="*/ 77 h 153"/>
                  <a:gd name="T18" fmla="*/ 84 w 116"/>
                  <a:gd name="T19" fmla="*/ 85 h 153"/>
                  <a:gd name="T20" fmla="*/ 91 w 116"/>
                  <a:gd name="T21" fmla="*/ 83 h 153"/>
                  <a:gd name="T22" fmla="*/ 101 w 116"/>
                  <a:gd name="T23" fmla="*/ 88 h 153"/>
                  <a:gd name="T24" fmla="*/ 102 w 116"/>
                  <a:gd name="T25" fmla="*/ 100 h 153"/>
                  <a:gd name="T26" fmla="*/ 94 w 116"/>
                  <a:gd name="T27" fmla="*/ 95 h 153"/>
                  <a:gd name="T28" fmla="*/ 86 w 116"/>
                  <a:gd name="T29" fmla="*/ 100 h 153"/>
                  <a:gd name="T30" fmla="*/ 78 w 116"/>
                  <a:gd name="T31" fmla="*/ 113 h 153"/>
                  <a:gd name="T32" fmla="*/ 73 w 116"/>
                  <a:gd name="T33" fmla="*/ 123 h 153"/>
                  <a:gd name="T34" fmla="*/ 67 w 116"/>
                  <a:gd name="T35" fmla="*/ 131 h 153"/>
                  <a:gd name="T36" fmla="*/ 59 w 116"/>
                  <a:gd name="T37" fmla="*/ 141 h 153"/>
                  <a:gd name="T38" fmla="*/ 48 w 116"/>
                  <a:gd name="T39" fmla="*/ 153 h 153"/>
                  <a:gd name="T40" fmla="*/ 33 w 116"/>
                  <a:gd name="T41" fmla="*/ 149 h 153"/>
                  <a:gd name="T42" fmla="*/ 23 w 116"/>
                  <a:gd name="T43" fmla="*/ 143 h 153"/>
                  <a:gd name="T44" fmla="*/ 21 w 116"/>
                  <a:gd name="T45" fmla="*/ 135 h 153"/>
                  <a:gd name="T46" fmla="*/ 19 w 116"/>
                  <a:gd name="T47" fmla="*/ 128 h 153"/>
                  <a:gd name="T48" fmla="*/ 27 w 116"/>
                  <a:gd name="T49" fmla="*/ 121 h 153"/>
                  <a:gd name="T50" fmla="*/ 21 w 116"/>
                  <a:gd name="T51" fmla="*/ 115 h 153"/>
                  <a:gd name="T52" fmla="*/ 12 w 116"/>
                  <a:gd name="T53" fmla="*/ 114 h 153"/>
                  <a:gd name="T54" fmla="*/ 15 w 116"/>
                  <a:gd name="T55" fmla="*/ 103 h 153"/>
                  <a:gd name="T56" fmla="*/ 13 w 116"/>
                  <a:gd name="T57" fmla="*/ 88 h 153"/>
                  <a:gd name="T58" fmla="*/ 1 w 116"/>
                  <a:gd name="T59" fmla="*/ 73 h 153"/>
                  <a:gd name="T60" fmla="*/ 4 w 116"/>
                  <a:gd name="T61" fmla="*/ 66 h 153"/>
                  <a:gd name="T62" fmla="*/ 0 w 116"/>
                  <a:gd name="T63" fmla="*/ 52 h 153"/>
                  <a:gd name="T64" fmla="*/ 6 w 116"/>
                  <a:gd name="T65" fmla="*/ 41 h 153"/>
                  <a:gd name="T66" fmla="*/ 17 w 116"/>
                  <a:gd name="T67" fmla="*/ 35 h 153"/>
                  <a:gd name="T68" fmla="*/ 24 w 116"/>
                  <a:gd name="T69" fmla="*/ 24 h 153"/>
                  <a:gd name="T70" fmla="*/ 36 w 116"/>
                  <a:gd name="T71" fmla="*/ 17 h 153"/>
                  <a:gd name="T72" fmla="*/ 33 w 116"/>
                  <a:gd name="T73" fmla="*/ 9 h 153"/>
                  <a:gd name="T74" fmla="*/ 56 w 116"/>
                  <a:gd name="T75" fmla="*/ 0 h 153"/>
                  <a:gd name="T76" fmla="*/ 63 w 116"/>
                  <a:gd name="T77" fmla="*/ 10 h 153"/>
                  <a:gd name="T78" fmla="*/ 72 w 116"/>
                  <a:gd name="T79" fmla="*/ 16 h 153"/>
                  <a:gd name="T80" fmla="*/ 81 w 116"/>
                  <a:gd name="T81" fmla="*/ 2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6" h="153">
                    <a:moveTo>
                      <a:pt x="90" y="27"/>
                    </a:moveTo>
                    <a:cubicBezTo>
                      <a:pt x="100" y="37"/>
                      <a:pt x="100" y="37"/>
                      <a:pt x="100" y="37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116" y="49"/>
                      <a:pt x="116" y="49"/>
                      <a:pt x="116" y="49"/>
                    </a:cubicBezTo>
                    <a:cubicBezTo>
                      <a:pt x="116" y="49"/>
                      <a:pt x="113" y="55"/>
                      <a:pt x="112" y="56"/>
                    </a:cubicBezTo>
                    <a:cubicBezTo>
                      <a:pt x="112" y="56"/>
                      <a:pt x="110" y="62"/>
                      <a:pt x="110" y="62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99" y="69"/>
                      <a:pt x="99" y="69"/>
                      <a:pt x="99" y="69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0" y="60"/>
                      <a:pt x="70" y="60"/>
                      <a:pt x="70" y="60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84" y="85"/>
                      <a:pt x="84" y="85"/>
                      <a:pt x="84" y="85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101" y="88"/>
                      <a:pt x="101" y="88"/>
                      <a:pt x="101" y="88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97" y="99"/>
                      <a:pt x="97" y="99"/>
                      <a:pt x="97" y="99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89" y="96"/>
                      <a:pt x="89" y="96"/>
                      <a:pt x="89" y="96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8" y="113"/>
                      <a:pt x="78" y="113"/>
                      <a:pt x="78" y="113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1"/>
                      <a:pt x="63" y="137"/>
                      <a:pt x="62" y="137"/>
                    </a:cubicBezTo>
                    <a:cubicBezTo>
                      <a:pt x="62" y="138"/>
                      <a:pt x="60" y="140"/>
                      <a:pt x="59" y="141"/>
                    </a:cubicBezTo>
                    <a:cubicBezTo>
                      <a:pt x="58" y="141"/>
                      <a:pt x="58" y="141"/>
                      <a:pt x="58" y="141"/>
                    </a:cubicBezTo>
                    <a:cubicBezTo>
                      <a:pt x="48" y="153"/>
                      <a:pt x="48" y="153"/>
                      <a:pt x="48" y="153"/>
                    </a:cubicBezTo>
                    <a:cubicBezTo>
                      <a:pt x="38" y="145"/>
                      <a:pt x="38" y="145"/>
                      <a:pt x="38" y="145"/>
                    </a:cubicBezTo>
                    <a:cubicBezTo>
                      <a:pt x="33" y="149"/>
                      <a:pt x="33" y="149"/>
                      <a:pt x="33" y="149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3" y="143"/>
                      <a:pt x="23" y="143"/>
                      <a:pt x="23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1" y="135"/>
                      <a:pt x="21" y="135"/>
                      <a:pt x="21" y="135"/>
                    </a:cubicBezTo>
                    <a:cubicBezTo>
                      <a:pt x="21" y="135"/>
                      <a:pt x="25" y="131"/>
                      <a:pt x="25" y="130"/>
                    </a:cubicBezTo>
                    <a:cubicBezTo>
                      <a:pt x="26" y="129"/>
                      <a:pt x="19" y="128"/>
                      <a:pt x="19" y="128"/>
                    </a:cubicBezTo>
                    <a:cubicBezTo>
                      <a:pt x="20" y="124"/>
                      <a:pt x="20" y="124"/>
                      <a:pt x="20" y="124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5" y="103"/>
                      <a:pt x="15" y="103"/>
                      <a:pt x="15" y="103"/>
                    </a:cubicBezTo>
                    <a:cubicBezTo>
                      <a:pt x="12" y="97"/>
                      <a:pt x="12" y="97"/>
                      <a:pt x="12" y="97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81" y="26"/>
                      <a:pt x="81" y="26"/>
                      <a:pt x="81" y="26"/>
                    </a:cubicBezTo>
                    <a:lnTo>
                      <a:pt x="90" y="27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  <p:grpSp>
          <p:nvGrpSpPr>
            <p:cNvPr id="182" name="Южный и Северо-Кавказский ФО">
              <a:extLst>
                <a:ext uri="{FF2B5EF4-FFF2-40B4-BE49-F238E27FC236}">
                  <a16:creationId xmlns:a16="http://schemas.microsoft.com/office/drawing/2014/main" id="{6BEA4145-7DAA-E05D-F896-899DB296884D}"/>
                </a:ext>
              </a:extLst>
            </p:cNvPr>
            <p:cNvGrpSpPr/>
            <p:nvPr/>
          </p:nvGrpSpPr>
          <p:grpSpPr>
            <a:xfrm>
              <a:off x="362781" y="4716652"/>
              <a:ext cx="1379202" cy="1471163"/>
              <a:chOff x="362781" y="4716652"/>
              <a:chExt cx="1379202" cy="1471163"/>
            </a:xfrm>
            <a:grpFill/>
          </p:grpSpPr>
          <p:sp>
            <p:nvSpPr>
              <p:cNvPr id="184" name="Ростовская обл.">
                <a:extLst>
                  <a:ext uri="{FF2B5EF4-FFF2-40B4-BE49-F238E27FC236}">
                    <a16:creationId xmlns:a16="http://schemas.microsoft.com/office/drawing/2014/main" id="{EE410862-262D-1EDC-F2CC-BBA38463C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149" y="4778140"/>
                <a:ext cx="592546" cy="578445"/>
              </a:xfrm>
              <a:custGeom>
                <a:avLst/>
                <a:gdLst>
                  <a:gd name="T0" fmla="*/ 31 w 111"/>
                  <a:gd name="T1" fmla="*/ 101 h 122"/>
                  <a:gd name="T2" fmla="*/ 27 w 111"/>
                  <a:gd name="T3" fmla="*/ 99 h 122"/>
                  <a:gd name="T4" fmla="*/ 27 w 111"/>
                  <a:gd name="T5" fmla="*/ 100 h 122"/>
                  <a:gd name="T6" fmla="*/ 28 w 111"/>
                  <a:gd name="T7" fmla="*/ 88 h 122"/>
                  <a:gd name="T8" fmla="*/ 17 w 111"/>
                  <a:gd name="T9" fmla="*/ 76 h 122"/>
                  <a:gd name="T10" fmla="*/ 19 w 111"/>
                  <a:gd name="T11" fmla="*/ 68 h 122"/>
                  <a:gd name="T12" fmla="*/ 21 w 111"/>
                  <a:gd name="T13" fmla="*/ 64 h 122"/>
                  <a:gd name="T14" fmla="*/ 11 w 111"/>
                  <a:gd name="T15" fmla="*/ 54 h 122"/>
                  <a:gd name="T16" fmla="*/ 3 w 111"/>
                  <a:gd name="T17" fmla="*/ 53 h 122"/>
                  <a:gd name="T18" fmla="*/ 0 w 111"/>
                  <a:gd name="T19" fmla="*/ 36 h 122"/>
                  <a:gd name="T20" fmla="*/ 7 w 111"/>
                  <a:gd name="T21" fmla="*/ 41 h 122"/>
                  <a:gd name="T22" fmla="*/ 19 w 111"/>
                  <a:gd name="T23" fmla="*/ 42 h 122"/>
                  <a:gd name="T24" fmla="*/ 6 w 111"/>
                  <a:gd name="T25" fmla="*/ 32 h 122"/>
                  <a:gd name="T26" fmla="*/ 4 w 111"/>
                  <a:gd name="T27" fmla="*/ 31 h 122"/>
                  <a:gd name="T28" fmla="*/ 9 w 111"/>
                  <a:gd name="T29" fmla="*/ 25 h 122"/>
                  <a:gd name="T30" fmla="*/ 16 w 111"/>
                  <a:gd name="T31" fmla="*/ 22 h 122"/>
                  <a:gd name="T32" fmla="*/ 24 w 111"/>
                  <a:gd name="T33" fmla="*/ 24 h 122"/>
                  <a:gd name="T34" fmla="*/ 33 w 111"/>
                  <a:gd name="T35" fmla="*/ 28 h 122"/>
                  <a:gd name="T36" fmla="*/ 41 w 111"/>
                  <a:gd name="T37" fmla="*/ 35 h 122"/>
                  <a:gd name="T38" fmla="*/ 51 w 111"/>
                  <a:gd name="T39" fmla="*/ 27 h 122"/>
                  <a:gd name="T40" fmla="*/ 57 w 111"/>
                  <a:gd name="T41" fmla="*/ 17 h 122"/>
                  <a:gd name="T42" fmla="*/ 62 w 111"/>
                  <a:gd name="T43" fmla="*/ 11 h 122"/>
                  <a:gd name="T44" fmla="*/ 71 w 111"/>
                  <a:gd name="T45" fmla="*/ 10 h 122"/>
                  <a:gd name="T46" fmla="*/ 77 w 111"/>
                  <a:gd name="T47" fmla="*/ 4 h 122"/>
                  <a:gd name="T48" fmla="*/ 77 w 111"/>
                  <a:gd name="T49" fmla="*/ 1 h 122"/>
                  <a:gd name="T50" fmla="*/ 80 w 111"/>
                  <a:gd name="T51" fmla="*/ 0 h 122"/>
                  <a:gd name="T52" fmla="*/ 81 w 111"/>
                  <a:gd name="T53" fmla="*/ 5 h 122"/>
                  <a:gd name="T54" fmla="*/ 87 w 111"/>
                  <a:gd name="T55" fmla="*/ 6 h 122"/>
                  <a:gd name="T56" fmla="*/ 90 w 111"/>
                  <a:gd name="T57" fmla="*/ 10 h 122"/>
                  <a:gd name="T58" fmla="*/ 95 w 111"/>
                  <a:gd name="T59" fmla="*/ 8 h 122"/>
                  <a:gd name="T60" fmla="*/ 97 w 111"/>
                  <a:gd name="T61" fmla="*/ 6 h 122"/>
                  <a:gd name="T62" fmla="*/ 105 w 111"/>
                  <a:gd name="T63" fmla="*/ 6 h 122"/>
                  <a:gd name="T64" fmla="*/ 110 w 111"/>
                  <a:gd name="T65" fmla="*/ 18 h 122"/>
                  <a:gd name="T66" fmla="*/ 109 w 111"/>
                  <a:gd name="T67" fmla="*/ 23 h 122"/>
                  <a:gd name="T68" fmla="*/ 100 w 111"/>
                  <a:gd name="T69" fmla="*/ 33 h 122"/>
                  <a:gd name="T70" fmla="*/ 102 w 111"/>
                  <a:gd name="T71" fmla="*/ 43 h 122"/>
                  <a:gd name="T72" fmla="*/ 100 w 111"/>
                  <a:gd name="T73" fmla="*/ 53 h 122"/>
                  <a:gd name="T74" fmla="*/ 93 w 111"/>
                  <a:gd name="T75" fmla="*/ 56 h 122"/>
                  <a:gd name="T76" fmla="*/ 87 w 111"/>
                  <a:gd name="T77" fmla="*/ 52 h 122"/>
                  <a:gd name="T78" fmla="*/ 81 w 111"/>
                  <a:gd name="T79" fmla="*/ 56 h 122"/>
                  <a:gd name="T80" fmla="*/ 77 w 111"/>
                  <a:gd name="T81" fmla="*/ 62 h 122"/>
                  <a:gd name="T82" fmla="*/ 83 w 111"/>
                  <a:gd name="T83" fmla="*/ 67 h 122"/>
                  <a:gd name="T84" fmla="*/ 84 w 111"/>
                  <a:gd name="T85" fmla="*/ 76 h 122"/>
                  <a:gd name="T86" fmla="*/ 84 w 111"/>
                  <a:gd name="T87" fmla="*/ 84 h 122"/>
                  <a:gd name="T88" fmla="*/ 89 w 111"/>
                  <a:gd name="T89" fmla="*/ 91 h 122"/>
                  <a:gd name="T90" fmla="*/ 91 w 111"/>
                  <a:gd name="T91" fmla="*/ 99 h 122"/>
                  <a:gd name="T92" fmla="*/ 95 w 111"/>
                  <a:gd name="T93" fmla="*/ 100 h 122"/>
                  <a:gd name="T94" fmla="*/ 100 w 111"/>
                  <a:gd name="T95" fmla="*/ 101 h 122"/>
                  <a:gd name="T96" fmla="*/ 96 w 111"/>
                  <a:gd name="T97" fmla="*/ 109 h 122"/>
                  <a:gd name="T98" fmla="*/ 86 w 111"/>
                  <a:gd name="T99" fmla="*/ 114 h 122"/>
                  <a:gd name="T100" fmla="*/ 79 w 111"/>
                  <a:gd name="T101" fmla="*/ 116 h 122"/>
                  <a:gd name="T102" fmla="*/ 74 w 111"/>
                  <a:gd name="T103" fmla="*/ 121 h 122"/>
                  <a:gd name="T104" fmla="*/ 65 w 111"/>
                  <a:gd name="T105" fmla="*/ 119 h 122"/>
                  <a:gd name="T106" fmla="*/ 61 w 111"/>
                  <a:gd name="T107" fmla="*/ 107 h 122"/>
                  <a:gd name="T108" fmla="*/ 54 w 111"/>
                  <a:gd name="T109" fmla="*/ 104 h 122"/>
                  <a:gd name="T110" fmla="*/ 53 w 111"/>
                  <a:gd name="T111" fmla="*/ 96 h 122"/>
                  <a:gd name="T112" fmla="*/ 48 w 111"/>
                  <a:gd name="T113" fmla="*/ 98 h 122"/>
                  <a:gd name="T114" fmla="*/ 41 w 111"/>
                  <a:gd name="T115" fmla="*/ 100 h 122"/>
                  <a:gd name="T116" fmla="*/ 35 w 111"/>
                  <a:gd name="T117" fmla="*/ 99 h 122"/>
                  <a:gd name="T118" fmla="*/ 31 w 111"/>
                  <a:gd name="T119" fmla="*/ 10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" h="122">
                    <a:moveTo>
                      <a:pt x="31" y="101"/>
                    </a:moveTo>
                    <a:cubicBezTo>
                      <a:pt x="30" y="100"/>
                      <a:pt x="29" y="99"/>
                      <a:pt x="27" y="99"/>
                    </a:cubicBezTo>
                    <a:cubicBezTo>
                      <a:pt x="27" y="99"/>
                      <a:pt x="27" y="99"/>
                      <a:pt x="27" y="100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8" y="88"/>
                      <a:pt x="16" y="76"/>
                      <a:pt x="17" y="76"/>
                    </a:cubicBezTo>
                    <a:cubicBezTo>
                      <a:pt x="19" y="76"/>
                      <a:pt x="19" y="69"/>
                      <a:pt x="19" y="68"/>
                    </a:cubicBezTo>
                    <a:cubicBezTo>
                      <a:pt x="19" y="67"/>
                      <a:pt x="21" y="64"/>
                      <a:pt x="21" y="64"/>
                    </a:cubicBezTo>
                    <a:cubicBezTo>
                      <a:pt x="21" y="64"/>
                      <a:pt x="14" y="53"/>
                      <a:pt x="11" y="54"/>
                    </a:cubicBezTo>
                    <a:cubicBezTo>
                      <a:pt x="9" y="55"/>
                      <a:pt x="4" y="55"/>
                      <a:pt x="3" y="53"/>
                    </a:cubicBezTo>
                    <a:cubicBezTo>
                      <a:pt x="3" y="52"/>
                      <a:pt x="1" y="41"/>
                      <a:pt x="0" y="36"/>
                    </a:cubicBezTo>
                    <a:cubicBezTo>
                      <a:pt x="2" y="36"/>
                      <a:pt x="5" y="40"/>
                      <a:pt x="7" y="41"/>
                    </a:cubicBezTo>
                    <a:cubicBezTo>
                      <a:pt x="9" y="42"/>
                      <a:pt x="18" y="46"/>
                      <a:pt x="19" y="42"/>
                    </a:cubicBezTo>
                    <a:cubicBezTo>
                      <a:pt x="19" y="39"/>
                      <a:pt x="10" y="34"/>
                      <a:pt x="6" y="32"/>
                    </a:cubicBezTo>
                    <a:cubicBezTo>
                      <a:pt x="5" y="32"/>
                      <a:pt x="5" y="32"/>
                      <a:pt x="4" y="31"/>
                    </a:cubicBezTo>
                    <a:cubicBezTo>
                      <a:pt x="6" y="29"/>
                      <a:pt x="8" y="26"/>
                      <a:pt x="9" y="25"/>
                    </a:cubicBezTo>
                    <a:cubicBezTo>
                      <a:pt x="10" y="22"/>
                      <a:pt x="12" y="21"/>
                      <a:pt x="16" y="22"/>
                    </a:cubicBezTo>
                    <a:cubicBezTo>
                      <a:pt x="21" y="23"/>
                      <a:pt x="20" y="24"/>
                      <a:pt x="24" y="24"/>
                    </a:cubicBezTo>
                    <a:cubicBezTo>
                      <a:pt x="28" y="23"/>
                      <a:pt x="31" y="25"/>
                      <a:pt x="33" y="28"/>
                    </a:cubicBezTo>
                    <a:cubicBezTo>
                      <a:pt x="35" y="32"/>
                      <a:pt x="37" y="33"/>
                      <a:pt x="41" y="35"/>
                    </a:cubicBezTo>
                    <a:cubicBezTo>
                      <a:pt x="44" y="36"/>
                      <a:pt x="49" y="29"/>
                      <a:pt x="51" y="27"/>
                    </a:cubicBezTo>
                    <a:cubicBezTo>
                      <a:pt x="54" y="25"/>
                      <a:pt x="56" y="20"/>
                      <a:pt x="57" y="17"/>
                    </a:cubicBezTo>
                    <a:cubicBezTo>
                      <a:pt x="57" y="14"/>
                      <a:pt x="58" y="14"/>
                      <a:pt x="62" y="11"/>
                    </a:cubicBezTo>
                    <a:cubicBezTo>
                      <a:pt x="65" y="7"/>
                      <a:pt x="67" y="10"/>
                      <a:pt x="71" y="10"/>
                    </a:cubicBezTo>
                    <a:cubicBezTo>
                      <a:pt x="75" y="10"/>
                      <a:pt x="75" y="8"/>
                      <a:pt x="77" y="4"/>
                    </a:cubicBezTo>
                    <a:cubicBezTo>
                      <a:pt x="77" y="2"/>
                      <a:pt x="77" y="2"/>
                      <a:pt x="77" y="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7" y="6"/>
                      <a:pt x="87" y="6"/>
                      <a:pt x="87" y="6"/>
                    </a:cubicBezTo>
                    <a:cubicBezTo>
                      <a:pt x="87" y="6"/>
                      <a:pt x="89" y="10"/>
                      <a:pt x="90" y="10"/>
                    </a:cubicBezTo>
                    <a:cubicBezTo>
                      <a:pt x="92" y="10"/>
                      <a:pt x="95" y="10"/>
                      <a:pt x="95" y="8"/>
                    </a:cubicBezTo>
                    <a:cubicBezTo>
                      <a:pt x="95" y="7"/>
                      <a:pt x="97" y="6"/>
                      <a:pt x="97" y="6"/>
                    </a:cubicBezTo>
                    <a:cubicBezTo>
                      <a:pt x="105" y="6"/>
                      <a:pt x="105" y="6"/>
                      <a:pt x="105" y="6"/>
                    </a:cubicBezTo>
                    <a:cubicBezTo>
                      <a:pt x="106" y="9"/>
                      <a:pt x="108" y="16"/>
                      <a:pt x="110" y="18"/>
                    </a:cubicBezTo>
                    <a:cubicBezTo>
                      <a:pt x="111" y="20"/>
                      <a:pt x="110" y="21"/>
                      <a:pt x="109" y="23"/>
                    </a:cubicBezTo>
                    <a:cubicBezTo>
                      <a:pt x="108" y="25"/>
                      <a:pt x="102" y="31"/>
                      <a:pt x="100" y="33"/>
                    </a:cubicBezTo>
                    <a:cubicBezTo>
                      <a:pt x="98" y="35"/>
                      <a:pt x="101" y="39"/>
                      <a:pt x="102" y="43"/>
                    </a:cubicBezTo>
                    <a:cubicBezTo>
                      <a:pt x="104" y="46"/>
                      <a:pt x="102" y="48"/>
                      <a:pt x="100" y="53"/>
                    </a:cubicBezTo>
                    <a:cubicBezTo>
                      <a:pt x="97" y="57"/>
                      <a:pt x="98" y="56"/>
                      <a:pt x="93" y="56"/>
                    </a:cubicBezTo>
                    <a:cubicBezTo>
                      <a:pt x="88" y="56"/>
                      <a:pt x="88" y="53"/>
                      <a:pt x="87" y="52"/>
                    </a:cubicBezTo>
                    <a:cubicBezTo>
                      <a:pt x="86" y="51"/>
                      <a:pt x="81" y="53"/>
                      <a:pt x="81" y="56"/>
                    </a:cubicBezTo>
                    <a:cubicBezTo>
                      <a:pt x="81" y="59"/>
                      <a:pt x="78" y="61"/>
                      <a:pt x="77" y="62"/>
                    </a:cubicBezTo>
                    <a:cubicBezTo>
                      <a:pt x="75" y="64"/>
                      <a:pt x="80" y="65"/>
                      <a:pt x="83" y="67"/>
                    </a:cubicBezTo>
                    <a:cubicBezTo>
                      <a:pt x="85" y="69"/>
                      <a:pt x="85" y="73"/>
                      <a:pt x="84" y="76"/>
                    </a:cubicBezTo>
                    <a:cubicBezTo>
                      <a:pt x="83" y="79"/>
                      <a:pt x="83" y="81"/>
                      <a:pt x="84" y="84"/>
                    </a:cubicBezTo>
                    <a:cubicBezTo>
                      <a:pt x="84" y="87"/>
                      <a:pt x="88" y="91"/>
                      <a:pt x="89" y="91"/>
                    </a:cubicBezTo>
                    <a:cubicBezTo>
                      <a:pt x="91" y="92"/>
                      <a:pt x="91" y="96"/>
                      <a:pt x="91" y="99"/>
                    </a:cubicBezTo>
                    <a:cubicBezTo>
                      <a:pt x="90" y="101"/>
                      <a:pt x="92" y="101"/>
                      <a:pt x="95" y="100"/>
                    </a:cubicBezTo>
                    <a:cubicBezTo>
                      <a:pt x="98" y="99"/>
                      <a:pt x="100" y="98"/>
                      <a:pt x="100" y="101"/>
                    </a:cubicBezTo>
                    <a:cubicBezTo>
                      <a:pt x="100" y="103"/>
                      <a:pt x="99" y="106"/>
                      <a:pt x="96" y="109"/>
                    </a:cubicBezTo>
                    <a:cubicBezTo>
                      <a:pt x="93" y="112"/>
                      <a:pt x="92" y="116"/>
                      <a:pt x="86" y="114"/>
                    </a:cubicBezTo>
                    <a:cubicBezTo>
                      <a:pt x="80" y="113"/>
                      <a:pt x="80" y="114"/>
                      <a:pt x="79" y="116"/>
                    </a:cubicBezTo>
                    <a:cubicBezTo>
                      <a:pt x="78" y="118"/>
                      <a:pt x="77" y="120"/>
                      <a:pt x="74" y="121"/>
                    </a:cubicBezTo>
                    <a:cubicBezTo>
                      <a:pt x="70" y="122"/>
                      <a:pt x="68" y="122"/>
                      <a:pt x="65" y="119"/>
                    </a:cubicBezTo>
                    <a:cubicBezTo>
                      <a:pt x="62" y="117"/>
                      <a:pt x="62" y="110"/>
                      <a:pt x="61" y="107"/>
                    </a:cubicBezTo>
                    <a:cubicBezTo>
                      <a:pt x="61" y="104"/>
                      <a:pt x="54" y="105"/>
                      <a:pt x="54" y="104"/>
                    </a:cubicBezTo>
                    <a:cubicBezTo>
                      <a:pt x="53" y="103"/>
                      <a:pt x="53" y="99"/>
                      <a:pt x="53" y="96"/>
                    </a:cubicBezTo>
                    <a:cubicBezTo>
                      <a:pt x="53" y="93"/>
                      <a:pt x="48" y="96"/>
                      <a:pt x="48" y="98"/>
                    </a:cubicBezTo>
                    <a:cubicBezTo>
                      <a:pt x="48" y="101"/>
                      <a:pt x="44" y="100"/>
                      <a:pt x="41" y="100"/>
                    </a:cubicBezTo>
                    <a:cubicBezTo>
                      <a:pt x="38" y="99"/>
                      <a:pt x="35" y="99"/>
                      <a:pt x="35" y="99"/>
                    </a:cubicBezTo>
                    <a:lnTo>
                      <a:pt x="31" y="101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5" name="Волгоградская обл.">
                <a:extLst>
                  <a:ext uri="{FF2B5EF4-FFF2-40B4-BE49-F238E27FC236}">
                    <a16:creationId xmlns:a16="http://schemas.microsoft.com/office/drawing/2014/main" id="{BFF37512-B673-27A1-B0C4-281874FF6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8139" y="4716652"/>
                <a:ext cx="653844" cy="539730"/>
              </a:xfrm>
              <a:custGeom>
                <a:avLst/>
                <a:gdLst>
                  <a:gd name="T0" fmla="*/ 123 w 123"/>
                  <a:gd name="T1" fmla="*/ 83 h 114"/>
                  <a:gd name="T2" fmla="*/ 120 w 123"/>
                  <a:gd name="T3" fmla="*/ 87 h 114"/>
                  <a:gd name="T4" fmla="*/ 108 w 123"/>
                  <a:gd name="T5" fmla="*/ 92 h 114"/>
                  <a:gd name="T6" fmla="*/ 101 w 123"/>
                  <a:gd name="T7" fmla="*/ 108 h 114"/>
                  <a:gd name="T8" fmla="*/ 87 w 123"/>
                  <a:gd name="T9" fmla="*/ 114 h 114"/>
                  <a:gd name="T10" fmla="*/ 83 w 123"/>
                  <a:gd name="T11" fmla="*/ 104 h 114"/>
                  <a:gd name="T12" fmla="*/ 72 w 123"/>
                  <a:gd name="T13" fmla="*/ 105 h 114"/>
                  <a:gd name="T14" fmla="*/ 65 w 123"/>
                  <a:gd name="T15" fmla="*/ 103 h 114"/>
                  <a:gd name="T16" fmla="*/ 64 w 123"/>
                  <a:gd name="T17" fmla="*/ 101 h 114"/>
                  <a:gd name="T18" fmla="*/ 54 w 123"/>
                  <a:gd name="T19" fmla="*/ 102 h 114"/>
                  <a:gd name="T20" fmla="*/ 51 w 123"/>
                  <a:gd name="T21" fmla="*/ 108 h 114"/>
                  <a:gd name="T22" fmla="*/ 47 w 123"/>
                  <a:gd name="T23" fmla="*/ 107 h 114"/>
                  <a:gd name="T24" fmla="*/ 42 w 123"/>
                  <a:gd name="T25" fmla="*/ 104 h 114"/>
                  <a:gd name="T26" fmla="*/ 42 w 123"/>
                  <a:gd name="T27" fmla="*/ 97 h 114"/>
                  <a:gd name="T28" fmla="*/ 39 w 123"/>
                  <a:gd name="T29" fmla="*/ 96 h 114"/>
                  <a:gd name="T30" fmla="*/ 37 w 123"/>
                  <a:gd name="T31" fmla="*/ 101 h 114"/>
                  <a:gd name="T32" fmla="*/ 35 w 123"/>
                  <a:gd name="T33" fmla="*/ 106 h 114"/>
                  <a:gd name="T34" fmla="*/ 31 w 123"/>
                  <a:gd name="T35" fmla="*/ 103 h 114"/>
                  <a:gd name="T36" fmla="*/ 24 w 123"/>
                  <a:gd name="T37" fmla="*/ 104 h 114"/>
                  <a:gd name="T38" fmla="*/ 20 w 123"/>
                  <a:gd name="T39" fmla="*/ 101 h 114"/>
                  <a:gd name="T40" fmla="*/ 15 w 123"/>
                  <a:gd name="T41" fmla="*/ 106 h 114"/>
                  <a:gd name="T42" fmla="*/ 15 w 123"/>
                  <a:gd name="T43" fmla="*/ 106 h 114"/>
                  <a:gd name="T44" fmla="*/ 14 w 123"/>
                  <a:gd name="T45" fmla="*/ 104 h 114"/>
                  <a:gd name="T46" fmla="*/ 9 w 123"/>
                  <a:gd name="T47" fmla="*/ 97 h 114"/>
                  <a:gd name="T48" fmla="*/ 9 w 123"/>
                  <a:gd name="T49" fmla="*/ 89 h 114"/>
                  <a:gd name="T50" fmla="*/ 8 w 123"/>
                  <a:gd name="T51" fmla="*/ 80 h 114"/>
                  <a:gd name="T52" fmla="*/ 2 w 123"/>
                  <a:gd name="T53" fmla="*/ 75 h 114"/>
                  <a:gd name="T54" fmla="*/ 6 w 123"/>
                  <a:gd name="T55" fmla="*/ 69 h 114"/>
                  <a:gd name="T56" fmla="*/ 12 w 123"/>
                  <a:gd name="T57" fmla="*/ 65 h 114"/>
                  <a:gd name="T58" fmla="*/ 18 w 123"/>
                  <a:gd name="T59" fmla="*/ 69 h 114"/>
                  <a:gd name="T60" fmla="*/ 25 w 123"/>
                  <a:gd name="T61" fmla="*/ 66 h 114"/>
                  <a:gd name="T62" fmla="*/ 27 w 123"/>
                  <a:gd name="T63" fmla="*/ 56 h 114"/>
                  <a:gd name="T64" fmla="*/ 25 w 123"/>
                  <a:gd name="T65" fmla="*/ 46 h 114"/>
                  <a:gd name="T66" fmla="*/ 34 w 123"/>
                  <a:gd name="T67" fmla="*/ 36 h 114"/>
                  <a:gd name="T68" fmla="*/ 35 w 123"/>
                  <a:gd name="T69" fmla="*/ 31 h 114"/>
                  <a:gd name="T70" fmla="*/ 30 w 123"/>
                  <a:gd name="T71" fmla="*/ 19 h 114"/>
                  <a:gd name="T72" fmla="*/ 31 w 123"/>
                  <a:gd name="T73" fmla="*/ 19 h 114"/>
                  <a:gd name="T74" fmla="*/ 40 w 123"/>
                  <a:gd name="T75" fmla="*/ 8 h 114"/>
                  <a:gd name="T76" fmla="*/ 40 w 123"/>
                  <a:gd name="T77" fmla="*/ 3 h 114"/>
                  <a:gd name="T78" fmla="*/ 51 w 123"/>
                  <a:gd name="T79" fmla="*/ 3 h 114"/>
                  <a:gd name="T80" fmla="*/ 56 w 123"/>
                  <a:gd name="T81" fmla="*/ 0 h 114"/>
                  <a:gd name="T82" fmla="*/ 62 w 123"/>
                  <a:gd name="T83" fmla="*/ 3 h 114"/>
                  <a:gd name="T84" fmla="*/ 67 w 123"/>
                  <a:gd name="T85" fmla="*/ 6 h 114"/>
                  <a:gd name="T86" fmla="*/ 73 w 123"/>
                  <a:gd name="T87" fmla="*/ 7 h 114"/>
                  <a:gd name="T88" fmla="*/ 75 w 123"/>
                  <a:gd name="T89" fmla="*/ 21 h 114"/>
                  <a:gd name="T90" fmla="*/ 81 w 123"/>
                  <a:gd name="T91" fmla="*/ 22 h 114"/>
                  <a:gd name="T92" fmla="*/ 87 w 123"/>
                  <a:gd name="T93" fmla="*/ 25 h 114"/>
                  <a:gd name="T94" fmla="*/ 88 w 123"/>
                  <a:gd name="T95" fmla="*/ 29 h 114"/>
                  <a:gd name="T96" fmla="*/ 92 w 123"/>
                  <a:gd name="T97" fmla="*/ 27 h 114"/>
                  <a:gd name="T98" fmla="*/ 103 w 123"/>
                  <a:gd name="T99" fmla="*/ 37 h 114"/>
                  <a:gd name="T100" fmla="*/ 102 w 123"/>
                  <a:gd name="T101" fmla="*/ 45 h 114"/>
                  <a:gd name="T102" fmla="*/ 97 w 123"/>
                  <a:gd name="T103" fmla="*/ 51 h 114"/>
                  <a:gd name="T104" fmla="*/ 101 w 123"/>
                  <a:gd name="T105" fmla="*/ 56 h 114"/>
                  <a:gd name="T106" fmla="*/ 105 w 123"/>
                  <a:gd name="T107" fmla="*/ 54 h 114"/>
                  <a:gd name="T108" fmla="*/ 110 w 123"/>
                  <a:gd name="T109" fmla="*/ 56 h 114"/>
                  <a:gd name="T110" fmla="*/ 110 w 123"/>
                  <a:gd name="T111" fmla="*/ 62 h 114"/>
                  <a:gd name="T112" fmla="*/ 113 w 123"/>
                  <a:gd name="T113" fmla="*/ 64 h 114"/>
                  <a:gd name="T114" fmla="*/ 118 w 123"/>
                  <a:gd name="T115" fmla="*/ 65 h 114"/>
                  <a:gd name="T116" fmla="*/ 119 w 123"/>
                  <a:gd name="T117" fmla="*/ 70 h 114"/>
                  <a:gd name="T118" fmla="*/ 122 w 123"/>
                  <a:gd name="T119" fmla="*/ 73 h 114"/>
                  <a:gd name="T120" fmla="*/ 123 w 123"/>
                  <a:gd name="T121" fmla="*/ 8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14">
                    <a:moveTo>
                      <a:pt x="123" y="83"/>
                    </a:moveTo>
                    <a:cubicBezTo>
                      <a:pt x="122" y="84"/>
                      <a:pt x="121" y="86"/>
                      <a:pt x="120" y="87"/>
                    </a:cubicBezTo>
                    <a:cubicBezTo>
                      <a:pt x="115" y="92"/>
                      <a:pt x="113" y="88"/>
                      <a:pt x="108" y="92"/>
                    </a:cubicBezTo>
                    <a:cubicBezTo>
                      <a:pt x="103" y="96"/>
                      <a:pt x="104" y="102"/>
                      <a:pt x="101" y="108"/>
                    </a:cubicBezTo>
                    <a:cubicBezTo>
                      <a:pt x="99" y="113"/>
                      <a:pt x="93" y="110"/>
                      <a:pt x="87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7" y="107"/>
                      <a:pt x="47" y="107"/>
                      <a:pt x="47" y="107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24" y="104"/>
                      <a:pt x="24" y="104"/>
                      <a:pt x="24" y="104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5" y="105"/>
                      <a:pt x="15" y="104"/>
                      <a:pt x="14" y="104"/>
                    </a:cubicBezTo>
                    <a:cubicBezTo>
                      <a:pt x="13" y="104"/>
                      <a:pt x="9" y="100"/>
                      <a:pt x="9" y="97"/>
                    </a:cubicBezTo>
                    <a:cubicBezTo>
                      <a:pt x="8" y="94"/>
                      <a:pt x="8" y="92"/>
                      <a:pt x="9" y="89"/>
                    </a:cubicBezTo>
                    <a:cubicBezTo>
                      <a:pt x="10" y="86"/>
                      <a:pt x="10" y="82"/>
                      <a:pt x="8" y="80"/>
                    </a:cubicBezTo>
                    <a:cubicBezTo>
                      <a:pt x="5" y="78"/>
                      <a:pt x="0" y="77"/>
                      <a:pt x="2" y="75"/>
                    </a:cubicBezTo>
                    <a:cubicBezTo>
                      <a:pt x="3" y="74"/>
                      <a:pt x="6" y="72"/>
                      <a:pt x="6" y="69"/>
                    </a:cubicBezTo>
                    <a:cubicBezTo>
                      <a:pt x="6" y="66"/>
                      <a:pt x="11" y="64"/>
                      <a:pt x="12" y="65"/>
                    </a:cubicBezTo>
                    <a:cubicBezTo>
                      <a:pt x="13" y="66"/>
                      <a:pt x="13" y="69"/>
                      <a:pt x="18" y="69"/>
                    </a:cubicBezTo>
                    <a:cubicBezTo>
                      <a:pt x="23" y="69"/>
                      <a:pt x="22" y="70"/>
                      <a:pt x="25" y="66"/>
                    </a:cubicBezTo>
                    <a:cubicBezTo>
                      <a:pt x="27" y="61"/>
                      <a:pt x="29" y="59"/>
                      <a:pt x="27" y="56"/>
                    </a:cubicBezTo>
                    <a:cubicBezTo>
                      <a:pt x="26" y="52"/>
                      <a:pt x="23" y="48"/>
                      <a:pt x="25" y="46"/>
                    </a:cubicBezTo>
                    <a:cubicBezTo>
                      <a:pt x="27" y="44"/>
                      <a:pt x="33" y="38"/>
                      <a:pt x="34" y="36"/>
                    </a:cubicBezTo>
                    <a:cubicBezTo>
                      <a:pt x="35" y="34"/>
                      <a:pt x="36" y="33"/>
                      <a:pt x="35" y="31"/>
                    </a:cubicBezTo>
                    <a:cubicBezTo>
                      <a:pt x="33" y="29"/>
                      <a:pt x="31" y="22"/>
                      <a:pt x="30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41" y="11"/>
                      <a:pt x="40" y="8"/>
                    </a:cubicBezTo>
                    <a:cubicBezTo>
                      <a:pt x="40" y="6"/>
                      <a:pt x="40" y="3"/>
                      <a:pt x="40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3" y="0"/>
                      <a:pt x="56" y="0"/>
                    </a:cubicBezTo>
                    <a:cubicBezTo>
                      <a:pt x="58" y="0"/>
                      <a:pt x="62" y="0"/>
                      <a:pt x="62" y="3"/>
                    </a:cubicBezTo>
                    <a:cubicBezTo>
                      <a:pt x="62" y="5"/>
                      <a:pt x="66" y="6"/>
                      <a:pt x="67" y="6"/>
                    </a:cubicBezTo>
                    <a:cubicBezTo>
                      <a:pt x="67" y="6"/>
                      <a:pt x="73" y="7"/>
                      <a:pt x="73" y="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9" y="20"/>
                      <a:pt x="81" y="22"/>
                    </a:cubicBezTo>
                    <a:cubicBezTo>
                      <a:pt x="84" y="24"/>
                      <a:pt x="87" y="25"/>
                      <a:pt x="87" y="25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105" y="54"/>
                      <a:pt x="105" y="54"/>
                      <a:pt x="105" y="54"/>
                    </a:cubicBezTo>
                    <a:cubicBezTo>
                      <a:pt x="110" y="56"/>
                      <a:pt x="110" y="56"/>
                      <a:pt x="110" y="56"/>
                    </a:cubicBezTo>
                    <a:cubicBezTo>
                      <a:pt x="110" y="62"/>
                      <a:pt x="110" y="62"/>
                      <a:pt x="110" y="62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9" y="70"/>
                      <a:pt x="119" y="70"/>
                      <a:pt x="119" y="70"/>
                    </a:cubicBezTo>
                    <a:cubicBezTo>
                      <a:pt x="122" y="73"/>
                      <a:pt x="122" y="73"/>
                      <a:pt x="122" y="73"/>
                    </a:cubicBezTo>
                    <a:lnTo>
                      <a:pt x="123" y="83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6" name="Астраханская обл.">
                <a:extLst>
                  <a:ext uri="{FF2B5EF4-FFF2-40B4-BE49-F238E27FC236}">
                    <a16:creationId xmlns:a16="http://schemas.microsoft.com/office/drawing/2014/main" id="{CCAB127D-476A-F4F4-7D35-48A4A74474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10344" y="5194894"/>
                <a:ext cx="293719" cy="485074"/>
              </a:xfrm>
              <a:custGeom>
                <a:avLst/>
                <a:gdLst>
                  <a:gd name="T0" fmla="*/ 45 w 55"/>
                  <a:gd name="T1" fmla="*/ 13 h 102"/>
                  <a:gd name="T2" fmla="*/ 44 w 55"/>
                  <a:gd name="T3" fmla="*/ 13 h 102"/>
                  <a:gd name="T4" fmla="*/ 45 w 55"/>
                  <a:gd name="T5" fmla="*/ 29 h 102"/>
                  <a:gd name="T6" fmla="*/ 40 w 55"/>
                  <a:gd name="T7" fmla="*/ 39 h 102"/>
                  <a:gd name="T8" fmla="*/ 51 w 55"/>
                  <a:gd name="T9" fmla="*/ 46 h 102"/>
                  <a:gd name="T10" fmla="*/ 54 w 55"/>
                  <a:gd name="T11" fmla="*/ 58 h 102"/>
                  <a:gd name="T12" fmla="*/ 53 w 55"/>
                  <a:gd name="T13" fmla="*/ 76 h 102"/>
                  <a:gd name="T14" fmla="*/ 47 w 55"/>
                  <a:gd name="T15" fmla="*/ 83 h 102"/>
                  <a:gd name="T16" fmla="*/ 44 w 55"/>
                  <a:gd name="T17" fmla="*/ 85 h 102"/>
                  <a:gd name="T18" fmla="*/ 49 w 55"/>
                  <a:gd name="T19" fmla="*/ 98 h 102"/>
                  <a:gd name="T20" fmla="*/ 41 w 55"/>
                  <a:gd name="T21" fmla="*/ 100 h 102"/>
                  <a:gd name="T22" fmla="*/ 31 w 55"/>
                  <a:gd name="T23" fmla="*/ 102 h 102"/>
                  <a:gd name="T24" fmla="*/ 24 w 55"/>
                  <a:gd name="T25" fmla="*/ 100 h 102"/>
                  <a:gd name="T26" fmla="*/ 13 w 55"/>
                  <a:gd name="T27" fmla="*/ 97 h 102"/>
                  <a:gd name="T28" fmla="*/ 6 w 55"/>
                  <a:gd name="T29" fmla="*/ 94 h 102"/>
                  <a:gd name="T30" fmla="*/ 6 w 55"/>
                  <a:gd name="T31" fmla="*/ 94 h 102"/>
                  <a:gd name="T32" fmla="*/ 6 w 55"/>
                  <a:gd name="T33" fmla="*/ 81 h 102"/>
                  <a:gd name="T34" fmla="*/ 5 w 55"/>
                  <a:gd name="T35" fmla="*/ 77 h 102"/>
                  <a:gd name="T36" fmla="*/ 2 w 55"/>
                  <a:gd name="T37" fmla="*/ 71 h 102"/>
                  <a:gd name="T38" fmla="*/ 3 w 55"/>
                  <a:gd name="T39" fmla="*/ 67 h 102"/>
                  <a:gd name="T40" fmla="*/ 6 w 55"/>
                  <a:gd name="T41" fmla="*/ 66 h 102"/>
                  <a:gd name="T42" fmla="*/ 11 w 55"/>
                  <a:gd name="T43" fmla="*/ 68 h 102"/>
                  <a:gd name="T44" fmla="*/ 11 w 55"/>
                  <a:gd name="T45" fmla="*/ 66 h 102"/>
                  <a:gd name="T46" fmla="*/ 18 w 55"/>
                  <a:gd name="T47" fmla="*/ 65 h 102"/>
                  <a:gd name="T48" fmla="*/ 20 w 55"/>
                  <a:gd name="T49" fmla="*/ 61 h 102"/>
                  <a:gd name="T50" fmla="*/ 18 w 55"/>
                  <a:gd name="T51" fmla="*/ 59 h 102"/>
                  <a:gd name="T52" fmla="*/ 18 w 55"/>
                  <a:gd name="T53" fmla="*/ 57 h 102"/>
                  <a:gd name="T54" fmla="*/ 19 w 55"/>
                  <a:gd name="T55" fmla="*/ 54 h 102"/>
                  <a:gd name="T56" fmla="*/ 20 w 55"/>
                  <a:gd name="T57" fmla="*/ 49 h 102"/>
                  <a:gd name="T58" fmla="*/ 24 w 55"/>
                  <a:gd name="T59" fmla="*/ 45 h 102"/>
                  <a:gd name="T60" fmla="*/ 25 w 55"/>
                  <a:gd name="T61" fmla="*/ 39 h 102"/>
                  <a:gd name="T62" fmla="*/ 18 w 55"/>
                  <a:gd name="T63" fmla="*/ 40 h 102"/>
                  <a:gd name="T64" fmla="*/ 14 w 55"/>
                  <a:gd name="T65" fmla="*/ 34 h 102"/>
                  <a:gd name="T66" fmla="*/ 13 w 55"/>
                  <a:gd name="T67" fmla="*/ 25 h 102"/>
                  <a:gd name="T68" fmla="*/ 16 w 55"/>
                  <a:gd name="T69" fmla="*/ 18 h 102"/>
                  <a:gd name="T70" fmla="*/ 13 w 55"/>
                  <a:gd name="T71" fmla="*/ 16 h 102"/>
                  <a:gd name="T72" fmla="*/ 10 w 55"/>
                  <a:gd name="T73" fmla="*/ 7 h 102"/>
                  <a:gd name="T74" fmla="*/ 9 w 55"/>
                  <a:gd name="T75" fmla="*/ 7 h 102"/>
                  <a:gd name="T76" fmla="*/ 12 w 55"/>
                  <a:gd name="T77" fmla="*/ 1 h 102"/>
                  <a:gd name="T78" fmla="*/ 22 w 55"/>
                  <a:gd name="T79" fmla="*/ 0 h 102"/>
                  <a:gd name="T80" fmla="*/ 23 w 55"/>
                  <a:gd name="T81" fmla="*/ 2 h 102"/>
                  <a:gd name="T82" fmla="*/ 30 w 55"/>
                  <a:gd name="T83" fmla="*/ 4 h 102"/>
                  <a:gd name="T84" fmla="*/ 41 w 55"/>
                  <a:gd name="T85" fmla="*/ 3 h 102"/>
                  <a:gd name="T86" fmla="*/ 45 w 55"/>
                  <a:gd name="T87" fmla="*/ 13 h 102"/>
                  <a:gd name="T88" fmla="*/ 0 w 55"/>
                  <a:gd name="T89" fmla="*/ 100 h 102"/>
                  <a:gd name="T90" fmla="*/ 0 w 55"/>
                  <a:gd name="T91" fmla="*/ 100 h 102"/>
                  <a:gd name="T92" fmla="*/ 0 w 55"/>
                  <a:gd name="T9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102">
                    <a:moveTo>
                      <a:pt x="45" y="13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37" y="18"/>
                      <a:pt x="42" y="23"/>
                      <a:pt x="45" y="29"/>
                    </a:cubicBezTo>
                    <a:cubicBezTo>
                      <a:pt x="47" y="35"/>
                      <a:pt x="38" y="35"/>
                      <a:pt x="40" y="39"/>
                    </a:cubicBezTo>
                    <a:cubicBezTo>
                      <a:pt x="41" y="44"/>
                      <a:pt x="48" y="44"/>
                      <a:pt x="51" y="46"/>
                    </a:cubicBezTo>
                    <a:cubicBezTo>
                      <a:pt x="55" y="48"/>
                      <a:pt x="54" y="54"/>
                      <a:pt x="54" y="58"/>
                    </a:cubicBezTo>
                    <a:cubicBezTo>
                      <a:pt x="54" y="62"/>
                      <a:pt x="53" y="65"/>
                      <a:pt x="53" y="76"/>
                    </a:cubicBezTo>
                    <a:cubicBezTo>
                      <a:pt x="53" y="87"/>
                      <a:pt x="48" y="85"/>
                      <a:pt x="47" y="83"/>
                    </a:cubicBezTo>
                    <a:cubicBezTo>
                      <a:pt x="47" y="81"/>
                      <a:pt x="41" y="79"/>
                      <a:pt x="44" y="85"/>
                    </a:cubicBezTo>
                    <a:cubicBezTo>
                      <a:pt x="46" y="88"/>
                      <a:pt x="48" y="94"/>
                      <a:pt x="49" y="98"/>
                    </a:cubicBezTo>
                    <a:cubicBezTo>
                      <a:pt x="47" y="100"/>
                      <a:pt x="43" y="100"/>
                      <a:pt x="41" y="100"/>
                    </a:cubicBezTo>
                    <a:cubicBezTo>
                      <a:pt x="38" y="99"/>
                      <a:pt x="36" y="101"/>
                      <a:pt x="31" y="102"/>
                    </a:cubicBezTo>
                    <a:cubicBezTo>
                      <a:pt x="27" y="102"/>
                      <a:pt x="32" y="100"/>
                      <a:pt x="24" y="100"/>
                    </a:cubicBezTo>
                    <a:cubicBezTo>
                      <a:pt x="17" y="99"/>
                      <a:pt x="15" y="99"/>
                      <a:pt x="13" y="97"/>
                    </a:cubicBezTo>
                    <a:cubicBezTo>
                      <a:pt x="11" y="95"/>
                      <a:pt x="11" y="93"/>
                      <a:pt x="6" y="94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5" y="13"/>
                      <a:pt x="45" y="13"/>
                      <a:pt x="45" y="13"/>
                    </a:cubicBezTo>
                    <a:close/>
                    <a:moveTo>
                      <a:pt x="0" y="100"/>
                    </a:move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0"/>
                      <a:pt x="0" y="100"/>
                      <a:pt x="0" y="10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7" name="Ставропольский край">
                <a:extLst>
                  <a:ext uri="{FF2B5EF4-FFF2-40B4-BE49-F238E27FC236}">
                    <a16:creationId xmlns:a16="http://schemas.microsoft.com/office/drawing/2014/main" id="{592A6EA0-D822-05F6-50F3-2CFE1F577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36" y="5242718"/>
                <a:ext cx="408653" cy="485074"/>
              </a:xfrm>
              <a:custGeom>
                <a:avLst/>
                <a:gdLst>
                  <a:gd name="T0" fmla="*/ 4 w 77"/>
                  <a:gd name="T1" fmla="*/ 70 h 102"/>
                  <a:gd name="T2" fmla="*/ 6 w 77"/>
                  <a:gd name="T3" fmla="*/ 70 h 102"/>
                  <a:gd name="T4" fmla="*/ 12 w 77"/>
                  <a:gd name="T5" fmla="*/ 71 h 102"/>
                  <a:gd name="T6" fmla="*/ 16 w 77"/>
                  <a:gd name="T7" fmla="*/ 73 h 102"/>
                  <a:gd name="T8" fmla="*/ 22 w 77"/>
                  <a:gd name="T9" fmla="*/ 82 h 102"/>
                  <a:gd name="T10" fmla="*/ 27 w 77"/>
                  <a:gd name="T11" fmla="*/ 81 h 102"/>
                  <a:gd name="T12" fmla="*/ 33 w 77"/>
                  <a:gd name="T13" fmla="*/ 85 h 102"/>
                  <a:gd name="T14" fmla="*/ 33 w 77"/>
                  <a:gd name="T15" fmla="*/ 89 h 102"/>
                  <a:gd name="T16" fmla="*/ 33 w 77"/>
                  <a:gd name="T17" fmla="*/ 90 h 102"/>
                  <a:gd name="T18" fmla="*/ 32 w 77"/>
                  <a:gd name="T19" fmla="*/ 90 h 102"/>
                  <a:gd name="T20" fmla="*/ 36 w 77"/>
                  <a:gd name="T21" fmla="*/ 92 h 102"/>
                  <a:gd name="T22" fmla="*/ 39 w 77"/>
                  <a:gd name="T23" fmla="*/ 95 h 102"/>
                  <a:gd name="T24" fmla="*/ 39 w 77"/>
                  <a:gd name="T25" fmla="*/ 101 h 102"/>
                  <a:gd name="T26" fmla="*/ 41 w 77"/>
                  <a:gd name="T27" fmla="*/ 101 h 102"/>
                  <a:gd name="T28" fmla="*/ 45 w 77"/>
                  <a:gd name="T29" fmla="*/ 96 h 102"/>
                  <a:gd name="T30" fmla="*/ 51 w 77"/>
                  <a:gd name="T31" fmla="*/ 102 h 102"/>
                  <a:gd name="T32" fmla="*/ 56 w 77"/>
                  <a:gd name="T33" fmla="*/ 102 h 102"/>
                  <a:gd name="T34" fmla="*/ 56 w 77"/>
                  <a:gd name="T35" fmla="*/ 102 h 102"/>
                  <a:gd name="T36" fmla="*/ 57 w 77"/>
                  <a:gd name="T37" fmla="*/ 98 h 102"/>
                  <a:gd name="T38" fmla="*/ 56 w 77"/>
                  <a:gd name="T39" fmla="*/ 92 h 102"/>
                  <a:gd name="T40" fmla="*/ 61 w 77"/>
                  <a:gd name="T41" fmla="*/ 91 h 102"/>
                  <a:gd name="T42" fmla="*/ 63 w 77"/>
                  <a:gd name="T43" fmla="*/ 84 h 102"/>
                  <a:gd name="T44" fmla="*/ 71 w 77"/>
                  <a:gd name="T45" fmla="*/ 85 h 102"/>
                  <a:gd name="T46" fmla="*/ 77 w 77"/>
                  <a:gd name="T47" fmla="*/ 81 h 102"/>
                  <a:gd name="T48" fmla="*/ 77 w 77"/>
                  <a:gd name="T49" fmla="*/ 80 h 102"/>
                  <a:gd name="T50" fmla="*/ 76 w 77"/>
                  <a:gd name="T51" fmla="*/ 71 h 102"/>
                  <a:gd name="T52" fmla="*/ 74 w 77"/>
                  <a:gd name="T53" fmla="*/ 64 h 102"/>
                  <a:gd name="T54" fmla="*/ 69 w 77"/>
                  <a:gd name="T55" fmla="*/ 55 h 102"/>
                  <a:gd name="T56" fmla="*/ 61 w 77"/>
                  <a:gd name="T57" fmla="*/ 44 h 102"/>
                  <a:gd name="T58" fmla="*/ 62 w 77"/>
                  <a:gd name="T59" fmla="*/ 34 h 102"/>
                  <a:gd name="T60" fmla="*/ 56 w 77"/>
                  <a:gd name="T61" fmla="*/ 27 h 102"/>
                  <a:gd name="T62" fmla="*/ 51 w 77"/>
                  <a:gd name="T63" fmla="*/ 17 h 102"/>
                  <a:gd name="T64" fmla="*/ 42 w 77"/>
                  <a:gd name="T65" fmla="*/ 16 h 102"/>
                  <a:gd name="T66" fmla="*/ 36 w 77"/>
                  <a:gd name="T67" fmla="*/ 10 h 102"/>
                  <a:gd name="T68" fmla="*/ 30 w 77"/>
                  <a:gd name="T69" fmla="*/ 7 h 102"/>
                  <a:gd name="T70" fmla="*/ 23 w 77"/>
                  <a:gd name="T71" fmla="*/ 1 h 102"/>
                  <a:gd name="T72" fmla="*/ 15 w 77"/>
                  <a:gd name="T73" fmla="*/ 5 h 102"/>
                  <a:gd name="T74" fmla="*/ 6 w 77"/>
                  <a:gd name="T75" fmla="*/ 3 h 102"/>
                  <a:gd name="T76" fmla="*/ 5 w 77"/>
                  <a:gd name="T77" fmla="*/ 10 h 102"/>
                  <a:gd name="T78" fmla="*/ 7 w 77"/>
                  <a:gd name="T79" fmla="*/ 16 h 102"/>
                  <a:gd name="T80" fmla="*/ 7 w 77"/>
                  <a:gd name="T81" fmla="*/ 21 h 102"/>
                  <a:gd name="T82" fmla="*/ 9 w 77"/>
                  <a:gd name="T83" fmla="*/ 27 h 102"/>
                  <a:gd name="T84" fmla="*/ 0 w 77"/>
                  <a:gd name="T85" fmla="*/ 32 h 102"/>
                  <a:gd name="T86" fmla="*/ 0 w 77"/>
                  <a:gd name="T87" fmla="*/ 40 h 102"/>
                  <a:gd name="T88" fmla="*/ 2 w 77"/>
                  <a:gd name="T89" fmla="*/ 41 h 102"/>
                  <a:gd name="T90" fmla="*/ 3 w 77"/>
                  <a:gd name="T91" fmla="*/ 44 h 102"/>
                  <a:gd name="T92" fmla="*/ 5 w 77"/>
                  <a:gd name="T93" fmla="*/ 49 h 102"/>
                  <a:gd name="T94" fmla="*/ 9 w 77"/>
                  <a:gd name="T95" fmla="*/ 55 h 102"/>
                  <a:gd name="T96" fmla="*/ 3 w 77"/>
                  <a:gd name="T97" fmla="*/ 57 h 102"/>
                  <a:gd name="T98" fmla="*/ 3 w 77"/>
                  <a:gd name="T99" fmla="*/ 60 h 102"/>
                  <a:gd name="T100" fmla="*/ 6 w 77"/>
                  <a:gd name="T101" fmla="*/ 64 h 102"/>
                  <a:gd name="T102" fmla="*/ 5 w 77"/>
                  <a:gd name="T103" fmla="*/ 68 h 102"/>
                  <a:gd name="T104" fmla="*/ 4 w 77"/>
                  <a:gd name="T105" fmla="*/ 7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7" h="102">
                    <a:moveTo>
                      <a:pt x="4" y="70"/>
                    </a:moveTo>
                    <a:cubicBezTo>
                      <a:pt x="6" y="70"/>
                      <a:pt x="6" y="70"/>
                      <a:pt x="6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0" y="101"/>
                      <a:pt x="40" y="101"/>
                      <a:pt x="41" y="101"/>
                    </a:cubicBezTo>
                    <a:cubicBezTo>
                      <a:pt x="42" y="100"/>
                      <a:pt x="45" y="96"/>
                      <a:pt x="45" y="96"/>
                    </a:cubicBezTo>
                    <a:cubicBezTo>
                      <a:pt x="45" y="96"/>
                      <a:pt x="50" y="102"/>
                      <a:pt x="51" y="102"/>
                    </a:cubicBezTo>
                    <a:cubicBezTo>
                      <a:pt x="51" y="102"/>
                      <a:pt x="53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9" y="100"/>
                      <a:pt x="57" y="98"/>
                    </a:cubicBezTo>
                    <a:cubicBezTo>
                      <a:pt x="56" y="95"/>
                      <a:pt x="55" y="92"/>
                      <a:pt x="56" y="92"/>
                    </a:cubicBezTo>
                    <a:cubicBezTo>
                      <a:pt x="57" y="92"/>
                      <a:pt x="61" y="92"/>
                      <a:pt x="61" y="91"/>
                    </a:cubicBezTo>
                    <a:cubicBezTo>
                      <a:pt x="61" y="89"/>
                      <a:pt x="62" y="84"/>
                      <a:pt x="63" y="84"/>
                    </a:cubicBezTo>
                    <a:cubicBezTo>
                      <a:pt x="65" y="84"/>
                      <a:pt x="68" y="87"/>
                      <a:pt x="71" y="85"/>
                    </a:cubicBezTo>
                    <a:cubicBezTo>
                      <a:pt x="72" y="84"/>
                      <a:pt x="74" y="82"/>
                      <a:pt x="77" y="81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77" y="80"/>
                      <a:pt x="77" y="73"/>
                      <a:pt x="76" y="71"/>
                    </a:cubicBezTo>
                    <a:cubicBezTo>
                      <a:pt x="76" y="70"/>
                      <a:pt x="74" y="67"/>
                      <a:pt x="74" y="64"/>
                    </a:cubicBezTo>
                    <a:cubicBezTo>
                      <a:pt x="74" y="61"/>
                      <a:pt x="70" y="60"/>
                      <a:pt x="69" y="55"/>
                    </a:cubicBezTo>
                    <a:cubicBezTo>
                      <a:pt x="68" y="50"/>
                      <a:pt x="61" y="48"/>
                      <a:pt x="61" y="44"/>
                    </a:cubicBezTo>
                    <a:cubicBezTo>
                      <a:pt x="62" y="41"/>
                      <a:pt x="65" y="37"/>
                      <a:pt x="62" y="34"/>
                    </a:cubicBezTo>
                    <a:cubicBezTo>
                      <a:pt x="59" y="30"/>
                      <a:pt x="58" y="33"/>
                      <a:pt x="56" y="27"/>
                    </a:cubicBezTo>
                    <a:cubicBezTo>
                      <a:pt x="54" y="21"/>
                      <a:pt x="54" y="19"/>
                      <a:pt x="51" y="17"/>
                    </a:cubicBezTo>
                    <a:cubicBezTo>
                      <a:pt x="49" y="16"/>
                      <a:pt x="45" y="18"/>
                      <a:pt x="42" y="16"/>
                    </a:cubicBezTo>
                    <a:cubicBezTo>
                      <a:pt x="40" y="13"/>
                      <a:pt x="39" y="10"/>
                      <a:pt x="36" y="10"/>
                    </a:cubicBezTo>
                    <a:cubicBezTo>
                      <a:pt x="33" y="11"/>
                      <a:pt x="32" y="12"/>
                      <a:pt x="30" y="7"/>
                    </a:cubicBezTo>
                    <a:cubicBezTo>
                      <a:pt x="27" y="3"/>
                      <a:pt x="27" y="1"/>
                      <a:pt x="23" y="1"/>
                    </a:cubicBezTo>
                    <a:cubicBezTo>
                      <a:pt x="20" y="2"/>
                      <a:pt x="18" y="6"/>
                      <a:pt x="15" y="5"/>
                    </a:cubicBezTo>
                    <a:cubicBezTo>
                      <a:pt x="12" y="4"/>
                      <a:pt x="9" y="0"/>
                      <a:pt x="6" y="3"/>
                    </a:cubicBezTo>
                    <a:cubicBezTo>
                      <a:pt x="3" y="6"/>
                      <a:pt x="7" y="9"/>
                      <a:pt x="5" y="10"/>
                    </a:cubicBezTo>
                    <a:cubicBezTo>
                      <a:pt x="3" y="12"/>
                      <a:pt x="6" y="15"/>
                      <a:pt x="7" y="16"/>
                    </a:cubicBezTo>
                    <a:cubicBezTo>
                      <a:pt x="8" y="17"/>
                      <a:pt x="8" y="20"/>
                      <a:pt x="7" y="21"/>
                    </a:cubicBezTo>
                    <a:cubicBezTo>
                      <a:pt x="6" y="23"/>
                      <a:pt x="10" y="26"/>
                      <a:pt x="9" y="27"/>
                    </a:cubicBezTo>
                    <a:cubicBezTo>
                      <a:pt x="8" y="28"/>
                      <a:pt x="0" y="32"/>
                      <a:pt x="0" y="32"/>
                    </a:cubicBezTo>
                    <a:cubicBezTo>
                      <a:pt x="0" y="32"/>
                      <a:pt x="0" y="37"/>
                      <a:pt x="0" y="4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5"/>
                      <a:pt x="3" y="56"/>
                      <a:pt x="3" y="57"/>
                    </a:cubicBezTo>
                    <a:cubicBezTo>
                      <a:pt x="2" y="58"/>
                      <a:pt x="3" y="60"/>
                      <a:pt x="3" y="60"/>
                    </a:cubicBezTo>
                    <a:cubicBezTo>
                      <a:pt x="3" y="60"/>
                      <a:pt x="6" y="64"/>
                      <a:pt x="6" y="64"/>
                    </a:cubicBezTo>
                    <a:cubicBezTo>
                      <a:pt x="5" y="68"/>
                      <a:pt x="5" y="68"/>
                      <a:pt x="5" y="68"/>
                    </a:cubicBezTo>
                    <a:lnTo>
                      <a:pt x="4" y="7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8" name="Краснодарский край">
                <a:extLst>
                  <a:ext uri="{FF2B5EF4-FFF2-40B4-BE49-F238E27FC236}">
                    <a16:creationId xmlns:a16="http://schemas.microsoft.com/office/drawing/2014/main" id="{0047B6D1-B819-7B20-BBAC-0E61E8F6C3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2781" y="4935277"/>
                <a:ext cx="475059" cy="526066"/>
              </a:xfrm>
              <a:custGeom>
                <a:avLst/>
                <a:gdLst>
                  <a:gd name="T0" fmla="*/ 88 w 89"/>
                  <a:gd name="T1" fmla="*/ 67 h 111"/>
                  <a:gd name="T2" fmla="*/ 80 w 89"/>
                  <a:gd name="T3" fmla="*/ 70 h 111"/>
                  <a:gd name="T4" fmla="*/ 71 w 89"/>
                  <a:gd name="T5" fmla="*/ 68 h 111"/>
                  <a:gd name="T6" fmla="*/ 70 w 89"/>
                  <a:gd name="T7" fmla="*/ 75 h 111"/>
                  <a:gd name="T8" fmla="*/ 72 w 89"/>
                  <a:gd name="T9" fmla="*/ 81 h 111"/>
                  <a:gd name="T10" fmla="*/ 72 w 89"/>
                  <a:gd name="T11" fmla="*/ 86 h 111"/>
                  <a:gd name="T12" fmla="*/ 74 w 89"/>
                  <a:gd name="T13" fmla="*/ 92 h 111"/>
                  <a:gd name="T14" fmla="*/ 65 w 89"/>
                  <a:gd name="T15" fmla="*/ 97 h 111"/>
                  <a:gd name="T16" fmla="*/ 64 w 89"/>
                  <a:gd name="T17" fmla="*/ 106 h 111"/>
                  <a:gd name="T18" fmla="*/ 59 w 89"/>
                  <a:gd name="T19" fmla="*/ 111 h 111"/>
                  <a:gd name="T20" fmla="*/ 51 w 89"/>
                  <a:gd name="T21" fmla="*/ 109 h 111"/>
                  <a:gd name="T22" fmla="*/ 46 w 89"/>
                  <a:gd name="T23" fmla="*/ 103 h 111"/>
                  <a:gd name="T24" fmla="*/ 39 w 89"/>
                  <a:gd name="T25" fmla="*/ 107 h 111"/>
                  <a:gd name="T26" fmla="*/ 33 w 89"/>
                  <a:gd name="T27" fmla="*/ 110 h 111"/>
                  <a:gd name="T28" fmla="*/ 31 w 89"/>
                  <a:gd name="T29" fmla="*/ 111 h 111"/>
                  <a:gd name="T30" fmla="*/ 22 w 89"/>
                  <a:gd name="T31" fmla="*/ 103 h 111"/>
                  <a:gd name="T32" fmla="*/ 18 w 89"/>
                  <a:gd name="T33" fmla="*/ 104 h 111"/>
                  <a:gd name="T34" fmla="*/ 18 w 89"/>
                  <a:gd name="T35" fmla="*/ 98 h 111"/>
                  <a:gd name="T36" fmla="*/ 17 w 89"/>
                  <a:gd name="T37" fmla="*/ 74 h 111"/>
                  <a:gd name="T38" fmla="*/ 8 w 89"/>
                  <a:gd name="T39" fmla="*/ 55 h 111"/>
                  <a:gd name="T40" fmla="*/ 7 w 89"/>
                  <a:gd name="T41" fmla="*/ 42 h 111"/>
                  <a:gd name="T42" fmla="*/ 2 w 89"/>
                  <a:gd name="T43" fmla="*/ 32 h 111"/>
                  <a:gd name="T44" fmla="*/ 3 w 89"/>
                  <a:gd name="T45" fmla="*/ 22 h 111"/>
                  <a:gd name="T46" fmla="*/ 6 w 89"/>
                  <a:gd name="T47" fmla="*/ 14 h 111"/>
                  <a:gd name="T48" fmla="*/ 13 w 89"/>
                  <a:gd name="T49" fmla="*/ 21 h 111"/>
                  <a:gd name="T50" fmla="*/ 21 w 89"/>
                  <a:gd name="T51" fmla="*/ 25 h 111"/>
                  <a:gd name="T52" fmla="*/ 26 w 89"/>
                  <a:gd name="T53" fmla="*/ 19 h 111"/>
                  <a:gd name="T54" fmla="*/ 38 w 89"/>
                  <a:gd name="T55" fmla="*/ 18 h 111"/>
                  <a:gd name="T56" fmla="*/ 47 w 89"/>
                  <a:gd name="T57" fmla="*/ 18 h 111"/>
                  <a:gd name="T58" fmla="*/ 43 w 89"/>
                  <a:gd name="T59" fmla="*/ 4 h 111"/>
                  <a:gd name="T60" fmla="*/ 54 w 89"/>
                  <a:gd name="T61" fmla="*/ 5 h 111"/>
                  <a:gd name="T62" fmla="*/ 61 w 89"/>
                  <a:gd name="T63" fmla="*/ 3 h 111"/>
                  <a:gd name="T64" fmla="*/ 61 w 89"/>
                  <a:gd name="T65" fmla="*/ 3 h 111"/>
                  <a:gd name="T66" fmla="*/ 64 w 89"/>
                  <a:gd name="T67" fmla="*/ 20 h 111"/>
                  <a:gd name="T68" fmla="*/ 72 w 89"/>
                  <a:gd name="T69" fmla="*/ 21 h 111"/>
                  <a:gd name="T70" fmla="*/ 82 w 89"/>
                  <a:gd name="T71" fmla="*/ 31 h 111"/>
                  <a:gd name="T72" fmla="*/ 80 w 89"/>
                  <a:gd name="T73" fmla="*/ 35 h 111"/>
                  <a:gd name="T74" fmla="*/ 78 w 89"/>
                  <a:gd name="T75" fmla="*/ 43 h 111"/>
                  <a:gd name="T76" fmla="*/ 89 w 89"/>
                  <a:gd name="T77" fmla="*/ 55 h 111"/>
                  <a:gd name="T78" fmla="*/ 88 w 89"/>
                  <a:gd name="T79" fmla="*/ 67 h 111"/>
                  <a:gd name="T80" fmla="*/ 28 w 89"/>
                  <a:gd name="T81" fmla="*/ 53 h 111"/>
                  <a:gd name="T82" fmla="*/ 29 w 89"/>
                  <a:gd name="T83" fmla="*/ 62 h 111"/>
                  <a:gd name="T84" fmla="*/ 36 w 89"/>
                  <a:gd name="T85" fmla="*/ 67 h 111"/>
                  <a:gd name="T86" fmla="*/ 44 w 89"/>
                  <a:gd name="T87" fmla="*/ 71 h 111"/>
                  <a:gd name="T88" fmla="*/ 38 w 89"/>
                  <a:gd name="T89" fmla="*/ 76 h 111"/>
                  <a:gd name="T90" fmla="*/ 36 w 89"/>
                  <a:gd name="T91" fmla="*/ 84 h 111"/>
                  <a:gd name="T92" fmla="*/ 34 w 89"/>
                  <a:gd name="T93" fmla="*/ 90 h 111"/>
                  <a:gd name="T94" fmla="*/ 24 w 89"/>
                  <a:gd name="T95" fmla="*/ 91 h 111"/>
                  <a:gd name="T96" fmla="*/ 30 w 89"/>
                  <a:gd name="T97" fmla="*/ 101 h 111"/>
                  <a:gd name="T98" fmla="*/ 39 w 89"/>
                  <a:gd name="T99" fmla="*/ 94 h 111"/>
                  <a:gd name="T100" fmla="*/ 50 w 89"/>
                  <a:gd name="T101" fmla="*/ 85 h 111"/>
                  <a:gd name="T102" fmla="*/ 54 w 89"/>
                  <a:gd name="T103" fmla="*/ 79 h 111"/>
                  <a:gd name="T104" fmla="*/ 50 w 89"/>
                  <a:gd name="T105" fmla="*/ 67 h 111"/>
                  <a:gd name="T106" fmla="*/ 43 w 89"/>
                  <a:gd name="T107" fmla="*/ 60 h 111"/>
                  <a:gd name="T108" fmla="*/ 34 w 89"/>
                  <a:gd name="T109" fmla="*/ 55 h 111"/>
                  <a:gd name="T110" fmla="*/ 28 w 89"/>
                  <a:gd name="T111" fmla="*/ 5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9" h="111">
                    <a:moveTo>
                      <a:pt x="88" y="67"/>
                    </a:moveTo>
                    <a:cubicBezTo>
                      <a:pt x="85" y="68"/>
                      <a:pt x="82" y="71"/>
                      <a:pt x="80" y="70"/>
                    </a:cubicBezTo>
                    <a:cubicBezTo>
                      <a:pt x="77" y="69"/>
                      <a:pt x="74" y="65"/>
                      <a:pt x="71" y="68"/>
                    </a:cubicBezTo>
                    <a:cubicBezTo>
                      <a:pt x="68" y="71"/>
                      <a:pt x="72" y="74"/>
                      <a:pt x="70" y="75"/>
                    </a:cubicBezTo>
                    <a:cubicBezTo>
                      <a:pt x="68" y="77"/>
                      <a:pt x="71" y="80"/>
                      <a:pt x="72" y="81"/>
                    </a:cubicBezTo>
                    <a:cubicBezTo>
                      <a:pt x="73" y="82"/>
                      <a:pt x="73" y="85"/>
                      <a:pt x="72" y="86"/>
                    </a:cubicBezTo>
                    <a:cubicBezTo>
                      <a:pt x="71" y="88"/>
                      <a:pt x="75" y="91"/>
                      <a:pt x="74" y="92"/>
                    </a:cubicBezTo>
                    <a:cubicBezTo>
                      <a:pt x="73" y="93"/>
                      <a:pt x="65" y="97"/>
                      <a:pt x="65" y="97"/>
                    </a:cubicBezTo>
                    <a:cubicBezTo>
                      <a:pt x="65" y="97"/>
                      <a:pt x="66" y="104"/>
                      <a:pt x="64" y="106"/>
                    </a:cubicBezTo>
                    <a:cubicBezTo>
                      <a:pt x="63" y="109"/>
                      <a:pt x="60" y="111"/>
                      <a:pt x="59" y="111"/>
                    </a:cubicBezTo>
                    <a:cubicBezTo>
                      <a:pt x="57" y="111"/>
                      <a:pt x="52" y="111"/>
                      <a:pt x="51" y="109"/>
                    </a:cubicBezTo>
                    <a:cubicBezTo>
                      <a:pt x="50" y="108"/>
                      <a:pt x="48" y="103"/>
                      <a:pt x="46" y="103"/>
                    </a:cubicBezTo>
                    <a:cubicBezTo>
                      <a:pt x="44" y="104"/>
                      <a:pt x="40" y="106"/>
                      <a:pt x="39" y="107"/>
                    </a:cubicBezTo>
                    <a:cubicBezTo>
                      <a:pt x="38" y="107"/>
                      <a:pt x="34" y="108"/>
                      <a:pt x="33" y="110"/>
                    </a:cubicBezTo>
                    <a:cubicBezTo>
                      <a:pt x="32" y="110"/>
                      <a:pt x="32" y="111"/>
                      <a:pt x="31" y="111"/>
                    </a:cubicBezTo>
                    <a:cubicBezTo>
                      <a:pt x="28" y="108"/>
                      <a:pt x="24" y="105"/>
                      <a:pt x="22" y="103"/>
                    </a:cubicBezTo>
                    <a:cubicBezTo>
                      <a:pt x="22" y="102"/>
                      <a:pt x="20" y="103"/>
                      <a:pt x="18" y="104"/>
                    </a:cubicBezTo>
                    <a:cubicBezTo>
                      <a:pt x="18" y="102"/>
                      <a:pt x="18" y="100"/>
                      <a:pt x="18" y="98"/>
                    </a:cubicBezTo>
                    <a:cubicBezTo>
                      <a:pt x="18" y="93"/>
                      <a:pt x="18" y="80"/>
                      <a:pt x="17" y="74"/>
                    </a:cubicBezTo>
                    <a:cubicBezTo>
                      <a:pt x="17" y="69"/>
                      <a:pt x="9" y="58"/>
                      <a:pt x="8" y="55"/>
                    </a:cubicBezTo>
                    <a:cubicBezTo>
                      <a:pt x="8" y="51"/>
                      <a:pt x="11" y="46"/>
                      <a:pt x="7" y="42"/>
                    </a:cubicBezTo>
                    <a:cubicBezTo>
                      <a:pt x="4" y="39"/>
                      <a:pt x="0" y="36"/>
                      <a:pt x="2" y="32"/>
                    </a:cubicBezTo>
                    <a:cubicBezTo>
                      <a:pt x="4" y="28"/>
                      <a:pt x="6" y="25"/>
                      <a:pt x="3" y="22"/>
                    </a:cubicBezTo>
                    <a:cubicBezTo>
                      <a:pt x="0" y="19"/>
                      <a:pt x="4" y="14"/>
                      <a:pt x="6" y="14"/>
                    </a:cubicBezTo>
                    <a:cubicBezTo>
                      <a:pt x="9" y="14"/>
                      <a:pt x="12" y="17"/>
                      <a:pt x="13" y="21"/>
                    </a:cubicBezTo>
                    <a:cubicBezTo>
                      <a:pt x="14" y="26"/>
                      <a:pt x="21" y="29"/>
                      <a:pt x="21" y="25"/>
                    </a:cubicBezTo>
                    <a:cubicBezTo>
                      <a:pt x="22" y="21"/>
                      <a:pt x="22" y="19"/>
                      <a:pt x="26" y="19"/>
                    </a:cubicBezTo>
                    <a:cubicBezTo>
                      <a:pt x="30" y="19"/>
                      <a:pt x="35" y="20"/>
                      <a:pt x="38" y="18"/>
                    </a:cubicBezTo>
                    <a:cubicBezTo>
                      <a:pt x="41" y="16"/>
                      <a:pt x="48" y="25"/>
                      <a:pt x="47" y="18"/>
                    </a:cubicBezTo>
                    <a:cubicBezTo>
                      <a:pt x="45" y="11"/>
                      <a:pt x="41" y="7"/>
                      <a:pt x="43" y="4"/>
                    </a:cubicBezTo>
                    <a:cubicBezTo>
                      <a:pt x="46" y="1"/>
                      <a:pt x="54" y="0"/>
                      <a:pt x="54" y="5"/>
                    </a:cubicBezTo>
                    <a:cubicBezTo>
                      <a:pt x="55" y="9"/>
                      <a:pt x="59" y="4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2" y="8"/>
                      <a:pt x="64" y="19"/>
                      <a:pt x="64" y="20"/>
                    </a:cubicBezTo>
                    <a:cubicBezTo>
                      <a:pt x="65" y="22"/>
                      <a:pt x="70" y="22"/>
                      <a:pt x="72" y="21"/>
                    </a:cubicBezTo>
                    <a:cubicBezTo>
                      <a:pt x="75" y="20"/>
                      <a:pt x="82" y="31"/>
                      <a:pt x="82" y="31"/>
                    </a:cubicBezTo>
                    <a:cubicBezTo>
                      <a:pt x="82" y="31"/>
                      <a:pt x="80" y="34"/>
                      <a:pt x="80" y="35"/>
                    </a:cubicBezTo>
                    <a:cubicBezTo>
                      <a:pt x="80" y="36"/>
                      <a:pt x="80" y="43"/>
                      <a:pt x="78" y="43"/>
                    </a:cubicBezTo>
                    <a:cubicBezTo>
                      <a:pt x="77" y="43"/>
                      <a:pt x="89" y="55"/>
                      <a:pt x="89" y="55"/>
                    </a:cubicBezTo>
                    <a:cubicBezTo>
                      <a:pt x="88" y="67"/>
                      <a:pt x="88" y="67"/>
                      <a:pt x="88" y="67"/>
                    </a:cubicBezTo>
                    <a:close/>
                    <a:moveTo>
                      <a:pt x="28" y="53"/>
                    </a:moveTo>
                    <a:cubicBezTo>
                      <a:pt x="27" y="59"/>
                      <a:pt x="28" y="60"/>
                      <a:pt x="29" y="62"/>
                    </a:cubicBezTo>
                    <a:cubicBezTo>
                      <a:pt x="30" y="65"/>
                      <a:pt x="32" y="66"/>
                      <a:pt x="36" y="67"/>
                    </a:cubicBezTo>
                    <a:cubicBezTo>
                      <a:pt x="40" y="68"/>
                      <a:pt x="45" y="67"/>
                      <a:pt x="44" y="71"/>
                    </a:cubicBezTo>
                    <a:cubicBezTo>
                      <a:pt x="43" y="75"/>
                      <a:pt x="41" y="73"/>
                      <a:pt x="38" y="76"/>
                    </a:cubicBezTo>
                    <a:cubicBezTo>
                      <a:pt x="36" y="79"/>
                      <a:pt x="36" y="83"/>
                      <a:pt x="36" y="84"/>
                    </a:cubicBezTo>
                    <a:cubicBezTo>
                      <a:pt x="37" y="85"/>
                      <a:pt x="39" y="90"/>
                      <a:pt x="34" y="90"/>
                    </a:cubicBezTo>
                    <a:cubicBezTo>
                      <a:pt x="29" y="90"/>
                      <a:pt x="24" y="88"/>
                      <a:pt x="24" y="91"/>
                    </a:cubicBezTo>
                    <a:cubicBezTo>
                      <a:pt x="24" y="93"/>
                      <a:pt x="30" y="101"/>
                      <a:pt x="30" y="101"/>
                    </a:cubicBezTo>
                    <a:cubicBezTo>
                      <a:pt x="30" y="101"/>
                      <a:pt x="37" y="98"/>
                      <a:pt x="39" y="94"/>
                    </a:cubicBezTo>
                    <a:cubicBezTo>
                      <a:pt x="41" y="89"/>
                      <a:pt x="49" y="81"/>
                      <a:pt x="50" y="85"/>
                    </a:cubicBezTo>
                    <a:cubicBezTo>
                      <a:pt x="51" y="88"/>
                      <a:pt x="54" y="84"/>
                      <a:pt x="54" y="79"/>
                    </a:cubicBezTo>
                    <a:cubicBezTo>
                      <a:pt x="55" y="73"/>
                      <a:pt x="55" y="72"/>
                      <a:pt x="50" y="67"/>
                    </a:cubicBezTo>
                    <a:cubicBezTo>
                      <a:pt x="45" y="62"/>
                      <a:pt x="49" y="61"/>
                      <a:pt x="43" y="60"/>
                    </a:cubicBezTo>
                    <a:cubicBezTo>
                      <a:pt x="38" y="59"/>
                      <a:pt x="34" y="57"/>
                      <a:pt x="34" y="55"/>
                    </a:cubicBezTo>
                    <a:cubicBezTo>
                      <a:pt x="34" y="53"/>
                      <a:pt x="28" y="53"/>
                      <a:pt x="28" y="5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89" name="Чеченская республика">
                <a:extLst>
                  <a:ext uri="{FF2B5EF4-FFF2-40B4-BE49-F238E27FC236}">
                    <a16:creationId xmlns:a16="http://schemas.microsoft.com/office/drawing/2014/main" id="{A6EDB7FB-E02C-AFC1-30E4-45FA284F21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164" y="5698187"/>
                <a:ext cx="240083" cy="236844"/>
              </a:xfrm>
              <a:custGeom>
                <a:avLst/>
                <a:gdLst>
                  <a:gd name="T0" fmla="*/ 0 w 45"/>
                  <a:gd name="T1" fmla="*/ 36 h 50"/>
                  <a:gd name="T2" fmla="*/ 9 w 45"/>
                  <a:gd name="T3" fmla="*/ 29 h 50"/>
                  <a:gd name="T4" fmla="*/ 14 w 45"/>
                  <a:gd name="T5" fmla="*/ 15 h 50"/>
                  <a:gd name="T6" fmla="*/ 7 w 45"/>
                  <a:gd name="T7" fmla="*/ 6 h 50"/>
                  <a:gd name="T8" fmla="*/ 14 w 45"/>
                  <a:gd name="T9" fmla="*/ 5 h 50"/>
                  <a:gd name="T10" fmla="*/ 18 w 45"/>
                  <a:gd name="T11" fmla="*/ 0 h 50"/>
                  <a:gd name="T12" fmla="*/ 24 w 45"/>
                  <a:gd name="T13" fmla="*/ 6 h 50"/>
                  <a:gd name="T14" fmla="*/ 29 w 45"/>
                  <a:gd name="T15" fmla="*/ 6 h 50"/>
                  <a:gd name="T16" fmla="*/ 35 w 45"/>
                  <a:gd name="T17" fmla="*/ 12 h 50"/>
                  <a:gd name="T18" fmla="*/ 38 w 45"/>
                  <a:gd name="T19" fmla="*/ 16 h 50"/>
                  <a:gd name="T20" fmla="*/ 45 w 45"/>
                  <a:gd name="T21" fmla="*/ 16 h 50"/>
                  <a:gd name="T22" fmla="*/ 45 w 45"/>
                  <a:gd name="T23" fmla="*/ 25 h 50"/>
                  <a:gd name="T24" fmla="*/ 30 w 45"/>
                  <a:gd name="T25" fmla="*/ 35 h 50"/>
                  <a:gd name="T26" fmla="*/ 27 w 45"/>
                  <a:gd name="T27" fmla="*/ 45 h 50"/>
                  <a:gd name="T28" fmla="*/ 22 w 45"/>
                  <a:gd name="T29" fmla="*/ 40 h 50"/>
                  <a:gd name="T30" fmla="*/ 18 w 45"/>
                  <a:gd name="T31" fmla="*/ 43 h 50"/>
                  <a:gd name="T32" fmla="*/ 8 w 45"/>
                  <a:gd name="T33" fmla="*/ 46 h 50"/>
                  <a:gd name="T34" fmla="*/ 1 w 45"/>
                  <a:gd name="T35" fmla="*/ 50 h 50"/>
                  <a:gd name="T36" fmla="*/ 1 w 45"/>
                  <a:gd name="T37" fmla="*/ 43 h 50"/>
                  <a:gd name="T38" fmla="*/ 0 w 45"/>
                  <a:gd name="T39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5" h="50">
                    <a:moveTo>
                      <a:pt x="0" y="36"/>
                    </a:moveTo>
                    <a:cubicBezTo>
                      <a:pt x="4" y="34"/>
                      <a:pt x="8" y="31"/>
                      <a:pt x="9" y="29"/>
                    </a:cubicBezTo>
                    <a:cubicBezTo>
                      <a:pt x="10" y="24"/>
                      <a:pt x="14" y="15"/>
                      <a:pt x="14" y="15"/>
                    </a:cubicBezTo>
                    <a:cubicBezTo>
                      <a:pt x="14" y="15"/>
                      <a:pt x="7" y="8"/>
                      <a:pt x="7" y="6"/>
                    </a:cubicBezTo>
                    <a:cubicBezTo>
                      <a:pt x="7" y="4"/>
                      <a:pt x="13" y="6"/>
                      <a:pt x="14" y="5"/>
                    </a:cubicBezTo>
                    <a:cubicBezTo>
                      <a:pt x="15" y="4"/>
                      <a:pt x="18" y="0"/>
                      <a:pt x="18" y="0"/>
                    </a:cubicBezTo>
                    <a:cubicBezTo>
                      <a:pt x="18" y="0"/>
                      <a:pt x="23" y="6"/>
                      <a:pt x="24" y="6"/>
                    </a:cubicBezTo>
                    <a:cubicBezTo>
                      <a:pt x="24" y="6"/>
                      <a:pt x="26" y="6"/>
                      <a:pt x="29" y="6"/>
                    </a:cubicBezTo>
                    <a:cubicBezTo>
                      <a:pt x="30" y="7"/>
                      <a:pt x="33" y="10"/>
                      <a:pt x="35" y="12"/>
                    </a:cubicBezTo>
                    <a:cubicBezTo>
                      <a:pt x="37" y="14"/>
                      <a:pt x="38" y="16"/>
                      <a:pt x="38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33" y="31"/>
                      <a:pt x="30" y="35"/>
                    </a:cubicBezTo>
                    <a:cubicBezTo>
                      <a:pt x="28" y="39"/>
                      <a:pt x="27" y="45"/>
                      <a:pt x="27" y="45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18" y="42"/>
                      <a:pt x="18" y="43"/>
                    </a:cubicBezTo>
                    <a:cubicBezTo>
                      <a:pt x="17" y="43"/>
                      <a:pt x="15" y="45"/>
                      <a:pt x="8" y="46"/>
                    </a:cubicBezTo>
                    <a:cubicBezTo>
                      <a:pt x="5" y="46"/>
                      <a:pt x="3" y="48"/>
                      <a:pt x="1" y="50"/>
                    </a:cubicBezTo>
                    <a:cubicBezTo>
                      <a:pt x="1" y="48"/>
                      <a:pt x="1" y="46"/>
                      <a:pt x="1" y="43"/>
                    </a:cubicBezTo>
                    <a:cubicBezTo>
                      <a:pt x="1" y="41"/>
                      <a:pt x="1" y="38"/>
                      <a:pt x="0" y="3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0" name="Р.Алания-Сев.Осетия">
                <a:extLst>
                  <a:ext uri="{FF2B5EF4-FFF2-40B4-BE49-F238E27FC236}">
                    <a16:creationId xmlns:a16="http://schemas.microsoft.com/office/drawing/2014/main" id="{25A17F27-0412-EBE0-6E4B-6F6FAB594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352" y="5670859"/>
                <a:ext cx="196664" cy="141195"/>
              </a:xfrm>
              <a:custGeom>
                <a:avLst/>
                <a:gdLst>
                  <a:gd name="T0" fmla="*/ 0 w 37"/>
                  <a:gd name="T1" fmla="*/ 9 h 30"/>
                  <a:gd name="T2" fmla="*/ 8 w 37"/>
                  <a:gd name="T3" fmla="*/ 7 h 30"/>
                  <a:gd name="T4" fmla="*/ 14 w 37"/>
                  <a:gd name="T5" fmla="*/ 8 h 30"/>
                  <a:gd name="T6" fmla="*/ 17 w 37"/>
                  <a:gd name="T7" fmla="*/ 10 h 30"/>
                  <a:gd name="T8" fmla="*/ 23 w 37"/>
                  <a:gd name="T9" fmla="*/ 7 h 30"/>
                  <a:gd name="T10" fmla="*/ 26 w 37"/>
                  <a:gd name="T11" fmla="*/ 7 h 30"/>
                  <a:gd name="T12" fmla="*/ 26 w 37"/>
                  <a:gd name="T13" fmla="*/ 1 h 30"/>
                  <a:gd name="T14" fmla="*/ 30 w 37"/>
                  <a:gd name="T15" fmla="*/ 0 h 30"/>
                  <a:gd name="T16" fmla="*/ 34 w 37"/>
                  <a:gd name="T17" fmla="*/ 2 h 30"/>
                  <a:gd name="T18" fmla="*/ 37 w 37"/>
                  <a:gd name="T19" fmla="*/ 5 h 30"/>
                  <a:gd name="T20" fmla="*/ 37 w 37"/>
                  <a:gd name="T21" fmla="*/ 11 h 30"/>
                  <a:gd name="T22" fmla="*/ 32 w 37"/>
                  <a:gd name="T23" fmla="*/ 12 h 30"/>
                  <a:gd name="T24" fmla="*/ 32 w 37"/>
                  <a:gd name="T25" fmla="*/ 13 h 30"/>
                  <a:gd name="T26" fmla="*/ 27 w 37"/>
                  <a:gd name="T27" fmla="*/ 11 h 30"/>
                  <a:gd name="T28" fmla="*/ 25 w 37"/>
                  <a:gd name="T29" fmla="*/ 17 h 30"/>
                  <a:gd name="T30" fmla="*/ 25 w 37"/>
                  <a:gd name="T31" fmla="*/ 24 h 30"/>
                  <a:gd name="T32" fmla="*/ 23 w 37"/>
                  <a:gd name="T33" fmla="*/ 28 h 30"/>
                  <a:gd name="T34" fmla="*/ 20 w 37"/>
                  <a:gd name="T35" fmla="*/ 30 h 30"/>
                  <a:gd name="T36" fmla="*/ 15 w 37"/>
                  <a:gd name="T37" fmla="*/ 26 h 30"/>
                  <a:gd name="T38" fmla="*/ 3 w 37"/>
                  <a:gd name="T39" fmla="*/ 22 h 30"/>
                  <a:gd name="T40" fmla="*/ 4 w 37"/>
                  <a:gd name="T41" fmla="*/ 15 h 30"/>
                  <a:gd name="T42" fmla="*/ 0 w 37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30">
                    <a:moveTo>
                      <a:pt x="0" y="9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11"/>
                      <a:pt x="32" y="11"/>
                      <a:pt x="32" y="12"/>
                    </a:cubicBezTo>
                    <a:cubicBezTo>
                      <a:pt x="32" y="12"/>
                      <a:pt x="32" y="13"/>
                      <a:pt x="32" y="1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5" y="16"/>
                      <a:pt x="25" y="17"/>
                    </a:cubicBezTo>
                    <a:cubicBezTo>
                      <a:pt x="25" y="18"/>
                      <a:pt x="25" y="24"/>
                      <a:pt x="25" y="24"/>
                    </a:cubicBezTo>
                    <a:cubicBezTo>
                      <a:pt x="25" y="24"/>
                      <a:pt x="24" y="28"/>
                      <a:pt x="23" y="28"/>
                    </a:cubicBezTo>
                    <a:cubicBezTo>
                      <a:pt x="23" y="28"/>
                      <a:pt x="21" y="29"/>
                      <a:pt x="20" y="30"/>
                    </a:cubicBezTo>
                    <a:cubicBezTo>
                      <a:pt x="18" y="28"/>
                      <a:pt x="16" y="27"/>
                      <a:pt x="15" y="26"/>
                    </a:cubicBezTo>
                    <a:cubicBezTo>
                      <a:pt x="12" y="24"/>
                      <a:pt x="5" y="25"/>
                      <a:pt x="3" y="22"/>
                    </a:cubicBezTo>
                    <a:cubicBezTo>
                      <a:pt x="2" y="19"/>
                      <a:pt x="3" y="18"/>
                      <a:pt x="4" y="15"/>
                    </a:cubicBezTo>
                    <a:cubicBezTo>
                      <a:pt x="4" y="13"/>
                      <a:pt x="2" y="11"/>
                      <a:pt x="0" y="9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1" name="Карачаево-Черкесская респ.">
                <a:extLst>
                  <a:ext uri="{FF2B5EF4-FFF2-40B4-BE49-F238E27FC236}">
                    <a16:creationId xmlns:a16="http://schemas.microsoft.com/office/drawing/2014/main" id="{CE9AED54-9CA9-DFB0-48A9-469651289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" y="5422628"/>
                <a:ext cx="227313" cy="175355"/>
              </a:xfrm>
              <a:custGeom>
                <a:avLst/>
                <a:gdLst>
                  <a:gd name="T0" fmla="*/ 34 w 43"/>
                  <a:gd name="T1" fmla="*/ 2 h 37"/>
                  <a:gd name="T2" fmla="*/ 36 w 43"/>
                  <a:gd name="T3" fmla="*/ 3 h 37"/>
                  <a:gd name="T4" fmla="*/ 37 w 43"/>
                  <a:gd name="T5" fmla="*/ 6 h 37"/>
                  <a:gd name="T6" fmla="*/ 39 w 43"/>
                  <a:gd name="T7" fmla="*/ 11 h 37"/>
                  <a:gd name="T8" fmla="*/ 43 w 43"/>
                  <a:gd name="T9" fmla="*/ 17 h 37"/>
                  <a:gd name="T10" fmla="*/ 37 w 43"/>
                  <a:gd name="T11" fmla="*/ 19 h 37"/>
                  <a:gd name="T12" fmla="*/ 37 w 43"/>
                  <a:gd name="T13" fmla="*/ 22 h 37"/>
                  <a:gd name="T14" fmla="*/ 40 w 43"/>
                  <a:gd name="T15" fmla="*/ 26 h 37"/>
                  <a:gd name="T16" fmla="*/ 39 w 43"/>
                  <a:gd name="T17" fmla="*/ 30 h 37"/>
                  <a:gd name="T18" fmla="*/ 38 w 43"/>
                  <a:gd name="T19" fmla="*/ 32 h 37"/>
                  <a:gd name="T20" fmla="*/ 37 w 43"/>
                  <a:gd name="T21" fmla="*/ 32 h 37"/>
                  <a:gd name="T22" fmla="*/ 29 w 43"/>
                  <a:gd name="T23" fmla="*/ 35 h 37"/>
                  <a:gd name="T24" fmla="*/ 24 w 43"/>
                  <a:gd name="T25" fmla="*/ 37 h 37"/>
                  <a:gd name="T26" fmla="*/ 24 w 43"/>
                  <a:gd name="T27" fmla="*/ 37 h 37"/>
                  <a:gd name="T28" fmla="*/ 14 w 43"/>
                  <a:gd name="T29" fmla="*/ 31 h 37"/>
                  <a:gd name="T30" fmla="*/ 5 w 43"/>
                  <a:gd name="T31" fmla="*/ 15 h 37"/>
                  <a:gd name="T32" fmla="*/ 0 w 43"/>
                  <a:gd name="T33" fmla="*/ 8 h 37"/>
                  <a:gd name="T34" fmla="*/ 2 w 43"/>
                  <a:gd name="T35" fmla="*/ 7 h 37"/>
                  <a:gd name="T36" fmla="*/ 8 w 43"/>
                  <a:gd name="T37" fmla="*/ 4 h 37"/>
                  <a:gd name="T38" fmla="*/ 15 w 43"/>
                  <a:gd name="T39" fmla="*/ 0 h 37"/>
                  <a:gd name="T40" fmla="*/ 20 w 43"/>
                  <a:gd name="T41" fmla="*/ 6 h 37"/>
                  <a:gd name="T42" fmla="*/ 28 w 43"/>
                  <a:gd name="T43" fmla="*/ 8 h 37"/>
                  <a:gd name="T44" fmla="*/ 33 w 43"/>
                  <a:gd name="T45" fmla="*/ 3 h 37"/>
                  <a:gd name="T46" fmla="*/ 34 w 43"/>
                  <a:gd name="T47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37">
                    <a:moveTo>
                      <a:pt x="34" y="2"/>
                    </a:moveTo>
                    <a:cubicBezTo>
                      <a:pt x="36" y="3"/>
                      <a:pt x="36" y="3"/>
                      <a:pt x="36" y="3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7"/>
                      <a:pt x="37" y="18"/>
                      <a:pt x="37" y="19"/>
                    </a:cubicBezTo>
                    <a:cubicBezTo>
                      <a:pt x="36" y="20"/>
                      <a:pt x="37" y="22"/>
                      <a:pt x="37" y="22"/>
                    </a:cubicBezTo>
                    <a:cubicBezTo>
                      <a:pt x="37" y="22"/>
                      <a:pt x="40" y="26"/>
                      <a:pt x="40" y="26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7" y="36"/>
                      <a:pt x="24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1" y="34"/>
                      <a:pt x="17" y="34"/>
                      <a:pt x="14" y="31"/>
                    </a:cubicBezTo>
                    <a:cubicBezTo>
                      <a:pt x="11" y="28"/>
                      <a:pt x="7" y="22"/>
                      <a:pt x="5" y="15"/>
                    </a:cubicBezTo>
                    <a:cubicBezTo>
                      <a:pt x="4" y="12"/>
                      <a:pt x="2" y="10"/>
                      <a:pt x="0" y="8"/>
                    </a:cubicBezTo>
                    <a:cubicBezTo>
                      <a:pt x="1" y="8"/>
                      <a:pt x="1" y="7"/>
                      <a:pt x="2" y="7"/>
                    </a:cubicBezTo>
                    <a:cubicBezTo>
                      <a:pt x="3" y="5"/>
                      <a:pt x="7" y="4"/>
                      <a:pt x="8" y="4"/>
                    </a:cubicBezTo>
                    <a:cubicBezTo>
                      <a:pt x="9" y="3"/>
                      <a:pt x="13" y="1"/>
                      <a:pt x="15" y="0"/>
                    </a:cubicBezTo>
                    <a:cubicBezTo>
                      <a:pt x="17" y="0"/>
                      <a:pt x="19" y="5"/>
                      <a:pt x="20" y="6"/>
                    </a:cubicBezTo>
                    <a:cubicBezTo>
                      <a:pt x="21" y="8"/>
                      <a:pt x="26" y="8"/>
                      <a:pt x="28" y="8"/>
                    </a:cubicBezTo>
                    <a:cubicBezTo>
                      <a:pt x="29" y="8"/>
                      <a:pt x="32" y="6"/>
                      <a:pt x="33" y="3"/>
                    </a:cubicBezTo>
                    <a:cubicBezTo>
                      <a:pt x="34" y="3"/>
                      <a:pt x="34" y="2"/>
                      <a:pt x="34" y="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2" name="Р.Калмыкия">
                <a:extLst>
                  <a:ext uri="{FF2B5EF4-FFF2-40B4-BE49-F238E27FC236}">
                    <a16:creationId xmlns:a16="http://schemas.microsoft.com/office/drawing/2014/main" id="{39D11E4F-D497-E9C8-2267-C63FEF901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164" y="5172121"/>
                <a:ext cx="589992" cy="535175"/>
              </a:xfrm>
              <a:custGeom>
                <a:avLst/>
                <a:gdLst>
                  <a:gd name="T0" fmla="*/ 86 w 111"/>
                  <a:gd name="T1" fmla="*/ 105 h 113"/>
                  <a:gd name="T2" fmla="*/ 63 w 111"/>
                  <a:gd name="T3" fmla="*/ 113 h 113"/>
                  <a:gd name="T4" fmla="*/ 61 w 111"/>
                  <a:gd name="T5" fmla="*/ 104 h 113"/>
                  <a:gd name="T6" fmla="*/ 49 w 111"/>
                  <a:gd name="T7" fmla="*/ 86 h 113"/>
                  <a:gd name="T8" fmla="*/ 42 w 111"/>
                  <a:gd name="T9" fmla="*/ 70 h 113"/>
                  <a:gd name="T10" fmla="*/ 35 w 111"/>
                  <a:gd name="T11" fmla="*/ 49 h 113"/>
                  <a:gd name="T12" fmla="*/ 24 w 111"/>
                  <a:gd name="T13" fmla="*/ 32 h 113"/>
                  <a:gd name="T14" fmla="*/ 9 w 111"/>
                  <a:gd name="T15" fmla="*/ 25 h 113"/>
                  <a:gd name="T16" fmla="*/ 0 w 111"/>
                  <a:gd name="T17" fmla="*/ 18 h 113"/>
                  <a:gd name="T18" fmla="*/ 10 w 111"/>
                  <a:gd name="T19" fmla="*/ 17 h 113"/>
                  <a:gd name="T20" fmla="*/ 22 w 111"/>
                  <a:gd name="T21" fmla="*/ 13 h 113"/>
                  <a:gd name="T22" fmla="*/ 30 w 111"/>
                  <a:gd name="T23" fmla="*/ 24 h 113"/>
                  <a:gd name="T24" fmla="*/ 43 w 111"/>
                  <a:gd name="T25" fmla="*/ 38 h 113"/>
                  <a:gd name="T26" fmla="*/ 55 w 111"/>
                  <a:gd name="T27" fmla="*/ 31 h 113"/>
                  <a:gd name="T28" fmla="*/ 69 w 111"/>
                  <a:gd name="T29" fmla="*/ 18 h 113"/>
                  <a:gd name="T30" fmla="*/ 60 w 111"/>
                  <a:gd name="T31" fmla="*/ 16 h 113"/>
                  <a:gd name="T32" fmla="*/ 64 w 111"/>
                  <a:gd name="T33" fmla="*/ 5 h 113"/>
                  <a:gd name="T34" fmla="*/ 75 w 111"/>
                  <a:gd name="T35" fmla="*/ 7 h 113"/>
                  <a:gd name="T36" fmla="*/ 81 w 111"/>
                  <a:gd name="T37" fmla="*/ 5 h 113"/>
                  <a:gd name="T38" fmla="*/ 86 w 111"/>
                  <a:gd name="T39" fmla="*/ 1 h 113"/>
                  <a:gd name="T40" fmla="*/ 91 w 111"/>
                  <a:gd name="T41" fmla="*/ 11 h 113"/>
                  <a:gd name="T42" fmla="*/ 99 w 111"/>
                  <a:gd name="T43" fmla="*/ 21 h 113"/>
                  <a:gd name="T44" fmla="*/ 99 w 111"/>
                  <a:gd name="T45" fmla="*/ 30 h 113"/>
                  <a:gd name="T46" fmla="*/ 104 w 111"/>
                  <a:gd name="T47" fmla="*/ 45 h 113"/>
                  <a:gd name="T48" fmla="*/ 110 w 111"/>
                  <a:gd name="T49" fmla="*/ 50 h 113"/>
                  <a:gd name="T50" fmla="*/ 105 w 111"/>
                  <a:gd name="T51" fmla="*/ 59 h 113"/>
                  <a:gd name="T52" fmla="*/ 104 w 111"/>
                  <a:gd name="T53" fmla="*/ 64 h 113"/>
                  <a:gd name="T54" fmla="*/ 104 w 111"/>
                  <a:gd name="T55" fmla="*/ 70 h 113"/>
                  <a:gd name="T56" fmla="*/ 97 w 111"/>
                  <a:gd name="T57" fmla="*/ 73 h 113"/>
                  <a:gd name="T58" fmla="*/ 89 w 111"/>
                  <a:gd name="T59" fmla="*/ 72 h 113"/>
                  <a:gd name="T60" fmla="*/ 91 w 111"/>
                  <a:gd name="T61" fmla="*/ 82 h 113"/>
                  <a:gd name="T62" fmla="*/ 92 w 111"/>
                  <a:gd name="T63" fmla="*/ 9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1" h="113">
                    <a:moveTo>
                      <a:pt x="92" y="99"/>
                    </a:moveTo>
                    <a:cubicBezTo>
                      <a:pt x="88" y="100"/>
                      <a:pt x="86" y="105"/>
                      <a:pt x="86" y="105"/>
                    </a:cubicBezTo>
                    <a:cubicBezTo>
                      <a:pt x="79" y="106"/>
                      <a:pt x="74" y="110"/>
                      <a:pt x="68" y="111"/>
                    </a:cubicBezTo>
                    <a:cubicBezTo>
                      <a:pt x="66" y="112"/>
                      <a:pt x="64" y="112"/>
                      <a:pt x="63" y="113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50" y="95"/>
                      <a:pt x="50" y="88"/>
                      <a:pt x="49" y="86"/>
                    </a:cubicBezTo>
                    <a:cubicBezTo>
                      <a:pt x="49" y="85"/>
                      <a:pt x="47" y="82"/>
                      <a:pt x="47" y="79"/>
                    </a:cubicBezTo>
                    <a:cubicBezTo>
                      <a:pt x="47" y="76"/>
                      <a:pt x="43" y="75"/>
                      <a:pt x="42" y="70"/>
                    </a:cubicBezTo>
                    <a:cubicBezTo>
                      <a:pt x="41" y="65"/>
                      <a:pt x="34" y="63"/>
                      <a:pt x="34" y="59"/>
                    </a:cubicBezTo>
                    <a:cubicBezTo>
                      <a:pt x="35" y="56"/>
                      <a:pt x="38" y="52"/>
                      <a:pt x="35" y="49"/>
                    </a:cubicBezTo>
                    <a:cubicBezTo>
                      <a:pt x="32" y="45"/>
                      <a:pt x="31" y="48"/>
                      <a:pt x="29" y="42"/>
                    </a:cubicBezTo>
                    <a:cubicBezTo>
                      <a:pt x="27" y="36"/>
                      <a:pt x="27" y="34"/>
                      <a:pt x="24" y="32"/>
                    </a:cubicBezTo>
                    <a:cubicBezTo>
                      <a:pt x="22" y="31"/>
                      <a:pt x="18" y="33"/>
                      <a:pt x="15" y="31"/>
                    </a:cubicBezTo>
                    <a:cubicBezTo>
                      <a:pt x="13" y="28"/>
                      <a:pt x="12" y="25"/>
                      <a:pt x="9" y="25"/>
                    </a:cubicBezTo>
                    <a:cubicBezTo>
                      <a:pt x="6" y="26"/>
                      <a:pt x="5" y="27"/>
                      <a:pt x="3" y="22"/>
                    </a:cubicBezTo>
                    <a:cubicBezTo>
                      <a:pt x="2" y="21"/>
                      <a:pt x="1" y="19"/>
                      <a:pt x="0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7" y="16"/>
                      <a:pt x="10" y="17"/>
                    </a:cubicBezTo>
                    <a:cubicBezTo>
                      <a:pt x="13" y="17"/>
                      <a:pt x="17" y="18"/>
                      <a:pt x="17" y="15"/>
                    </a:cubicBezTo>
                    <a:cubicBezTo>
                      <a:pt x="17" y="13"/>
                      <a:pt x="22" y="10"/>
                      <a:pt x="22" y="13"/>
                    </a:cubicBezTo>
                    <a:cubicBezTo>
                      <a:pt x="22" y="16"/>
                      <a:pt x="22" y="20"/>
                      <a:pt x="23" y="21"/>
                    </a:cubicBezTo>
                    <a:cubicBezTo>
                      <a:pt x="23" y="22"/>
                      <a:pt x="30" y="21"/>
                      <a:pt x="30" y="24"/>
                    </a:cubicBezTo>
                    <a:cubicBezTo>
                      <a:pt x="31" y="27"/>
                      <a:pt x="31" y="34"/>
                      <a:pt x="34" y="36"/>
                    </a:cubicBezTo>
                    <a:cubicBezTo>
                      <a:pt x="37" y="39"/>
                      <a:pt x="39" y="39"/>
                      <a:pt x="43" y="38"/>
                    </a:cubicBezTo>
                    <a:cubicBezTo>
                      <a:pt x="46" y="37"/>
                      <a:pt x="47" y="35"/>
                      <a:pt x="48" y="33"/>
                    </a:cubicBezTo>
                    <a:cubicBezTo>
                      <a:pt x="49" y="31"/>
                      <a:pt x="49" y="30"/>
                      <a:pt x="55" y="31"/>
                    </a:cubicBezTo>
                    <a:cubicBezTo>
                      <a:pt x="61" y="33"/>
                      <a:pt x="62" y="29"/>
                      <a:pt x="65" y="26"/>
                    </a:cubicBezTo>
                    <a:cubicBezTo>
                      <a:pt x="68" y="23"/>
                      <a:pt x="69" y="20"/>
                      <a:pt x="69" y="18"/>
                    </a:cubicBezTo>
                    <a:cubicBezTo>
                      <a:pt x="69" y="15"/>
                      <a:pt x="67" y="16"/>
                      <a:pt x="64" y="17"/>
                    </a:cubicBezTo>
                    <a:cubicBezTo>
                      <a:pt x="61" y="18"/>
                      <a:pt x="59" y="18"/>
                      <a:pt x="60" y="16"/>
                    </a:cubicBezTo>
                    <a:cubicBezTo>
                      <a:pt x="60" y="14"/>
                      <a:pt x="60" y="11"/>
                      <a:pt x="59" y="10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11" y="44"/>
                      <a:pt x="111" y="44"/>
                      <a:pt x="111" y="44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5" y="59"/>
                      <a:pt x="105" y="59"/>
                      <a:pt x="105" y="59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91" y="82"/>
                      <a:pt x="91" y="82"/>
                      <a:pt x="91" y="82"/>
                    </a:cubicBezTo>
                    <a:cubicBezTo>
                      <a:pt x="92" y="86"/>
                      <a:pt x="92" y="86"/>
                      <a:pt x="92" y="86"/>
                    </a:cubicBezTo>
                    <a:lnTo>
                      <a:pt x="92" y="99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3" name="Кабардино-Балкарская респ.">
                <a:extLst>
                  <a:ext uri="{FF2B5EF4-FFF2-40B4-BE49-F238E27FC236}">
                    <a16:creationId xmlns:a16="http://schemas.microsoft.com/office/drawing/2014/main" id="{1A9F78A6-625A-3F2A-22F6-5B4B7530C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500" y="5575210"/>
                <a:ext cx="227313" cy="143473"/>
              </a:xfrm>
              <a:custGeom>
                <a:avLst/>
                <a:gdLst>
                  <a:gd name="T0" fmla="*/ 0 w 43"/>
                  <a:gd name="T1" fmla="*/ 5 h 30"/>
                  <a:gd name="T2" fmla="*/ 5 w 43"/>
                  <a:gd name="T3" fmla="*/ 3 h 30"/>
                  <a:gd name="T4" fmla="*/ 13 w 43"/>
                  <a:gd name="T5" fmla="*/ 0 h 30"/>
                  <a:gd name="T6" fmla="*/ 16 w 43"/>
                  <a:gd name="T7" fmla="*/ 0 h 30"/>
                  <a:gd name="T8" fmla="*/ 22 w 43"/>
                  <a:gd name="T9" fmla="*/ 1 h 30"/>
                  <a:gd name="T10" fmla="*/ 26 w 43"/>
                  <a:gd name="T11" fmla="*/ 3 h 30"/>
                  <a:gd name="T12" fmla="*/ 32 w 43"/>
                  <a:gd name="T13" fmla="*/ 12 h 30"/>
                  <a:gd name="T14" fmla="*/ 37 w 43"/>
                  <a:gd name="T15" fmla="*/ 11 h 30"/>
                  <a:gd name="T16" fmla="*/ 43 w 43"/>
                  <a:gd name="T17" fmla="*/ 15 h 30"/>
                  <a:gd name="T18" fmla="*/ 43 w 43"/>
                  <a:gd name="T19" fmla="*/ 19 h 30"/>
                  <a:gd name="T20" fmla="*/ 43 w 43"/>
                  <a:gd name="T21" fmla="*/ 20 h 30"/>
                  <a:gd name="T22" fmla="*/ 42 w 43"/>
                  <a:gd name="T23" fmla="*/ 20 h 30"/>
                  <a:gd name="T24" fmla="*/ 38 w 43"/>
                  <a:gd name="T25" fmla="*/ 21 h 30"/>
                  <a:gd name="T26" fmla="*/ 38 w 43"/>
                  <a:gd name="T27" fmla="*/ 27 h 30"/>
                  <a:gd name="T28" fmla="*/ 35 w 43"/>
                  <a:gd name="T29" fmla="*/ 27 h 30"/>
                  <a:gd name="T30" fmla="*/ 29 w 43"/>
                  <a:gd name="T31" fmla="*/ 30 h 30"/>
                  <a:gd name="T32" fmla="*/ 26 w 43"/>
                  <a:gd name="T33" fmla="*/ 28 h 30"/>
                  <a:gd name="T34" fmla="*/ 20 w 43"/>
                  <a:gd name="T35" fmla="*/ 27 h 30"/>
                  <a:gd name="T36" fmla="*/ 12 w 43"/>
                  <a:gd name="T37" fmla="*/ 29 h 30"/>
                  <a:gd name="T38" fmla="*/ 11 w 43"/>
                  <a:gd name="T39" fmla="*/ 26 h 30"/>
                  <a:gd name="T40" fmla="*/ 10 w 43"/>
                  <a:gd name="T41" fmla="*/ 18 h 30"/>
                  <a:gd name="T42" fmla="*/ 0 w 43"/>
                  <a:gd name="T43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0">
                    <a:moveTo>
                      <a:pt x="0" y="5"/>
                    </a:moveTo>
                    <a:cubicBezTo>
                      <a:pt x="3" y="4"/>
                      <a:pt x="5" y="3"/>
                      <a:pt x="5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8"/>
                      <a:pt x="11" y="27"/>
                      <a:pt x="11" y="26"/>
                    </a:cubicBezTo>
                    <a:cubicBezTo>
                      <a:pt x="8" y="23"/>
                      <a:pt x="8" y="22"/>
                      <a:pt x="10" y="18"/>
                    </a:cubicBezTo>
                    <a:cubicBezTo>
                      <a:pt x="11" y="13"/>
                      <a:pt x="2" y="9"/>
                      <a:pt x="0" y="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4" name="Р.Ингушетия">
                <a:extLst>
                  <a:ext uri="{FF2B5EF4-FFF2-40B4-BE49-F238E27FC236}">
                    <a16:creationId xmlns:a16="http://schemas.microsoft.com/office/drawing/2014/main" id="{0537AA13-8532-7EB9-E3DD-28DDB246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69" y="5723237"/>
                <a:ext cx="102163" cy="145750"/>
              </a:xfrm>
              <a:custGeom>
                <a:avLst/>
                <a:gdLst>
                  <a:gd name="T0" fmla="*/ 12 w 19"/>
                  <a:gd name="T1" fmla="*/ 2 h 31"/>
                  <a:gd name="T2" fmla="*/ 7 w 19"/>
                  <a:gd name="T3" fmla="*/ 0 h 31"/>
                  <a:gd name="T4" fmla="*/ 5 w 19"/>
                  <a:gd name="T5" fmla="*/ 6 h 31"/>
                  <a:gd name="T6" fmla="*/ 5 w 19"/>
                  <a:gd name="T7" fmla="*/ 13 h 31"/>
                  <a:gd name="T8" fmla="*/ 3 w 19"/>
                  <a:gd name="T9" fmla="*/ 17 h 31"/>
                  <a:gd name="T10" fmla="*/ 0 w 19"/>
                  <a:gd name="T11" fmla="*/ 19 h 31"/>
                  <a:gd name="T12" fmla="*/ 1 w 19"/>
                  <a:gd name="T13" fmla="*/ 20 h 31"/>
                  <a:gd name="T14" fmla="*/ 5 w 19"/>
                  <a:gd name="T15" fmla="*/ 31 h 31"/>
                  <a:gd name="T16" fmla="*/ 14 w 19"/>
                  <a:gd name="T17" fmla="*/ 24 h 31"/>
                  <a:gd name="T18" fmla="*/ 19 w 19"/>
                  <a:gd name="T19" fmla="*/ 10 h 31"/>
                  <a:gd name="T20" fmla="*/ 12 w 19"/>
                  <a:gd name="T2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31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5" y="5"/>
                      <a:pt x="5" y="6"/>
                    </a:cubicBezTo>
                    <a:cubicBezTo>
                      <a:pt x="5" y="7"/>
                      <a:pt x="5" y="13"/>
                      <a:pt x="5" y="13"/>
                    </a:cubicBezTo>
                    <a:cubicBezTo>
                      <a:pt x="5" y="13"/>
                      <a:pt x="4" y="17"/>
                      <a:pt x="3" y="17"/>
                    </a:cubicBezTo>
                    <a:cubicBezTo>
                      <a:pt x="3" y="17"/>
                      <a:pt x="1" y="18"/>
                      <a:pt x="0" y="19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2"/>
                      <a:pt x="4" y="26"/>
                      <a:pt x="5" y="31"/>
                    </a:cubicBezTo>
                    <a:cubicBezTo>
                      <a:pt x="9" y="29"/>
                      <a:pt x="13" y="26"/>
                      <a:pt x="14" y="24"/>
                    </a:cubicBezTo>
                    <a:cubicBezTo>
                      <a:pt x="15" y="19"/>
                      <a:pt x="19" y="10"/>
                      <a:pt x="19" y="10"/>
                    </a:cubicBezTo>
                    <a:cubicBezTo>
                      <a:pt x="19" y="10"/>
                      <a:pt x="13" y="4"/>
                      <a:pt x="12" y="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5" name="Р.Дагестан">
                <a:extLst>
                  <a:ext uri="{FF2B5EF4-FFF2-40B4-BE49-F238E27FC236}">
                    <a16:creationId xmlns:a16="http://schemas.microsoft.com/office/drawing/2014/main" id="{229CFFFA-B105-6EB8-1BC1-19920778B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272" y="5627589"/>
                <a:ext cx="334584" cy="560226"/>
              </a:xfrm>
              <a:custGeom>
                <a:avLst/>
                <a:gdLst>
                  <a:gd name="T0" fmla="*/ 0 w 63"/>
                  <a:gd name="T1" fmla="*/ 65 h 118"/>
                  <a:gd name="T2" fmla="*/ 7 w 63"/>
                  <a:gd name="T3" fmla="*/ 61 h 118"/>
                  <a:gd name="T4" fmla="*/ 17 w 63"/>
                  <a:gd name="T5" fmla="*/ 58 h 118"/>
                  <a:gd name="T6" fmla="*/ 21 w 63"/>
                  <a:gd name="T7" fmla="*/ 55 h 118"/>
                  <a:gd name="T8" fmla="*/ 26 w 63"/>
                  <a:gd name="T9" fmla="*/ 60 h 118"/>
                  <a:gd name="T10" fmla="*/ 29 w 63"/>
                  <a:gd name="T11" fmla="*/ 50 h 118"/>
                  <a:gd name="T12" fmla="*/ 44 w 63"/>
                  <a:gd name="T13" fmla="*/ 40 h 118"/>
                  <a:gd name="T14" fmla="*/ 44 w 63"/>
                  <a:gd name="T15" fmla="*/ 31 h 118"/>
                  <a:gd name="T16" fmla="*/ 37 w 63"/>
                  <a:gd name="T17" fmla="*/ 31 h 118"/>
                  <a:gd name="T18" fmla="*/ 34 w 63"/>
                  <a:gd name="T19" fmla="*/ 27 h 118"/>
                  <a:gd name="T20" fmla="*/ 28 w 63"/>
                  <a:gd name="T21" fmla="*/ 21 h 118"/>
                  <a:gd name="T22" fmla="*/ 29 w 63"/>
                  <a:gd name="T23" fmla="*/ 17 h 118"/>
                  <a:gd name="T24" fmla="*/ 28 w 63"/>
                  <a:gd name="T25" fmla="*/ 11 h 118"/>
                  <a:gd name="T26" fmla="*/ 33 w 63"/>
                  <a:gd name="T27" fmla="*/ 10 h 118"/>
                  <a:gd name="T28" fmla="*/ 35 w 63"/>
                  <a:gd name="T29" fmla="*/ 3 h 118"/>
                  <a:gd name="T30" fmla="*/ 43 w 63"/>
                  <a:gd name="T31" fmla="*/ 4 h 118"/>
                  <a:gd name="T32" fmla="*/ 49 w 63"/>
                  <a:gd name="T33" fmla="*/ 0 h 118"/>
                  <a:gd name="T34" fmla="*/ 60 w 63"/>
                  <a:gd name="T35" fmla="*/ 8 h 118"/>
                  <a:gd name="T36" fmla="*/ 61 w 63"/>
                  <a:gd name="T37" fmla="*/ 14 h 118"/>
                  <a:gd name="T38" fmla="*/ 62 w 63"/>
                  <a:gd name="T39" fmla="*/ 17 h 118"/>
                  <a:gd name="T40" fmla="*/ 60 w 63"/>
                  <a:gd name="T41" fmla="*/ 24 h 118"/>
                  <a:gd name="T42" fmla="*/ 61 w 63"/>
                  <a:gd name="T43" fmla="*/ 43 h 118"/>
                  <a:gd name="T44" fmla="*/ 57 w 63"/>
                  <a:gd name="T45" fmla="*/ 52 h 118"/>
                  <a:gd name="T46" fmla="*/ 49 w 63"/>
                  <a:gd name="T47" fmla="*/ 68 h 118"/>
                  <a:gd name="T48" fmla="*/ 45 w 63"/>
                  <a:gd name="T49" fmla="*/ 83 h 118"/>
                  <a:gd name="T50" fmla="*/ 48 w 63"/>
                  <a:gd name="T51" fmla="*/ 102 h 118"/>
                  <a:gd name="T52" fmla="*/ 49 w 63"/>
                  <a:gd name="T53" fmla="*/ 112 h 118"/>
                  <a:gd name="T54" fmla="*/ 41 w 63"/>
                  <a:gd name="T55" fmla="*/ 113 h 118"/>
                  <a:gd name="T56" fmla="*/ 29 w 63"/>
                  <a:gd name="T57" fmla="*/ 115 h 118"/>
                  <a:gd name="T58" fmla="*/ 18 w 63"/>
                  <a:gd name="T59" fmla="*/ 111 h 118"/>
                  <a:gd name="T60" fmla="*/ 14 w 63"/>
                  <a:gd name="T61" fmla="*/ 97 h 118"/>
                  <a:gd name="T62" fmla="*/ 12 w 63"/>
                  <a:gd name="T63" fmla="*/ 84 h 118"/>
                  <a:gd name="T64" fmla="*/ 2 w 63"/>
                  <a:gd name="T65" fmla="*/ 70 h 118"/>
                  <a:gd name="T66" fmla="*/ 0 w 63"/>
                  <a:gd name="T67" fmla="*/ 6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" h="118">
                    <a:moveTo>
                      <a:pt x="0" y="65"/>
                    </a:moveTo>
                    <a:cubicBezTo>
                      <a:pt x="2" y="63"/>
                      <a:pt x="4" y="61"/>
                      <a:pt x="7" y="61"/>
                    </a:cubicBezTo>
                    <a:cubicBezTo>
                      <a:pt x="14" y="60"/>
                      <a:pt x="16" y="58"/>
                      <a:pt x="17" y="58"/>
                    </a:cubicBezTo>
                    <a:cubicBezTo>
                      <a:pt x="17" y="57"/>
                      <a:pt x="21" y="55"/>
                      <a:pt x="21" y="55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7" y="54"/>
                      <a:pt x="29" y="50"/>
                    </a:cubicBezTo>
                    <a:cubicBezTo>
                      <a:pt x="32" y="46"/>
                      <a:pt x="44" y="40"/>
                      <a:pt x="44" y="40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31"/>
                      <a:pt x="36" y="29"/>
                      <a:pt x="34" y="27"/>
                    </a:cubicBezTo>
                    <a:cubicBezTo>
                      <a:pt x="32" y="25"/>
                      <a:pt x="28" y="21"/>
                      <a:pt x="28" y="21"/>
                    </a:cubicBezTo>
                    <a:cubicBezTo>
                      <a:pt x="28" y="21"/>
                      <a:pt x="31" y="19"/>
                      <a:pt x="29" y="17"/>
                    </a:cubicBezTo>
                    <a:cubicBezTo>
                      <a:pt x="28" y="14"/>
                      <a:pt x="27" y="11"/>
                      <a:pt x="28" y="11"/>
                    </a:cubicBezTo>
                    <a:cubicBezTo>
                      <a:pt x="29" y="11"/>
                      <a:pt x="33" y="11"/>
                      <a:pt x="33" y="10"/>
                    </a:cubicBezTo>
                    <a:cubicBezTo>
                      <a:pt x="33" y="8"/>
                      <a:pt x="34" y="3"/>
                      <a:pt x="35" y="3"/>
                    </a:cubicBezTo>
                    <a:cubicBezTo>
                      <a:pt x="37" y="3"/>
                      <a:pt x="40" y="6"/>
                      <a:pt x="43" y="4"/>
                    </a:cubicBezTo>
                    <a:cubicBezTo>
                      <a:pt x="44" y="3"/>
                      <a:pt x="46" y="1"/>
                      <a:pt x="49" y="0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0" y="19"/>
                      <a:pt x="60" y="20"/>
                      <a:pt x="60" y="24"/>
                    </a:cubicBezTo>
                    <a:cubicBezTo>
                      <a:pt x="61" y="29"/>
                      <a:pt x="62" y="39"/>
                      <a:pt x="61" y="43"/>
                    </a:cubicBezTo>
                    <a:cubicBezTo>
                      <a:pt x="61" y="48"/>
                      <a:pt x="63" y="48"/>
                      <a:pt x="57" y="52"/>
                    </a:cubicBezTo>
                    <a:cubicBezTo>
                      <a:pt x="50" y="56"/>
                      <a:pt x="49" y="63"/>
                      <a:pt x="49" y="68"/>
                    </a:cubicBezTo>
                    <a:cubicBezTo>
                      <a:pt x="49" y="73"/>
                      <a:pt x="45" y="78"/>
                      <a:pt x="45" y="83"/>
                    </a:cubicBezTo>
                    <a:cubicBezTo>
                      <a:pt x="45" y="87"/>
                      <a:pt x="48" y="95"/>
                      <a:pt x="48" y="102"/>
                    </a:cubicBezTo>
                    <a:cubicBezTo>
                      <a:pt x="48" y="106"/>
                      <a:pt x="49" y="109"/>
                      <a:pt x="49" y="112"/>
                    </a:cubicBezTo>
                    <a:cubicBezTo>
                      <a:pt x="46" y="113"/>
                      <a:pt x="43" y="113"/>
                      <a:pt x="41" y="113"/>
                    </a:cubicBezTo>
                    <a:cubicBezTo>
                      <a:pt x="35" y="113"/>
                      <a:pt x="31" y="113"/>
                      <a:pt x="29" y="115"/>
                    </a:cubicBezTo>
                    <a:cubicBezTo>
                      <a:pt x="26" y="118"/>
                      <a:pt x="20" y="114"/>
                      <a:pt x="18" y="111"/>
                    </a:cubicBezTo>
                    <a:cubicBezTo>
                      <a:pt x="16" y="107"/>
                      <a:pt x="14" y="100"/>
                      <a:pt x="14" y="97"/>
                    </a:cubicBezTo>
                    <a:cubicBezTo>
                      <a:pt x="14" y="94"/>
                      <a:pt x="13" y="88"/>
                      <a:pt x="12" y="84"/>
                    </a:cubicBezTo>
                    <a:cubicBezTo>
                      <a:pt x="12" y="80"/>
                      <a:pt x="3" y="74"/>
                      <a:pt x="2" y="70"/>
                    </a:cubicBezTo>
                    <a:cubicBezTo>
                      <a:pt x="1" y="68"/>
                      <a:pt x="0" y="67"/>
                      <a:pt x="0" y="6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  <p:sp>
            <p:nvSpPr>
              <p:cNvPr id="196" name="Р.Адыгея">
                <a:extLst>
                  <a:ext uri="{FF2B5EF4-FFF2-40B4-BE49-F238E27FC236}">
                    <a16:creationId xmlns:a16="http://schemas.microsoft.com/office/drawing/2014/main" id="{0F7FDE80-033A-8140-5E40-9B8E5B60C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485" y="5185785"/>
                <a:ext cx="166015" cy="227734"/>
              </a:xfrm>
              <a:custGeom>
                <a:avLst/>
                <a:gdLst>
                  <a:gd name="T0" fmla="*/ 4 w 31"/>
                  <a:gd name="T1" fmla="*/ 0 h 48"/>
                  <a:gd name="T2" fmla="*/ 5 w 31"/>
                  <a:gd name="T3" fmla="*/ 9 h 48"/>
                  <a:gd name="T4" fmla="*/ 12 w 31"/>
                  <a:gd name="T5" fmla="*/ 14 h 48"/>
                  <a:gd name="T6" fmla="*/ 20 w 31"/>
                  <a:gd name="T7" fmla="*/ 18 h 48"/>
                  <a:gd name="T8" fmla="*/ 14 w 31"/>
                  <a:gd name="T9" fmla="*/ 23 h 48"/>
                  <a:gd name="T10" fmla="*/ 12 w 31"/>
                  <a:gd name="T11" fmla="*/ 31 h 48"/>
                  <a:gd name="T12" fmla="*/ 10 w 31"/>
                  <a:gd name="T13" fmla="*/ 37 h 48"/>
                  <a:gd name="T14" fmla="*/ 0 w 31"/>
                  <a:gd name="T15" fmla="*/ 38 h 48"/>
                  <a:gd name="T16" fmla="*/ 6 w 31"/>
                  <a:gd name="T17" fmla="*/ 48 h 48"/>
                  <a:gd name="T18" fmla="*/ 15 w 31"/>
                  <a:gd name="T19" fmla="*/ 41 h 48"/>
                  <a:gd name="T20" fmla="*/ 26 w 31"/>
                  <a:gd name="T21" fmla="*/ 32 h 48"/>
                  <a:gd name="T22" fmla="*/ 30 w 31"/>
                  <a:gd name="T23" fmla="*/ 26 h 48"/>
                  <a:gd name="T24" fmla="*/ 26 w 31"/>
                  <a:gd name="T25" fmla="*/ 14 h 48"/>
                  <a:gd name="T26" fmla="*/ 19 w 31"/>
                  <a:gd name="T27" fmla="*/ 7 h 48"/>
                  <a:gd name="T28" fmla="*/ 10 w 31"/>
                  <a:gd name="T29" fmla="*/ 2 h 48"/>
                  <a:gd name="T30" fmla="*/ 4 w 31"/>
                  <a:gd name="T3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48">
                    <a:moveTo>
                      <a:pt x="4" y="0"/>
                    </a:moveTo>
                    <a:cubicBezTo>
                      <a:pt x="3" y="6"/>
                      <a:pt x="4" y="7"/>
                      <a:pt x="5" y="9"/>
                    </a:cubicBezTo>
                    <a:cubicBezTo>
                      <a:pt x="6" y="12"/>
                      <a:pt x="8" y="13"/>
                      <a:pt x="12" y="14"/>
                    </a:cubicBezTo>
                    <a:cubicBezTo>
                      <a:pt x="16" y="15"/>
                      <a:pt x="21" y="14"/>
                      <a:pt x="20" y="18"/>
                    </a:cubicBezTo>
                    <a:cubicBezTo>
                      <a:pt x="19" y="22"/>
                      <a:pt x="17" y="20"/>
                      <a:pt x="14" y="23"/>
                    </a:cubicBezTo>
                    <a:cubicBezTo>
                      <a:pt x="12" y="26"/>
                      <a:pt x="12" y="30"/>
                      <a:pt x="12" y="31"/>
                    </a:cubicBezTo>
                    <a:cubicBezTo>
                      <a:pt x="13" y="32"/>
                      <a:pt x="15" y="37"/>
                      <a:pt x="10" y="37"/>
                    </a:cubicBezTo>
                    <a:cubicBezTo>
                      <a:pt x="5" y="37"/>
                      <a:pt x="0" y="35"/>
                      <a:pt x="0" y="38"/>
                    </a:cubicBezTo>
                    <a:cubicBezTo>
                      <a:pt x="0" y="40"/>
                      <a:pt x="6" y="48"/>
                      <a:pt x="6" y="48"/>
                    </a:cubicBezTo>
                    <a:cubicBezTo>
                      <a:pt x="6" y="48"/>
                      <a:pt x="13" y="45"/>
                      <a:pt x="15" y="41"/>
                    </a:cubicBezTo>
                    <a:cubicBezTo>
                      <a:pt x="17" y="36"/>
                      <a:pt x="25" y="28"/>
                      <a:pt x="26" y="32"/>
                    </a:cubicBezTo>
                    <a:cubicBezTo>
                      <a:pt x="27" y="35"/>
                      <a:pt x="30" y="31"/>
                      <a:pt x="30" y="26"/>
                    </a:cubicBezTo>
                    <a:cubicBezTo>
                      <a:pt x="31" y="20"/>
                      <a:pt x="31" y="19"/>
                      <a:pt x="26" y="14"/>
                    </a:cubicBezTo>
                    <a:cubicBezTo>
                      <a:pt x="21" y="9"/>
                      <a:pt x="25" y="8"/>
                      <a:pt x="19" y="7"/>
                    </a:cubicBezTo>
                    <a:cubicBezTo>
                      <a:pt x="14" y="6"/>
                      <a:pt x="10" y="4"/>
                      <a:pt x="10" y="2"/>
                    </a:cubicBezTo>
                    <a:cubicBezTo>
                      <a:pt x="10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000" dirty="0">
                  <a:latin typeface="Lato Light"/>
                </a:endParaRPr>
              </a:p>
            </p:txBody>
          </p:sp>
        </p:grpSp>
      </p:grpSp>
      <p:grpSp>
        <p:nvGrpSpPr>
          <p:cNvPr id="202" name="Группа 201">
            <a:extLst>
              <a:ext uri="{FF2B5EF4-FFF2-40B4-BE49-F238E27FC236}">
                <a16:creationId xmlns:a16="http://schemas.microsoft.com/office/drawing/2014/main" id="{8A86307C-723B-7382-0512-FFB18FD314BF}"/>
              </a:ext>
            </a:extLst>
          </p:cNvPr>
          <p:cNvGrpSpPr/>
          <p:nvPr/>
        </p:nvGrpSpPr>
        <p:grpSpPr>
          <a:xfrm>
            <a:off x="408527" y="4184550"/>
            <a:ext cx="2658092" cy="1682336"/>
            <a:chOff x="632603" y="2665912"/>
            <a:chExt cx="2658092" cy="1682336"/>
          </a:xfrm>
        </p:grpSpPr>
        <p:sp>
          <p:nvSpPr>
            <p:cNvPr id="199" name="Текст 2">
              <a:extLst>
                <a:ext uri="{FF2B5EF4-FFF2-40B4-BE49-F238E27FC236}">
                  <a16:creationId xmlns:a16="http://schemas.microsoft.com/office/drawing/2014/main" id="{0ED155AB-7229-1876-A5F1-4570CE0B7CA1}"/>
                </a:ext>
              </a:extLst>
            </p:cNvPr>
            <p:cNvSpPr txBox="1">
              <a:spLocks/>
            </p:cNvSpPr>
            <p:nvPr/>
          </p:nvSpPr>
          <p:spPr>
            <a:xfrm>
              <a:off x="632603" y="2665912"/>
              <a:ext cx="850870" cy="660511"/>
            </a:xfrm>
            <a:prstGeom prst="rect">
              <a:avLst/>
            </a:prstGeom>
          </p:spPr>
          <p:txBody>
            <a:bodyPr vert="horz" wrap="non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5400" b="1" dirty="0">
                  <a:solidFill>
                    <a:schemeClr val="bg1"/>
                  </a:solidFill>
                  <a:latin typeface="Montserrat Black" panose="00000A00000000000000" pitchFamily="2" charset="-52"/>
                </a:rPr>
                <a:t>15</a:t>
              </a:r>
            </a:p>
          </p:txBody>
        </p:sp>
        <p:sp>
          <p:nvSpPr>
            <p:cNvPr id="200" name="Текст 2">
              <a:extLst>
                <a:ext uri="{FF2B5EF4-FFF2-40B4-BE49-F238E27FC236}">
                  <a16:creationId xmlns:a16="http://schemas.microsoft.com/office/drawing/2014/main" id="{967A832F-8498-1047-D607-2ABEFC9BE65B}"/>
                </a:ext>
              </a:extLst>
            </p:cNvPr>
            <p:cNvSpPr txBox="1">
              <a:spLocks/>
            </p:cNvSpPr>
            <p:nvPr/>
          </p:nvSpPr>
          <p:spPr>
            <a:xfrm>
              <a:off x="1462480" y="2790343"/>
              <a:ext cx="850870" cy="660511"/>
            </a:xfrm>
            <a:prstGeom prst="rect">
              <a:avLst/>
            </a:prstGeom>
          </p:spPr>
          <p:txBody>
            <a:bodyPr vert="horz" wrap="non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мин</a:t>
              </a:r>
            </a:p>
          </p:txBody>
        </p:sp>
        <p:sp>
          <p:nvSpPr>
            <p:cNvPr id="201" name="Текст 2">
              <a:extLst>
                <a:ext uri="{FF2B5EF4-FFF2-40B4-BE49-F238E27FC236}">
                  <a16:creationId xmlns:a16="http://schemas.microsoft.com/office/drawing/2014/main" id="{B6457249-D67C-252E-8DED-0F82FADD9731}"/>
                </a:ext>
              </a:extLst>
            </p:cNvPr>
            <p:cNvSpPr txBox="1">
              <a:spLocks/>
            </p:cNvSpPr>
            <p:nvPr/>
          </p:nvSpPr>
          <p:spPr>
            <a:xfrm>
              <a:off x="676436" y="2914564"/>
              <a:ext cx="2614259" cy="143368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Roboto" panose="02000000000000000000" pitchFamily="2" charset="0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3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84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41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9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55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врачи в среднем тратят на одного пациента</a:t>
              </a:r>
            </a:p>
          </p:txBody>
        </p:sp>
      </p:grpSp>
      <p:cxnSp>
        <p:nvCxnSpPr>
          <p:cNvPr id="231" name="Прямая соединительная линия 230">
            <a:extLst>
              <a:ext uri="{FF2B5EF4-FFF2-40B4-BE49-F238E27FC236}">
                <a16:creationId xmlns:a16="http://schemas.microsoft.com/office/drawing/2014/main" id="{3C7E2756-91D8-F8BB-E25B-EC6519570D5E}"/>
              </a:ext>
            </a:extLst>
          </p:cNvPr>
          <p:cNvCxnSpPr>
            <a:cxnSpLocks/>
            <a:stCxn id="33" idx="17"/>
          </p:cNvCxnSpPr>
          <p:nvPr/>
        </p:nvCxnSpPr>
        <p:spPr>
          <a:xfrm>
            <a:off x="7169126" y="3319386"/>
            <a:ext cx="35584" cy="1430425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>
            <a:extLst>
              <a:ext uri="{FF2B5EF4-FFF2-40B4-BE49-F238E27FC236}">
                <a16:creationId xmlns:a16="http://schemas.microsoft.com/office/drawing/2014/main" id="{4F72BABB-E5C9-7251-9370-8327A20BFB9B}"/>
              </a:ext>
            </a:extLst>
          </p:cNvPr>
          <p:cNvCxnSpPr>
            <a:cxnSpLocks/>
          </p:cNvCxnSpPr>
          <p:nvPr/>
        </p:nvCxnSpPr>
        <p:spPr>
          <a:xfrm flipH="1" flipV="1">
            <a:off x="9103850" y="4072407"/>
            <a:ext cx="10261" cy="733178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Прямая соединительная линия 233">
            <a:extLst>
              <a:ext uri="{FF2B5EF4-FFF2-40B4-BE49-F238E27FC236}">
                <a16:creationId xmlns:a16="http://schemas.microsoft.com/office/drawing/2014/main" id="{CBBF5499-C873-F062-8FF2-FE5FB9F72A3A}"/>
              </a:ext>
            </a:extLst>
          </p:cNvPr>
          <p:cNvCxnSpPr>
            <a:cxnSpLocks/>
          </p:cNvCxnSpPr>
          <p:nvPr/>
        </p:nvCxnSpPr>
        <p:spPr>
          <a:xfrm flipV="1">
            <a:off x="6567049" y="1862397"/>
            <a:ext cx="36381" cy="1624407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Прямая соединительная линия 240">
            <a:extLst>
              <a:ext uri="{FF2B5EF4-FFF2-40B4-BE49-F238E27FC236}">
                <a16:creationId xmlns:a16="http://schemas.microsoft.com/office/drawing/2014/main" id="{F6AD5B85-7579-BA04-A45A-D3943CDF857D}"/>
              </a:ext>
            </a:extLst>
          </p:cNvPr>
          <p:cNvCxnSpPr>
            <a:cxnSpLocks/>
          </p:cNvCxnSpPr>
          <p:nvPr/>
        </p:nvCxnSpPr>
        <p:spPr>
          <a:xfrm flipV="1">
            <a:off x="4656788" y="3941436"/>
            <a:ext cx="0" cy="842673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Прямая соединительная линия 241">
            <a:extLst>
              <a:ext uri="{FF2B5EF4-FFF2-40B4-BE49-F238E27FC236}">
                <a16:creationId xmlns:a16="http://schemas.microsoft.com/office/drawing/2014/main" id="{18102384-8E1F-7A6E-E790-6818106F36A6}"/>
              </a:ext>
            </a:extLst>
          </p:cNvPr>
          <p:cNvCxnSpPr>
            <a:cxnSpLocks/>
          </p:cNvCxnSpPr>
          <p:nvPr/>
        </p:nvCxnSpPr>
        <p:spPr>
          <a:xfrm flipV="1">
            <a:off x="4656788" y="1876771"/>
            <a:ext cx="0" cy="893702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Прямая соединительная линия 243">
            <a:extLst>
              <a:ext uri="{FF2B5EF4-FFF2-40B4-BE49-F238E27FC236}">
                <a16:creationId xmlns:a16="http://schemas.microsoft.com/office/drawing/2014/main" id="{165ACD9A-D4F6-5505-E515-360FA747D7B1}"/>
              </a:ext>
            </a:extLst>
          </p:cNvPr>
          <p:cNvCxnSpPr>
            <a:cxnSpLocks/>
          </p:cNvCxnSpPr>
          <p:nvPr/>
        </p:nvCxnSpPr>
        <p:spPr>
          <a:xfrm flipH="1" flipV="1">
            <a:off x="4666259" y="3965361"/>
            <a:ext cx="466383" cy="1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>
            <a:extLst>
              <a:ext uri="{FF2B5EF4-FFF2-40B4-BE49-F238E27FC236}">
                <a16:creationId xmlns:a16="http://schemas.microsoft.com/office/drawing/2014/main" id="{0EA84DFE-32C5-A2B2-707A-23BBD89B05DB}"/>
              </a:ext>
            </a:extLst>
          </p:cNvPr>
          <p:cNvCxnSpPr>
            <a:cxnSpLocks/>
          </p:cNvCxnSpPr>
          <p:nvPr/>
        </p:nvCxnSpPr>
        <p:spPr>
          <a:xfrm>
            <a:off x="4693070" y="2770473"/>
            <a:ext cx="704225" cy="0"/>
          </a:xfrm>
          <a:prstGeom prst="line">
            <a:avLst/>
          </a:prstGeom>
          <a:ln w="285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Прямоугольник: скругленные углы 252">
            <a:extLst>
              <a:ext uri="{FF2B5EF4-FFF2-40B4-BE49-F238E27FC236}">
                <a16:creationId xmlns:a16="http://schemas.microsoft.com/office/drawing/2014/main" id="{839C98AE-269E-13E4-DC27-9F1F5237FA6D}"/>
              </a:ext>
            </a:extLst>
          </p:cNvPr>
          <p:cNvSpPr/>
          <p:nvPr/>
        </p:nvSpPr>
        <p:spPr>
          <a:xfrm>
            <a:off x="8372753" y="4820298"/>
            <a:ext cx="2516043" cy="2839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568A1"/>
              </a:gs>
              <a:gs pos="53000">
                <a:srgbClr val="FB686F"/>
              </a:gs>
              <a:gs pos="100000">
                <a:srgbClr val="FF9D6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Республика Бурятия</a:t>
            </a:r>
          </a:p>
        </p:txBody>
      </p:sp>
      <p:sp>
        <p:nvSpPr>
          <p:cNvPr id="256" name="Прямоугольник: скругленные углы 255">
            <a:extLst>
              <a:ext uri="{FF2B5EF4-FFF2-40B4-BE49-F238E27FC236}">
                <a16:creationId xmlns:a16="http://schemas.microsoft.com/office/drawing/2014/main" id="{897F4835-3358-E4C0-EB66-9D4328156331}"/>
              </a:ext>
            </a:extLst>
          </p:cNvPr>
          <p:cNvSpPr/>
          <p:nvPr/>
        </p:nvSpPr>
        <p:spPr>
          <a:xfrm>
            <a:off x="5586625" y="1628316"/>
            <a:ext cx="2404915" cy="2839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568A1"/>
              </a:gs>
              <a:gs pos="53000">
                <a:srgbClr val="FB686F"/>
              </a:gs>
              <a:gs pos="100000">
                <a:srgbClr val="FF9D6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Свердловская область</a:t>
            </a:r>
          </a:p>
        </p:txBody>
      </p:sp>
      <p:sp>
        <p:nvSpPr>
          <p:cNvPr id="257" name="Прямоугольник: скругленные углы 256">
            <a:extLst>
              <a:ext uri="{FF2B5EF4-FFF2-40B4-BE49-F238E27FC236}">
                <a16:creationId xmlns:a16="http://schemas.microsoft.com/office/drawing/2014/main" id="{7B27BD93-8EEA-1C47-D0E0-53FE02AE3F95}"/>
              </a:ext>
            </a:extLst>
          </p:cNvPr>
          <p:cNvSpPr/>
          <p:nvPr/>
        </p:nvSpPr>
        <p:spPr>
          <a:xfrm>
            <a:off x="6196288" y="4790644"/>
            <a:ext cx="1881520" cy="2839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568A1"/>
              </a:gs>
              <a:gs pos="53000">
                <a:srgbClr val="FB686F"/>
              </a:gs>
              <a:gs pos="100000">
                <a:srgbClr val="FF9D6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Тюмень</a:t>
            </a:r>
          </a:p>
        </p:txBody>
      </p:sp>
      <p:sp>
        <p:nvSpPr>
          <p:cNvPr id="259" name="Прямоугольник: скругленные углы 258">
            <a:extLst>
              <a:ext uri="{FF2B5EF4-FFF2-40B4-BE49-F238E27FC236}">
                <a16:creationId xmlns:a16="http://schemas.microsoft.com/office/drawing/2014/main" id="{B42A5AEA-88A2-0C2D-42EF-5F249642FD1E}"/>
              </a:ext>
            </a:extLst>
          </p:cNvPr>
          <p:cNvSpPr/>
          <p:nvPr/>
        </p:nvSpPr>
        <p:spPr>
          <a:xfrm>
            <a:off x="3477503" y="1594492"/>
            <a:ext cx="1998295" cy="2839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568A1"/>
              </a:gs>
              <a:gs pos="53000">
                <a:srgbClr val="FB686F"/>
              </a:gs>
              <a:gs pos="100000">
                <a:srgbClr val="FF9D6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Санкт - Петербург</a:t>
            </a:r>
          </a:p>
        </p:txBody>
      </p:sp>
      <p:sp>
        <p:nvSpPr>
          <p:cNvPr id="260" name="Прямоугольник: скругленные углы 259">
            <a:extLst>
              <a:ext uri="{FF2B5EF4-FFF2-40B4-BE49-F238E27FC236}">
                <a16:creationId xmlns:a16="http://schemas.microsoft.com/office/drawing/2014/main" id="{7CDCF69E-4D3B-ED49-0F98-C4379A494480}"/>
              </a:ext>
            </a:extLst>
          </p:cNvPr>
          <p:cNvSpPr/>
          <p:nvPr/>
        </p:nvSpPr>
        <p:spPr>
          <a:xfrm>
            <a:off x="3311988" y="4782219"/>
            <a:ext cx="2350322" cy="2907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568A1"/>
              </a:gs>
              <a:gs pos="53000">
                <a:srgbClr val="FB686F"/>
              </a:gs>
              <a:gs pos="100000">
                <a:srgbClr val="FF9D6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ru-RU" sz="1400" dirty="0">
                <a:latin typeface="Montserrat" panose="00000500000000000000" pitchFamily="2" charset="-52"/>
              </a:rPr>
              <a:t>Краснодарский край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E3CD6679-8214-63FD-580A-A7FAC921AC55}"/>
              </a:ext>
            </a:extLst>
          </p:cNvPr>
          <p:cNvSpPr txBox="1"/>
          <p:nvPr/>
        </p:nvSpPr>
        <p:spPr>
          <a:xfrm>
            <a:off x="3327083" y="1263778"/>
            <a:ext cx="2389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75%</a:t>
            </a:r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цифровизации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296020AA-5B58-C21A-192D-50BED7DC0739}"/>
              </a:ext>
            </a:extLst>
          </p:cNvPr>
          <p:cNvSpPr txBox="1"/>
          <p:nvPr/>
        </p:nvSpPr>
        <p:spPr>
          <a:xfrm>
            <a:off x="3269739" y="5078504"/>
            <a:ext cx="2350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48</a:t>
            </a:r>
            <a:r>
              <a:rPr lang="en-US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%</a:t>
            </a:r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цифровизации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78A13C94-FC3E-2DFB-5BF4-0695B2A71CF2}"/>
              </a:ext>
            </a:extLst>
          </p:cNvPr>
          <p:cNvSpPr txBox="1"/>
          <p:nvPr/>
        </p:nvSpPr>
        <p:spPr>
          <a:xfrm>
            <a:off x="5990396" y="5064041"/>
            <a:ext cx="2350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45</a:t>
            </a:r>
            <a:r>
              <a:rPr lang="en-US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%</a:t>
            </a:r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цифровизации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A4525435-43B9-B18C-0183-FD6C3202FA30}"/>
              </a:ext>
            </a:extLst>
          </p:cNvPr>
          <p:cNvSpPr txBox="1"/>
          <p:nvPr/>
        </p:nvSpPr>
        <p:spPr>
          <a:xfrm>
            <a:off x="8541679" y="5078504"/>
            <a:ext cx="234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49</a:t>
            </a:r>
            <a:r>
              <a:rPr lang="en-US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%</a:t>
            </a:r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цифровизации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E0FB530-DDA3-4CBB-77B5-4304CAB6703A}"/>
              </a:ext>
            </a:extLst>
          </p:cNvPr>
          <p:cNvSpPr txBox="1"/>
          <p:nvPr/>
        </p:nvSpPr>
        <p:spPr>
          <a:xfrm>
            <a:off x="5616587" y="1264905"/>
            <a:ext cx="2350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45</a:t>
            </a:r>
            <a:r>
              <a:rPr lang="en-US" sz="16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%</a:t>
            </a:r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цифровизации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2F0B99-7515-DD26-D01E-EA2513A565FD}"/>
              </a:ext>
            </a:extLst>
          </p:cNvPr>
          <p:cNvSpPr txBox="1"/>
          <p:nvPr/>
        </p:nvSpPr>
        <p:spPr>
          <a:xfrm rot="2631108">
            <a:off x="3738704" y="6555262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</p:spTree>
    <p:extLst>
      <p:ext uri="{BB962C8B-B14F-4D97-AF65-F5344CB8AC3E}">
        <p14:creationId xmlns:p14="http://schemas.microsoft.com/office/powerpoint/2010/main" val="2903986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C0364-EEA2-69B0-6CB3-FC7BB03E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2A408584-4E0A-BF4A-93C2-B550CA9519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17A59A3-D191-C9AC-451B-FEC5A6AEADCC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E612A2-1929-89E0-9CBF-5D4D20C8EED8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B8942E-F1DA-734F-348F-1D6CEFDCC65E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413966B-69A8-B9E4-33CF-F026C79B1BBF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68D2117-032B-83C3-01C8-68F3CB23300B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1C326D6-57F1-DEF7-BE71-93F06B66AF17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0B6FC6-5D2A-6629-6819-4B3178F2CB59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ABDE98-97D8-2E72-9845-8626D86E16E0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4A2F0DDB-7CBF-6DA4-7C13-7399DAEF190E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3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68B06950-63CE-2B6E-9188-86654D6155C8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E4689C86-3F41-0BD7-9994-B969653C2C97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Равнобедренный треугольник 58">
              <a:extLst>
                <a:ext uri="{FF2B5EF4-FFF2-40B4-BE49-F238E27FC236}">
                  <a16:creationId xmlns:a16="http://schemas.microsoft.com/office/drawing/2014/main" id="{D53812C0-FC98-3EAB-77DC-4873DF137D0D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78962FDB-6B1C-0734-F2ED-05FB37A3976B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00A83702-CF54-68B1-76D4-30C1C879B20C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Равнобедренный треугольник 61">
              <a:extLst>
                <a:ext uri="{FF2B5EF4-FFF2-40B4-BE49-F238E27FC236}">
                  <a16:creationId xmlns:a16="http://schemas.microsoft.com/office/drawing/2014/main" id="{9134E625-2EF3-5191-AA84-D101B178836A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3" name="Управляющая кнопка: &quot;Назад&quot; или &quot;Предыдущий&quot; 6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476262D-F63C-B6C8-E81E-39C317A2BF73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Управляющая кнопка: &quot;Вперед&quot; или &quot;Следующий&quot;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3CF20FE-FD15-B311-B5C5-39C917AE7721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927B604-F8C0-718A-0AA4-511DBD154635}"/>
              </a:ext>
            </a:extLst>
          </p:cNvPr>
          <p:cNvSpPr txBox="1"/>
          <p:nvPr/>
        </p:nvSpPr>
        <p:spPr>
          <a:xfrm>
            <a:off x="548731" y="1176023"/>
            <a:ext cx="1089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Разработка и внедрение интеллектуальной системы на основе искусственного интеллекта для оптимизации записи к врачам и организации приемов с целью повышения доступности и качества медицинского обслуживания.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33092AC-0BF8-4DD1-1EA8-38EB3E2B2729}"/>
              </a:ext>
            </a:extLst>
          </p:cNvPr>
          <p:cNvSpPr txBox="1"/>
          <p:nvPr/>
        </p:nvSpPr>
        <p:spPr>
          <a:xfrm>
            <a:off x="548731" y="692478"/>
            <a:ext cx="939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Цель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EF53E4-D44B-95A6-8E93-4B4F6868638E}"/>
              </a:ext>
            </a:extLst>
          </p:cNvPr>
          <p:cNvSpPr txBox="1"/>
          <p:nvPr/>
        </p:nvSpPr>
        <p:spPr>
          <a:xfrm>
            <a:off x="1050305" y="5479925"/>
            <a:ext cx="10662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Разработать модуль оптимизации расписания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5B18EF-D761-4E03-BDF6-52607D54F2F9}"/>
              </a:ext>
            </a:extLst>
          </p:cNvPr>
          <p:cNvSpPr txBox="1"/>
          <p:nvPr/>
        </p:nvSpPr>
        <p:spPr>
          <a:xfrm>
            <a:off x="1050305" y="2391314"/>
            <a:ext cx="10662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Разработать алгоритмы ИИ для анализа симптомов и предварительной маршрутизации пациентов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825E820-93FB-B5CB-1C3A-22597169AC86}"/>
              </a:ext>
            </a:extLst>
          </p:cNvPr>
          <p:cNvSpPr txBox="1"/>
          <p:nvPr/>
        </p:nvSpPr>
        <p:spPr>
          <a:xfrm>
            <a:off x="1063232" y="3563883"/>
            <a:ext cx="10635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Создать удобный интерфейс для взаимодействия пациентов с системой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FF97F7C-286C-F867-6B3C-5856A781CE35}"/>
              </a:ext>
            </a:extLst>
          </p:cNvPr>
          <p:cNvSpPr txBox="1"/>
          <p:nvPr/>
        </p:nvSpPr>
        <p:spPr>
          <a:xfrm>
            <a:off x="1057925" y="4421616"/>
            <a:ext cx="10654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Интегрировать систему с существующими медицинскими информационными системами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BA962109-5F82-4DE3-16F5-A6951C741D86}"/>
              </a:ext>
            </a:extLst>
          </p:cNvPr>
          <p:cNvGrpSpPr/>
          <p:nvPr/>
        </p:nvGrpSpPr>
        <p:grpSpPr>
          <a:xfrm>
            <a:off x="629926" y="2452998"/>
            <a:ext cx="370831" cy="3411648"/>
            <a:chOff x="1134216" y="2926708"/>
            <a:chExt cx="370831" cy="3411648"/>
          </a:xfrm>
        </p:grpSpPr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41748A70-52A9-AACB-5050-00A0D2A7196D}"/>
                </a:ext>
              </a:extLst>
            </p:cNvPr>
            <p:cNvSpPr/>
            <p:nvPr/>
          </p:nvSpPr>
          <p:spPr>
            <a:xfrm>
              <a:off x="1134216" y="2926708"/>
              <a:ext cx="370831" cy="400110"/>
            </a:xfrm>
            <a:prstGeom prst="ellipse">
              <a:avLst/>
            </a:prstGeom>
            <a:noFill/>
            <a:ln w="38100">
              <a:solidFill>
                <a:srgbClr val="E568A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2D872D78-E69F-AD20-A889-80EE04D40D63}"/>
                </a:ext>
              </a:extLst>
            </p:cNvPr>
            <p:cNvSpPr/>
            <p:nvPr/>
          </p:nvSpPr>
          <p:spPr>
            <a:xfrm>
              <a:off x="1134216" y="4015739"/>
              <a:ext cx="370831" cy="400110"/>
            </a:xfrm>
            <a:prstGeom prst="ellipse">
              <a:avLst/>
            </a:prstGeom>
            <a:noFill/>
            <a:ln w="38100">
              <a:solidFill>
                <a:srgbClr val="FD68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F4AD28A9-399B-B0D5-23D0-7C03922C6671}"/>
                </a:ext>
              </a:extLst>
            </p:cNvPr>
            <p:cNvSpPr/>
            <p:nvPr/>
          </p:nvSpPr>
          <p:spPr>
            <a:xfrm>
              <a:off x="1134216" y="4987081"/>
              <a:ext cx="370831" cy="400110"/>
            </a:xfrm>
            <a:prstGeom prst="ellipse">
              <a:avLst/>
            </a:prstGeom>
            <a:noFill/>
            <a:ln w="38100">
              <a:solidFill>
                <a:srgbClr val="FD68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995C9D4E-CC4B-20DD-3251-A9B9A576FC1D}"/>
                </a:ext>
              </a:extLst>
            </p:cNvPr>
            <p:cNvSpPr/>
            <p:nvPr/>
          </p:nvSpPr>
          <p:spPr>
            <a:xfrm>
              <a:off x="1134216" y="5938246"/>
              <a:ext cx="370831" cy="400110"/>
            </a:xfrm>
            <a:prstGeom prst="ellipse">
              <a:avLst/>
            </a:prstGeom>
            <a:noFill/>
            <a:ln w="38100">
              <a:solidFill>
                <a:srgbClr val="FF9C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9AD049BE-FBC0-81B6-88BA-8C165496D47E}"/>
                </a:ext>
              </a:extLst>
            </p:cNvPr>
            <p:cNvCxnSpPr>
              <a:stCxn id="75" idx="4"/>
              <a:endCxn id="88" idx="0"/>
            </p:cNvCxnSpPr>
            <p:nvPr/>
          </p:nvCxnSpPr>
          <p:spPr>
            <a:xfrm>
              <a:off x="1319632" y="3326818"/>
              <a:ext cx="0" cy="688921"/>
            </a:xfrm>
            <a:prstGeom prst="line">
              <a:avLst/>
            </a:prstGeom>
            <a:ln w="38100">
              <a:gradFill>
                <a:gsLst>
                  <a:gs pos="0">
                    <a:srgbClr val="E568A1"/>
                  </a:gs>
                  <a:gs pos="100000">
                    <a:srgbClr val="FD686B"/>
                  </a:gs>
                </a:gsLst>
                <a:lin ang="5400000" scaled="1"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DBFB1C33-B4D3-0B66-9180-C9AF53DD05C8}"/>
                </a:ext>
              </a:extLst>
            </p:cNvPr>
            <p:cNvCxnSpPr>
              <a:stCxn id="88" idx="4"/>
              <a:endCxn id="89" idx="0"/>
            </p:cNvCxnSpPr>
            <p:nvPr/>
          </p:nvCxnSpPr>
          <p:spPr>
            <a:xfrm>
              <a:off x="1319632" y="4415849"/>
              <a:ext cx="0" cy="571232"/>
            </a:xfrm>
            <a:prstGeom prst="line">
              <a:avLst/>
            </a:prstGeom>
            <a:ln w="38100">
              <a:solidFill>
                <a:srgbClr val="FD686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id="{1B3D8C3B-7C1F-9DD9-10CB-78D61184A4C0}"/>
                </a:ext>
              </a:extLst>
            </p:cNvPr>
            <p:cNvCxnSpPr>
              <a:stCxn id="89" idx="4"/>
              <a:endCxn id="90" idx="0"/>
            </p:cNvCxnSpPr>
            <p:nvPr/>
          </p:nvCxnSpPr>
          <p:spPr>
            <a:xfrm>
              <a:off x="1319632" y="5387191"/>
              <a:ext cx="0" cy="551055"/>
            </a:xfrm>
            <a:prstGeom prst="line">
              <a:avLst/>
            </a:prstGeom>
            <a:ln w="38100">
              <a:gradFill>
                <a:gsLst>
                  <a:gs pos="0">
                    <a:srgbClr val="FD686B"/>
                  </a:gs>
                  <a:gs pos="100000">
                    <a:srgbClr val="FF9C67"/>
                  </a:gs>
                </a:gsLst>
                <a:lin ang="5400000" scaled="1"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CBD1CE-8B95-0FD9-329A-3ECC77AF8158}"/>
              </a:ext>
            </a:extLst>
          </p:cNvPr>
          <p:cNvSpPr txBox="1"/>
          <p:nvPr/>
        </p:nvSpPr>
        <p:spPr>
          <a:xfrm rot="952479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</p:spTree>
    <p:extLst>
      <p:ext uri="{BB962C8B-B14F-4D97-AF65-F5344CB8AC3E}">
        <p14:creationId xmlns:p14="http://schemas.microsoft.com/office/powerpoint/2010/main" val="187613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81D09-C419-13D1-B126-46A2E74CF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7B8C23AD-1442-00D7-E244-8129702F49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7043011-9413-6C90-3BF7-A2BBFE4C74A0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6C2A40-2CEE-813D-3A08-D7FC03107F65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9AD1AE-C37B-EDF5-2980-B11075BB4A31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621324F-2F21-E296-6C2C-058F3420F5B8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A8DB283-270C-FAE4-472E-8B486DD7082C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06686A2-9CA0-F93D-360D-89D2447F1783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ECD38B2-92BA-B7E4-9B6F-02CF895933B2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739846-92C8-6BA7-EE82-D3C64037E444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07E14F26-8DC7-5093-A3AF-91FE70FC0637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4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01727FB9-F552-394F-CCD9-6A8E752C8891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3ECE710D-47D7-E011-F147-8C34FB485757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Равнобедренный треугольник 58">
              <a:extLst>
                <a:ext uri="{FF2B5EF4-FFF2-40B4-BE49-F238E27FC236}">
                  <a16:creationId xmlns:a16="http://schemas.microsoft.com/office/drawing/2014/main" id="{F46911BA-7026-C9EA-1554-B1CA1FAF33FF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D44596BB-308C-BA8E-8E36-789A5BBBD0C6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62A9A632-1C03-B7AC-7F4D-CB23BDE39958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Равнобедренный треугольник 61">
              <a:extLst>
                <a:ext uri="{FF2B5EF4-FFF2-40B4-BE49-F238E27FC236}">
                  <a16:creationId xmlns:a16="http://schemas.microsoft.com/office/drawing/2014/main" id="{B4E7C97E-3BB9-4355-4108-158B7FBF3577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3" name="Управляющая кнопка: &quot;Назад&quot; или &quot;Предыдущий&quot; 6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39D68BB-3A6E-E7DD-EC66-43E9615F2680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Управляющая кнопка: &quot;Вперед&quot; или &quot;Следующий&quot; 6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3FB925F-82D4-301A-C9A5-2FF87DA78456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Изображение выглядит как Шрифт, символ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29553FF-616C-8918-F4BB-15C635CF0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258" y="2873830"/>
            <a:ext cx="1246239" cy="124623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зарисовка, графическая вставка, белый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D1CF7F0-692A-5598-86C3-D9CDB615C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37" y="251542"/>
            <a:ext cx="930685" cy="930685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36E69AC6-458E-2EAC-C28C-3F15A725F4A2}"/>
              </a:ext>
            </a:extLst>
          </p:cNvPr>
          <p:cNvGrpSpPr/>
          <p:nvPr/>
        </p:nvGrpSpPr>
        <p:grpSpPr>
          <a:xfrm>
            <a:off x="5817027" y="2832608"/>
            <a:ext cx="637380" cy="1287462"/>
            <a:chOff x="4512470" y="3446463"/>
            <a:chExt cx="637380" cy="128746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030684F-A304-D2A5-CAAB-0F80FA6AD72C}"/>
                </a:ext>
              </a:extLst>
            </p:cNvPr>
            <p:cNvSpPr/>
            <p:nvPr/>
          </p:nvSpPr>
          <p:spPr>
            <a:xfrm>
              <a:off x="4521200" y="3898900"/>
              <a:ext cx="527050" cy="835025"/>
            </a:xfrm>
            <a:custGeom>
              <a:avLst/>
              <a:gdLst>
                <a:gd name="connsiteX0" fmla="*/ 0 w 514350"/>
                <a:gd name="connsiteY0" fmla="*/ 0 h 815975"/>
                <a:gd name="connsiteX1" fmla="*/ 514350 w 514350"/>
                <a:gd name="connsiteY1" fmla="*/ 0 h 815975"/>
                <a:gd name="connsiteX2" fmla="*/ 514350 w 514350"/>
                <a:gd name="connsiteY2" fmla="*/ 815975 h 815975"/>
                <a:gd name="connsiteX3" fmla="*/ 0 w 514350"/>
                <a:gd name="connsiteY3" fmla="*/ 815975 h 815975"/>
                <a:gd name="connsiteX4" fmla="*/ 0 w 514350"/>
                <a:gd name="connsiteY4" fmla="*/ 0 h 815975"/>
                <a:gd name="connsiteX0" fmla="*/ 0 w 514350"/>
                <a:gd name="connsiteY0" fmla="*/ 0 h 815975"/>
                <a:gd name="connsiteX1" fmla="*/ 387350 w 514350"/>
                <a:gd name="connsiteY1" fmla="*/ 3175 h 815975"/>
                <a:gd name="connsiteX2" fmla="*/ 514350 w 514350"/>
                <a:gd name="connsiteY2" fmla="*/ 815975 h 815975"/>
                <a:gd name="connsiteX3" fmla="*/ 0 w 514350"/>
                <a:gd name="connsiteY3" fmla="*/ 815975 h 815975"/>
                <a:gd name="connsiteX4" fmla="*/ 0 w 514350"/>
                <a:gd name="connsiteY4" fmla="*/ 0 h 815975"/>
                <a:gd name="connsiteX0" fmla="*/ 0 w 527050"/>
                <a:gd name="connsiteY0" fmla="*/ 0 h 835025"/>
                <a:gd name="connsiteX1" fmla="*/ 387350 w 527050"/>
                <a:gd name="connsiteY1" fmla="*/ 3175 h 835025"/>
                <a:gd name="connsiteX2" fmla="*/ 527050 w 527050"/>
                <a:gd name="connsiteY2" fmla="*/ 835025 h 835025"/>
                <a:gd name="connsiteX3" fmla="*/ 0 w 527050"/>
                <a:gd name="connsiteY3" fmla="*/ 815975 h 835025"/>
                <a:gd name="connsiteX4" fmla="*/ 0 w 527050"/>
                <a:gd name="connsiteY4" fmla="*/ 0 h 835025"/>
                <a:gd name="connsiteX0" fmla="*/ 0 w 527050"/>
                <a:gd name="connsiteY0" fmla="*/ 0 h 835025"/>
                <a:gd name="connsiteX1" fmla="*/ 387350 w 527050"/>
                <a:gd name="connsiteY1" fmla="*/ 3175 h 835025"/>
                <a:gd name="connsiteX2" fmla="*/ 527050 w 527050"/>
                <a:gd name="connsiteY2" fmla="*/ 835025 h 835025"/>
                <a:gd name="connsiteX3" fmla="*/ 149225 w 527050"/>
                <a:gd name="connsiteY3" fmla="*/ 733425 h 835025"/>
                <a:gd name="connsiteX4" fmla="*/ 0 w 527050"/>
                <a:gd name="connsiteY4" fmla="*/ 0 h 835025"/>
                <a:gd name="connsiteX0" fmla="*/ 0 w 527050"/>
                <a:gd name="connsiteY0" fmla="*/ 0 h 835025"/>
                <a:gd name="connsiteX1" fmla="*/ 387350 w 527050"/>
                <a:gd name="connsiteY1" fmla="*/ 3175 h 835025"/>
                <a:gd name="connsiteX2" fmla="*/ 527050 w 527050"/>
                <a:gd name="connsiteY2" fmla="*/ 835025 h 835025"/>
                <a:gd name="connsiteX3" fmla="*/ 120650 w 527050"/>
                <a:gd name="connsiteY3" fmla="*/ 749300 h 835025"/>
                <a:gd name="connsiteX4" fmla="*/ 149225 w 527050"/>
                <a:gd name="connsiteY4" fmla="*/ 733425 h 835025"/>
                <a:gd name="connsiteX5" fmla="*/ 0 w 527050"/>
                <a:gd name="connsiteY5" fmla="*/ 0 h 83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7050" h="835025">
                  <a:moveTo>
                    <a:pt x="0" y="0"/>
                  </a:moveTo>
                  <a:lnTo>
                    <a:pt x="387350" y="3175"/>
                  </a:lnTo>
                  <a:lnTo>
                    <a:pt x="527050" y="835025"/>
                  </a:lnTo>
                  <a:cubicBezTo>
                    <a:pt x="411692" y="804333"/>
                    <a:pt x="236008" y="779992"/>
                    <a:pt x="120650" y="749300"/>
                  </a:cubicBezTo>
                  <a:lnTo>
                    <a:pt x="149225" y="73342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12759B7-5BA6-990E-E764-BABCA2B3C2F2}"/>
                </a:ext>
              </a:extLst>
            </p:cNvPr>
            <p:cNvSpPr/>
            <p:nvPr/>
          </p:nvSpPr>
          <p:spPr>
            <a:xfrm>
              <a:off x="4902200" y="3708399"/>
              <a:ext cx="247650" cy="1025525"/>
            </a:xfrm>
            <a:custGeom>
              <a:avLst/>
              <a:gdLst>
                <a:gd name="connsiteX0" fmla="*/ 0 w 212725"/>
                <a:gd name="connsiteY0" fmla="*/ 0 h 1003300"/>
                <a:gd name="connsiteX1" fmla="*/ 212725 w 212725"/>
                <a:gd name="connsiteY1" fmla="*/ 0 h 1003300"/>
                <a:gd name="connsiteX2" fmla="*/ 212725 w 212725"/>
                <a:gd name="connsiteY2" fmla="*/ 1003300 h 1003300"/>
                <a:gd name="connsiteX3" fmla="*/ 0 w 212725"/>
                <a:gd name="connsiteY3" fmla="*/ 1003300 h 1003300"/>
                <a:gd name="connsiteX4" fmla="*/ 0 w 212725"/>
                <a:gd name="connsiteY4" fmla="*/ 0 h 1003300"/>
                <a:gd name="connsiteX0" fmla="*/ 0 w 368300"/>
                <a:gd name="connsiteY0" fmla="*/ 165100 h 1003300"/>
                <a:gd name="connsiteX1" fmla="*/ 368300 w 368300"/>
                <a:gd name="connsiteY1" fmla="*/ 0 h 1003300"/>
                <a:gd name="connsiteX2" fmla="*/ 368300 w 368300"/>
                <a:gd name="connsiteY2" fmla="*/ 1003300 h 1003300"/>
                <a:gd name="connsiteX3" fmla="*/ 155575 w 368300"/>
                <a:gd name="connsiteY3" fmla="*/ 1003300 h 1003300"/>
                <a:gd name="connsiteX4" fmla="*/ 0 w 368300"/>
                <a:gd name="connsiteY4" fmla="*/ 165100 h 1003300"/>
                <a:gd name="connsiteX0" fmla="*/ 0 w 368300"/>
                <a:gd name="connsiteY0" fmla="*/ 187325 h 1025525"/>
                <a:gd name="connsiteX1" fmla="*/ 79375 w 368300"/>
                <a:gd name="connsiteY1" fmla="*/ 0 h 1025525"/>
                <a:gd name="connsiteX2" fmla="*/ 368300 w 368300"/>
                <a:gd name="connsiteY2" fmla="*/ 1025525 h 1025525"/>
                <a:gd name="connsiteX3" fmla="*/ 155575 w 368300"/>
                <a:gd name="connsiteY3" fmla="*/ 1025525 h 1025525"/>
                <a:gd name="connsiteX4" fmla="*/ 0 w 368300"/>
                <a:gd name="connsiteY4" fmla="*/ 187325 h 1025525"/>
                <a:gd name="connsiteX0" fmla="*/ 0 w 247650"/>
                <a:gd name="connsiteY0" fmla="*/ 187325 h 1025525"/>
                <a:gd name="connsiteX1" fmla="*/ 79375 w 247650"/>
                <a:gd name="connsiteY1" fmla="*/ 0 h 1025525"/>
                <a:gd name="connsiteX2" fmla="*/ 247650 w 247650"/>
                <a:gd name="connsiteY2" fmla="*/ 996950 h 1025525"/>
                <a:gd name="connsiteX3" fmla="*/ 155575 w 247650"/>
                <a:gd name="connsiteY3" fmla="*/ 1025525 h 1025525"/>
                <a:gd name="connsiteX4" fmla="*/ 0 w 247650"/>
                <a:gd name="connsiteY4" fmla="*/ 187325 h 102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1025525">
                  <a:moveTo>
                    <a:pt x="0" y="187325"/>
                  </a:moveTo>
                  <a:lnTo>
                    <a:pt x="79375" y="0"/>
                  </a:lnTo>
                  <a:lnTo>
                    <a:pt x="247650" y="996950"/>
                  </a:lnTo>
                  <a:lnTo>
                    <a:pt x="155575" y="1025525"/>
                  </a:lnTo>
                  <a:lnTo>
                    <a:pt x="0" y="187325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6614BCA1-4C6F-3C09-5B92-A653E69F9AEA}"/>
                </a:ext>
              </a:extLst>
            </p:cNvPr>
            <p:cNvCxnSpPr/>
            <p:nvPr/>
          </p:nvCxnSpPr>
          <p:spPr>
            <a:xfrm>
              <a:off x="4624388" y="3860007"/>
              <a:ext cx="80962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576E479E-EBD3-5287-002F-59BC3D372082}"/>
                </a:ext>
              </a:extLst>
            </p:cNvPr>
            <p:cNvSpPr/>
            <p:nvPr/>
          </p:nvSpPr>
          <p:spPr>
            <a:xfrm>
              <a:off x="4512470" y="3446463"/>
              <a:ext cx="494506" cy="364137"/>
            </a:xfrm>
            <a:custGeom>
              <a:avLst/>
              <a:gdLst>
                <a:gd name="connsiteX0" fmla="*/ 0 w 320675"/>
                <a:gd name="connsiteY0" fmla="*/ 0 h 326037"/>
                <a:gd name="connsiteX1" fmla="*/ 320675 w 320675"/>
                <a:gd name="connsiteY1" fmla="*/ 0 h 326037"/>
                <a:gd name="connsiteX2" fmla="*/ 320675 w 320675"/>
                <a:gd name="connsiteY2" fmla="*/ 326037 h 326037"/>
                <a:gd name="connsiteX3" fmla="*/ 0 w 320675"/>
                <a:gd name="connsiteY3" fmla="*/ 326037 h 326037"/>
                <a:gd name="connsiteX4" fmla="*/ 0 w 320675"/>
                <a:gd name="connsiteY4" fmla="*/ 0 h 326037"/>
                <a:gd name="connsiteX0" fmla="*/ 69056 w 389731"/>
                <a:gd name="connsiteY0" fmla="*/ 0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69056 w 389731"/>
                <a:gd name="connsiteY4" fmla="*/ 0 h 345087"/>
                <a:gd name="connsiteX0" fmla="*/ 71438 w 389731"/>
                <a:gd name="connsiteY0" fmla="*/ 16669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71438 w 389731"/>
                <a:gd name="connsiteY4" fmla="*/ 16669 h 345087"/>
                <a:gd name="connsiteX0" fmla="*/ 71438 w 480219"/>
                <a:gd name="connsiteY0" fmla="*/ 42863 h 371281"/>
                <a:gd name="connsiteX1" fmla="*/ 480219 w 480219"/>
                <a:gd name="connsiteY1" fmla="*/ 0 h 371281"/>
                <a:gd name="connsiteX2" fmla="*/ 389731 w 480219"/>
                <a:gd name="connsiteY2" fmla="*/ 352231 h 371281"/>
                <a:gd name="connsiteX3" fmla="*/ 0 w 480219"/>
                <a:gd name="connsiteY3" fmla="*/ 371281 h 371281"/>
                <a:gd name="connsiteX4" fmla="*/ 71438 w 480219"/>
                <a:gd name="connsiteY4" fmla="*/ 42863 h 371281"/>
                <a:gd name="connsiteX0" fmla="*/ 71438 w 494506"/>
                <a:gd name="connsiteY0" fmla="*/ 35719 h 364137"/>
                <a:gd name="connsiteX1" fmla="*/ 494506 w 494506"/>
                <a:gd name="connsiteY1" fmla="*/ 0 h 364137"/>
                <a:gd name="connsiteX2" fmla="*/ 389731 w 494506"/>
                <a:gd name="connsiteY2" fmla="*/ 345087 h 364137"/>
                <a:gd name="connsiteX3" fmla="*/ 0 w 494506"/>
                <a:gd name="connsiteY3" fmla="*/ 364137 h 364137"/>
                <a:gd name="connsiteX4" fmla="*/ 71438 w 494506"/>
                <a:gd name="connsiteY4" fmla="*/ 35719 h 36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506" h="364137">
                  <a:moveTo>
                    <a:pt x="71438" y="35719"/>
                  </a:moveTo>
                  <a:lnTo>
                    <a:pt x="494506" y="0"/>
                  </a:lnTo>
                  <a:lnTo>
                    <a:pt x="389731" y="345087"/>
                  </a:lnTo>
                  <a:lnTo>
                    <a:pt x="0" y="364137"/>
                  </a:lnTo>
                  <a:lnTo>
                    <a:pt x="71438" y="35719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3">
              <a:extLst>
                <a:ext uri="{FF2B5EF4-FFF2-40B4-BE49-F238E27FC236}">
                  <a16:creationId xmlns:a16="http://schemas.microsoft.com/office/drawing/2014/main" id="{CAA6C2CA-7925-4B14-026D-4ECD5FBE85F5}"/>
                </a:ext>
              </a:extLst>
            </p:cNvPr>
            <p:cNvSpPr/>
            <p:nvPr/>
          </p:nvSpPr>
          <p:spPr>
            <a:xfrm>
              <a:off x="4914903" y="3462471"/>
              <a:ext cx="123030" cy="305266"/>
            </a:xfrm>
            <a:custGeom>
              <a:avLst/>
              <a:gdLst>
                <a:gd name="connsiteX0" fmla="*/ 0 w 320675"/>
                <a:gd name="connsiteY0" fmla="*/ 0 h 326037"/>
                <a:gd name="connsiteX1" fmla="*/ 320675 w 320675"/>
                <a:gd name="connsiteY1" fmla="*/ 0 h 326037"/>
                <a:gd name="connsiteX2" fmla="*/ 320675 w 320675"/>
                <a:gd name="connsiteY2" fmla="*/ 326037 h 326037"/>
                <a:gd name="connsiteX3" fmla="*/ 0 w 320675"/>
                <a:gd name="connsiteY3" fmla="*/ 326037 h 326037"/>
                <a:gd name="connsiteX4" fmla="*/ 0 w 320675"/>
                <a:gd name="connsiteY4" fmla="*/ 0 h 326037"/>
                <a:gd name="connsiteX0" fmla="*/ 69056 w 389731"/>
                <a:gd name="connsiteY0" fmla="*/ 0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69056 w 389731"/>
                <a:gd name="connsiteY4" fmla="*/ 0 h 345087"/>
                <a:gd name="connsiteX0" fmla="*/ 71438 w 389731"/>
                <a:gd name="connsiteY0" fmla="*/ 16669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71438 w 389731"/>
                <a:gd name="connsiteY4" fmla="*/ 16669 h 345087"/>
                <a:gd name="connsiteX0" fmla="*/ 71438 w 480219"/>
                <a:gd name="connsiteY0" fmla="*/ 42863 h 371281"/>
                <a:gd name="connsiteX1" fmla="*/ 480219 w 480219"/>
                <a:gd name="connsiteY1" fmla="*/ 0 h 371281"/>
                <a:gd name="connsiteX2" fmla="*/ 389731 w 480219"/>
                <a:gd name="connsiteY2" fmla="*/ 352231 h 371281"/>
                <a:gd name="connsiteX3" fmla="*/ 0 w 480219"/>
                <a:gd name="connsiteY3" fmla="*/ 371281 h 371281"/>
                <a:gd name="connsiteX4" fmla="*/ 71438 w 480219"/>
                <a:gd name="connsiteY4" fmla="*/ 42863 h 371281"/>
                <a:gd name="connsiteX0" fmla="*/ 71438 w 494506"/>
                <a:gd name="connsiteY0" fmla="*/ 35719 h 364137"/>
                <a:gd name="connsiteX1" fmla="*/ 494506 w 494506"/>
                <a:gd name="connsiteY1" fmla="*/ 0 h 364137"/>
                <a:gd name="connsiteX2" fmla="*/ 389731 w 494506"/>
                <a:gd name="connsiteY2" fmla="*/ 345087 h 364137"/>
                <a:gd name="connsiteX3" fmla="*/ 0 w 494506"/>
                <a:gd name="connsiteY3" fmla="*/ 364137 h 364137"/>
                <a:gd name="connsiteX4" fmla="*/ 71438 w 494506"/>
                <a:gd name="connsiteY4" fmla="*/ 35719 h 364137"/>
                <a:gd name="connsiteX0" fmla="*/ 456168 w 494506"/>
                <a:gd name="connsiteY0" fmla="*/ 0 h 651937"/>
                <a:gd name="connsiteX1" fmla="*/ 494506 w 494506"/>
                <a:gd name="connsiteY1" fmla="*/ 287800 h 651937"/>
                <a:gd name="connsiteX2" fmla="*/ 389731 w 494506"/>
                <a:gd name="connsiteY2" fmla="*/ 632887 h 651937"/>
                <a:gd name="connsiteX3" fmla="*/ 0 w 494506"/>
                <a:gd name="connsiteY3" fmla="*/ 651937 h 651937"/>
                <a:gd name="connsiteX4" fmla="*/ 456168 w 494506"/>
                <a:gd name="connsiteY4" fmla="*/ 0 h 651937"/>
                <a:gd name="connsiteX0" fmla="*/ 456168 w 482195"/>
                <a:gd name="connsiteY0" fmla="*/ 0 h 651937"/>
                <a:gd name="connsiteX1" fmla="*/ 482195 w 482195"/>
                <a:gd name="connsiteY1" fmla="*/ 148564 h 651937"/>
                <a:gd name="connsiteX2" fmla="*/ 389731 w 482195"/>
                <a:gd name="connsiteY2" fmla="*/ 632887 h 651937"/>
                <a:gd name="connsiteX3" fmla="*/ 0 w 482195"/>
                <a:gd name="connsiteY3" fmla="*/ 651937 h 651937"/>
                <a:gd name="connsiteX4" fmla="*/ 456168 w 482195"/>
                <a:gd name="connsiteY4" fmla="*/ 0 h 651937"/>
                <a:gd name="connsiteX0" fmla="*/ 456168 w 482195"/>
                <a:gd name="connsiteY0" fmla="*/ 0 h 651937"/>
                <a:gd name="connsiteX1" fmla="*/ 482195 w 482195"/>
                <a:gd name="connsiteY1" fmla="*/ 148564 h 651937"/>
                <a:gd name="connsiteX2" fmla="*/ 423588 w 482195"/>
                <a:gd name="connsiteY2" fmla="*/ 448604 h 651937"/>
                <a:gd name="connsiteX3" fmla="*/ 0 w 482195"/>
                <a:gd name="connsiteY3" fmla="*/ 651937 h 651937"/>
                <a:gd name="connsiteX4" fmla="*/ 456168 w 482195"/>
                <a:gd name="connsiteY4" fmla="*/ 0 h 651937"/>
                <a:gd name="connsiteX0" fmla="*/ 154539 w 180566"/>
                <a:gd name="connsiteY0" fmla="*/ 0 h 647842"/>
                <a:gd name="connsiteX1" fmla="*/ 180566 w 180566"/>
                <a:gd name="connsiteY1" fmla="*/ 148564 h 647842"/>
                <a:gd name="connsiteX2" fmla="*/ 121959 w 180566"/>
                <a:gd name="connsiteY2" fmla="*/ 448604 h 647842"/>
                <a:gd name="connsiteX3" fmla="*/ 0 w 180566"/>
                <a:gd name="connsiteY3" fmla="*/ 647842 h 647842"/>
                <a:gd name="connsiteX4" fmla="*/ 154539 w 180566"/>
                <a:gd name="connsiteY4" fmla="*/ 0 h 647842"/>
                <a:gd name="connsiteX0" fmla="*/ 123759 w 180566"/>
                <a:gd name="connsiteY0" fmla="*/ 0 h 615080"/>
                <a:gd name="connsiteX1" fmla="*/ 180566 w 180566"/>
                <a:gd name="connsiteY1" fmla="*/ 115802 h 615080"/>
                <a:gd name="connsiteX2" fmla="*/ 121959 w 180566"/>
                <a:gd name="connsiteY2" fmla="*/ 415842 h 615080"/>
                <a:gd name="connsiteX3" fmla="*/ 0 w 180566"/>
                <a:gd name="connsiteY3" fmla="*/ 615080 h 615080"/>
                <a:gd name="connsiteX4" fmla="*/ 123759 w 180566"/>
                <a:gd name="connsiteY4" fmla="*/ 0 h 615080"/>
                <a:gd name="connsiteX0" fmla="*/ 120680 w 177487"/>
                <a:gd name="connsiteY0" fmla="*/ 0 h 574129"/>
                <a:gd name="connsiteX1" fmla="*/ 177487 w 177487"/>
                <a:gd name="connsiteY1" fmla="*/ 115802 h 574129"/>
                <a:gd name="connsiteX2" fmla="*/ 118880 w 177487"/>
                <a:gd name="connsiteY2" fmla="*/ 415842 h 574129"/>
                <a:gd name="connsiteX3" fmla="*/ 0 w 177487"/>
                <a:gd name="connsiteY3" fmla="*/ 574129 h 574129"/>
                <a:gd name="connsiteX4" fmla="*/ 120680 w 177487"/>
                <a:gd name="connsiteY4" fmla="*/ 0 h 574129"/>
                <a:gd name="connsiteX0" fmla="*/ 120680 w 177487"/>
                <a:gd name="connsiteY0" fmla="*/ 0 h 574129"/>
                <a:gd name="connsiteX1" fmla="*/ 177487 w 177487"/>
                <a:gd name="connsiteY1" fmla="*/ 115802 h 574129"/>
                <a:gd name="connsiteX2" fmla="*/ 115803 w 177487"/>
                <a:gd name="connsiteY2" fmla="*/ 424033 h 574129"/>
                <a:gd name="connsiteX3" fmla="*/ 0 w 177487"/>
                <a:gd name="connsiteY3" fmla="*/ 574129 h 574129"/>
                <a:gd name="connsiteX4" fmla="*/ 120680 w 177487"/>
                <a:gd name="connsiteY4" fmla="*/ 0 h 574129"/>
                <a:gd name="connsiteX0" fmla="*/ 102212 w 159019"/>
                <a:gd name="connsiteY0" fmla="*/ 0 h 545462"/>
                <a:gd name="connsiteX1" fmla="*/ 159019 w 159019"/>
                <a:gd name="connsiteY1" fmla="*/ 115802 h 545462"/>
                <a:gd name="connsiteX2" fmla="*/ 97335 w 159019"/>
                <a:gd name="connsiteY2" fmla="*/ 424033 h 545462"/>
                <a:gd name="connsiteX3" fmla="*/ 0 w 159019"/>
                <a:gd name="connsiteY3" fmla="*/ 545462 h 545462"/>
                <a:gd name="connsiteX4" fmla="*/ 102212 w 159019"/>
                <a:gd name="connsiteY4" fmla="*/ 0 h 545462"/>
                <a:gd name="connsiteX0" fmla="*/ 102211 w 159019"/>
                <a:gd name="connsiteY0" fmla="*/ 0 h 520890"/>
                <a:gd name="connsiteX1" fmla="*/ 159019 w 159019"/>
                <a:gd name="connsiteY1" fmla="*/ 91230 h 520890"/>
                <a:gd name="connsiteX2" fmla="*/ 97335 w 159019"/>
                <a:gd name="connsiteY2" fmla="*/ 399461 h 520890"/>
                <a:gd name="connsiteX3" fmla="*/ 0 w 159019"/>
                <a:gd name="connsiteY3" fmla="*/ 520890 h 520890"/>
                <a:gd name="connsiteX4" fmla="*/ 102211 w 159019"/>
                <a:gd name="connsiteY4" fmla="*/ 0 h 520890"/>
                <a:gd name="connsiteX0" fmla="*/ 120679 w 159019"/>
                <a:gd name="connsiteY0" fmla="*/ 0 h 557746"/>
                <a:gd name="connsiteX1" fmla="*/ 159019 w 159019"/>
                <a:gd name="connsiteY1" fmla="*/ 128086 h 557746"/>
                <a:gd name="connsiteX2" fmla="*/ 97335 w 159019"/>
                <a:gd name="connsiteY2" fmla="*/ 436317 h 557746"/>
                <a:gd name="connsiteX3" fmla="*/ 0 w 159019"/>
                <a:gd name="connsiteY3" fmla="*/ 557746 h 557746"/>
                <a:gd name="connsiteX4" fmla="*/ 120679 w 159019"/>
                <a:gd name="connsiteY4" fmla="*/ 0 h 557746"/>
                <a:gd name="connsiteX0" fmla="*/ 120679 w 159019"/>
                <a:gd name="connsiteY0" fmla="*/ 0 h 533176"/>
                <a:gd name="connsiteX1" fmla="*/ 159019 w 159019"/>
                <a:gd name="connsiteY1" fmla="*/ 103516 h 533176"/>
                <a:gd name="connsiteX2" fmla="*/ 97335 w 159019"/>
                <a:gd name="connsiteY2" fmla="*/ 411747 h 533176"/>
                <a:gd name="connsiteX3" fmla="*/ 0 w 159019"/>
                <a:gd name="connsiteY3" fmla="*/ 533176 h 533176"/>
                <a:gd name="connsiteX4" fmla="*/ 120679 w 159019"/>
                <a:gd name="connsiteY4" fmla="*/ 0 h 533176"/>
                <a:gd name="connsiteX0" fmla="*/ 117600 w 159019"/>
                <a:gd name="connsiteY0" fmla="*/ 0 h 533176"/>
                <a:gd name="connsiteX1" fmla="*/ 159019 w 159019"/>
                <a:gd name="connsiteY1" fmla="*/ 103516 h 533176"/>
                <a:gd name="connsiteX2" fmla="*/ 97335 w 159019"/>
                <a:gd name="connsiteY2" fmla="*/ 411747 h 533176"/>
                <a:gd name="connsiteX3" fmla="*/ 0 w 159019"/>
                <a:gd name="connsiteY3" fmla="*/ 533176 h 533176"/>
                <a:gd name="connsiteX4" fmla="*/ 117600 w 159019"/>
                <a:gd name="connsiteY4" fmla="*/ 0 h 533176"/>
                <a:gd name="connsiteX0" fmla="*/ 132990 w 159019"/>
                <a:gd name="connsiteY0" fmla="*/ 0 h 533176"/>
                <a:gd name="connsiteX1" fmla="*/ 159019 w 159019"/>
                <a:gd name="connsiteY1" fmla="*/ 103516 h 533176"/>
                <a:gd name="connsiteX2" fmla="*/ 97335 w 159019"/>
                <a:gd name="connsiteY2" fmla="*/ 411747 h 533176"/>
                <a:gd name="connsiteX3" fmla="*/ 0 w 159019"/>
                <a:gd name="connsiteY3" fmla="*/ 533176 h 533176"/>
                <a:gd name="connsiteX4" fmla="*/ 132990 w 159019"/>
                <a:gd name="connsiteY4" fmla="*/ 0 h 533176"/>
                <a:gd name="connsiteX0" fmla="*/ 132990 w 159019"/>
                <a:gd name="connsiteY0" fmla="*/ 0 h 520892"/>
                <a:gd name="connsiteX1" fmla="*/ 159019 w 159019"/>
                <a:gd name="connsiteY1" fmla="*/ 91232 h 520892"/>
                <a:gd name="connsiteX2" fmla="*/ 97335 w 159019"/>
                <a:gd name="connsiteY2" fmla="*/ 399463 h 520892"/>
                <a:gd name="connsiteX3" fmla="*/ 0 w 159019"/>
                <a:gd name="connsiteY3" fmla="*/ 520892 h 520892"/>
                <a:gd name="connsiteX4" fmla="*/ 132990 w 159019"/>
                <a:gd name="connsiteY4" fmla="*/ 0 h 520892"/>
                <a:gd name="connsiteX0" fmla="*/ 136068 w 159019"/>
                <a:gd name="connsiteY0" fmla="*/ 0 h 537273"/>
                <a:gd name="connsiteX1" fmla="*/ 159019 w 159019"/>
                <a:gd name="connsiteY1" fmla="*/ 107613 h 537273"/>
                <a:gd name="connsiteX2" fmla="*/ 97335 w 159019"/>
                <a:gd name="connsiteY2" fmla="*/ 415844 h 537273"/>
                <a:gd name="connsiteX3" fmla="*/ 0 w 159019"/>
                <a:gd name="connsiteY3" fmla="*/ 537273 h 537273"/>
                <a:gd name="connsiteX4" fmla="*/ 136068 w 159019"/>
                <a:gd name="connsiteY4" fmla="*/ 0 h 537273"/>
                <a:gd name="connsiteX0" fmla="*/ 136068 w 159019"/>
                <a:gd name="connsiteY0" fmla="*/ 0 h 524987"/>
                <a:gd name="connsiteX1" fmla="*/ 159019 w 159019"/>
                <a:gd name="connsiteY1" fmla="*/ 95327 h 524987"/>
                <a:gd name="connsiteX2" fmla="*/ 97335 w 159019"/>
                <a:gd name="connsiteY2" fmla="*/ 403558 h 524987"/>
                <a:gd name="connsiteX3" fmla="*/ 0 w 159019"/>
                <a:gd name="connsiteY3" fmla="*/ 524987 h 524987"/>
                <a:gd name="connsiteX4" fmla="*/ 136068 w 159019"/>
                <a:gd name="connsiteY4" fmla="*/ 0 h 5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019" h="524987">
                  <a:moveTo>
                    <a:pt x="136068" y="0"/>
                  </a:moveTo>
                  <a:lnTo>
                    <a:pt x="159019" y="95327"/>
                  </a:lnTo>
                  <a:lnTo>
                    <a:pt x="97335" y="403558"/>
                  </a:lnTo>
                  <a:lnTo>
                    <a:pt x="0" y="524987"/>
                  </a:lnTo>
                  <a:lnTo>
                    <a:pt x="136068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891960DD-C8B7-228C-CB85-A9DBE7A48D26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flipH="1">
              <a:off x="4521200" y="3810600"/>
              <a:ext cx="22226" cy="8830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Прямоугольник 23">
              <a:extLst>
                <a:ext uri="{FF2B5EF4-FFF2-40B4-BE49-F238E27FC236}">
                  <a16:creationId xmlns:a16="http://schemas.microsoft.com/office/drawing/2014/main" id="{BFA88B48-7644-293D-C8E7-6F580388F7A3}"/>
                </a:ext>
              </a:extLst>
            </p:cNvPr>
            <p:cNvSpPr/>
            <p:nvPr/>
          </p:nvSpPr>
          <p:spPr>
            <a:xfrm>
              <a:off x="4555333" y="3487736"/>
              <a:ext cx="356394" cy="264125"/>
            </a:xfrm>
            <a:custGeom>
              <a:avLst/>
              <a:gdLst>
                <a:gd name="connsiteX0" fmla="*/ 0 w 320675"/>
                <a:gd name="connsiteY0" fmla="*/ 0 h 326037"/>
                <a:gd name="connsiteX1" fmla="*/ 320675 w 320675"/>
                <a:gd name="connsiteY1" fmla="*/ 0 h 326037"/>
                <a:gd name="connsiteX2" fmla="*/ 320675 w 320675"/>
                <a:gd name="connsiteY2" fmla="*/ 326037 h 326037"/>
                <a:gd name="connsiteX3" fmla="*/ 0 w 320675"/>
                <a:gd name="connsiteY3" fmla="*/ 326037 h 326037"/>
                <a:gd name="connsiteX4" fmla="*/ 0 w 320675"/>
                <a:gd name="connsiteY4" fmla="*/ 0 h 326037"/>
                <a:gd name="connsiteX0" fmla="*/ 69056 w 389731"/>
                <a:gd name="connsiteY0" fmla="*/ 0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69056 w 389731"/>
                <a:gd name="connsiteY4" fmla="*/ 0 h 345087"/>
                <a:gd name="connsiteX0" fmla="*/ 71438 w 389731"/>
                <a:gd name="connsiteY0" fmla="*/ 16669 h 345087"/>
                <a:gd name="connsiteX1" fmla="*/ 389731 w 389731"/>
                <a:gd name="connsiteY1" fmla="*/ 0 h 345087"/>
                <a:gd name="connsiteX2" fmla="*/ 389731 w 389731"/>
                <a:gd name="connsiteY2" fmla="*/ 326037 h 345087"/>
                <a:gd name="connsiteX3" fmla="*/ 0 w 389731"/>
                <a:gd name="connsiteY3" fmla="*/ 345087 h 345087"/>
                <a:gd name="connsiteX4" fmla="*/ 71438 w 389731"/>
                <a:gd name="connsiteY4" fmla="*/ 16669 h 345087"/>
                <a:gd name="connsiteX0" fmla="*/ 71438 w 480219"/>
                <a:gd name="connsiteY0" fmla="*/ 42863 h 371281"/>
                <a:gd name="connsiteX1" fmla="*/ 480219 w 480219"/>
                <a:gd name="connsiteY1" fmla="*/ 0 h 371281"/>
                <a:gd name="connsiteX2" fmla="*/ 389731 w 480219"/>
                <a:gd name="connsiteY2" fmla="*/ 352231 h 371281"/>
                <a:gd name="connsiteX3" fmla="*/ 0 w 480219"/>
                <a:gd name="connsiteY3" fmla="*/ 371281 h 371281"/>
                <a:gd name="connsiteX4" fmla="*/ 71438 w 480219"/>
                <a:gd name="connsiteY4" fmla="*/ 42863 h 371281"/>
                <a:gd name="connsiteX0" fmla="*/ 71438 w 494506"/>
                <a:gd name="connsiteY0" fmla="*/ 35719 h 364137"/>
                <a:gd name="connsiteX1" fmla="*/ 494506 w 494506"/>
                <a:gd name="connsiteY1" fmla="*/ 0 h 364137"/>
                <a:gd name="connsiteX2" fmla="*/ 389731 w 494506"/>
                <a:gd name="connsiteY2" fmla="*/ 345087 h 364137"/>
                <a:gd name="connsiteX3" fmla="*/ 0 w 494506"/>
                <a:gd name="connsiteY3" fmla="*/ 364137 h 364137"/>
                <a:gd name="connsiteX4" fmla="*/ 71438 w 494506"/>
                <a:gd name="connsiteY4" fmla="*/ 35719 h 364137"/>
                <a:gd name="connsiteX0" fmla="*/ 59532 w 482600"/>
                <a:gd name="connsiteY0" fmla="*/ 35719 h 345087"/>
                <a:gd name="connsiteX1" fmla="*/ 482600 w 482600"/>
                <a:gd name="connsiteY1" fmla="*/ 0 h 345087"/>
                <a:gd name="connsiteX2" fmla="*/ 377825 w 482600"/>
                <a:gd name="connsiteY2" fmla="*/ 345087 h 345087"/>
                <a:gd name="connsiteX3" fmla="*/ 0 w 482600"/>
                <a:gd name="connsiteY3" fmla="*/ 266506 h 345087"/>
                <a:gd name="connsiteX4" fmla="*/ 59532 w 482600"/>
                <a:gd name="connsiteY4" fmla="*/ 35719 h 345087"/>
                <a:gd name="connsiteX0" fmla="*/ 59532 w 482600"/>
                <a:gd name="connsiteY0" fmla="*/ 35719 h 266506"/>
                <a:gd name="connsiteX1" fmla="*/ 482600 w 482600"/>
                <a:gd name="connsiteY1" fmla="*/ 0 h 266506"/>
                <a:gd name="connsiteX2" fmla="*/ 311150 w 482600"/>
                <a:gd name="connsiteY2" fmla="*/ 256981 h 266506"/>
                <a:gd name="connsiteX3" fmla="*/ 0 w 482600"/>
                <a:gd name="connsiteY3" fmla="*/ 266506 h 266506"/>
                <a:gd name="connsiteX4" fmla="*/ 59532 w 482600"/>
                <a:gd name="connsiteY4" fmla="*/ 35719 h 266506"/>
                <a:gd name="connsiteX0" fmla="*/ 59532 w 356394"/>
                <a:gd name="connsiteY0" fmla="*/ 33338 h 264125"/>
                <a:gd name="connsiteX1" fmla="*/ 356394 w 356394"/>
                <a:gd name="connsiteY1" fmla="*/ 0 h 264125"/>
                <a:gd name="connsiteX2" fmla="*/ 311150 w 356394"/>
                <a:gd name="connsiteY2" fmla="*/ 254600 h 264125"/>
                <a:gd name="connsiteX3" fmla="*/ 0 w 356394"/>
                <a:gd name="connsiteY3" fmla="*/ 264125 h 264125"/>
                <a:gd name="connsiteX4" fmla="*/ 59532 w 356394"/>
                <a:gd name="connsiteY4" fmla="*/ 33338 h 26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394" h="264125">
                  <a:moveTo>
                    <a:pt x="59532" y="33338"/>
                  </a:moveTo>
                  <a:lnTo>
                    <a:pt x="356394" y="0"/>
                  </a:lnTo>
                  <a:lnTo>
                    <a:pt x="311150" y="254600"/>
                  </a:lnTo>
                  <a:lnTo>
                    <a:pt x="0" y="264125"/>
                  </a:lnTo>
                  <a:lnTo>
                    <a:pt x="59532" y="33338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29BB7CEE-4D1D-ADA4-11C0-790B9DB5F9BE}"/>
              </a:ext>
            </a:extLst>
          </p:cNvPr>
          <p:cNvCxnSpPr>
            <a:cxnSpLocks/>
          </p:cNvCxnSpPr>
          <p:nvPr/>
        </p:nvCxnSpPr>
        <p:spPr>
          <a:xfrm>
            <a:off x="4200525" y="3465513"/>
            <a:ext cx="1547448" cy="0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 descr="Изображение выглядит как символ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874E95D-365C-A054-3468-C55E52518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98"/>
          <a:stretch/>
        </p:blipFill>
        <p:spPr>
          <a:xfrm>
            <a:off x="4477333" y="462204"/>
            <a:ext cx="1079111" cy="509363"/>
          </a:xfrm>
          <a:prstGeom prst="rect">
            <a:avLst/>
          </a:prstGeom>
        </p:spPr>
      </p:pic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8BE0A602-4F53-43B0-40DC-E39D7BAFB5EF}"/>
              </a:ext>
            </a:extLst>
          </p:cNvPr>
          <p:cNvCxnSpPr>
            <a:cxnSpLocks/>
          </p:cNvCxnSpPr>
          <p:nvPr/>
        </p:nvCxnSpPr>
        <p:spPr>
          <a:xfrm>
            <a:off x="6096000" y="1590675"/>
            <a:ext cx="0" cy="1257941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 descr="Изображение выглядит как символ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81A81B2-DC9C-5A30-7EB7-EC33CF569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0"/>
          <a:stretch/>
        </p:blipFill>
        <p:spPr>
          <a:xfrm>
            <a:off x="5556444" y="1116759"/>
            <a:ext cx="1079111" cy="552291"/>
          </a:xfrm>
          <a:prstGeom prst="rect">
            <a:avLst/>
          </a:prstGeom>
        </p:spPr>
      </p:pic>
      <p:cxnSp>
        <p:nvCxnSpPr>
          <p:cNvPr id="3" name="Соединитель: уступ 2">
            <a:extLst>
              <a:ext uri="{FF2B5EF4-FFF2-40B4-BE49-F238E27FC236}">
                <a16:creationId xmlns:a16="http://schemas.microsoft.com/office/drawing/2014/main" id="{4398AEDE-12FF-E57B-944D-8920CF672491}"/>
              </a:ext>
            </a:extLst>
          </p:cNvPr>
          <p:cNvCxnSpPr>
            <a:stCxn id="2" idx="0"/>
          </p:cNvCxnSpPr>
          <p:nvPr/>
        </p:nvCxnSpPr>
        <p:spPr>
          <a:xfrm rot="16200000" flipV="1">
            <a:off x="5499521" y="520280"/>
            <a:ext cx="388096" cy="804862"/>
          </a:xfrm>
          <a:prstGeom prst="bentConnector2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3D86810B-D0D2-01C7-421A-17B3AFFB5E72}"/>
              </a:ext>
            </a:extLst>
          </p:cNvPr>
          <p:cNvCxnSpPr>
            <a:cxnSpLocks/>
          </p:cNvCxnSpPr>
          <p:nvPr/>
        </p:nvCxnSpPr>
        <p:spPr>
          <a:xfrm>
            <a:off x="3657600" y="728663"/>
            <a:ext cx="1060644" cy="0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ABF79C6E-ED0F-BAC5-FD29-966C18FF25FC}"/>
              </a:ext>
            </a:extLst>
          </p:cNvPr>
          <p:cNvSpPr/>
          <p:nvPr/>
        </p:nvSpPr>
        <p:spPr>
          <a:xfrm>
            <a:off x="9762117" y="728663"/>
            <a:ext cx="1950458" cy="817247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Система анализа предпочтений и истории записи</a:t>
            </a:r>
          </a:p>
        </p:txBody>
      </p:sp>
      <p:pic>
        <p:nvPicPr>
          <p:cNvPr id="49" name="Рисунок 48" descr="Изображение выглядит как символ, Шриф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44B5DB6-BC84-3CA6-FAEF-A4EDE57948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361" y="1034129"/>
            <a:ext cx="634921" cy="634921"/>
          </a:xfrm>
          <a:prstGeom prst="rect">
            <a:avLst/>
          </a:prstGeom>
        </p:spPr>
      </p:pic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19C078D8-6FF2-A280-234C-3C5A2B69F59D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6635555" y="1392905"/>
            <a:ext cx="908245" cy="4095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615AD41A-F7F4-E92F-5AA6-79D1D02A5FE5}"/>
              </a:ext>
            </a:extLst>
          </p:cNvPr>
          <p:cNvSpPr/>
          <p:nvPr/>
        </p:nvSpPr>
        <p:spPr>
          <a:xfrm>
            <a:off x="8646897" y="2441147"/>
            <a:ext cx="3065678" cy="920750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Оптимизация расписания и перераспределение времени врачей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74321B-901B-01C0-142F-5CFB097A8573}"/>
              </a:ext>
            </a:extLst>
          </p:cNvPr>
          <p:cNvSpPr/>
          <p:nvPr/>
        </p:nvSpPr>
        <p:spPr>
          <a:xfrm>
            <a:off x="9591676" y="1614824"/>
            <a:ext cx="2120899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Прогнозирование потребностей пациентов</a:t>
            </a:r>
          </a:p>
        </p:txBody>
      </p:sp>
      <p:cxnSp>
        <p:nvCxnSpPr>
          <p:cNvPr id="6" name="Соединитель: уступ 5">
            <a:extLst>
              <a:ext uri="{FF2B5EF4-FFF2-40B4-BE49-F238E27FC236}">
                <a16:creationId xmlns:a16="http://schemas.microsoft.com/office/drawing/2014/main" id="{E9E7AE68-32D0-685D-6932-4C23E6A657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8154333" y="1116759"/>
            <a:ext cx="1607785" cy="196652"/>
          </a:xfrm>
          <a:prstGeom prst="bentConnector3">
            <a:avLst>
              <a:gd name="adj1" fmla="val 82781"/>
            </a:avLst>
          </a:prstGeom>
          <a:ln>
            <a:solidFill>
              <a:schemeClr val="bg1">
                <a:lumMod val="95000"/>
              </a:schemeClr>
            </a:solidFill>
            <a:prstDash val="lgDash"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DCA03C65-B9A5-4C7A-B59C-C97C4D0CE9FF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8431367" y="1313412"/>
            <a:ext cx="1160309" cy="680117"/>
          </a:xfrm>
          <a:prstGeom prst="bentConnector3">
            <a:avLst>
              <a:gd name="adj1" fmla="val -75"/>
            </a:avLst>
          </a:prstGeom>
          <a:ln>
            <a:solidFill>
              <a:schemeClr val="bg1">
                <a:lumMod val="95000"/>
              </a:schemeClr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7" name="Соединитель: уступ 1026">
            <a:extLst>
              <a:ext uri="{FF2B5EF4-FFF2-40B4-BE49-F238E27FC236}">
                <a16:creationId xmlns:a16="http://schemas.microsoft.com/office/drawing/2014/main" id="{AFA7C83D-17B9-B8EF-39B5-EBF84AD17B0B}"/>
              </a:ext>
            </a:extLst>
          </p:cNvPr>
          <p:cNvCxnSpPr>
            <a:cxnSpLocks/>
            <a:endCxn id="55" idx="1"/>
          </p:cNvCxnSpPr>
          <p:nvPr/>
        </p:nvCxnSpPr>
        <p:spPr>
          <a:xfrm rot="16200000" flipH="1">
            <a:off x="8085136" y="2339761"/>
            <a:ext cx="907992" cy="215530"/>
          </a:xfrm>
          <a:prstGeom prst="bentConnector2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4" name="Прямоугольник: скругленные углы 1033">
            <a:extLst>
              <a:ext uri="{FF2B5EF4-FFF2-40B4-BE49-F238E27FC236}">
                <a16:creationId xmlns:a16="http://schemas.microsoft.com/office/drawing/2014/main" id="{87F6E2EF-BDD5-CB29-A00C-792F7A5AE4D1}"/>
              </a:ext>
            </a:extLst>
          </p:cNvPr>
          <p:cNvSpPr/>
          <p:nvPr/>
        </p:nvSpPr>
        <p:spPr>
          <a:xfrm>
            <a:off x="876300" y="1215085"/>
            <a:ext cx="1728500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Интеллектуальный модуль записи</a:t>
            </a:r>
          </a:p>
        </p:txBody>
      </p:sp>
      <p:sp>
        <p:nvSpPr>
          <p:cNvPr id="1037" name="Прямоугольник: скругленные углы 1036">
            <a:extLst>
              <a:ext uri="{FF2B5EF4-FFF2-40B4-BE49-F238E27FC236}">
                <a16:creationId xmlns:a16="http://schemas.microsoft.com/office/drawing/2014/main" id="{AA9E3955-2712-8567-ED66-F7951F9F7FE9}"/>
              </a:ext>
            </a:extLst>
          </p:cNvPr>
          <p:cNvSpPr/>
          <p:nvPr/>
        </p:nvSpPr>
        <p:spPr>
          <a:xfrm>
            <a:off x="876299" y="4720213"/>
            <a:ext cx="2352667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Модуль интеграции с расписаниями врачей</a:t>
            </a:r>
          </a:p>
        </p:txBody>
      </p:sp>
      <p:sp>
        <p:nvSpPr>
          <p:cNvPr id="1038" name="Прямоугольник: скругленные углы 1037">
            <a:extLst>
              <a:ext uri="{FF2B5EF4-FFF2-40B4-BE49-F238E27FC236}">
                <a16:creationId xmlns:a16="http://schemas.microsoft.com/office/drawing/2014/main" id="{204C911B-25EC-5E93-7951-7FA1D5639DFA}"/>
              </a:ext>
            </a:extLst>
          </p:cNvPr>
          <p:cNvSpPr/>
          <p:nvPr/>
        </p:nvSpPr>
        <p:spPr>
          <a:xfrm>
            <a:off x="876299" y="2089661"/>
            <a:ext cx="1783193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Модуль уведомлений и напоминаний</a:t>
            </a:r>
          </a:p>
        </p:txBody>
      </p:sp>
      <p:sp>
        <p:nvSpPr>
          <p:cNvPr id="1039" name="Прямоугольник: скругленные углы 1038">
            <a:extLst>
              <a:ext uri="{FF2B5EF4-FFF2-40B4-BE49-F238E27FC236}">
                <a16:creationId xmlns:a16="http://schemas.microsoft.com/office/drawing/2014/main" id="{ED0EF244-BD52-70A5-4C67-38C9A17A177B}"/>
              </a:ext>
            </a:extLst>
          </p:cNvPr>
          <p:cNvSpPr/>
          <p:nvPr/>
        </p:nvSpPr>
        <p:spPr>
          <a:xfrm>
            <a:off x="876299" y="3847574"/>
            <a:ext cx="2207925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Аналитический модуль для врачей и пациентов</a:t>
            </a:r>
          </a:p>
        </p:txBody>
      </p:sp>
      <p:sp>
        <p:nvSpPr>
          <p:cNvPr id="1040" name="Прямоугольник: скругленные углы 1039">
            <a:extLst>
              <a:ext uri="{FF2B5EF4-FFF2-40B4-BE49-F238E27FC236}">
                <a16:creationId xmlns:a16="http://schemas.microsoft.com/office/drawing/2014/main" id="{D62FE33F-19CB-022F-EDD9-8057C889D517}"/>
              </a:ext>
            </a:extLst>
          </p:cNvPr>
          <p:cNvSpPr/>
          <p:nvPr/>
        </p:nvSpPr>
        <p:spPr>
          <a:xfrm>
            <a:off x="876299" y="2969839"/>
            <a:ext cx="1986637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Модуль обработки обратной связи</a:t>
            </a:r>
          </a:p>
        </p:txBody>
      </p:sp>
      <p:sp>
        <p:nvSpPr>
          <p:cNvPr id="1041" name="Прямоугольник: скругленные углы 1040">
            <a:extLst>
              <a:ext uri="{FF2B5EF4-FFF2-40B4-BE49-F238E27FC236}">
                <a16:creationId xmlns:a16="http://schemas.microsoft.com/office/drawing/2014/main" id="{C8288B4A-4EC9-FBF3-6833-42ABD1EF004C}"/>
              </a:ext>
            </a:extLst>
          </p:cNvPr>
          <p:cNvSpPr/>
          <p:nvPr/>
        </p:nvSpPr>
        <p:spPr>
          <a:xfrm>
            <a:off x="838200" y="5605027"/>
            <a:ext cx="3584000" cy="757409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Интеграция с медицинскими системами (электронные карты, страховые системы и т.д.)</a:t>
            </a:r>
          </a:p>
        </p:txBody>
      </p:sp>
      <p:cxnSp>
        <p:nvCxnSpPr>
          <p:cNvPr id="1046" name="Соединитель: уступ 1045">
            <a:extLst>
              <a:ext uri="{FF2B5EF4-FFF2-40B4-BE49-F238E27FC236}">
                <a16:creationId xmlns:a16="http://schemas.microsoft.com/office/drawing/2014/main" id="{09EF4C7E-7E33-3176-AED1-9BA2B927C5CC}"/>
              </a:ext>
            </a:extLst>
          </p:cNvPr>
          <p:cNvCxnSpPr>
            <a:endCxn id="1038" idx="3"/>
          </p:cNvCxnSpPr>
          <p:nvPr/>
        </p:nvCxnSpPr>
        <p:spPr>
          <a:xfrm rot="5400000">
            <a:off x="2406660" y="1790802"/>
            <a:ext cx="930396" cy="424732"/>
          </a:xfrm>
          <a:prstGeom prst="bentConnector2">
            <a:avLst/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8" name="Соединитель: уступ 1047">
            <a:extLst>
              <a:ext uri="{FF2B5EF4-FFF2-40B4-BE49-F238E27FC236}">
                <a16:creationId xmlns:a16="http://schemas.microsoft.com/office/drawing/2014/main" id="{0BD21B11-372E-1525-0CEA-AB7B5F596C5E}"/>
              </a:ext>
            </a:extLst>
          </p:cNvPr>
          <p:cNvCxnSpPr>
            <a:endCxn id="1040" idx="3"/>
          </p:cNvCxnSpPr>
          <p:nvPr/>
        </p:nvCxnSpPr>
        <p:spPr>
          <a:xfrm rot="5400000">
            <a:off x="2529997" y="2794317"/>
            <a:ext cx="887166" cy="221288"/>
          </a:xfrm>
          <a:prstGeom prst="bentConnector2">
            <a:avLst/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0" name="Соединитель: уступ 1049">
            <a:extLst>
              <a:ext uri="{FF2B5EF4-FFF2-40B4-BE49-F238E27FC236}">
                <a16:creationId xmlns:a16="http://schemas.microsoft.com/office/drawing/2014/main" id="{DB56EA74-9657-56BA-110C-521F9CA335F2}"/>
              </a:ext>
            </a:extLst>
          </p:cNvPr>
          <p:cNvCxnSpPr>
            <a:cxnSpLocks/>
            <a:endCxn id="1039" idx="3"/>
          </p:cNvCxnSpPr>
          <p:nvPr/>
        </p:nvCxnSpPr>
        <p:spPr>
          <a:xfrm rot="16200000" flipH="1">
            <a:off x="2649156" y="3791211"/>
            <a:ext cx="864380" cy="5756"/>
          </a:xfrm>
          <a:prstGeom prst="bentConnector4">
            <a:avLst>
              <a:gd name="adj1" fmla="val 28094"/>
              <a:gd name="adj2" fmla="val 4071508"/>
            </a:avLst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0" name="Соединитель: уступ 1059">
            <a:extLst>
              <a:ext uri="{FF2B5EF4-FFF2-40B4-BE49-F238E27FC236}">
                <a16:creationId xmlns:a16="http://schemas.microsoft.com/office/drawing/2014/main" id="{0E364F92-01CB-966D-7E1C-0AA1F632BC5B}"/>
              </a:ext>
            </a:extLst>
          </p:cNvPr>
          <p:cNvCxnSpPr>
            <a:cxnSpLocks/>
          </p:cNvCxnSpPr>
          <p:nvPr/>
        </p:nvCxnSpPr>
        <p:spPr>
          <a:xfrm rot="5400000">
            <a:off x="2828707" y="4617768"/>
            <a:ext cx="905589" cy="93557"/>
          </a:xfrm>
          <a:prstGeom prst="bentConnector3">
            <a:avLst>
              <a:gd name="adj1" fmla="val 99645"/>
            </a:avLst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5" name="Соединитель: уступ 1064">
            <a:extLst>
              <a:ext uri="{FF2B5EF4-FFF2-40B4-BE49-F238E27FC236}">
                <a16:creationId xmlns:a16="http://schemas.microsoft.com/office/drawing/2014/main" id="{B3D8F907-0437-E960-949A-F47DA80039CA}"/>
              </a:ext>
            </a:extLst>
          </p:cNvPr>
          <p:cNvCxnSpPr>
            <a:cxnSpLocks/>
            <a:endCxn id="1041" idx="3"/>
          </p:cNvCxnSpPr>
          <p:nvPr/>
        </p:nvCxnSpPr>
        <p:spPr>
          <a:xfrm rot="16200000" flipH="1">
            <a:off x="3214084" y="4775616"/>
            <a:ext cx="1322310" cy="1093922"/>
          </a:xfrm>
          <a:prstGeom prst="bentConnector4">
            <a:avLst>
              <a:gd name="adj1" fmla="val 23194"/>
              <a:gd name="adj2" fmla="val 120897"/>
            </a:avLst>
          </a:prstGeom>
          <a:ln>
            <a:solidFill>
              <a:schemeClr val="bg1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3" name="Прямоугольник: скругленные углы 1072">
            <a:extLst>
              <a:ext uri="{FF2B5EF4-FFF2-40B4-BE49-F238E27FC236}">
                <a16:creationId xmlns:a16="http://schemas.microsoft.com/office/drawing/2014/main" id="{17DC5223-11B1-E1CA-CC8E-1C22295111AE}"/>
              </a:ext>
            </a:extLst>
          </p:cNvPr>
          <p:cNvSpPr/>
          <p:nvPr/>
        </p:nvSpPr>
        <p:spPr>
          <a:xfrm>
            <a:off x="8631815" y="3542139"/>
            <a:ext cx="3065678" cy="920750"/>
          </a:xfrm>
          <a:prstGeom prst="roundRect">
            <a:avLst>
              <a:gd name="adj" fmla="val 2246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spc="-100" dirty="0">
                <a:latin typeface="Montserrat" panose="00000500000000000000" pitchFamily="2" charset="-52"/>
              </a:rPr>
              <a:t>API для взаимодействия с другими системами</a:t>
            </a:r>
          </a:p>
        </p:txBody>
      </p:sp>
      <p:cxnSp>
        <p:nvCxnSpPr>
          <p:cNvPr id="1075" name="Соединитель: уступ 1074">
            <a:extLst>
              <a:ext uri="{FF2B5EF4-FFF2-40B4-BE49-F238E27FC236}">
                <a16:creationId xmlns:a16="http://schemas.microsoft.com/office/drawing/2014/main" id="{3F2C7C75-2FD9-F691-E206-8A114EDF9B37}"/>
              </a:ext>
            </a:extLst>
          </p:cNvPr>
          <p:cNvCxnSpPr>
            <a:stCxn id="1073" idx="1"/>
          </p:cNvCxnSpPr>
          <p:nvPr/>
        </p:nvCxnSpPr>
        <p:spPr>
          <a:xfrm rot="10800000">
            <a:off x="6089283" y="2138306"/>
            <a:ext cx="2542533" cy="1864209"/>
          </a:xfrm>
          <a:prstGeom prst="bentConnector3">
            <a:avLst/>
          </a:prstGeom>
          <a:ln>
            <a:solidFill>
              <a:schemeClr val="bg1"/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2" name="Прямая со стрелкой 1031">
            <a:extLst>
              <a:ext uri="{FF2B5EF4-FFF2-40B4-BE49-F238E27FC236}">
                <a16:creationId xmlns:a16="http://schemas.microsoft.com/office/drawing/2014/main" id="{FC740756-4104-2930-8967-4524213CA232}"/>
              </a:ext>
            </a:extLst>
          </p:cNvPr>
          <p:cNvCxnSpPr>
            <a:cxnSpLocks/>
          </p:cNvCxnSpPr>
          <p:nvPr/>
        </p:nvCxnSpPr>
        <p:spPr>
          <a:xfrm flipV="1">
            <a:off x="2676525" y="1537970"/>
            <a:ext cx="2881139" cy="7940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prstDash val="lgDash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1C5F8DE-40D2-85FA-2510-2DDDDF33A600}"/>
              </a:ext>
            </a:extLst>
          </p:cNvPr>
          <p:cNvSpPr txBox="1"/>
          <p:nvPr/>
        </p:nvSpPr>
        <p:spPr>
          <a:xfrm rot="20188948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6917A6-53BE-B84D-0586-09839234CCF3}"/>
              </a:ext>
            </a:extLst>
          </p:cNvPr>
          <p:cNvSpPr txBox="1"/>
          <p:nvPr/>
        </p:nvSpPr>
        <p:spPr>
          <a:xfrm>
            <a:off x="6019454" y="195816"/>
            <a:ext cx="6925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0" dirty="0">
                <a:solidFill>
                  <a:schemeClr val="lt1"/>
                </a:solidFill>
                <a:latin typeface="Montserrat ExtraBold" panose="00000900000000000000" pitchFamily="2" charset="-52"/>
              </a:rPr>
              <a:t>Функциональная схема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183736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986B9-9F4C-D0BB-5503-BB4AA17CD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A1E6A63-E9F7-5CE2-D0DE-2609083612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17" name="Прямоугольник: скругленные углы 4116">
            <a:extLst>
              <a:ext uri="{FF2B5EF4-FFF2-40B4-BE49-F238E27FC236}">
                <a16:creationId xmlns:a16="http://schemas.microsoft.com/office/drawing/2014/main" id="{3AEEBD0B-9B30-3018-F6A3-7361A028F458}"/>
              </a:ext>
            </a:extLst>
          </p:cNvPr>
          <p:cNvSpPr/>
          <p:nvPr/>
        </p:nvSpPr>
        <p:spPr>
          <a:xfrm>
            <a:off x="481625" y="501705"/>
            <a:ext cx="11230950" cy="5491804"/>
          </a:xfrm>
          <a:prstGeom prst="roundRect">
            <a:avLst>
              <a:gd name="adj" fmla="val 67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DB08AED-2670-D975-A3A4-EE356EAC8FA1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0B24C6-69AD-B319-DCE9-A994D2CAA1DA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701040-D585-DF53-2251-17225C53B5FC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C6083B3-955B-A384-0D78-B0FF812AE50A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05EE1291-42B9-39E5-B3EE-ED2998283447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3DF176D-7746-E228-30CA-161D49CC5B1F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89C95D-7754-E6C3-8CAB-1BB0562F53B0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5748AB-3DB4-9B9F-7104-30B763EA17D8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670E9DF-421D-3C4E-D9BA-541336B093BC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6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017C951-3CD7-AF08-FAD1-44DD8226993B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41A50A0-FF88-743C-6805-C05DFC904994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26F8C63D-DD47-AEB5-EB65-0F5667EA7C82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49D12AA-CF3B-8289-0989-9E92BA8700B5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1380022-F624-EEA4-2253-018AB0BD34B2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Равнобедренный треугольник 13">
              <a:extLst>
                <a:ext uri="{FF2B5EF4-FFF2-40B4-BE49-F238E27FC236}">
                  <a16:creationId xmlns:a16="http://schemas.microsoft.com/office/drawing/2014/main" id="{93FD0870-1C7C-D56E-D016-4946DA987266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3885E3E-3022-2A6B-F276-F0B189D1D8C2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7282D14-04BF-B07F-D99C-D98D09D2885F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2BFD48-2E3D-2E06-87E6-EF47002F02D5}"/>
              </a:ext>
            </a:extLst>
          </p:cNvPr>
          <p:cNvSpPr txBox="1"/>
          <p:nvPr/>
        </p:nvSpPr>
        <p:spPr>
          <a:xfrm rot="17343825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5D1FE55-AB77-D7FB-FB4E-F9EEB9009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864379"/>
              </p:ext>
            </p:extLst>
          </p:nvPr>
        </p:nvGraphicFramePr>
        <p:xfrm>
          <a:off x="736917" y="630166"/>
          <a:ext cx="10704055" cy="5185793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2140811">
                  <a:extLst>
                    <a:ext uri="{9D8B030D-6E8A-4147-A177-3AD203B41FA5}">
                      <a16:colId xmlns:a16="http://schemas.microsoft.com/office/drawing/2014/main" val="2339534601"/>
                    </a:ext>
                  </a:extLst>
                </a:gridCol>
                <a:gridCol w="2140811">
                  <a:extLst>
                    <a:ext uri="{9D8B030D-6E8A-4147-A177-3AD203B41FA5}">
                      <a16:colId xmlns:a16="http://schemas.microsoft.com/office/drawing/2014/main" val="601654189"/>
                    </a:ext>
                  </a:extLst>
                </a:gridCol>
                <a:gridCol w="2140811">
                  <a:extLst>
                    <a:ext uri="{9D8B030D-6E8A-4147-A177-3AD203B41FA5}">
                      <a16:colId xmlns:a16="http://schemas.microsoft.com/office/drawing/2014/main" val="2591299237"/>
                    </a:ext>
                  </a:extLst>
                </a:gridCol>
                <a:gridCol w="2140811">
                  <a:extLst>
                    <a:ext uri="{9D8B030D-6E8A-4147-A177-3AD203B41FA5}">
                      <a16:colId xmlns:a16="http://schemas.microsoft.com/office/drawing/2014/main" val="3284210732"/>
                    </a:ext>
                  </a:extLst>
                </a:gridCol>
                <a:gridCol w="2140811">
                  <a:extLst>
                    <a:ext uri="{9D8B030D-6E8A-4147-A177-3AD203B41FA5}">
                      <a16:colId xmlns:a16="http://schemas.microsoft.com/office/drawing/2014/main" val="4060843584"/>
                    </a:ext>
                  </a:extLst>
                </a:gridCol>
              </a:tblGrid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Параметры / Конкуренты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Ваш проект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Госуслуги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Телемед-72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Коммерческие клиники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8536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Использование ИИ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5485322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Автоматическая запись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29204"/>
                  </a:ext>
                </a:extLst>
              </a:tr>
              <a:tr h="594331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Индивидуальные рекомендации врача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530121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>
                          <a:latin typeface="Montserrat" panose="00000500000000000000" pitchFamily="2" charset="-52"/>
                        </a:rPr>
                        <a:t>Распознавание симптомов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284310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Интеграция с календарем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808163"/>
                  </a:ext>
                </a:extLst>
              </a:tr>
              <a:tr h="594331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Поддержка видео-консультаций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197231"/>
                  </a:ext>
                </a:extLst>
              </a:tr>
              <a:tr h="66887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Личная медицинская карта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160683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Аналитика посещений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395582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Уведомления и напоминания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420328"/>
                  </a:ext>
                </a:extLst>
              </a:tr>
              <a:tr h="41603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Montserrat" panose="00000500000000000000" pitchFamily="2" charset="-52"/>
                        </a:rPr>
                        <a:t>Доступ к редким специалистам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Montserrat" panose="00000500000000000000" pitchFamily="2" charset="-52"/>
                        </a:rPr>
                        <a:t>❌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anose="00000500000000000000" pitchFamily="2" charset="-52"/>
                        </a:rPr>
                        <a:t>✅</a:t>
                      </a:r>
                    </a:p>
                  </a:txBody>
                  <a:tcPr marL="50597" marR="50597" marT="25298" marB="25298" anchor="ctr">
                    <a:solidFill>
                      <a:srgbClr val="F0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463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099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B140-A325-65EA-09D3-DB000008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12AE089-1796-7893-BCAE-7F34912AA62D}"/>
              </a:ext>
            </a:extLst>
          </p:cNvPr>
          <p:cNvSpPr/>
          <p:nvPr/>
        </p:nvSpPr>
        <p:spPr>
          <a:xfrm>
            <a:off x="0" y="-3119"/>
            <a:ext cx="12192000" cy="6858000"/>
          </a:xfrm>
          <a:prstGeom prst="rect">
            <a:avLst/>
          </a:prstGeom>
          <a:gradFill>
            <a:gsLst>
              <a:gs pos="500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4AB3888-23F1-BEE3-1F73-A937DC4B0752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B3C67B-EA42-898E-7595-5D7885A38C13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9CAD8D-5624-4E29-5EAA-941822834F1B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93E6BB7-6D63-0BD0-E669-61A563CF37E2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081522B-E681-B4D9-EF51-908FF6D17ED1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FA4F981-701E-1347-EDE7-30EB18C82D67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2AD1E7-BE12-433F-E71D-012E7AAE19D6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E590DB-282B-AD2D-BBA5-7B42E12209B6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5C843A3-3531-D5A1-45DC-F69675C85A7F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7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A802C54-21BE-13A9-F9B2-F34A18103E5C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3A5EAC1-D00B-882A-9E63-B10D46B66066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629B97AA-616F-B8C9-69CE-D2E8C1CEF736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CF4064-3D07-01D2-4095-C38C747CBF15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7AA447D2-639C-AD19-3BD9-AEEBD4802EB2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Равнобедренный треугольник 13">
              <a:extLst>
                <a:ext uri="{FF2B5EF4-FFF2-40B4-BE49-F238E27FC236}">
                  <a16:creationId xmlns:a16="http://schemas.microsoft.com/office/drawing/2014/main" id="{73011A87-0054-5F76-205D-F2C2D00C0905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91F712E-7EC2-1842-559C-C4C268DD6BD4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C25DF05-9EAC-A3E2-BF54-9E2D85777AA7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" name="Рисунок 28" descr="Изображение выглядит как Графика, графический дизайн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15913ED-583D-14ED-5D27-77149F1975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6" t="20136" r="14377" b="13430"/>
          <a:stretch/>
        </p:blipFill>
        <p:spPr>
          <a:xfrm>
            <a:off x="8911367" y="-41876"/>
            <a:ext cx="2008710" cy="221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79F91C-138C-4F09-538C-321B7F6F6525}"/>
              </a:ext>
            </a:extLst>
          </p:cNvPr>
          <p:cNvSpPr txBox="1"/>
          <p:nvPr/>
        </p:nvSpPr>
        <p:spPr>
          <a:xfrm rot="4666585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Рынок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E49DE69D-F3C2-BA8F-AE6A-76BA89ECCE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427387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AE67DC9-6E89-21DD-50A1-1A0F8D26F0CF}"/>
              </a:ext>
            </a:extLst>
          </p:cNvPr>
          <p:cNvSpPr txBox="1"/>
          <p:nvPr/>
        </p:nvSpPr>
        <p:spPr>
          <a:xfrm>
            <a:off x="396737" y="691206"/>
            <a:ext cx="11044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Распределение целевой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3820688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FF90C-3562-4A43-05DE-58CDD274D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4B8A32DC-E0E0-7638-8B3C-416AE56299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4A2590B-C7AE-8F50-E961-BC99D72286A7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5F1408-5622-20D3-6E18-26F107621DDF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07FCF4-97CF-1F5B-4A99-5547B092833F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FFAB7BC-F392-E00E-EECC-406DCB041B27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0993383-B509-70D5-DCB8-80E2FE23F1F2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49627BF-501A-0DED-40B5-BA69CBCB9FF8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AAB541-DCC5-8C4E-C39B-F95E4BDCADE2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E7B20D-3399-2C78-75FA-E58FB38CED43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1062768-8862-12B4-E83D-CA028D95C5F2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8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5B175C5-943F-8CBD-64D0-237BED55E94A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EDD4519-DA29-0486-2069-AE8BC3AC5DD3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5AA01C9A-B0C2-4507-DECA-48FC7CC16B04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47E05F7-FEFF-FF68-9E6E-DE805A4BCCD6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68B16690-8EB9-E690-0250-50ED38A0A5AC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Равнобедренный треугольник 13">
              <a:extLst>
                <a:ext uri="{FF2B5EF4-FFF2-40B4-BE49-F238E27FC236}">
                  <a16:creationId xmlns:a16="http://schemas.microsoft.com/office/drawing/2014/main" id="{E702903E-9B8B-66A8-A76A-E3902608F350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5ED3E0A-3F56-9AC0-DE2E-3CAB45F6E8F0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33CE73E-9701-41F3-9C55-CEE9A579B626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52ACFF-2FAD-6B01-97A0-635F28B3BB50}"/>
              </a:ext>
            </a:extLst>
          </p:cNvPr>
          <p:cNvSpPr txBox="1"/>
          <p:nvPr/>
        </p:nvSpPr>
        <p:spPr>
          <a:xfrm rot="14509815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7012F17-25DC-C0DC-EA11-EA041FBC6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609684"/>
              </p:ext>
            </p:extLst>
          </p:nvPr>
        </p:nvGraphicFramePr>
        <p:xfrm>
          <a:off x="489831" y="503542"/>
          <a:ext cx="11212338" cy="1836420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7953389">
                  <a:extLst>
                    <a:ext uri="{9D8B030D-6E8A-4147-A177-3AD203B41FA5}">
                      <a16:colId xmlns:a16="http://schemas.microsoft.com/office/drawing/2014/main" val="2986091488"/>
                    </a:ext>
                  </a:extLst>
                </a:gridCol>
                <a:gridCol w="3258949">
                  <a:extLst>
                    <a:ext uri="{9D8B030D-6E8A-4147-A177-3AD203B41FA5}">
                      <a16:colId xmlns:a16="http://schemas.microsoft.com/office/drawing/2014/main" val="197310638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Метод Сверху-вниз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Объем рынка в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835924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ТАМ Общий объем рынка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13 600 000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96932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Доля конкурентов в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Montserrat" panose="00000500000000000000" pitchFamily="2" charset="-52"/>
                        </a:rPr>
                        <a:t>33,90%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96262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Montserrat" panose="00000500000000000000" pitchFamily="2" charset="-52"/>
                        </a:rPr>
                        <a:t>SAM </a:t>
                      </a:r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Фактический объем рынка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8 989 600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997578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Прогноз доли которую сможете занять в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11%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178904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Montserrat" panose="00000500000000000000" pitchFamily="2" charset="-52"/>
                        </a:rPr>
                        <a:t>SOM </a:t>
                      </a:r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Фактический объем рынка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Montserrat" panose="00000500000000000000" pitchFamily="2" charset="-52"/>
                        </a:rPr>
                        <a:t>961 887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434162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1CE3A13-85E4-918A-5877-C55F692FA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63628"/>
              </p:ext>
            </p:extLst>
          </p:nvPr>
        </p:nvGraphicFramePr>
        <p:xfrm>
          <a:off x="479425" y="2951420"/>
          <a:ext cx="5892800" cy="760095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4180014">
                  <a:extLst>
                    <a:ext uri="{9D8B030D-6E8A-4147-A177-3AD203B41FA5}">
                      <a16:colId xmlns:a16="http://schemas.microsoft.com/office/drawing/2014/main" val="2214770705"/>
                    </a:ext>
                  </a:extLst>
                </a:gridCol>
                <a:gridCol w="1712786">
                  <a:extLst>
                    <a:ext uri="{9D8B030D-6E8A-4147-A177-3AD203B41FA5}">
                      <a16:colId xmlns:a16="http://schemas.microsoft.com/office/drawing/2014/main" val="101026237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ТАМ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kern="1200">
                          <a:solidFill>
                            <a:schemeClr val="dk1"/>
                          </a:solidFill>
                          <a:effectLst/>
                        </a:rPr>
                        <a:t>13 600 000</a:t>
                      </a:r>
                      <a:endParaRPr lang="ru-RU" sz="1600" u="none" strike="noStrike" kern="120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84461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SAM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kern="1200">
                          <a:solidFill>
                            <a:schemeClr val="dk1"/>
                          </a:solidFill>
                          <a:effectLst/>
                        </a:rPr>
                        <a:t>8 989 600</a:t>
                      </a:r>
                      <a:endParaRPr lang="ru-RU" sz="1600" u="none" strike="noStrike" kern="120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2402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SOM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961 887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6539040"/>
                  </a:ext>
                </a:extLst>
              </a:tr>
            </a:tbl>
          </a:graphicData>
        </a:graphic>
      </p:graphicFrame>
      <p:graphicFrame>
        <p:nvGraphicFramePr>
          <p:cNvPr id="5" name="Chart 1" title="Диаграмма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374001"/>
              </p:ext>
            </p:extLst>
          </p:nvPr>
        </p:nvGraphicFramePr>
        <p:xfrm>
          <a:off x="5675703" y="2820642"/>
          <a:ext cx="6023521" cy="3121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5123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A38E1-F82D-7296-4D58-458B4E209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2B1CF4-C4F4-B554-B4EB-FFBE2425D597}"/>
              </a:ext>
            </a:extLst>
          </p:cNvPr>
          <p:cNvSpPr/>
          <p:nvPr/>
        </p:nvSpPr>
        <p:spPr>
          <a:xfrm>
            <a:off x="-10829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4DE2632-1E47-F779-7CAC-6C67A639B30C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B75513-EECA-BC5F-CF84-9B81BC8ADA96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7DB4C6-8CD7-A5ED-CA0F-0FF8208378FA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E4816BF-0970-1F56-3AC6-586855FA35AB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07B7D318-1065-CA3C-F43E-6C8FFAC4EC0E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55BEA5C-9419-7BDD-299E-8BC58E20DA88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221080-C4A4-1E8C-A5DF-3955AE004C2D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C51878-509A-52F8-435C-2207FE08D9AE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5999CE5-E922-47FB-7E2F-090DF0764482}"/>
              </a:ext>
            </a:extLst>
          </p:cNvPr>
          <p:cNvSpPr/>
          <p:nvPr/>
        </p:nvSpPr>
        <p:spPr>
          <a:xfrm>
            <a:off x="479425" y="728663"/>
            <a:ext cx="1582458" cy="158245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536356C9-AD8B-570C-DAB6-3A77938C088E}"/>
              </a:ext>
            </a:extLst>
          </p:cNvPr>
          <p:cNvSpPr/>
          <p:nvPr/>
        </p:nvSpPr>
        <p:spPr>
          <a:xfrm>
            <a:off x="6092749" y="720008"/>
            <a:ext cx="1584000" cy="1584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339427A-EFB7-CF3D-14B7-1CED466DC431}"/>
              </a:ext>
            </a:extLst>
          </p:cNvPr>
          <p:cNvSpPr/>
          <p:nvPr/>
        </p:nvSpPr>
        <p:spPr>
          <a:xfrm>
            <a:off x="6101117" y="2550056"/>
            <a:ext cx="1584000" cy="1584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D1C50E95-65AE-A1D1-6272-89A5184ADD4E}"/>
              </a:ext>
            </a:extLst>
          </p:cNvPr>
          <p:cNvSpPr/>
          <p:nvPr/>
        </p:nvSpPr>
        <p:spPr>
          <a:xfrm>
            <a:off x="472080" y="2553491"/>
            <a:ext cx="1582458" cy="158245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68753E43-800F-5E57-0DDD-7BB23390CEBB}"/>
              </a:ext>
            </a:extLst>
          </p:cNvPr>
          <p:cNvSpPr/>
          <p:nvPr/>
        </p:nvSpPr>
        <p:spPr>
          <a:xfrm>
            <a:off x="479425" y="4378319"/>
            <a:ext cx="1584000" cy="1584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4EF276C-F66E-9B79-B2D5-6CA6063980E5}"/>
              </a:ext>
            </a:extLst>
          </p:cNvPr>
          <p:cNvSpPr/>
          <p:nvPr/>
        </p:nvSpPr>
        <p:spPr>
          <a:xfrm>
            <a:off x="6112825" y="4372644"/>
            <a:ext cx="1584000" cy="15840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2C5FED2-92CF-EE25-27D0-98AC98BB6535}"/>
              </a:ext>
            </a:extLst>
          </p:cNvPr>
          <p:cNvSpPr/>
          <p:nvPr/>
        </p:nvSpPr>
        <p:spPr>
          <a:xfrm>
            <a:off x="10800444" y="6444344"/>
            <a:ext cx="355600" cy="355600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anose="00000500000000000000" pitchFamily="2" charset="-52"/>
              </a:rP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A2959C8-C39E-F4FB-15F7-8853C1208118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09E6A29-8E10-FD10-3F9F-30AE5ADB003C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Равнобедренный треугольник 7">
              <a:extLst>
                <a:ext uri="{FF2B5EF4-FFF2-40B4-BE49-F238E27FC236}">
                  <a16:creationId xmlns:a16="http://schemas.microsoft.com/office/drawing/2014/main" id="{2AF33D04-7868-DC48-7670-A071E8D34FF9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AE214F5-D089-BBF1-9DA5-2A90D71E0EA7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C20CD36C-A701-99B4-90C5-B6AFA99B8903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F143227F-F1CF-EAB6-88C8-A2B3CCD06536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2" name="Управляющая кнопка: &quot;Назад&quot; или &quot;Предыдущий&quot;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2388640-C5AF-482A-EC5F-5EEBFE313CE0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Управляющая кнопка: &quot;Вперед&quot; или &quot;Следующий&quot;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7DAE605-66EF-D275-D2ED-69E987487677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B868E3-9A7E-F65F-F3B4-322CB8CA5144}"/>
              </a:ext>
            </a:extLst>
          </p:cNvPr>
          <p:cNvSpPr txBox="1"/>
          <p:nvPr/>
        </p:nvSpPr>
        <p:spPr>
          <a:xfrm rot="4855882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77D0D3-0AE5-02F4-37F3-A387B7E95915}"/>
              </a:ext>
            </a:extLst>
          </p:cNvPr>
          <p:cNvSpPr txBox="1"/>
          <p:nvPr/>
        </p:nvSpPr>
        <p:spPr>
          <a:xfrm>
            <a:off x="12321961" y="1354051"/>
            <a:ext cx="4916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Гоглачева Полина Константиновна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4411EB-106A-966C-A49E-A59033C290F3}"/>
              </a:ext>
            </a:extLst>
          </p:cNvPr>
          <p:cNvSpPr txBox="1"/>
          <p:nvPr/>
        </p:nvSpPr>
        <p:spPr>
          <a:xfrm>
            <a:off x="12321960" y="1742065"/>
            <a:ext cx="4916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Руководитель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00DB11-42CE-F858-569A-90C0E1781ECC}"/>
              </a:ext>
            </a:extLst>
          </p:cNvPr>
          <p:cNvSpPr txBox="1"/>
          <p:nvPr/>
        </p:nvSpPr>
        <p:spPr>
          <a:xfrm>
            <a:off x="12342973" y="2138553"/>
            <a:ext cx="4916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Описание вашей роли в команде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DD354B-DB56-E5DA-1F92-76278EA4C579}"/>
              </a:ext>
            </a:extLst>
          </p:cNvPr>
          <p:cNvSpPr txBox="1"/>
          <p:nvPr/>
        </p:nvSpPr>
        <p:spPr>
          <a:xfrm>
            <a:off x="2006097" y="654360"/>
            <a:ext cx="24151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Гоглачева Полина Константиновна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E5D252-E8F8-603F-B112-03B07610B531}"/>
              </a:ext>
            </a:extLst>
          </p:cNvPr>
          <p:cNvSpPr txBox="1"/>
          <p:nvPr/>
        </p:nvSpPr>
        <p:spPr>
          <a:xfrm>
            <a:off x="2027108" y="1228805"/>
            <a:ext cx="4916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Руководитель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6B8B2A-B40A-ED7C-F5F3-E562124B6899}"/>
              </a:ext>
            </a:extLst>
          </p:cNvPr>
          <p:cNvSpPr txBox="1"/>
          <p:nvPr/>
        </p:nvSpPr>
        <p:spPr>
          <a:xfrm>
            <a:off x="2048728" y="1537858"/>
            <a:ext cx="24151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Общее управление коллективом и ходом работы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BE0969-1419-F117-06BA-F890A42190B8}"/>
              </a:ext>
            </a:extLst>
          </p:cNvPr>
          <p:cNvSpPr txBox="1"/>
          <p:nvPr/>
        </p:nvSpPr>
        <p:spPr>
          <a:xfrm>
            <a:off x="2048727" y="2479269"/>
            <a:ext cx="4916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Албычев Лавр Кириллович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EF164E-82B4-58CE-4C53-901E000CC7C1}"/>
              </a:ext>
            </a:extLst>
          </p:cNvPr>
          <p:cNvSpPr txBox="1"/>
          <p:nvPr/>
        </p:nvSpPr>
        <p:spPr>
          <a:xfrm>
            <a:off x="2048727" y="2841318"/>
            <a:ext cx="4916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Разработчик 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</a:rPr>
              <a:t>backend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448ADE-542E-EA1B-AF4F-ED9BC1AE16FB}"/>
              </a:ext>
            </a:extLst>
          </p:cNvPr>
          <p:cNvSpPr txBox="1"/>
          <p:nvPr/>
        </p:nvSpPr>
        <p:spPr>
          <a:xfrm>
            <a:off x="2048727" y="3165807"/>
            <a:ext cx="30859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Программирование серверной части обеспечение безопасности данных пользователей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C7CC7C-7D02-8FE9-66EA-8A6AAFB46A98}"/>
              </a:ext>
            </a:extLst>
          </p:cNvPr>
          <p:cNvSpPr txBox="1"/>
          <p:nvPr/>
        </p:nvSpPr>
        <p:spPr>
          <a:xfrm>
            <a:off x="7697763" y="654360"/>
            <a:ext cx="4457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Лукьянчиков Сергей Александрович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2AB3B8-E940-7B65-6296-5BDAA4417C60}"/>
              </a:ext>
            </a:extLst>
          </p:cNvPr>
          <p:cNvSpPr txBox="1"/>
          <p:nvPr/>
        </p:nvSpPr>
        <p:spPr>
          <a:xfrm>
            <a:off x="7697762" y="1042374"/>
            <a:ext cx="39016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Специалист по маркетингу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C8C3F5-A774-3AB3-3111-903F87BE7977}"/>
              </a:ext>
            </a:extLst>
          </p:cNvPr>
          <p:cNvSpPr txBox="1"/>
          <p:nvPr/>
        </p:nvSpPr>
        <p:spPr>
          <a:xfrm>
            <a:off x="7718775" y="1327418"/>
            <a:ext cx="30816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Привлечение пользователей на платформу, создание рекламных материалов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6F564D-2BAE-6242-F706-C5D6D2BCCDEE}"/>
              </a:ext>
            </a:extLst>
          </p:cNvPr>
          <p:cNvSpPr txBox="1"/>
          <p:nvPr/>
        </p:nvSpPr>
        <p:spPr>
          <a:xfrm>
            <a:off x="2013000" y="4328721"/>
            <a:ext cx="56164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Соколова Софья Сергеевна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85D1B3-70A4-3A37-5D23-FA2B60AA0BA6}"/>
              </a:ext>
            </a:extLst>
          </p:cNvPr>
          <p:cNvSpPr txBox="1"/>
          <p:nvPr/>
        </p:nvSpPr>
        <p:spPr>
          <a:xfrm>
            <a:off x="2013000" y="4666240"/>
            <a:ext cx="63453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Аналитик данных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F1B1C0-DBF3-CB53-083B-1E6FE93F0A9E}"/>
              </a:ext>
            </a:extLst>
          </p:cNvPr>
          <p:cNvSpPr txBox="1"/>
          <p:nvPr/>
        </p:nvSpPr>
        <p:spPr>
          <a:xfrm>
            <a:off x="2027108" y="5005068"/>
            <a:ext cx="2973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Сбор и обработка информации о процессе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DFAEE9-79BB-DA2A-2655-21A3894B49FA}"/>
              </a:ext>
            </a:extLst>
          </p:cNvPr>
          <p:cNvSpPr txBox="1"/>
          <p:nvPr/>
        </p:nvSpPr>
        <p:spPr>
          <a:xfrm>
            <a:off x="7685118" y="2480591"/>
            <a:ext cx="44069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Голубев Савелий Александрович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058172-22C0-E202-7C43-3BACE3AADCD5}"/>
              </a:ext>
            </a:extLst>
          </p:cNvPr>
          <p:cNvSpPr txBox="1"/>
          <p:nvPr/>
        </p:nvSpPr>
        <p:spPr>
          <a:xfrm>
            <a:off x="7685117" y="2809212"/>
            <a:ext cx="49789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Разработчик нейросетевых алгоритмов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93B025-FFDB-5193-32B8-79A8AA919598}"/>
              </a:ext>
            </a:extLst>
          </p:cNvPr>
          <p:cNvSpPr txBox="1"/>
          <p:nvPr/>
        </p:nvSpPr>
        <p:spPr>
          <a:xfrm>
            <a:off x="7685117" y="3147766"/>
            <a:ext cx="31153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Создание умных алгоритмов для персонализации обучения нейросетей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22316C-1E31-B63C-F060-9375AEA41CE6}"/>
              </a:ext>
            </a:extLst>
          </p:cNvPr>
          <p:cNvSpPr txBox="1"/>
          <p:nvPr/>
        </p:nvSpPr>
        <p:spPr>
          <a:xfrm>
            <a:off x="7676750" y="4281700"/>
            <a:ext cx="56164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Скляренко Ева Валерьевна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496E03-53F6-E648-972C-3BC7AE005964}"/>
              </a:ext>
            </a:extLst>
          </p:cNvPr>
          <p:cNvSpPr txBox="1"/>
          <p:nvPr/>
        </p:nvSpPr>
        <p:spPr>
          <a:xfrm>
            <a:off x="7676749" y="4728321"/>
            <a:ext cx="63453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Дизайнер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1A4AACB-8F61-CF1C-33EA-EC71B9537EC0}"/>
              </a:ext>
            </a:extLst>
          </p:cNvPr>
          <p:cNvSpPr txBox="1"/>
          <p:nvPr/>
        </p:nvSpPr>
        <p:spPr>
          <a:xfrm>
            <a:off x="7676749" y="5106268"/>
            <a:ext cx="3479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Создание удобного и интуитивно понятного интерфейса</a:t>
            </a:r>
          </a:p>
        </p:txBody>
      </p:sp>
    </p:spTree>
    <p:extLst>
      <p:ext uri="{BB962C8B-B14F-4D97-AF65-F5344CB8AC3E}">
        <p14:creationId xmlns:p14="http://schemas.microsoft.com/office/powerpoint/2010/main" val="4252516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B93D5-E5CE-16D1-7C43-30E884EA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A62BBC2A-2D2C-E385-91BB-CD15D2006F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8A4F3"/>
              </a:gs>
              <a:gs pos="28000">
                <a:srgbClr val="8694E7"/>
              </a:gs>
              <a:gs pos="75000">
                <a:srgbClr val="8B6FD7"/>
              </a:gs>
            </a:gsLst>
            <a:lin ang="1158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048BA3B-7EE9-117B-7AD2-89A7FAEDD46C}"/>
              </a:ext>
            </a:extLst>
          </p:cNvPr>
          <p:cNvSpPr/>
          <p:nvPr/>
        </p:nvSpPr>
        <p:spPr>
          <a:xfrm>
            <a:off x="13620750" y="1064518"/>
            <a:ext cx="8439150" cy="4533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E7AD7A-80EE-1BE7-2E28-D642355C370F}"/>
              </a:ext>
            </a:extLst>
          </p:cNvPr>
          <p:cNvSpPr txBox="1"/>
          <p:nvPr/>
        </p:nvSpPr>
        <p:spPr>
          <a:xfrm>
            <a:off x="13903960" y="248983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Доп. цвета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D5F9B4-0480-8036-C4B1-05E6CB17EB02}"/>
              </a:ext>
            </a:extLst>
          </p:cNvPr>
          <p:cNvSpPr txBox="1"/>
          <p:nvPr/>
        </p:nvSpPr>
        <p:spPr>
          <a:xfrm>
            <a:off x="15656560" y="2489836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187FE"/>
                </a:solidFill>
                <a:latin typeface="Helvetica Light" panose="00000500000000000000" pitchFamily="50" charset="0"/>
              </a:rPr>
              <a:t>#3187FE</a:t>
            </a:r>
            <a:endParaRPr lang="ru-RU" dirty="0">
              <a:solidFill>
                <a:srgbClr val="3187FE"/>
              </a:solidFill>
              <a:latin typeface="Helvetica Light" panose="00000500000000000000" pitchFamily="50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AB313F4E-835D-A81F-A6A3-97AC7ACBB995}"/>
              </a:ext>
            </a:extLst>
          </p:cNvPr>
          <p:cNvSpPr/>
          <p:nvPr/>
        </p:nvSpPr>
        <p:spPr>
          <a:xfrm>
            <a:off x="14029871" y="1304004"/>
            <a:ext cx="609600" cy="595085"/>
          </a:xfrm>
          <a:prstGeom prst="rect">
            <a:avLst/>
          </a:prstGeom>
          <a:gradFill>
            <a:gsLst>
              <a:gs pos="0">
                <a:srgbClr val="6ACABE"/>
              </a:gs>
              <a:gs pos="50000">
                <a:srgbClr val="73B0E5"/>
              </a:gs>
              <a:gs pos="100000">
                <a:srgbClr val="867F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C90EBE6-ECCD-81E1-F2FC-CBFC88F7D7A4}"/>
              </a:ext>
            </a:extLst>
          </p:cNvPr>
          <p:cNvSpPr/>
          <p:nvPr/>
        </p:nvSpPr>
        <p:spPr>
          <a:xfrm>
            <a:off x="14780260" y="1304004"/>
            <a:ext cx="609600" cy="595085"/>
          </a:xfrm>
          <a:prstGeom prst="rect">
            <a:avLst/>
          </a:prstGeom>
          <a:gradFill>
            <a:gsLst>
              <a:gs pos="0">
                <a:srgbClr val="78A4F3"/>
              </a:gs>
              <a:gs pos="50000">
                <a:srgbClr val="8694E7"/>
              </a:gs>
              <a:gs pos="100000">
                <a:srgbClr val="8B6FD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ADAFBFA-87FC-515E-951D-7462A4BC8732}"/>
              </a:ext>
            </a:extLst>
          </p:cNvPr>
          <p:cNvSpPr/>
          <p:nvPr/>
        </p:nvSpPr>
        <p:spPr>
          <a:xfrm>
            <a:off x="15544800" y="1304004"/>
            <a:ext cx="609600" cy="595085"/>
          </a:xfrm>
          <a:prstGeom prst="rect">
            <a:avLst/>
          </a:prstGeom>
          <a:gradFill>
            <a:gsLst>
              <a:gs pos="0">
                <a:srgbClr val="FFA267"/>
              </a:gs>
              <a:gs pos="50000">
                <a:srgbClr val="FF6865"/>
              </a:gs>
              <a:gs pos="100000">
                <a:srgbClr val="E368A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47CEF2-1BE0-D296-A7BC-68812C26EBD6}"/>
              </a:ext>
            </a:extLst>
          </p:cNvPr>
          <p:cNvSpPr txBox="1"/>
          <p:nvPr/>
        </p:nvSpPr>
        <p:spPr>
          <a:xfrm>
            <a:off x="13903960" y="207747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 Light" panose="00000500000000000000" pitchFamily="50" charset="0"/>
              </a:rPr>
              <a:t>Цвет фона</a:t>
            </a:r>
            <a:r>
              <a:rPr lang="en-US" dirty="0">
                <a:latin typeface="Helvetica Light" panose="00000500000000000000" pitchFamily="50" charset="0"/>
              </a:rPr>
              <a:t>:</a:t>
            </a:r>
            <a:endParaRPr lang="ru-RU" dirty="0">
              <a:latin typeface="Helvetica Light" panose="000005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B8A191-5E7F-6E86-569E-FE467D249BE2}"/>
              </a:ext>
            </a:extLst>
          </p:cNvPr>
          <p:cNvSpPr txBox="1"/>
          <p:nvPr/>
        </p:nvSpPr>
        <p:spPr>
          <a:xfrm>
            <a:off x="15656560" y="2049273"/>
            <a:ext cx="118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72144"/>
                </a:solidFill>
                <a:latin typeface="Helvetica Light" panose="00000500000000000000" pitchFamily="50" charset="0"/>
              </a:rPr>
              <a:t>#172144</a:t>
            </a:r>
            <a:endParaRPr lang="ru-RU" dirty="0">
              <a:solidFill>
                <a:srgbClr val="172144"/>
              </a:solidFill>
              <a:latin typeface="Helvetica Light" panose="00000500000000000000" pitchFamily="50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2A07BA5-3B06-29D4-4345-6D5F114F6114}"/>
              </a:ext>
            </a:extLst>
          </p:cNvPr>
          <p:cNvSpPr/>
          <p:nvPr/>
        </p:nvSpPr>
        <p:spPr>
          <a:xfrm>
            <a:off x="10721213" y="6444343"/>
            <a:ext cx="372167" cy="373175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lang="ru-RU" spc="-100" dirty="0">
                <a:latin typeface="Montserrat" panose="00000500000000000000" pitchFamily="2" charset="-52"/>
              </a:rPr>
              <a:t>0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47703AB-08D7-A287-A394-BDE70DD3D858}"/>
              </a:ext>
            </a:extLst>
          </p:cNvPr>
          <p:cNvGrpSpPr/>
          <p:nvPr/>
        </p:nvGrpSpPr>
        <p:grpSpPr>
          <a:xfrm>
            <a:off x="10263052" y="6444344"/>
            <a:ext cx="355600" cy="355600"/>
            <a:chOff x="529772" y="6444344"/>
            <a:chExt cx="355600" cy="3556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E5A8985-A960-96A0-1E3D-1A47EFAD62F9}"/>
                </a:ext>
              </a:extLst>
            </p:cNvPr>
            <p:cNvSpPr/>
            <p:nvPr/>
          </p:nvSpPr>
          <p:spPr>
            <a:xfrm>
              <a:off x="529772" y="6444344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8DEB9EF9-6ECC-7E88-CC55-6CB7E495A888}"/>
                </a:ext>
              </a:extLst>
            </p:cNvPr>
            <p:cNvSpPr/>
            <p:nvPr/>
          </p:nvSpPr>
          <p:spPr>
            <a:xfrm rot="16200000">
              <a:off x="605912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EAEF941-B40A-E0E9-D144-353BDCC722FE}"/>
              </a:ext>
            </a:extLst>
          </p:cNvPr>
          <p:cNvGrpSpPr/>
          <p:nvPr/>
        </p:nvGrpSpPr>
        <p:grpSpPr>
          <a:xfrm>
            <a:off x="11322596" y="6433459"/>
            <a:ext cx="355600" cy="355600"/>
            <a:chOff x="1589316" y="6433459"/>
            <a:chExt cx="355600" cy="3556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5E5313AD-A350-E9A6-B190-CEC302B50747}"/>
                </a:ext>
              </a:extLst>
            </p:cNvPr>
            <p:cNvSpPr/>
            <p:nvPr/>
          </p:nvSpPr>
          <p:spPr>
            <a:xfrm>
              <a:off x="1589316" y="6433459"/>
              <a:ext cx="355600" cy="355600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Равнобедренный треугольник 13">
              <a:extLst>
                <a:ext uri="{FF2B5EF4-FFF2-40B4-BE49-F238E27FC236}">
                  <a16:creationId xmlns:a16="http://schemas.microsoft.com/office/drawing/2014/main" id="{B733EDD3-CB09-E840-667C-CEAC5431125D}"/>
                </a:ext>
              </a:extLst>
            </p:cNvPr>
            <p:cNvSpPr/>
            <p:nvPr/>
          </p:nvSpPr>
          <p:spPr>
            <a:xfrm rot="5400000">
              <a:off x="1704321" y="6542908"/>
              <a:ext cx="165216" cy="158472"/>
            </a:xfrm>
            <a:prstGeom prst="triangl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Управляющая кнопка: &quot;Назад&quot; или &quot;Предыдущий&quot; 14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C2F502F-5E56-61EE-9A0B-76C6C62865BB}"/>
              </a:ext>
            </a:extLst>
          </p:cNvPr>
          <p:cNvSpPr/>
          <p:nvPr/>
        </p:nvSpPr>
        <p:spPr>
          <a:xfrm>
            <a:off x="10259555" y="6440602"/>
            <a:ext cx="382417" cy="382417"/>
          </a:xfrm>
          <a:prstGeom prst="actionButtonBackPrevious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03D0A5-4AA6-6941-0E65-4737DAD73BCA}"/>
              </a:ext>
            </a:extLst>
          </p:cNvPr>
          <p:cNvSpPr/>
          <p:nvPr/>
        </p:nvSpPr>
        <p:spPr>
          <a:xfrm>
            <a:off x="11314516" y="6433459"/>
            <a:ext cx="384708" cy="384060"/>
          </a:xfrm>
          <a:prstGeom prst="actionButtonForwardNex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3882C4C-3651-7A64-37DE-8661B8C24D9C}"/>
              </a:ext>
            </a:extLst>
          </p:cNvPr>
          <p:cNvSpPr/>
          <p:nvPr/>
        </p:nvSpPr>
        <p:spPr>
          <a:xfrm>
            <a:off x="592555" y="1439917"/>
            <a:ext cx="1414921" cy="1597573"/>
          </a:xfrm>
          <a:prstGeom prst="rect">
            <a:avLst/>
          </a:prstGeom>
          <a:gradFill flip="none" rotWithShape="1">
            <a:gsLst>
              <a:gs pos="58000">
                <a:srgbClr val="E6689F"/>
              </a:gs>
              <a:gs pos="100000">
                <a:srgbClr val="FC686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ontserrat" panose="00000500000000000000" pitchFamily="2" charset="-52"/>
              </a:rPr>
              <a:t>2024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F9F4D2-C521-ADF1-C8E7-8528EE735EAA}"/>
              </a:ext>
            </a:extLst>
          </p:cNvPr>
          <p:cNvSpPr/>
          <p:nvPr/>
        </p:nvSpPr>
        <p:spPr>
          <a:xfrm>
            <a:off x="2001871" y="1444955"/>
            <a:ext cx="701228" cy="1870843"/>
          </a:xfrm>
          <a:custGeom>
            <a:avLst/>
            <a:gdLst>
              <a:gd name="connsiteX0" fmla="*/ 0 w 1414921"/>
              <a:gd name="connsiteY0" fmla="*/ 0 h 1597573"/>
              <a:gd name="connsiteX1" fmla="*/ 1414921 w 1414921"/>
              <a:gd name="connsiteY1" fmla="*/ 0 h 1597573"/>
              <a:gd name="connsiteX2" fmla="*/ 1414921 w 1414921"/>
              <a:gd name="connsiteY2" fmla="*/ 1597573 h 1597573"/>
              <a:gd name="connsiteX3" fmla="*/ 0 w 1414921"/>
              <a:gd name="connsiteY3" fmla="*/ 1597573 h 1597573"/>
              <a:gd name="connsiteX4" fmla="*/ 0 w 1414921"/>
              <a:gd name="connsiteY4" fmla="*/ 0 h 1597573"/>
              <a:gd name="connsiteX0" fmla="*/ 0 w 1414921"/>
              <a:gd name="connsiteY0" fmla="*/ 0 h 1891863"/>
              <a:gd name="connsiteX1" fmla="*/ 1414921 w 1414921"/>
              <a:gd name="connsiteY1" fmla="*/ 0 h 1891863"/>
              <a:gd name="connsiteX2" fmla="*/ 689708 w 1414921"/>
              <a:gd name="connsiteY2" fmla="*/ 1891863 h 1891863"/>
              <a:gd name="connsiteX3" fmla="*/ 0 w 1414921"/>
              <a:gd name="connsiteY3" fmla="*/ 1597573 h 1891863"/>
              <a:gd name="connsiteX4" fmla="*/ 0 w 1414921"/>
              <a:gd name="connsiteY4" fmla="*/ 0 h 1891863"/>
              <a:gd name="connsiteX0" fmla="*/ 0 w 689708"/>
              <a:gd name="connsiteY0" fmla="*/ 0 h 1891863"/>
              <a:gd name="connsiteX1" fmla="*/ 679197 w 689708"/>
              <a:gd name="connsiteY1" fmla="*/ 325821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689708"/>
              <a:gd name="connsiteY0" fmla="*/ 0 h 1891863"/>
              <a:gd name="connsiteX1" fmla="*/ 511031 w 689708"/>
              <a:gd name="connsiteY1" fmla="*/ 798786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689708"/>
              <a:gd name="connsiteY0" fmla="*/ 0 h 1891863"/>
              <a:gd name="connsiteX1" fmla="*/ 658176 w 689708"/>
              <a:gd name="connsiteY1" fmla="*/ 777766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700218"/>
              <a:gd name="connsiteY0" fmla="*/ 0 h 1870843"/>
              <a:gd name="connsiteX1" fmla="*/ 658176 w 700218"/>
              <a:gd name="connsiteY1" fmla="*/ 777766 h 1870843"/>
              <a:gd name="connsiteX2" fmla="*/ 700218 w 700218"/>
              <a:gd name="connsiteY2" fmla="*/ 1870843 h 1870843"/>
              <a:gd name="connsiteX3" fmla="*/ 0 w 700218"/>
              <a:gd name="connsiteY3" fmla="*/ 1597573 h 1870843"/>
              <a:gd name="connsiteX4" fmla="*/ 0 w 700218"/>
              <a:gd name="connsiteY4" fmla="*/ 0 h 1870843"/>
              <a:gd name="connsiteX0" fmla="*/ 0 w 701228"/>
              <a:gd name="connsiteY0" fmla="*/ 0 h 1870843"/>
              <a:gd name="connsiteX1" fmla="*/ 700217 w 701228"/>
              <a:gd name="connsiteY1" fmla="*/ 788276 h 1870843"/>
              <a:gd name="connsiteX2" fmla="*/ 700218 w 701228"/>
              <a:gd name="connsiteY2" fmla="*/ 1870843 h 1870843"/>
              <a:gd name="connsiteX3" fmla="*/ 0 w 701228"/>
              <a:gd name="connsiteY3" fmla="*/ 1597573 h 1870843"/>
              <a:gd name="connsiteX4" fmla="*/ 0 w 701228"/>
              <a:gd name="connsiteY4" fmla="*/ 0 h 187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228" h="1870843">
                <a:moveTo>
                  <a:pt x="0" y="0"/>
                </a:moveTo>
                <a:lnTo>
                  <a:pt x="700217" y="788276"/>
                </a:lnTo>
                <a:cubicBezTo>
                  <a:pt x="703721" y="1310290"/>
                  <a:pt x="696714" y="1348829"/>
                  <a:pt x="700218" y="1870843"/>
                </a:cubicBezTo>
                <a:lnTo>
                  <a:pt x="0" y="15975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9000">
                <a:srgbClr val="FF6866"/>
              </a:gs>
              <a:gs pos="100000">
                <a:srgbClr val="FF9B6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7581070-17BC-23DC-8DCB-31CE730FC837}"/>
              </a:ext>
            </a:extLst>
          </p:cNvPr>
          <p:cNvSpPr/>
          <p:nvPr/>
        </p:nvSpPr>
        <p:spPr>
          <a:xfrm>
            <a:off x="2700313" y="2225007"/>
            <a:ext cx="8864093" cy="1076821"/>
          </a:xfrm>
          <a:prstGeom prst="rect">
            <a:avLst/>
          </a:prstGeom>
          <a:gradFill>
            <a:gsLst>
              <a:gs pos="47000">
                <a:srgbClr val="FF9D67"/>
              </a:gs>
              <a:gs pos="100000">
                <a:srgbClr val="FF736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74586B0-8B0E-2F98-36AB-097BB54BCDA9}"/>
              </a:ext>
            </a:extLst>
          </p:cNvPr>
          <p:cNvSpPr/>
          <p:nvPr/>
        </p:nvSpPr>
        <p:spPr>
          <a:xfrm>
            <a:off x="2719215" y="1437335"/>
            <a:ext cx="8853582" cy="46175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err="1">
                <a:solidFill>
                  <a:schemeClr val="tx1"/>
                </a:solidFill>
              </a:rPr>
              <a:t>Янв</a:t>
            </a:r>
            <a:r>
              <a:rPr lang="ru-RU" dirty="0">
                <a:solidFill>
                  <a:schemeClr val="tx1"/>
                </a:solidFill>
              </a:rPr>
              <a:t>       </a:t>
            </a:r>
            <a:r>
              <a:rPr lang="ru-RU" dirty="0" err="1">
                <a:solidFill>
                  <a:schemeClr val="tx1"/>
                </a:solidFill>
              </a:rPr>
              <a:t>Фев</a:t>
            </a:r>
            <a:r>
              <a:rPr lang="ru-RU" dirty="0">
                <a:solidFill>
                  <a:schemeClr val="tx1"/>
                </a:solidFill>
              </a:rPr>
              <a:t>       Мар       </a:t>
            </a:r>
            <a:r>
              <a:rPr lang="ru-RU" dirty="0" err="1">
                <a:solidFill>
                  <a:schemeClr val="tx1"/>
                </a:solidFill>
              </a:rPr>
              <a:t>Апр</a:t>
            </a:r>
            <a:r>
              <a:rPr lang="ru-RU" dirty="0">
                <a:solidFill>
                  <a:schemeClr val="tx1"/>
                </a:solidFill>
              </a:rPr>
              <a:t>       Май       </a:t>
            </a:r>
            <a:r>
              <a:rPr lang="ru-RU" dirty="0" err="1">
                <a:solidFill>
                  <a:schemeClr val="tx1"/>
                </a:solidFill>
              </a:rPr>
              <a:t>Июн</a:t>
            </a:r>
            <a:r>
              <a:rPr lang="ru-RU" dirty="0">
                <a:solidFill>
                  <a:schemeClr val="tx1"/>
                </a:solidFill>
              </a:rPr>
              <a:t>       </a:t>
            </a:r>
            <a:r>
              <a:rPr lang="ru-RU" dirty="0" err="1">
                <a:solidFill>
                  <a:schemeClr val="tx1"/>
                </a:solidFill>
              </a:rPr>
              <a:t>Июл</a:t>
            </a:r>
            <a:r>
              <a:rPr lang="ru-RU" dirty="0">
                <a:solidFill>
                  <a:schemeClr val="tx1"/>
                </a:solidFill>
              </a:rPr>
              <a:t>       </a:t>
            </a:r>
            <a:r>
              <a:rPr lang="ru-RU" dirty="0" err="1">
                <a:solidFill>
                  <a:schemeClr val="tx1"/>
                </a:solidFill>
              </a:rPr>
              <a:t>Авг</a:t>
            </a:r>
            <a:r>
              <a:rPr lang="ru-RU" dirty="0">
                <a:solidFill>
                  <a:schemeClr val="tx1"/>
                </a:solidFill>
              </a:rPr>
              <a:t>       Сен       </a:t>
            </a:r>
            <a:r>
              <a:rPr lang="ru-RU" dirty="0" err="1">
                <a:solidFill>
                  <a:schemeClr val="tx1"/>
                </a:solidFill>
              </a:rPr>
              <a:t>Окт</a:t>
            </a:r>
            <a:r>
              <a:rPr lang="ru-RU" dirty="0">
                <a:solidFill>
                  <a:schemeClr val="tx1"/>
                </a:solidFill>
              </a:rPr>
              <a:t>       Ноя       Дек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832449C-81B2-24C1-DBBE-00A48FBC9581}"/>
              </a:ext>
            </a:extLst>
          </p:cNvPr>
          <p:cNvSpPr/>
          <p:nvPr/>
        </p:nvSpPr>
        <p:spPr>
          <a:xfrm>
            <a:off x="592555" y="3041905"/>
            <a:ext cx="1414921" cy="1597573"/>
          </a:xfrm>
          <a:prstGeom prst="rect">
            <a:avLst/>
          </a:prstGeom>
          <a:gradFill flip="none" rotWithShape="1">
            <a:gsLst>
              <a:gs pos="58000">
                <a:srgbClr val="8485DF"/>
              </a:gs>
              <a:gs pos="100000">
                <a:srgbClr val="74ACE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ontserrat" panose="00000500000000000000" pitchFamily="2" charset="-52"/>
              </a:rPr>
              <a:t>2025</a:t>
            </a:r>
            <a:endParaRPr lang="ru-RU" sz="1800" dirty="0">
              <a:latin typeface="Montserrat" panose="00000500000000000000" pitchFamily="2" charset="-52"/>
            </a:endParaRPr>
          </a:p>
        </p:txBody>
      </p:sp>
      <p:sp>
        <p:nvSpPr>
          <p:cNvPr id="30" name="Прямоугольник 6">
            <a:extLst>
              <a:ext uri="{FF2B5EF4-FFF2-40B4-BE49-F238E27FC236}">
                <a16:creationId xmlns:a16="http://schemas.microsoft.com/office/drawing/2014/main" id="{8E5907A8-A520-1779-0718-D8BBC0628F40}"/>
              </a:ext>
            </a:extLst>
          </p:cNvPr>
          <p:cNvSpPr/>
          <p:nvPr/>
        </p:nvSpPr>
        <p:spPr>
          <a:xfrm>
            <a:off x="2002747" y="3045110"/>
            <a:ext cx="701228" cy="1597573"/>
          </a:xfrm>
          <a:custGeom>
            <a:avLst/>
            <a:gdLst>
              <a:gd name="connsiteX0" fmla="*/ 0 w 1414921"/>
              <a:gd name="connsiteY0" fmla="*/ 0 h 1597573"/>
              <a:gd name="connsiteX1" fmla="*/ 1414921 w 1414921"/>
              <a:gd name="connsiteY1" fmla="*/ 0 h 1597573"/>
              <a:gd name="connsiteX2" fmla="*/ 1414921 w 1414921"/>
              <a:gd name="connsiteY2" fmla="*/ 1597573 h 1597573"/>
              <a:gd name="connsiteX3" fmla="*/ 0 w 1414921"/>
              <a:gd name="connsiteY3" fmla="*/ 1597573 h 1597573"/>
              <a:gd name="connsiteX4" fmla="*/ 0 w 1414921"/>
              <a:gd name="connsiteY4" fmla="*/ 0 h 1597573"/>
              <a:gd name="connsiteX0" fmla="*/ 0 w 1414921"/>
              <a:gd name="connsiteY0" fmla="*/ 0 h 1891863"/>
              <a:gd name="connsiteX1" fmla="*/ 1414921 w 1414921"/>
              <a:gd name="connsiteY1" fmla="*/ 0 h 1891863"/>
              <a:gd name="connsiteX2" fmla="*/ 689708 w 1414921"/>
              <a:gd name="connsiteY2" fmla="*/ 1891863 h 1891863"/>
              <a:gd name="connsiteX3" fmla="*/ 0 w 1414921"/>
              <a:gd name="connsiteY3" fmla="*/ 1597573 h 1891863"/>
              <a:gd name="connsiteX4" fmla="*/ 0 w 1414921"/>
              <a:gd name="connsiteY4" fmla="*/ 0 h 1891863"/>
              <a:gd name="connsiteX0" fmla="*/ 0 w 689708"/>
              <a:gd name="connsiteY0" fmla="*/ 0 h 1891863"/>
              <a:gd name="connsiteX1" fmla="*/ 679197 w 689708"/>
              <a:gd name="connsiteY1" fmla="*/ 325821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689708"/>
              <a:gd name="connsiteY0" fmla="*/ 0 h 1891863"/>
              <a:gd name="connsiteX1" fmla="*/ 511031 w 689708"/>
              <a:gd name="connsiteY1" fmla="*/ 798786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689708"/>
              <a:gd name="connsiteY0" fmla="*/ 0 h 1891863"/>
              <a:gd name="connsiteX1" fmla="*/ 658176 w 689708"/>
              <a:gd name="connsiteY1" fmla="*/ 777766 h 1891863"/>
              <a:gd name="connsiteX2" fmla="*/ 689708 w 689708"/>
              <a:gd name="connsiteY2" fmla="*/ 1891863 h 1891863"/>
              <a:gd name="connsiteX3" fmla="*/ 0 w 689708"/>
              <a:gd name="connsiteY3" fmla="*/ 1597573 h 1891863"/>
              <a:gd name="connsiteX4" fmla="*/ 0 w 689708"/>
              <a:gd name="connsiteY4" fmla="*/ 0 h 1891863"/>
              <a:gd name="connsiteX0" fmla="*/ 0 w 700218"/>
              <a:gd name="connsiteY0" fmla="*/ 0 h 1870843"/>
              <a:gd name="connsiteX1" fmla="*/ 658176 w 700218"/>
              <a:gd name="connsiteY1" fmla="*/ 777766 h 1870843"/>
              <a:gd name="connsiteX2" fmla="*/ 700218 w 700218"/>
              <a:gd name="connsiteY2" fmla="*/ 1870843 h 1870843"/>
              <a:gd name="connsiteX3" fmla="*/ 0 w 700218"/>
              <a:gd name="connsiteY3" fmla="*/ 1597573 h 1870843"/>
              <a:gd name="connsiteX4" fmla="*/ 0 w 700218"/>
              <a:gd name="connsiteY4" fmla="*/ 0 h 1870843"/>
              <a:gd name="connsiteX0" fmla="*/ 0 w 701228"/>
              <a:gd name="connsiteY0" fmla="*/ 0 h 1870843"/>
              <a:gd name="connsiteX1" fmla="*/ 700217 w 701228"/>
              <a:gd name="connsiteY1" fmla="*/ 788276 h 1870843"/>
              <a:gd name="connsiteX2" fmla="*/ 700218 w 701228"/>
              <a:gd name="connsiteY2" fmla="*/ 1870843 h 1870843"/>
              <a:gd name="connsiteX3" fmla="*/ 0 w 701228"/>
              <a:gd name="connsiteY3" fmla="*/ 1597573 h 1870843"/>
              <a:gd name="connsiteX4" fmla="*/ 0 w 701228"/>
              <a:gd name="connsiteY4" fmla="*/ 0 h 1870843"/>
              <a:gd name="connsiteX0" fmla="*/ 0 w 701228"/>
              <a:gd name="connsiteY0" fmla="*/ 0 h 1870843"/>
              <a:gd name="connsiteX1" fmla="*/ 700217 w 701228"/>
              <a:gd name="connsiteY1" fmla="*/ 262759 h 1870843"/>
              <a:gd name="connsiteX2" fmla="*/ 700218 w 701228"/>
              <a:gd name="connsiteY2" fmla="*/ 1870843 h 1870843"/>
              <a:gd name="connsiteX3" fmla="*/ 0 w 701228"/>
              <a:gd name="connsiteY3" fmla="*/ 1597573 h 1870843"/>
              <a:gd name="connsiteX4" fmla="*/ 0 w 701228"/>
              <a:gd name="connsiteY4" fmla="*/ 0 h 1870843"/>
              <a:gd name="connsiteX0" fmla="*/ 0 w 701228"/>
              <a:gd name="connsiteY0" fmla="*/ 0 h 1597573"/>
              <a:gd name="connsiteX1" fmla="*/ 700217 w 701228"/>
              <a:gd name="connsiteY1" fmla="*/ 262759 h 1597573"/>
              <a:gd name="connsiteX2" fmla="*/ 700218 w 701228"/>
              <a:gd name="connsiteY2" fmla="*/ 1345325 h 1597573"/>
              <a:gd name="connsiteX3" fmla="*/ 0 w 701228"/>
              <a:gd name="connsiteY3" fmla="*/ 1597573 h 1597573"/>
              <a:gd name="connsiteX4" fmla="*/ 0 w 701228"/>
              <a:gd name="connsiteY4" fmla="*/ 0 h 159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228" h="1597573">
                <a:moveTo>
                  <a:pt x="0" y="0"/>
                </a:moveTo>
                <a:lnTo>
                  <a:pt x="700217" y="262759"/>
                </a:lnTo>
                <a:cubicBezTo>
                  <a:pt x="703721" y="784773"/>
                  <a:pt x="696714" y="823311"/>
                  <a:pt x="700218" y="1345325"/>
                </a:cubicBezTo>
                <a:lnTo>
                  <a:pt x="0" y="159757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9000">
                <a:srgbClr val="73AFE5"/>
              </a:gs>
              <a:gs pos="100000">
                <a:srgbClr val="6BC6C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F5C7A5F-F000-0C97-0A2D-7C6C825C53C3}"/>
              </a:ext>
            </a:extLst>
          </p:cNvPr>
          <p:cNvSpPr/>
          <p:nvPr/>
        </p:nvSpPr>
        <p:spPr>
          <a:xfrm>
            <a:off x="2700313" y="3301480"/>
            <a:ext cx="8864093" cy="1076821"/>
          </a:xfrm>
          <a:prstGeom prst="rect">
            <a:avLst/>
          </a:prstGeom>
          <a:gradFill>
            <a:gsLst>
              <a:gs pos="47000">
                <a:srgbClr val="6CC3C8"/>
              </a:gs>
              <a:gs pos="100000">
                <a:srgbClr val="77A7E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8EFCE24-DA4F-7986-32A7-835F30CF308C}"/>
              </a:ext>
            </a:extLst>
          </p:cNvPr>
          <p:cNvCxnSpPr>
            <a:cxnSpLocks/>
          </p:cNvCxnSpPr>
          <p:nvPr/>
        </p:nvCxnSpPr>
        <p:spPr>
          <a:xfrm>
            <a:off x="3352038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8F4A6A39-3DDF-6A6D-9540-3B7BFF2E2D06}"/>
              </a:ext>
            </a:extLst>
          </p:cNvPr>
          <p:cNvCxnSpPr>
            <a:cxnSpLocks/>
          </p:cNvCxnSpPr>
          <p:nvPr/>
        </p:nvCxnSpPr>
        <p:spPr>
          <a:xfrm>
            <a:off x="4107688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12D589D1-0FBC-AC10-7A44-5FC24D62DD27}"/>
              </a:ext>
            </a:extLst>
          </p:cNvPr>
          <p:cNvCxnSpPr>
            <a:cxnSpLocks/>
          </p:cNvCxnSpPr>
          <p:nvPr/>
        </p:nvCxnSpPr>
        <p:spPr>
          <a:xfrm>
            <a:off x="4818888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C1C608A0-2FB2-367B-9842-A218B2A680B4}"/>
              </a:ext>
            </a:extLst>
          </p:cNvPr>
          <p:cNvCxnSpPr>
            <a:cxnSpLocks/>
          </p:cNvCxnSpPr>
          <p:nvPr/>
        </p:nvCxnSpPr>
        <p:spPr>
          <a:xfrm>
            <a:off x="5574538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7471CBF-D125-ECB3-8D4A-5FDEA622D0A6}"/>
              </a:ext>
            </a:extLst>
          </p:cNvPr>
          <p:cNvCxnSpPr>
            <a:cxnSpLocks/>
          </p:cNvCxnSpPr>
          <p:nvPr/>
        </p:nvCxnSpPr>
        <p:spPr>
          <a:xfrm>
            <a:off x="630796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C589FB4D-3A91-BECF-FD3F-34F70F2E2C9C}"/>
              </a:ext>
            </a:extLst>
          </p:cNvPr>
          <p:cNvCxnSpPr>
            <a:cxnSpLocks/>
          </p:cNvCxnSpPr>
          <p:nvPr/>
        </p:nvCxnSpPr>
        <p:spPr>
          <a:xfrm>
            <a:off x="706361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72887710-EC08-330F-8CBE-41E70F1ACDE8}"/>
              </a:ext>
            </a:extLst>
          </p:cNvPr>
          <p:cNvCxnSpPr>
            <a:cxnSpLocks/>
          </p:cNvCxnSpPr>
          <p:nvPr/>
        </p:nvCxnSpPr>
        <p:spPr>
          <a:xfrm>
            <a:off x="785889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BDF3C4DC-F88F-7BDB-18A7-2E933696FE8D}"/>
              </a:ext>
            </a:extLst>
          </p:cNvPr>
          <p:cNvCxnSpPr>
            <a:cxnSpLocks/>
          </p:cNvCxnSpPr>
          <p:nvPr/>
        </p:nvCxnSpPr>
        <p:spPr>
          <a:xfrm>
            <a:off x="855148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701AE257-3A7C-1F17-80DC-0C6D7B5593B6}"/>
              </a:ext>
            </a:extLst>
          </p:cNvPr>
          <p:cNvCxnSpPr>
            <a:cxnSpLocks/>
          </p:cNvCxnSpPr>
          <p:nvPr/>
        </p:nvCxnSpPr>
        <p:spPr>
          <a:xfrm>
            <a:off x="9295638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53873B28-83A1-E2CC-D25D-BB149D69114B}"/>
              </a:ext>
            </a:extLst>
          </p:cNvPr>
          <p:cNvCxnSpPr>
            <a:cxnSpLocks/>
          </p:cNvCxnSpPr>
          <p:nvPr/>
        </p:nvCxnSpPr>
        <p:spPr>
          <a:xfrm>
            <a:off x="1000366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C420A04F-EDEF-6314-F007-F85DDD2ED4AB}"/>
              </a:ext>
            </a:extLst>
          </p:cNvPr>
          <p:cNvCxnSpPr>
            <a:cxnSpLocks/>
          </p:cNvCxnSpPr>
          <p:nvPr/>
        </p:nvCxnSpPr>
        <p:spPr>
          <a:xfrm>
            <a:off x="10721213" y="1492250"/>
            <a:ext cx="0" cy="348481"/>
          </a:xfrm>
          <a:prstGeom prst="line">
            <a:avLst/>
          </a:prstGeom>
          <a:ln>
            <a:gradFill>
              <a:gsLst>
                <a:gs pos="0">
                  <a:srgbClr val="E6689F"/>
                </a:gs>
                <a:gs pos="50000">
                  <a:srgbClr val="FF6866"/>
                </a:gs>
                <a:gs pos="100000">
                  <a:srgbClr val="FF9D67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0745CFFD-861B-77E7-866D-ADF7361BD7B8}"/>
              </a:ext>
            </a:extLst>
          </p:cNvPr>
          <p:cNvCxnSpPr>
            <a:cxnSpLocks/>
          </p:cNvCxnSpPr>
          <p:nvPr/>
        </p:nvCxnSpPr>
        <p:spPr>
          <a:xfrm>
            <a:off x="3352038" y="2067785"/>
            <a:ext cx="0" cy="249469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30A52FB9-6C8E-9D03-8847-CAED0567F63E}"/>
              </a:ext>
            </a:extLst>
          </p:cNvPr>
          <p:cNvCxnSpPr>
            <a:cxnSpLocks/>
          </p:cNvCxnSpPr>
          <p:nvPr/>
        </p:nvCxnSpPr>
        <p:spPr>
          <a:xfrm>
            <a:off x="4107688" y="2067785"/>
            <a:ext cx="0" cy="247564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57B37AF2-40E2-C79E-8EFB-58223FD19E6B}"/>
              </a:ext>
            </a:extLst>
          </p:cNvPr>
          <p:cNvCxnSpPr>
            <a:cxnSpLocks/>
          </p:cNvCxnSpPr>
          <p:nvPr/>
        </p:nvCxnSpPr>
        <p:spPr>
          <a:xfrm>
            <a:off x="4818888" y="2067785"/>
            <a:ext cx="0" cy="2485165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C1C5DB41-CC99-ECA8-A9A2-4B90FC08F4EE}"/>
              </a:ext>
            </a:extLst>
          </p:cNvPr>
          <p:cNvCxnSpPr>
            <a:cxnSpLocks/>
          </p:cNvCxnSpPr>
          <p:nvPr/>
        </p:nvCxnSpPr>
        <p:spPr>
          <a:xfrm>
            <a:off x="5574538" y="2067785"/>
            <a:ext cx="0" cy="2466115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E87AFEDF-CB66-4FB9-E167-EE53FB562515}"/>
              </a:ext>
            </a:extLst>
          </p:cNvPr>
          <p:cNvCxnSpPr>
            <a:cxnSpLocks/>
          </p:cNvCxnSpPr>
          <p:nvPr/>
        </p:nvCxnSpPr>
        <p:spPr>
          <a:xfrm>
            <a:off x="6307963" y="2067785"/>
            <a:ext cx="0" cy="247564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9C52FCAE-128E-8A61-F65C-7E49FEDEC2DC}"/>
              </a:ext>
            </a:extLst>
          </p:cNvPr>
          <p:cNvCxnSpPr>
            <a:cxnSpLocks/>
          </p:cNvCxnSpPr>
          <p:nvPr/>
        </p:nvCxnSpPr>
        <p:spPr>
          <a:xfrm>
            <a:off x="7063613" y="2067785"/>
            <a:ext cx="0" cy="249469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434CD1C4-3FD2-C6A6-683A-56747C1480CF}"/>
              </a:ext>
            </a:extLst>
          </p:cNvPr>
          <p:cNvCxnSpPr>
            <a:cxnSpLocks/>
          </p:cNvCxnSpPr>
          <p:nvPr/>
        </p:nvCxnSpPr>
        <p:spPr>
          <a:xfrm>
            <a:off x="7858893" y="2067785"/>
            <a:ext cx="0" cy="247564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EA1663F4-DECE-5ADB-3EC4-5595C330E29B}"/>
              </a:ext>
            </a:extLst>
          </p:cNvPr>
          <p:cNvCxnSpPr>
            <a:cxnSpLocks/>
          </p:cNvCxnSpPr>
          <p:nvPr/>
        </p:nvCxnSpPr>
        <p:spPr>
          <a:xfrm>
            <a:off x="8551483" y="2067785"/>
            <a:ext cx="0" cy="247564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8685A6F1-A2DC-9F5A-BC26-95BBF0D24D4E}"/>
              </a:ext>
            </a:extLst>
          </p:cNvPr>
          <p:cNvCxnSpPr>
            <a:cxnSpLocks/>
          </p:cNvCxnSpPr>
          <p:nvPr/>
        </p:nvCxnSpPr>
        <p:spPr>
          <a:xfrm>
            <a:off x="9295638" y="2067785"/>
            <a:ext cx="0" cy="2447065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BCCB81C6-0D03-C43E-6ED1-45576A8F931C}"/>
              </a:ext>
            </a:extLst>
          </p:cNvPr>
          <p:cNvCxnSpPr>
            <a:cxnSpLocks/>
          </p:cNvCxnSpPr>
          <p:nvPr/>
        </p:nvCxnSpPr>
        <p:spPr>
          <a:xfrm>
            <a:off x="10003663" y="2067785"/>
            <a:ext cx="0" cy="247564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45B62F97-BE78-660D-4D57-D05885383FA7}"/>
              </a:ext>
            </a:extLst>
          </p:cNvPr>
          <p:cNvCxnSpPr>
            <a:cxnSpLocks/>
          </p:cNvCxnSpPr>
          <p:nvPr/>
        </p:nvCxnSpPr>
        <p:spPr>
          <a:xfrm>
            <a:off x="10721213" y="2067785"/>
            <a:ext cx="0" cy="2485165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9" name="Прямоугольник: скругленные углы 348">
            <a:extLst>
              <a:ext uri="{FF2B5EF4-FFF2-40B4-BE49-F238E27FC236}">
                <a16:creationId xmlns:a16="http://schemas.microsoft.com/office/drawing/2014/main" id="{AAE1652E-D0FB-208C-6D7B-F4EBFB48E17C}"/>
              </a:ext>
            </a:extLst>
          </p:cNvPr>
          <p:cNvSpPr/>
          <p:nvPr/>
        </p:nvSpPr>
        <p:spPr>
          <a:xfrm>
            <a:off x="8548689" y="2517775"/>
            <a:ext cx="759648" cy="599531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7D10BA5F-D683-AD9F-EF59-5F425B031C03}"/>
              </a:ext>
            </a:extLst>
          </p:cNvPr>
          <p:cNvSpPr txBox="1"/>
          <p:nvPr/>
        </p:nvSpPr>
        <p:spPr>
          <a:xfrm>
            <a:off x="8476488" y="2219960"/>
            <a:ext cx="9235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1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ADD65ADB-5E5F-6E19-4C54-AB5416E61517}"/>
              </a:ext>
            </a:extLst>
          </p:cNvPr>
          <p:cNvSpPr txBox="1"/>
          <p:nvPr/>
        </p:nvSpPr>
        <p:spPr>
          <a:xfrm>
            <a:off x="8556460" y="2502608"/>
            <a:ext cx="82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Выбор темы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0D50BE8-0655-6C0A-DB9D-36D303389C3E}"/>
              </a:ext>
            </a:extLst>
          </p:cNvPr>
          <p:cNvSpPr/>
          <p:nvPr/>
        </p:nvSpPr>
        <p:spPr>
          <a:xfrm>
            <a:off x="9357458" y="2528840"/>
            <a:ext cx="1417730" cy="414984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B4E85-147C-5AF4-CB6B-826843D61078}"/>
              </a:ext>
            </a:extLst>
          </p:cNvPr>
          <p:cNvSpPr txBox="1"/>
          <p:nvPr/>
        </p:nvSpPr>
        <p:spPr>
          <a:xfrm>
            <a:off x="9282462" y="2231025"/>
            <a:ext cx="11566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2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47ACC-F6F3-DB08-07E0-3336D6AEC165}"/>
              </a:ext>
            </a:extLst>
          </p:cNvPr>
          <p:cNvSpPr txBox="1"/>
          <p:nvPr/>
        </p:nvSpPr>
        <p:spPr>
          <a:xfrm>
            <a:off x="9313576" y="2514804"/>
            <a:ext cx="1515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Исследование и подготовка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F3CA8B1-DC45-4F17-4E14-B9FB0C831E48}"/>
              </a:ext>
            </a:extLst>
          </p:cNvPr>
          <p:cNvSpPr/>
          <p:nvPr/>
        </p:nvSpPr>
        <p:spPr>
          <a:xfrm>
            <a:off x="10792673" y="2505004"/>
            <a:ext cx="759648" cy="459270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9AB20C-192C-FE4C-7B52-5E48F526BFFD}"/>
              </a:ext>
            </a:extLst>
          </p:cNvPr>
          <p:cNvSpPr txBox="1"/>
          <p:nvPr/>
        </p:nvSpPr>
        <p:spPr>
          <a:xfrm>
            <a:off x="10844183" y="2493349"/>
            <a:ext cx="672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Прототип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947AB5-19C2-0E69-23AE-1AD1B6841A18}"/>
              </a:ext>
            </a:extLst>
          </p:cNvPr>
          <p:cNvSpPr txBox="1"/>
          <p:nvPr/>
        </p:nvSpPr>
        <p:spPr>
          <a:xfrm>
            <a:off x="10675334" y="2195728"/>
            <a:ext cx="11566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3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1DDD124-6D5F-FC86-7B69-937B49A33B4F}"/>
              </a:ext>
            </a:extLst>
          </p:cNvPr>
          <p:cNvSpPr/>
          <p:nvPr/>
        </p:nvSpPr>
        <p:spPr>
          <a:xfrm>
            <a:off x="2632544" y="3402349"/>
            <a:ext cx="1538280" cy="975952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EF8120-FAD9-23AC-EC04-6BFB06C2D824}"/>
              </a:ext>
            </a:extLst>
          </p:cNvPr>
          <p:cNvSpPr txBox="1"/>
          <p:nvPr/>
        </p:nvSpPr>
        <p:spPr>
          <a:xfrm>
            <a:off x="2560343" y="3104534"/>
            <a:ext cx="1012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4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8A115-3E41-6071-3C32-5B68B9624A85}"/>
              </a:ext>
            </a:extLst>
          </p:cNvPr>
          <p:cNvSpPr txBox="1"/>
          <p:nvPr/>
        </p:nvSpPr>
        <p:spPr>
          <a:xfrm>
            <a:off x="2565201" y="3535024"/>
            <a:ext cx="18816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Разработка базовой инфраструктуры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A179E10-95B3-DD56-F985-B9979E2C5E6F}"/>
              </a:ext>
            </a:extLst>
          </p:cNvPr>
          <p:cNvSpPr/>
          <p:nvPr/>
        </p:nvSpPr>
        <p:spPr>
          <a:xfrm>
            <a:off x="4188208" y="3402349"/>
            <a:ext cx="655352" cy="975952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C65C67-2C47-86B3-7F84-98AE14C08C70}"/>
              </a:ext>
            </a:extLst>
          </p:cNvPr>
          <p:cNvSpPr txBox="1"/>
          <p:nvPr/>
        </p:nvSpPr>
        <p:spPr>
          <a:xfrm>
            <a:off x="4118527" y="3498774"/>
            <a:ext cx="856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Тестирование архитектуры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25519BCC-C8A3-E950-25D7-515FCDF72518}"/>
              </a:ext>
            </a:extLst>
          </p:cNvPr>
          <p:cNvSpPr/>
          <p:nvPr/>
        </p:nvSpPr>
        <p:spPr>
          <a:xfrm>
            <a:off x="4864429" y="3431650"/>
            <a:ext cx="844220" cy="975952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EEA7AF-1F69-E503-DB9D-69226BF78D4E}"/>
              </a:ext>
            </a:extLst>
          </p:cNvPr>
          <p:cNvSpPr txBox="1"/>
          <p:nvPr/>
        </p:nvSpPr>
        <p:spPr>
          <a:xfrm>
            <a:off x="4794748" y="3528075"/>
            <a:ext cx="975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Внедрение ИИ-модулей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540404-0484-9CCF-7A90-B4E08FDB04CA}"/>
              </a:ext>
            </a:extLst>
          </p:cNvPr>
          <p:cNvSpPr txBox="1"/>
          <p:nvPr/>
        </p:nvSpPr>
        <p:spPr>
          <a:xfrm>
            <a:off x="4015921" y="3097434"/>
            <a:ext cx="1012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5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C5318E-E448-5F95-847A-DEC64642B5A7}"/>
              </a:ext>
            </a:extLst>
          </p:cNvPr>
          <p:cNvSpPr txBox="1"/>
          <p:nvPr/>
        </p:nvSpPr>
        <p:spPr>
          <a:xfrm>
            <a:off x="4849051" y="3097434"/>
            <a:ext cx="1012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6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B90650D-E5A8-018F-3650-EF46BD2D736B}"/>
              </a:ext>
            </a:extLst>
          </p:cNvPr>
          <p:cNvSpPr/>
          <p:nvPr/>
        </p:nvSpPr>
        <p:spPr>
          <a:xfrm>
            <a:off x="5740407" y="3420831"/>
            <a:ext cx="844220" cy="975952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1C6A62-F16C-5A07-EDB6-0EE071AC22B9}"/>
              </a:ext>
            </a:extLst>
          </p:cNvPr>
          <p:cNvSpPr txBox="1"/>
          <p:nvPr/>
        </p:nvSpPr>
        <p:spPr>
          <a:xfrm>
            <a:off x="5670726" y="3517256"/>
            <a:ext cx="975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Расширение функционала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958AB2-9056-9700-3074-77ECF2B3A67B}"/>
              </a:ext>
            </a:extLst>
          </p:cNvPr>
          <p:cNvSpPr txBox="1"/>
          <p:nvPr/>
        </p:nvSpPr>
        <p:spPr>
          <a:xfrm>
            <a:off x="5708649" y="3086020"/>
            <a:ext cx="1012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7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D6197867-4F41-2A70-CB06-16F08951AF7C}"/>
              </a:ext>
            </a:extLst>
          </p:cNvPr>
          <p:cNvSpPr/>
          <p:nvPr/>
        </p:nvSpPr>
        <p:spPr>
          <a:xfrm>
            <a:off x="6660077" y="3431144"/>
            <a:ext cx="844220" cy="402666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ABC9250-9EB4-6A88-9B36-A5ED940D2261}"/>
              </a:ext>
            </a:extLst>
          </p:cNvPr>
          <p:cNvSpPr txBox="1"/>
          <p:nvPr/>
        </p:nvSpPr>
        <p:spPr>
          <a:xfrm>
            <a:off x="6652116" y="3495261"/>
            <a:ext cx="9757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Защита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4D67392-31A1-9400-F2CB-D34262F8040A}"/>
              </a:ext>
            </a:extLst>
          </p:cNvPr>
          <p:cNvSpPr txBox="1"/>
          <p:nvPr/>
        </p:nvSpPr>
        <p:spPr>
          <a:xfrm>
            <a:off x="6602112" y="3093050"/>
            <a:ext cx="1012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8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784E53E6-637E-78E4-12BC-A355E3E4486F}"/>
              </a:ext>
            </a:extLst>
          </p:cNvPr>
          <p:cNvSpPr/>
          <p:nvPr/>
        </p:nvSpPr>
        <p:spPr>
          <a:xfrm>
            <a:off x="10747818" y="2993078"/>
            <a:ext cx="804503" cy="294083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4B1FA71-1BD8-A442-2C56-51A14C2AA4B7}"/>
              </a:ext>
            </a:extLst>
          </p:cNvPr>
          <p:cNvSpPr txBox="1"/>
          <p:nvPr/>
        </p:nvSpPr>
        <p:spPr>
          <a:xfrm>
            <a:off x="10756219" y="2980883"/>
            <a:ext cx="874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Защита</a:t>
            </a: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E7D6D779-FB86-B0D3-7B62-DF84EAE1CD7F}"/>
              </a:ext>
            </a:extLst>
          </p:cNvPr>
          <p:cNvSpPr/>
          <p:nvPr/>
        </p:nvSpPr>
        <p:spPr>
          <a:xfrm>
            <a:off x="7535934" y="3393270"/>
            <a:ext cx="1293418" cy="599531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F3AF4C1-595A-DD90-CA01-79E5A8A76005}"/>
              </a:ext>
            </a:extLst>
          </p:cNvPr>
          <p:cNvSpPr txBox="1"/>
          <p:nvPr/>
        </p:nvSpPr>
        <p:spPr>
          <a:xfrm>
            <a:off x="7495290" y="3103367"/>
            <a:ext cx="12934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lack" panose="00000A00000000000000" pitchFamily="2" charset="-52"/>
              </a:rPr>
              <a:t>Фаза 9</a:t>
            </a:r>
            <a:endParaRPr lang="en-US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70ED87-3C2F-355D-B818-D242CF61DE23}"/>
              </a:ext>
            </a:extLst>
          </p:cNvPr>
          <p:cNvSpPr txBox="1"/>
          <p:nvPr/>
        </p:nvSpPr>
        <p:spPr>
          <a:xfrm>
            <a:off x="7537117" y="3392819"/>
            <a:ext cx="1355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Интеграция с внешними системами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978A5AE8-EDAA-4CC3-1060-D0221350F28B}"/>
              </a:ext>
            </a:extLst>
          </p:cNvPr>
          <p:cNvSpPr/>
          <p:nvPr/>
        </p:nvSpPr>
        <p:spPr>
          <a:xfrm>
            <a:off x="6659622" y="4022794"/>
            <a:ext cx="2169730" cy="325459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898A7AB-58F3-D86A-623C-2A181DA2B03A}"/>
              </a:ext>
            </a:extLst>
          </p:cNvPr>
          <p:cNvSpPr txBox="1"/>
          <p:nvPr/>
        </p:nvSpPr>
        <p:spPr>
          <a:xfrm>
            <a:off x="6724366" y="4029998"/>
            <a:ext cx="18632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Отладка ИИ</a:t>
            </a: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35EB46F2-8D8B-E2DB-3F46-F2FB1683312A}"/>
              </a:ext>
            </a:extLst>
          </p:cNvPr>
          <p:cNvSpPr/>
          <p:nvPr/>
        </p:nvSpPr>
        <p:spPr>
          <a:xfrm>
            <a:off x="8847197" y="3397423"/>
            <a:ext cx="2705124" cy="325459"/>
          </a:xfrm>
          <a:prstGeom prst="roundRect">
            <a:avLst>
              <a:gd name="adj" fmla="val 234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5F1DB4C-2FC0-F7CB-24AC-B2B3C11D92C6}"/>
              </a:ext>
            </a:extLst>
          </p:cNvPr>
          <p:cNvSpPr txBox="1"/>
          <p:nvPr/>
        </p:nvSpPr>
        <p:spPr>
          <a:xfrm>
            <a:off x="8911941" y="3404627"/>
            <a:ext cx="18632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-52"/>
              </a:rPr>
              <a:t>Внедрение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6B6A82-7BF6-43B3-83F0-B68339C3DDF4}"/>
              </a:ext>
            </a:extLst>
          </p:cNvPr>
          <p:cNvSpPr txBox="1"/>
          <p:nvPr/>
        </p:nvSpPr>
        <p:spPr>
          <a:xfrm>
            <a:off x="10713434" y="6450567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</a:rPr>
              <a:t>1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CB533F-386A-5F70-DDCF-66092D76BBB4}"/>
              </a:ext>
            </a:extLst>
          </p:cNvPr>
          <p:cNvSpPr txBox="1"/>
          <p:nvPr/>
        </p:nvSpPr>
        <p:spPr>
          <a:xfrm rot="9239602">
            <a:off x="3738704" y="6468178"/>
            <a:ext cx="4605627" cy="464754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" panose="00000500000000000000" pitchFamily="2" charset="-52"/>
              </a:rPr>
              <a:t>Команда Актуальность Цель Описание технологии Конкуренты Коммерциализация Экономика Дорожная карта Блок-схема</a:t>
            </a:r>
          </a:p>
        </p:txBody>
      </p:sp>
    </p:spTree>
    <p:extLst>
      <p:ext uri="{BB962C8B-B14F-4D97-AF65-F5344CB8AC3E}">
        <p14:creationId xmlns:p14="http://schemas.microsoft.com/office/powerpoint/2010/main" val="373243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684</Words>
  <Application>Microsoft Office PowerPoint</Application>
  <PresentationFormat>Широкоэкранный</PresentationFormat>
  <Paragraphs>225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Helvetica Light</vt:lpstr>
      <vt:lpstr>Lato Light</vt:lpstr>
      <vt:lpstr>Montserrat</vt:lpstr>
      <vt:lpstr>Montserrat Black</vt:lpstr>
      <vt:lpstr>Montserrat ExtraBold</vt:lpstr>
      <vt:lpstr>Montserrat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Юшков</dc:creator>
  <cp:lastModifiedBy>Михаил Юшков</cp:lastModifiedBy>
  <cp:revision>17</cp:revision>
  <dcterms:created xsi:type="dcterms:W3CDTF">2024-11-21T10:47:13Z</dcterms:created>
  <dcterms:modified xsi:type="dcterms:W3CDTF">2025-03-14T07:02:30Z</dcterms:modified>
</cp:coreProperties>
</file>