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7"/>
  </p:notesMasterIdLst>
  <p:handoutMasterIdLst>
    <p:handoutMasterId r:id="rId15"/>
  </p:handoutMasterIdLst>
  <p:sldIdLst>
    <p:sldId id="256" r:id="rId3"/>
    <p:sldId id="269" r:id="rId4"/>
    <p:sldId id="310" r:id="rId5"/>
    <p:sldId id="311" r:id="rId6"/>
    <p:sldId id="312" r:id="rId8"/>
    <p:sldId id="313" r:id="rId9"/>
    <p:sldId id="334" r:id="rId10"/>
    <p:sldId id="314" r:id="rId11"/>
    <p:sldId id="316" r:id="rId12"/>
    <p:sldId id="315" r:id="rId13"/>
    <p:sldId id="281" r:id="rId14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EDF3F8"/>
    <a:srgbClr val="62BDC1"/>
    <a:srgbClr val="4EAEB2"/>
    <a:srgbClr val="155F8C"/>
    <a:srgbClr val="3F7468"/>
    <a:srgbClr val="61B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111" autoAdjust="0"/>
    <p:restoredTop sz="94660"/>
  </p:normalViewPr>
  <p:slideViewPr>
    <p:cSldViewPr snapToGrid="0">
      <p:cViewPr varScale="1">
        <p:scale>
          <a:sx n="86" d="100"/>
          <a:sy n="86" d="100"/>
        </p:scale>
        <p:origin x="73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handoutMaster" Target="handoutMasters/handoutMaster1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Arial" panose="020B0604020202020204" pitchFamily="34" charset="0"/>
              </a:defRPr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Arial" panose="020B0604020202020204" pitchFamily="34" charset="0"/>
              </a:defRPr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Arial" panose="020B0604020202020204" pitchFamily="34" charset="0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Arial" panose="020B0604020202020204" pitchFamily="34" charset="0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Arial" panose="020B0604020202020204" pitchFamily="34" charset="0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Arial" panose="020B0604020202020204" pitchFamily="34" charset="0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Arial" panose="020B0604020202020204" pitchFamily="34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tags" Target="../tags/tag6.xml"/><Relationship Id="rId8" Type="http://schemas.openxmlformats.org/officeDocument/2006/relationships/tags" Target="../tags/tag5.xml"/><Relationship Id="rId7" Type="http://schemas.openxmlformats.org/officeDocument/2006/relationships/tags" Target="../tags/tag4.xml"/><Relationship Id="rId6" Type="http://schemas.openxmlformats.org/officeDocument/2006/relationships/tags" Target="../tags/tag3.xml"/><Relationship Id="rId5" Type="http://schemas.openxmlformats.org/officeDocument/2006/relationships/tags" Target="../tags/tag2.xml"/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0" Type="http://schemas.openxmlformats.org/officeDocument/2006/relationships/tags" Target="../tags/tag7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18.xml"/><Relationship Id="rId8" Type="http://schemas.openxmlformats.org/officeDocument/2006/relationships/tags" Target="../tags/tag17.xml"/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image" Target="../media/image4.png"/><Relationship Id="rId3" Type="http://schemas.openxmlformats.org/officeDocument/2006/relationships/tags" Target="../tags/tag13.xm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4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2.xml"/><Relationship Id="rId8" Type="http://schemas.openxmlformats.org/officeDocument/2006/relationships/tags" Target="../tags/tag31.xml"/><Relationship Id="rId7" Type="http://schemas.openxmlformats.org/officeDocument/2006/relationships/tags" Target="../tags/tag30.xml"/><Relationship Id="rId6" Type="http://schemas.openxmlformats.org/officeDocument/2006/relationships/tags" Target="../tags/tag29.xml"/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5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50.xml"/><Relationship Id="rId5" Type="http://schemas.openxmlformats.org/officeDocument/2006/relationships/tags" Target="../tags/tag49.xml"/><Relationship Id="rId4" Type="http://schemas.openxmlformats.org/officeDocument/2006/relationships/tags" Target="../tags/tag48.xml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4.xml"/><Relationship Id="rId4" Type="http://schemas.openxmlformats.org/officeDocument/2006/relationships/tags" Target="../tags/tag53.xml"/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60.xml"/><Relationship Id="rId8" Type="http://schemas.openxmlformats.org/officeDocument/2006/relationships/tags" Target="../tags/tag59.xml"/><Relationship Id="rId7" Type="http://schemas.openxmlformats.org/officeDocument/2006/relationships/tags" Target="../tags/tag58.xml"/><Relationship Id="rId6" Type="http://schemas.openxmlformats.org/officeDocument/2006/relationships/tags" Target="../tags/tag57.xml"/><Relationship Id="rId5" Type="http://schemas.openxmlformats.org/officeDocument/2006/relationships/image" Target="../media/image2.png"/><Relationship Id="rId4" Type="http://schemas.openxmlformats.org/officeDocument/2006/relationships/tags" Target="../tags/tag56.xml"/><Relationship Id="rId3" Type="http://schemas.openxmlformats.org/officeDocument/2006/relationships/tags" Target="../tags/tag55.xml"/><Relationship Id="rId2" Type="http://schemas.openxmlformats.org/officeDocument/2006/relationships/image" Target="../media/image1.png"/><Relationship Id="rId10" Type="http://schemas.openxmlformats.org/officeDocument/2006/relationships/tags" Target="../tags/tag61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image" Target="../media/image5.png"/><Relationship Id="rId2" Type="http://schemas.openxmlformats.org/officeDocument/2006/relationships/tags" Target="../tags/tag62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74.xml"/><Relationship Id="rId8" Type="http://schemas.openxmlformats.org/officeDocument/2006/relationships/tags" Target="../tags/tag73.xml"/><Relationship Id="rId7" Type="http://schemas.openxmlformats.org/officeDocument/2006/relationships/tags" Target="../tags/tag72.xml"/><Relationship Id="rId6" Type="http://schemas.openxmlformats.org/officeDocument/2006/relationships/tags" Target="../tags/tag71.xml"/><Relationship Id="rId5" Type="http://schemas.openxmlformats.org/officeDocument/2006/relationships/tags" Target="../tags/tag70.xml"/><Relationship Id="rId4" Type="http://schemas.openxmlformats.org/officeDocument/2006/relationships/tags" Target="../tags/tag69.xml"/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2" Type="http://schemas.openxmlformats.org/officeDocument/2006/relationships/image" Target="../media/image5.png"/><Relationship Id="rId11" Type="http://schemas.openxmlformats.org/officeDocument/2006/relationships/tags" Target="../tags/tag75.xml"/><Relationship Id="rId10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7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90.xml"/><Relationship Id="rId8" Type="http://schemas.openxmlformats.org/officeDocument/2006/relationships/tags" Target="../tags/tag89.xml"/><Relationship Id="rId7" Type="http://schemas.openxmlformats.org/officeDocument/2006/relationships/tags" Target="../tags/tag88.xml"/><Relationship Id="rId6" Type="http://schemas.openxmlformats.org/officeDocument/2006/relationships/tags" Target="../tags/tag87.xml"/><Relationship Id="rId5" Type="http://schemas.openxmlformats.org/officeDocument/2006/relationships/tags" Target="../tags/tag86.xml"/><Relationship Id="rId4" Type="http://schemas.openxmlformats.org/officeDocument/2006/relationships/image" Target="../media/image5.png"/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0" Type="http://schemas.openxmlformats.org/officeDocument/2006/relationships/tags" Target="../tags/tag91.xm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98.xml"/><Relationship Id="rId8" Type="http://schemas.openxmlformats.org/officeDocument/2006/relationships/tags" Target="../tags/tag97.xml"/><Relationship Id="rId7" Type="http://schemas.openxmlformats.org/officeDocument/2006/relationships/tags" Target="../tags/tag96.xml"/><Relationship Id="rId6" Type="http://schemas.openxmlformats.org/officeDocument/2006/relationships/tags" Target="../tags/tag95.xml"/><Relationship Id="rId5" Type="http://schemas.openxmlformats.org/officeDocument/2006/relationships/tags" Target="../tags/tag94.xml"/><Relationship Id="rId4" Type="http://schemas.openxmlformats.org/officeDocument/2006/relationships/image" Target="../media/image5.png"/><Relationship Id="rId3" Type="http://schemas.openxmlformats.org/officeDocument/2006/relationships/tags" Target="../tags/tag93.xml"/><Relationship Id="rId2" Type="http://schemas.openxmlformats.org/officeDocument/2006/relationships/tags" Target="../tags/tag92.xml"/><Relationship Id="rId10" Type="http://schemas.openxmlformats.org/officeDocument/2006/relationships/tags" Target="../tags/tag99.xm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06.xml"/><Relationship Id="rId8" Type="http://schemas.openxmlformats.org/officeDocument/2006/relationships/tags" Target="../tags/tag105.xml"/><Relationship Id="rId7" Type="http://schemas.openxmlformats.org/officeDocument/2006/relationships/tags" Target="../tags/tag104.xml"/><Relationship Id="rId6" Type="http://schemas.openxmlformats.org/officeDocument/2006/relationships/tags" Target="../tags/tag103.xml"/><Relationship Id="rId5" Type="http://schemas.openxmlformats.org/officeDocument/2006/relationships/tags" Target="../tags/tag102.xml"/><Relationship Id="rId4" Type="http://schemas.openxmlformats.org/officeDocument/2006/relationships/image" Target="../media/image8.png"/><Relationship Id="rId3" Type="http://schemas.openxmlformats.org/officeDocument/2006/relationships/tags" Target="../tags/tag101.xml"/><Relationship Id="rId2" Type="http://schemas.openxmlformats.org/officeDocument/2006/relationships/tags" Target="../tags/tag100.xml"/><Relationship Id="rId12" Type="http://schemas.openxmlformats.org/officeDocument/2006/relationships/tags" Target="../tags/tag109.xml"/><Relationship Id="rId11" Type="http://schemas.openxmlformats.org/officeDocument/2006/relationships/tags" Target="../tags/tag108.xml"/><Relationship Id="rId10" Type="http://schemas.openxmlformats.org/officeDocument/2006/relationships/tags" Target="../tags/tag107.xml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16.xml"/><Relationship Id="rId8" Type="http://schemas.openxmlformats.org/officeDocument/2006/relationships/tags" Target="../tags/tag115.xml"/><Relationship Id="rId7" Type="http://schemas.openxmlformats.org/officeDocument/2006/relationships/tags" Target="../tags/tag114.xml"/><Relationship Id="rId6" Type="http://schemas.openxmlformats.org/officeDocument/2006/relationships/tags" Target="../tags/tag113.xml"/><Relationship Id="rId5" Type="http://schemas.openxmlformats.org/officeDocument/2006/relationships/image" Target="../media/image9.png"/><Relationship Id="rId4" Type="http://schemas.openxmlformats.org/officeDocument/2006/relationships/tags" Target="../tags/tag112.xml"/><Relationship Id="rId3" Type="http://schemas.openxmlformats.org/officeDocument/2006/relationships/tags" Target="../tags/tag111.xml"/><Relationship Id="rId2" Type="http://schemas.openxmlformats.org/officeDocument/2006/relationships/tags" Target="../tags/tag110.xml"/><Relationship Id="rId11" Type="http://schemas.openxmlformats.org/officeDocument/2006/relationships/tags" Target="../tags/tag118.xml"/><Relationship Id="rId10" Type="http://schemas.openxmlformats.org/officeDocument/2006/relationships/tags" Target="../tags/tag117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 cstate="screen"/>
          <a:srcRect/>
          <a:stretch>
            <a:fillRect/>
          </a:stretch>
        </p:blipFill>
        <p:spPr>
          <a:xfrm>
            <a:off x="8444230" y="3364865"/>
            <a:ext cx="4226560" cy="352488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4143375" y="2120900"/>
            <a:ext cx="6384925" cy="990607"/>
          </a:xfrm>
        </p:spPr>
        <p:txBody>
          <a:bodyPr lIns="90000" tIns="46800" rIns="90000" bIns="46800" anchor="b" anchorCtr="0">
            <a:normAutofit/>
          </a:bodyPr>
          <a:lstStyle>
            <a:lvl1pPr algn="l">
              <a:defRPr sz="5400" spc="600" baseline="0">
                <a:solidFill>
                  <a:schemeClr val="accent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4143375" y="3406119"/>
            <a:ext cx="5940425" cy="753131"/>
          </a:xfrm>
        </p:spPr>
        <p:txBody>
          <a:bodyPr lIns="90000" tIns="46800" rIns="90000" bIns="46800">
            <a:normAutofit/>
          </a:bodyPr>
          <a:lstStyle>
            <a:lvl1pPr marL="0" indent="0" algn="l" eaLnBrk="1" fontAlgn="auto" latinLnBrk="0" hangingPunct="1">
              <a:lnSpc>
                <a:spcPct val="100000"/>
              </a:lnSpc>
              <a:buNone/>
              <a:defRPr sz="1800" u="none" strike="noStrike" kern="1200" cap="none" spc="200" normalizeH="0" baseline="0">
                <a:solidFill>
                  <a:schemeClr val="accent1"/>
                </a:solidFill>
                <a:uFillTx/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3" name="矩形 12"/>
          <p:cNvSpPr/>
          <p:nvPr userDrawn="1">
            <p:custDataLst>
              <p:tags r:id="rId10"/>
            </p:custDataLst>
          </p:nvPr>
        </p:nvSpPr>
        <p:spPr>
          <a:xfrm>
            <a:off x="4143375" y="2979638"/>
            <a:ext cx="684803" cy="4589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altLang="zh-CN" b="1" dirty="0">
                <a:solidFill>
                  <a:schemeClr val="accent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Calibri" panose="020F0502020204030204" charset="0"/>
              </a:rPr>
              <a:t>——</a:t>
            </a:r>
            <a:endParaRPr lang="en-US" altLang="zh-CN" b="1" dirty="0">
              <a:solidFill>
                <a:schemeClr val="accent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Calibri" panose="020F050202020403020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title"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3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 cstate="screen"/>
          <a:stretch>
            <a:fillRect/>
          </a:stretch>
        </p:blipFill>
        <p:spPr>
          <a:xfrm>
            <a:off x="-20320" y="775970"/>
            <a:ext cx="10058400" cy="607822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4116000" y="3073400"/>
            <a:ext cx="6142425" cy="7524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000" u="none" strike="noStrike" kern="1200" cap="none" spc="300" normalizeH="0" baseline="0">
                <a:solidFill>
                  <a:schemeClr val="accent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6"/>
            </p:custDataLst>
          </p:nvPr>
        </p:nvSpPr>
        <p:spPr>
          <a:xfrm>
            <a:off x="4115995" y="3903975"/>
            <a:ext cx="6142425" cy="1166500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accent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-column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238877" y="952508"/>
            <a:ext cx="5283242" cy="5388907"/>
          </a:xfrm>
        </p:spPr>
        <p:txBody>
          <a:bodyPr lIns="90170" tIns="46990" rIns="90170" bIns="46990">
            <a:normAutofit/>
          </a:bodyPr>
          <a:lstStyle>
            <a:lvl1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1pPr>
            <a:lvl2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2pPr>
            <a:lvl3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3pPr>
            <a:lvl4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4pPr>
            <a:lvl5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90170" tIns="46990" rIns="90170" bIns="4699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90170" tIns="46990" rIns="90170" bIns="4699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 vert="horz" lIns="90170" tIns="46990" rIns="90170" bIns="4699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itl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90170" tIns="46990" rIns="90170" bIns="4699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 lIns="90170" tIns="46990" rIns="90170" bIns="46990">
            <a:normAutofit/>
          </a:bodyPr>
          <a:lstStyle>
            <a:lvl1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1pPr>
            <a:lvl2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2pPr>
            <a:lvl3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3pPr>
            <a:lvl4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4pPr>
            <a:lvl5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"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4116000" y="3419475"/>
            <a:ext cx="581025" cy="206946"/>
          </a:xfrm>
          <a:prstGeom prst="rect">
            <a:avLst/>
          </a:prstGeom>
        </p:spPr>
        <p:txBody>
          <a:bodyPr wrap="none" anchor="ctr" anchorCtr="0">
            <a:no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en-US" altLang="zh-CN" b="1" dirty="0">
                <a:solidFill>
                  <a:schemeClr val="accent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Calibri" panose="020F0502020204030204" charset="0"/>
              </a:rPr>
              <a:t>——</a:t>
            </a:r>
            <a:endParaRPr lang="en-US" altLang="zh-CN" b="1" dirty="0">
              <a:solidFill>
                <a:schemeClr val="accent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Calibri" panose="020F0502020204030204" charset="0"/>
            </a:endParaRPr>
          </a:p>
        </p:txBody>
      </p:sp>
      <p:pic>
        <p:nvPicPr>
          <p:cNvPr id="9" name="图片 8" descr="2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 cstate="screen"/>
          <a:srcRect/>
          <a:stretch>
            <a:fillRect/>
          </a:stretch>
        </p:blipFill>
        <p:spPr>
          <a:xfrm>
            <a:off x="8444230" y="3364865"/>
            <a:ext cx="4226560" cy="3524885"/>
          </a:xfrm>
          <a:prstGeom prst="rect">
            <a:avLst/>
          </a:prstGeom>
        </p:spPr>
      </p:pic>
      <p:sp>
        <p:nvSpPr>
          <p:cNvPr id="11" name="文本占位符 10"/>
          <p:cNvSpPr>
            <a:spLocks noGrp="1"/>
          </p:cNvSpPr>
          <p:nvPr>
            <p:ph type="body" sz="quarter" idx="13" hasCustomPrompt="1"/>
            <p:custDataLst>
              <p:tags r:id="rId6"/>
            </p:custDataLst>
          </p:nvPr>
        </p:nvSpPr>
        <p:spPr>
          <a:xfrm>
            <a:off x="4116388" y="3638095"/>
            <a:ext cx="5967412" cy="714830"/>
          </a:xfrm>
        </p:spPr>
        <p:txBody>
          <a:bodyPr lIns="90000" tIns="46800" rIns="90000" bIns="46800">
            <a:normAutofit/>
          </a:bodyPr>
          <a:lstStyle>
            <a:lvl1pPr marL="0" indent="0" algn="l">
              <a:buNone/>
              <a:defRPr sz="1600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4104984" y="2085975"/>
            <a:ext cx="5978816" cy="1408244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8000" b="1" i="0" u="none" strike="noStrike" kern="1200" cap="none" spc="6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/Users/airbookpro/Desktop/2.png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 cstate="screen"/>
          <a:srcRect/>
          <a:stretch>
            <a:fillRect/>
          </a:stretch>
        </p:blipFill>
        <p:spPr>
          <a:xfrm>
            <a:off x="10871200" y="5554402"/>
            <a:ext cx="1333500" cy="1288358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fram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>
            <p:custDataLst>
              <p:tags r:id="rId2"/>
            </p:custDataLst>
          </p:nvPr>
        </p:nvSpPr>
        <p:spPr>
          <a:xfrm>
            <a:off x="286385" y="273050"/>
            <a:ext cx="11616055" cy="63119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dirty="0">
              <a:ea typeface="Arial" panose="020B0604020202020204" pitchFamily="34" charset="0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grpSp>
        <p:nvGrpSpPr>
          <p:cNvPr id="8" name="组合 7"/>
          <p:cNvGrpSpPr/>
          <p:nvPr userDrawn="1">
            <p:custDataLst>
              <p:tags r:id="rId8"/>
            </p:custDataLst>
          </p:nvPr>
        </p:nvGrpSpPr>
        <p:grpSpPr>
          <a:xfrm>
            <a:off x="-20320" y="3695356"/>
            <a:ext cx="12225020" cy="3158833"/>
            <a:chOff x="-20320" y="3695356"/>
            <a:chExt cx="12225020" cy="3158833"/>
          </a:xfrm>
        </p:grpSpPr>
        <p:pic>
          <p:nvPicPr>
            <p:cNvPr id="9" name="图片 8" descr="3"/>
            <p:cNvPicPr>
              <a:picLocks noChangeAspect="1"/>
            </p:cNvPicPr>
            <p:nvPr userDrawn="1">
              <p:custDataLst>
                <p:tags r:id="rId9"/>
              </p:custDataLst>
            </p:nvPr>
          </p:nvPicPr>
          <p:blipFill>
            <a:blip r:embed="rId10" cstate="screen"/>
            <a:stretch>
              <a:fillRect/>
            </a:stretch>
          </p:blipFill>
          <p:spPr>
            <a:xfrm>
              <a:off x="-20320" y="3695356"/>
              <a:ext cx="5227320" cy="3158833"/>
            </a:xfrm>
            <a:prstGeom prst="rect">
              <a:avLst/>
            </a:prstGeom>
          </p:spPr>
        </p:pic>
        <p:pic>
          <p:nvPicPr>
            <p:cNvPr id="10" name="图片 9" descr="/Users/airbookpro/Desktop/2.png2"/>
            <p:cNvPicPr>
              <a:picLocks noChangeAspect="1"/>
            </p:cNvPicPr>
            <p:nvPr userDrawn="1">
              <p:custDataLst>
                <p:tags r:id="rId11"/>
              </p:custDataLst>
            </p:nvPr>
          </p:nvPicPr>
          <p:blipFill>
            <a:blip r:embed="rId12" cstate="screen"/>
            <a:srcRect/>
            <a:stretch>
              <a:fillRect/>
            </a:stretch>
          </p:blipFill>
          <p:spPr>
            <a:xfrm>
              <a:off x="10871200" y="5554402"/>
              <a:ext cx="1333500" cy="1288358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/righ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1905" y="-4445"/>
            <a:ext cx="4899025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dirty="0">
              <a:ea typeface="Arial" panose="020B0604020202020204" pitchFamily="34" charset="0"/>
              <a:sym typeface="+mn-ea"/>
            </a:endParaRPr>
          </a:p>
        </p:txBody>
      </p:sp>
      <p:pic>
        <p:nvPicPr>
          <p:cNvPr id="10" name="图片 9" descr="3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 cstate="screen"/>
          <a:stretch>
            <a:fillRect/>
          </a:stretch>
        </p:blipFill>
        <p:spPr>
          <a:xfrm>
            <a:off x="-20320" y="3043023"/>
            <a:ext cx="6306820" cy="3811167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9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0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p/dow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ea typeface="Arial" panose="020B0604020202020204" pitchFamily="34" charset="0"/>
              <a:sym typeface="+mn-ea"/>
            </a:endParaRPr>
          </a:p>
        </p:txBody>
      </p:sp>
      <p:pic>
        <p:nvPicPr>
          <p:cNvPr id="11" name="图片 10" descr="/Users/airbookpro/Desktop/2.png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 cstate="screen"/>
          <a:srcRect/>
          <a:stretch>
            <a:fillRect/>
          </a:stretch>
        </p:blipFill>
        <p:spPr>
          <a:xfrm rot="10800000">
            <a:off x="10972025" y="0"/>
            <a:ext cx="1333500" cy="128835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9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0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wn/up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ea typeface="Arial" panose="020B0604020202020204" pitchFamily="34" charset="0"/>
              <a:sym typeface="+mn-ea"/>
            </a:endParaRPr>
          </a:p>
        </p:txBody>
      </p:sp>
      <p:pic>
        <p:nvPicPr>
          <p:cNvPr id="10" name="图片 9" descr="/Users/airbookpro/Desktop/2.png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 cstate="screen"/>
          <a:srcRect/>
          <a:stretch>
            <a:fillRect/>
          </a:stretch>
        </p:blipFill>
        <p:spPr>
          <a:xfrm>
            <a:off x="10871200" y="5554402"/>
            <a:ext cx="1333500" cy="128835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9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10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viga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ea typeface="Arial" panose="020B0604020202020204" pitchFamily="34" charset="0"/>
              <a:sym typeface="+mn-ea"/>
            </a:endParaRPr>
          </a:p>
        </p:txBody>
      </p:sp>
      <p:pic>
        <p:nvPicPr>
          <p:cNvPr id="12" name="图片 11" descr="3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 cstate="screen"/>
          <a:stretch>
            <a:fillRect/>
          </a:stretch>
        </p:blipFill>
        <p:spPr>
          <a:xfrm flipH="1">
            <a:off x="7340600" y="3922523"/>
            <a:ext cx="4851400" cy="2931667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9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0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1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2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istban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8589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ea typeface="Arial" panose="020B0604020202020204" pitchFamily="34" charset="0"/>
              <a:sym typeface="+mn-ea"/>
            </a:endParaRPr>
          </a:p>
        </p:txBody>
      </p:sp>
      <p:grpSp>
        <p:nvGrpSpPr>
          <p:cNvPr id="6" name="组合 5"/>
          <p:cNvGrpSpPr/>
          <p:nvPr userDrawn="1">
            <p:custDataLst>
              <p:tags r:id="rId3"/>
            </p:custDataLst>
          </p:nvPr>
        </p:nvGrpSpPr>
        <p:grpSpPr>
          <a:xfrm>
            <a:off x="-911012" y="2697778"/>
            <a:ext cx="14010851" cy="2056445"/>
            <a:chOff x="-911012" y="2697778"/>
            <a:chExt cx="14010851" cy="2056445"/>
          </a:xfrm>
        </p:grpSpPr>
        <p:pic>
          <p:nvPicPr>
            <p:cNvPr id="8" name="图片 7" descr="/Users/airbookpro/Desktop/2.png2"/>
            <p:cNvPicPr>
              <a:picLocks noChangeAspect="1"/>
            </p:cNvPicPr>
            <p:nvPr userDrawn="1">
              <p:custDataLst>
                <p:tags r:id="rId4"/>
              </p:custDataLst>
            </p:nvPr>
          </p:nvPicPr>
          <p:blipFill>
            <a:blip r:embed="rId5" cstate="screen"/>
            <a:srcRect/>
            <a:stretch>
              <a:fillRect/>
            </a:stretch>
          </p:blipFill>
          <p:spPr>
            <a:xfrm rot="20296989">
              <a:off x="10971339" y="2697778"/>
              <a:ext cx="2128500" cy="2056445"/>
            </a:xfrm>
            <a:prstGeom prst="rect">
              <a:avLst/>
            </a:prstGeom>
          </p:spPr>
        </p:pic>
        <p:pic>
          <p:nvPicPr>
            <p:cNvPr id="9" name="图片 8" descr="/Users/airbookpro/Desktop/2.png2"/>
            <p:cNvPicPr>
              <a:picLocks noChangeAspect="1"/>
            </p:cNvPicPr>
            <p:nvPr userDrawn="1">
              <p:custDataLst>
                <p:tags r:id="rId6"/>
              </p:custDataLst>
            </p:nvPr>
          </p:nvPicPr>
          <p:blipFill>
            <a:blip r:embed="rId5" cstate="screen"/>
            <a:srcRect/>
            <a:stretch>
              <a:fillRect/>
            </a:stretch>
          </p:blipFill>
          <p:spPr>
            <a:xfrm rot="1303011" flipH="1">
              <a:off x="-911012" y="2697778"/>
              <a:ext cx="2128500" cy="2056445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5" Type="http://schemas.openxmlformats.org/officeDocument/2006/relationships/theme" Target="../theme/theme1.xml"/><Relationship Id="rId24" Type="http://schemas.openxmlformats.org/officeDocument/2006/relationships/tags" Target="../tags/tag124.xml"/><Relationship Id="rId23" Type="http://schemas.openxmlformats.org/officeDocument/2006/relationships/tags" Target="../tags/tag123.xml"/><Relationship Id="rId22" Type="http://schemas.openxmlformats.org/officeDocument/2006/relationships/tags" Target="../tags/tag122.xml"/><Relationship Id="rId21" Type="http://schemas.openxmlformats.org/officeDocument/2006/relationships/tags" Target="../tags/tag121.xml"/><Relationship Id="rId20" Type="http://schemas.openxmlformats.org/officeDocument/2006/relationships/tags" Target="../tags/tag120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1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90170" tIns="46990" rIns="90170" bIns="46990" rtlCol="0" anchor="t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90170" tIns="46990" rIns="90170" bIns="4699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Arial" panose="020B0604020202020204" pitchFamily="34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/>
          </a:solidFill>
          <a:uFillTx/>
          <a:latin typeface="Arial" panose="020B0604020202020204" pitchFamily="34" charset="0"/>
          <a:ea typeface="Arial" panose="020B0604020202020204" pitchFamily="34" charset="0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Arial" panose="020B0604020202020204" pitchFamily="34" charset="0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Arial" panose="020B0604020202020204" pitchFamily="34" charset="0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Arial" panose="020B0604020202020204" pitchFamily="34" charset="0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Arial" panose="020B0604020202020204" pitchFamily="34" charset="0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Arial" panose="020B06040202020202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126.xml"/><Relationship Id="rId2" Type="http://schemas.openxmlformats.org/officeDocument/2006/relationships/tags" Target="../tags/tag125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5.xml"/><Relationship Id="rId4" Type="http://schemas.openxmlformats.org/officeDocument/2006/relationships/tags" Target="../tags/tag128.xml"/><Relationship Id="rId3" Type="http://schemas.openxmlformats.org/officeDocument/2006/relationships/tags" Target="../tags/tag127.xml"/><Relationship Id="rId2" Type="http://schemas.openxmlformats.org/officeDocument/2006/relationships/image" Target="../media/image11.jpeg"/><Relationship Id="rId1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130.xml"/><Relationship Id="rId2" Type="http://schemas.openxmlformats.org/officeDocument/2006/relationships/tags" Target="../tags/tag129.xml"/><Relationship Id="rId1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31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4.xml"/><Relationship Id="rId4" Type="http://schemas.openxmlformats.org/officeDocument/2006/relationships/tags" Target="../tags/tag134.xml"/><Relationship Id="rId3" Type="http://schemas.openxmlformats.org/officeDocument/2006/relationships/image" Target="../media/image13.jpeg"/><Relationship Id="rId2" Type="http://schemas.openxmlformats.org/officeDocument/2006/relationships/tags" Target="../tags/tag133.xml"/><Relationship Id="rId1" Type="http://schemas.openxmlformats.org/officeDocument/2006/relationships/tags" Target="../tags/tag13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tags" Target="../tags/tag136.xml"/><Relationship Id="rId1" Type="http://schemas.openxmlformats.org/officeDocument/2006/relationships/tags" Target="../tags/tag13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5.xml"/><Relationship Id="rId3" Type="http://schemas.openxmlformats.org/officeDocument/2006/relationships/tags" Target="../tags/tag138.xml"/><Relationship Id="rId2" Type="http://schemas.openxmlformats.org/officeDocument/2006/relationships/image" Target="../media/image15.jpeg"/><Relationship Id="rId1" Type="http://schemas.openxmlformats.org/officeDocument/2006/relationships/tags" Target="../tags/tag13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39.xml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7.xml"/><Relationship Id="rId3" Type="http://schemas.openxmlformats.org/officeDocument/2006/relationships/tags" Target="../tags/tag140.xml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 cstate="screen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3761548" y="4424680"/>
            <a:ext cx="7353779" cy="990607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en-US" dirty="0" smtClean="0"/>
              <a:t>Удобрения на основе молибдена и цинка и их влияние на развитие сои</a:t>
            </a:r>
            <a:endParaRPr lang="ru-RU" altLang="en-US" dirty="0" smtClean="0"/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 cstate="screen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Замещающее содержимое 3" descr="350px-Glycine_max_003"/>
          <p:cNvPicPr>
            <a:picLocks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210185" y="109220"/>
            <a:ext cx="8449310" cy="6299200"/>
          </a:xfrm>
          <a:prstGeom prst="rect">
            <a:avLst/>
          </a:prstGeom>
        </p:spPr>
      </p:pic>
      <p:sp>
        <p:nvSpPr>
          <p:cNvPr id="9" name="文本占位符 8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750060" y="2825750"/>
            <a:ext cx="10333355" cy="2581910"/>
          </a:xfrm>
          <a:solidFill>
            <a:srgbClr val="EDF3F8"/>
          </a:solidFill>
        </p:spPr>
        <p:txBody>
          <a:bodyPr>
            <a:noAutofit/>
          </a:bodyPr>
          <a:lstStyle/>
          <a:p>
            <a:pPr algn="l"/>
            <a:r>
              <a:rPr lang="en-US" altLang="zh-CN" sz="2000" smtClean="0"/>
              <a:t>Татарстан – один из лидеров ПФО по животноводству, а соя, богатая белком, прекрасно идет на кормовые цели. Поэтому и интерес у аграриев к ней вполне понятен, тем более что все сорта сои на полигоне были представлены на богаре, что дает возможность оценить ее реальный потенциал в производстве (большинство аграриев республики не имеют орошения).</a:t>
            </a:r>
            <a:endParaRPr lang="en-US" altLang="zh-CN" sz="2000" smtClean="0"/>
          </a:p>
        </p:txBody>
      </p:sp>
    </p:spTree>
    <p:custDataLst>
      <p:tags r:id="rId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Замещающее содержимое 2" descr="МИЛЯУША-2"/>
          <p:cNvPicPr>
            <a:picLocks noChangeAspect="1"/>
          </p:cNvPicPr>
          <p:nvPr>
            <p:ph sz="quarter" idx="13"/>
          </p:nvPr>
        </p:nvPicPr>
        <p:blipFill>
          <a:blip r:embed="rId1"/>
          <a:srcRect l="5273" t="7304" r="11392"/>
          <a:stretch>
            <a:fillRect/>
          </a:stretch>
        </p:blipFill>
        <p:spPr>
          <a:xfrm>
            <a:off x="4715510" y="394335"/>
            <a:ext cx="7125970" cy="5939790"/>
          </a:xfrm>
          <a:prstGeom prst="rect">
            <a:avLst/>
          </a:prstGeom>
        </p:spPr>
      </p:pic>
      <p:sp>
        <p:nvSpPr>
          <p:cNvPr id="2" name="Title 6"/>
          <p:cNvSpPr txBox="1"/>
          <p:nvPr userDrawn="1">
            <p:custDataLst>
              <p:tags r:id="rId2"/>
            </p:custDataLst>
          </p:nvPr>
        </p:nvSpPr>
        <p:spPr>
          <a:xfrm>
            <a:off x="294640" y="160655"/>
            <a:ext cx="4636135" cy="6407785"/>
          </a:xfrm>
          <a:prstGeom prst="rect">
            <a:avLst/>
          </a:prstGeom>
          <a:solidFill>
            <a:srgbClr val="FFFFFF"/>
          </a:solidFill>
          <a:ln w="3175">
            <a:noFill/>
            <a:prstDash val="dash"/>
          </a:ln>
        </p:spPr>
        <p:txBody>
          <a:bodyPr wrap="square" lIns="90170" tIns="46990" rIns="90170" bIns="46990" anchor="t" anchorCtr="0"/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ysClr val="windowText" lastClr="000000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lang="en-US" altLang="zh-CN" sz="1800" spc="50" smtClean="0">
                <a:ln w="3175">
                  <a:noFill/>
                  <a:prstDash val="dash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Возделывание сои невозможно без применения гербицидов, но соя культура нежная,  гербицидные обработки после появления всходов могут отрицательно сказаться на ее росте и развитии. Контактные действующие вещества обжигают листья, а гормональные гербицидные препараты зачастую приостанавливают темпы роста и развития сои - культура «сидит» до 10-14 дней в одной фазе. Такой «простой» сои в условиях весны может существенно снизить потенциал формирования урожайности, особенно в условиях недостатка влаги и высоких температур</a:t>
            </a:r>
            <a:r>
              <a:rPr lang="ru-RU" altLang="en-US" sz="1800" spc="50" smtClean="0">
                <a:ln w="3175">
                  <a:noFill/>
                  <a:prstDash val="dash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altLang="en-US" sz="1800" spc="50" smtClean="0">
              <a:ln w="3175">
                <a:noFill/>
                <a:prstDash val="dash"/>
              </a:ln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овое поле 5"/>
          <p:cNvSpPr txBox="1"/>
          <p:nvPr/>
        </p:nvSpPr>
        <p:spPr>
          <a:xfrm>
            <a:off x="708025" y="317500"/>
            <a:ext cx="10659110" cy="56311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/>
              <a:t>Важные для питания сои группы микроэлементов:</a:t>
            </a:r>
            <a:endParaRPr lang="ru-RU" altLang="en-US"/>
          </a:p>
          <a:p>
            <a:r>
              <a:rPr lang="ru-RU" altLang="en-US"/>
              <a:t>Это элементы питания, которые добавляются в небольших количествах, но имеют довольно большое значение для развития растений.</a:t>
            </a:r>
            <a:endParaRPr lang="ru-RU" altLang="en-US"/>
          </a:p>
          <a:p>
            <a:endParaRPr lang="ru-RU" altLang="en-US"/>
          </a:p>
          <a:p>
            <a:r>
              <a:rPr lang="ru-RU" altLang="en-US"/>
              <a:t>Значение микроэлементов для развития сои:</a:t>
            </a:r>
            <a:endParaRPr lang="ru-RU" altLang="en-US"/>
          </a:p>
          <a:p>
            <a:endParaRPr lang="ru-RU" altLang="en-US"/>
          </a:p>
          <a:p>
            <a:r>
              <a:rPr lang="ru-RU" altLang="en-US"/>
              <a:t>1.</a:t>
            </a:r>
            <a:r>
              <a:rPr lang="ru-RU" altLang="en-US" b="1"/>
              <a:t>Цинк</a:t>
            </a:r>
            <a:r>
              <a:rPr lang="ru-RU" altLang="en-US"/>
              <a:t> участвует в азотном обмене и формировании белка.</a:t>
            </a:r>
            <a:endParaRPr lang="ru-RU" altLang="en-US"/>
          </a:p>
          <a:p>
            <a:r>
              <a:rPr lang="ru-RU" altLang="en-US"/>
              <a:t>2.Бор очень важный элемент для сои, он необходим для роста корней и цветочных органов.</a:t>
            </a:r>
            <a:endParaRPr lang="ru-RU" altLang="en-US"/>
          </a:p>
          <a:p>
            <a:r>
              <a:rPr lang="ru-RU" altLang="en-US"/>
              <a:t>3.</a:t>
            </a:r>
            <a:r>
              <a:rPr lang="ru-RU" altLang="en-US" b="1"/>
              <a:t>Молибден </a:t>
            </a:r>
            <a:r>
              <a:rPr lang="ru-RU" altLang="en-US"/>
              <a:t>— важный элемент для сои, работает внутри клубеньков, которые фиксируют азот из воздуха, участвуют в симбиотической азотфиксации. Молибден также необходим для азотного питания растений.</a:t>
            </a:r>
            <a:endParaRPr lang="ru-RU" altLang="en-US"/>
          </a:p>
          <a:p>
            <a:r>
              <a:rPr lang="ru-RU" altLang="en-US"/>
              <a:t>4.Магний необходим для фотосинтеза, он также участвует в фиксации азота в растениях.</a:t>
            </a:r>
            <a:endParaRPr lang="ru-RU" altLang="en-US"/>
          </a:p>
          <a:p>
            <a:r>
              <a:rPr lang="ru-RU" altLang="en-US"/>
              <a:t>5.Марганец участвует в синтезе хлорофилла и фотосинтезе, а также редукции нитратов.</a:t>
            </a:r>
            <a:endParaRPr lang="ru-RU" altLang="en-US"/>
          </a:p>
          <a:p>
            <a:r>
              <a:rPr lang="ru-RU" altLang="en-US"/>
              <a:t>6.Железо является составной частью как молекулы хлорофилла, участвующей в фотосинтезе, так и молекулы гемоглобина, который участвует в фиксации азота в клубеньках. То есть железо также абсолютно необходимо для этих двух важнейших процессов.</a:t>
            </a:r>
            <a:endParaRPr lang="ru-RU" altLang="en-US"/>
          </a:p>
          <a:p>
            <a:endParaRPr lang="ru-RU" altLang="en-US"/>
          </a:p>
          <a:p>
            <a:r>
              <a:rPr lang="ru-RU" altLang="en-US"/>
              <a:t>Потребность каждого из этих элементов различна: железа потребляется где-то 300 400 г для формирования тонны семян. Молибдена всего необходимо 10 мг, то есть в десятки раз меньше. Марганец, цинк, бор также потребляется растением в разных количествах.</a:t>
            </a:r>
            <a:endParaRPr lang="ru-RU" altLang="en-US"/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>
                <a:sym typeface="+mn-ea"/>
              </a:rPr>
              <a:t>Как молибден влияет на сою? </a:t>
            </a:r>
            <a:endParaRPr lang="en-US" altLang="zh-CN" smtClean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en-US" altLang="zh-CN" dirty="0"/>
              <a:t>Молибден – чрезвычайно важный элемент при выращивании сои, это один из важнейших катализаторов формирования корневых клубеньков и регулятор работы клубеньковых бактерий. Этот микроэлемент влияет на правильное связывание N2 (является структурным элементом ферментного комплекса нитрогеназы), он отвечает за поглощение азота и образование хлорофилла.</a:t>
            </a:r>
            <a:endParaRPr lang="en-US" altLang="zh-CN" dirty="0"/>
          </a:p>
        </p:txBody>
      </p:sp>
      <p:pic>
        <p:nvPicPr>
          <p:cNvPr id="8" name="Замещающее содержимое 7" descr="soya24"/>
          <p:cNvPicPr>
            <a:picLocks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5100955" y="1583055"/>
            <a:ext cx="6480175" cy="346075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5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264160" y="120015"/>
            <a:ext cx="10975975" cy="63068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altLang="en-US" sz="2000" smtClean="0"/>
              <a:t>М</a:t>
            </a:r>
            <a:r>
              <a:rPr lang="en-US" altLang="zh-CN" sz="2000" smtClean="0"/>
              <a:t>олибденовые подкормки усиливают усвоение азота, железа, меди и других микроэлементов. Подкормка сои молибденом положительно влияет на развитие корневой системы и размножение корневых клубеньков, но увеличивается не только их количество, размер и активность, но и количество стручков и семяобразование.</a:t>
            </a:r>
            <a:r>
              <a:rPr lang="ru-RU" altLang="en-US" sz="2000" smtClean="0"/>
              <a:t> </a:t>
            </a:r>
            <a:endParaRPr lang="ru-RU" altLang="en-US" sz="2000" smtClean="0"/>
          </a:p>
          <a:p>
            <a:pPr marL="0" indent="0">
              <a:buNone/>
            </a:pPr>
            <a:r>
              <a:rPr lang="ru-RU" altLang="en-US" sz="2000" smtClean="0"/>
              <a:t>Возникновение дефицита этого элемента у растений вызывает симптомы, схожие с недостатком азота (листья скручиваются, их цвет изменяется от бледно-зеленого до желтого) или некоторых болезней. Крайне важно уметь правильно дифференцировать дефицит этого микроэлемента и своевременно вносить соответствующие подкормки. Хотя молибден (Mo) усваивается растениями в небольших дозах (всего несколько граммов на 1 га урожая), важно не забывать, что он является чрезвычайно важным микроэлементом для множества культурных растений и агрокультур. Его доза при однократной внекорневой подкормке сои должна составлять, примерно, 20-40 г Мо/га.</a:t>
            </a:r>
            <a:endParaRPr lang="ru-RU" altLang="en-US" sz="2000" smtClean="0"/>
          </a:p>
        </p:txBody>
      </p:sp>
    </p:spTree>
    <p:custDataLst>
      <p:tags r:id="rId2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Замещающее содержимое 5" descr="article105384"/>
          <p:cNvPicPr>
            <a:picLocks noChangeAspect="1"/>
          </p:cNvPicPr>
          <p:nvPr>
            <p:ph sz="quarter" idx="13"/>
          </p:nvPr>
        </p:nvPicPr>
        <p:blipFill>
          <a:blip r:embed="rId1"/>
          <a:srcRect b="10729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sp>
        <p:nvSpPr>
          <p:cNvPr id="5" name="Текстовое поле 4"/>
          <p:cNvSpPr txBox="1"/>
          <p:nvPr/>
        </p:nvSpPr>
        <p:spPr>
          <a:xfrm>
            <a:off x="538480" y="3968750"/>
            <a:ext cx="10289540" cy="23069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p>
            <a:r>
              <a:rPr lang="ru-RU" altLang="en-US" sz="2400"/>
              <a:t>Молибден – микроэлемент, необходимый для роста растений. Для зернобобовых растений, особенно сои, молибденовое удобрение важно. Часто полагают, что высокая потребность бобовых растений в молибдене связана со значительным количеством этого вещества, необходимого для симбиотической азотфиксации.</a:t>
            </a:r>
            <a:endParaRPr lang="ru-RU" altLang="en-US" sz="2400"/>
          </a:p>
          <a:p>
            <a:endParaRPr lang="ru-RU" altLang="en-US" sz="2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4723765" y="1659890"/>
            <a:ext cx="6864350" cy="5006975"/>
          </a:xfrm>
        </p:spPr>
        <p:txBody>
          <a:bodyPr>
            <a:normAutofit/>
          </a:bodyPr>
          <a:lstStyle/>
          <a:p>
            <a:r>
              <a:rPr lang="en-US" altLang="zh-CN" smtClean="0"/>
              <a:t>Следствием неправильной смены нитратов в растении может стать снижение зимостойкости: рост содержания нитратного азота вызывает большую гидратацию и элиминацию растений. В результате они сильнее подвержены перепадам температур.</a:t>
            </a:r>
            <a:endParaRPr lang="en-US" altLang="zh-CN" smtClean="0"/>
          </a:p>
          <a:p>
            <a:r>
              <a:rPr lang="en-US" altLang="zh-CN" smtClean="0"/>
              <a:t>Хорошее снабжение растений молибденом благотворно влияет на процесс фотосинтеза, включая образование хлорофилла. Это помогает растениям бороться с возбудителями грибковых и бактериальных заболеваний, активно противостоять не только болезням, но и засухе, любым стрессам.</a:t>
            </a:r>
            <a:endParaRPr lang="en-US" altLang="zh-CN" smtClean="0"/>
          </a:p>
        </p:txBody>
      </p:sp>
      <p:pic>
        <p:nvPicPr>
          <p:cNvPr id="6" name="Замещающее содержимое 5" descr="Soybeanvarieties"/>
          <p:cNvPicPr>
            <a:picLocks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225425" y="128905"/>
            <a:ext cx="4332605" cy="653859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ое поле 3"/>
          <p:cNvSpPr txBox="1"/>
          <p:nvPr/>
        </p:nvSpPr>
        <p:spPr>
          <a:xfrm>
            <a:off x="929640" y="2314575"/>
            <a:ext cx="10768965" cy="32918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1600"/>
              <a:t>Цинк принимает прямое участие в синтезе хлорофилла, влияет на фотосинтез и углеводный обмен в растениях. Под влиянием цинка повышаются синтез сахарозы, крахмала, общее содержание углеводов и белковых веществ.</a:t>
            </a:r>
            <a:endParaRPr lang="ru-RU" altLang="en-US" sz="1600"/>
          </a:p>
          <a:p>
            <a:endParaRPr lang="ru-RU" altLang="en-US" sz="1600"/>
          </a:p>
          <a:p>
            <a:r>
              <a:rPr lang="ru-RU" altLang="en-US" sz="1600"/>
              <a:t>Признаки дефицита цинка в растениях:</a:t>
            </a:r>
            <a:endParaRPr lang="ru-RU" altLang="en-US" sz="1600"/>
          </a:p>
          <a:p>
            <a:endParaRPr lang="ru-RU" altLang="en-US" sz="16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600"/>
              <a:t>задержка роста растений;</a:t>
            </a:r>
            <a:endParaRPr lang="ru-RU" altLang="en-US" sz="160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altLang="en-US" sz="16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600"/>
              <a:t>уменьшение количества хлорофилла в листьях;</a:t>
            </a:r>
            <a:endParaRPr lang="ru-RU" altLang="en-US" sz="160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altLang="en-US" sz="16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600"/>
              <a:t>хлороз листьев (между жилками), пятнистость нижних листьев;</a:t>
            </a:r>
            <a:endParaRPr lang="ru-RU" altLang="en-US" sz="160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altLang="en-US" sz="16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600"/>
              <a:t>у бобовых наблюдается увядание и опадение листьев и цветочных почек, семена не образовываются;</a:t>
            </a:r>
            <a:endParaRPr lang="ru-RU" altLang="en-US" sz="1600"/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929640" y="1510030"/>
            <a:ext cx="96653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2400" b="1"/>
              <a:t>Как влияет цинк на сою?</a:t>
            </a:r>
            <a:endParaRPr lang="ru-RU" altLang="en-US" sz="2400" b="1"/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Замещающее содержимое 6" descr="Soybean.USDA"/>
          <p:cNvPicPr>
            <a:picLocks noChangeAspect="1"/>
          </p:cNvPicPr>
          <p:nvPr>
            <p:ph sz="quarter" idx="13"/>
          </p:nvPr>
        </p:nvPicPr>
        <p:blipFill>
          <a:blip r:embed="rId1"/>
          <a:stretch>
            <a:fillRect/>
          </a:stretch>
        </p:blipFill>
        <p:spPr>
          <a:xfrm>
            <a:off x="267335" y="1617345"/>
            <a:ext cx="3058795" cy="4547235"/>
          </a:xfrm>
          <a:prstGeom prst="rect">
            <a:avLst/>
          </a:prstGeom>
        </p:spPr>
      </p:pic>
      <p:pic>
        <p:nvPicPr>
          <p:cNvPr id="11" name="Замещающее содержимое 10" descr="K7690-12scientists"/>
          <p:cNvPicPr>
            <a:picLocks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3633470" y="1617345"/>
            <a:ext cx="3420110" cy="4509770"/>
          </a:xfrm>
          <a:prstGeom prst="rect">
            <a:avLst/>
          </a:prstGeom>
        </p:spPr>
      </p:pic>
      <p:sp>
        <p:nvSpPr>
          <p:cNvPr id="13" name="Текстовое поле 12"/>
          <p:cNvSpPr txBox="1"/>
          <p:nvPr/>
        </p:nvSpPr>
        <p:spPr>
          <a:xfrm>
            <a:off x="7461885" y="2077085"/>
            <a:ext cx="3314065" cy="40500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ru-RU" altLang="en-US" sz="2000">
                <a:sym typeface="+mn-ea"/>
              </a:rPr>
              <a:t>Отметим, что недостаток цинка сильнее сказывается на образовании семян, чем на развитии вегетативных органов. </a:t>
            </a:r>
            <a:endParaRPr lang="ru-RU" altLang="en-US" sz="2000"/>
          </a:p>
          <a:p>
            <a:endParaRPr lang="ru-RU" altLang="en-US" sz="2000"/>
          </a:p>
          <a:p>
            <a:r>
              <a:rPr lang="ru-RU" altLang="en-US" sz="2000">
                <a:sym typeface="+mn-ea"/>
              </a:rPr>
              <a:t>Зачастую дефицит Zn путают с проявлениями типичных заболеваний культур.</a:t>
            </a:r>
            <a:endParaRPr lang="ru-RU" altLang="en-US" sz="2000"/>
          </a:p>
          <a:p>
            <a:endParaRPr lang="ru-RU" altLang="en-US" sz="2000"/>
          </a:p>
        </p:txBody>
      </p:sp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 cstate="screen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104984" y="2487930"/>
            <a:ext cx="5978816" cy="1408244"/>
          </a:xfrm>
        </p:spPr>
        <p:txBody>
          <a:bodyPr>
            <a:normAutofit fontScale="90000"/>
          </a:bodyPr>
          <a:lstStyle/>
          <a:p>
            <a:r>
              <a:rPr lang="ru-RU" sz="7300" smtClean="0"/>
              <a:t>Спасибо за внимание</a:t>
            </a:r>
            <a:r>
              <a:rPr lang="en-US" altLang="zh-CN" smtClean="0"/>
              <a:t> </a:t>
            </a:r>
            <a:endParaRPr lang="zh-CN" altLang="en-US" dirty="0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73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4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5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4*i*1"/>
  <p:tag name="KSO_WM_UNIT_BK_DARK_LIGHT" val="1"/>
  <p:tag name="KSO_WM_UNIT_LAYERLEVEL" val="1"/>
  <p:tag name="KSO_WM_TAG_VERSION" val="1.0"/>
  <p:tag name="KSO_WM_BEAUTIFY_FLAG" val="#wm#"/>
  <p:tag name="KSO_WM_SLIDE_BACKGROUND_TYPE" val="leftRight"/>
  <p:tag name="KSO_WM_SLIDE_BK_DARK_LIGHT" val="1"/>
</p:tagLst>
</file>

<file path=ppt/tags/tag77.xml><?xml version="1.0" encoding="utf-8"?>
<p:tagLst xmlns:p="http://schemas.openxmlformats.org/presentationml/2006/main">
  <p:tag name="KSO_WM_SLIDE_BACKGROUND_TYPE" val="leftRight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1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1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1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5*i*1"/>
  <p:tag name="KSO_WM_UNIT_BK_DARK_LIGHT" val="2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85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6*i*1"/>
  <p:tag name="KSO_WM_UNIT_BK_DARK_LIGHT" val="2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93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7*i*1"/>
  <p:tag name="KSO_WM_UNIT_BK_DARK_LIGHT" val="2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01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8*i*1"/>
  <p:tag name="KSO_WM_UNIT_BK_DARK_LIGHT" val="2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11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2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3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689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689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AG_VERSION" val="1.0"/>
  <p:tag name="KSO_WM_BEAUTIFY_FLAG" val="#wm#"/>
  <p:tag name="KSO_WM_TEMPLATE_CATEGORY" val="custom"/>
  <p:tag name="KSO_WM_TEMPLATE_INDEX" val="20202689"/>
  <p:tag name="KSO_WM_TEMPLATE_THUMBS_INDEX" val="1、4、7、8、9、10、11、12、13、14、15"/>
  <p:tag name="KSO_WM_TEMPLATE_MASTER_THUMB_INDEX" val="18"/>
</p:tagLst>
</file>

<file path=ppt/tags/tag125.xml><?xml version="1.0" encoding="utf-8"?>
<p:tagLst xmlns:p="http://schemas.openxmlformats.org/presentationml/2006/main">
  <p:tag name="KSO_WM_UNIT_ISCONTENTS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89_1*a*1"/>
  <p:tag name="KSO_WM_TEMPLATE_CATEGORY" val="custom"/>
  <p:tag name="KSO_WM_TEMPLATE_INDEX" val="20202689"/>
  <p:tag name="KSO_WM_UNIT_LAYERLEVEL" val="1"/>
  <p:tag name="KSO_WM_TAG_VERSION" val="1.0"/>
  <p:tag name="KSO_WM_BEAUTIFY_FLAG" val="#wm#"/>
  <p:tag name="KSO_WM_UNIT_PRESET_TEXT" val="FRESH _x000B_WORK SUMMARY"/>
</p:tagLst>
</file>

<file path=ppt/tags/tag126.xml><?xml version="1.0" encoding="utf-8"?>
<p:tagLst xmlns:p="http://schemas.openxmlformats.org/presentationml/2006/main">
  <p:tag name="KSO_WM_SLIDE_ID" val="custom20202689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89"/>
  <p:tag name="KSO_WM_SLIDE_LAYOUT" val="a_b"/>
  <p:tag name="KSO_WM_SLIDE_LAYOUT_CNT" val="1_1"/>
  <p:tag name="KSO_WM_TEMPLATE_THUMBS_INDEX" val="1、4、7、8、9、10、11、12、13、14、15"/>
  <p:tag name="KSO_WM_TEMPLATE_MASTER_THUMB_INDEX" val="1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89_7*b*1"/>
  <p:tag name="KSO_WM_TEMPLATE_CATEGORY" val="custom"/>
  <p:tag name="KSO_WM_TEMPLATE_INDEX" val="20202689"/>
  <p:tag name="KSO_WM_UNIT_LAYERLEVEL" val="1"/>
  <p:tag name="KSO_WM_TAG_VERSION" val="1.0"/>
  <p:tag name="KSO_WM_BEAUTIFY_FLAG" val="#wm#"/>
  <p:tag name="KSO_WM_UNIT_ISCONTENTSTITLE" val="0"/>
  <p:tag name="KSO_WM_UNIT_NOCLEAR" val="0"/>
  <p:tag name="KSO_WM_UNIT_VALUE" val="78"/>
  <p:tag name="KSO_WM_UNIT_TYPE" val="b"/>
  <p:tag name="KSO_WM_UNIT_INDEX" val="1"/>
  <p:tag name="KSO_WM_UNIT_PRESET_TEXT" val="Click here to add the text, the text is the refinement of your thought, and please try to explain the point of view as succinctly as possible."/>
</p:tagLst>
</file>

<file path=ppt/tags/tag128.xml><?xml version="1.0" encoding="utf-8"?>
<p:tagLst xmlns:p="http://schemas.openxmlformats.org/presentationml/2006/main">
  <p:tag name="KSO_WM_SLIDE_ID" val="custom20202689_7"/>
  <p:tag name="KSO_WM_TEMPLATE_SUBCATEGORY" val="0"/>
  <p:tag name="KSO_WM_TEMPLATE_MASTER_TYPE" val="1"/>
  <p:tag name="KSO_WM_TEMPLATE_COLOR_TYPE" val="1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02689"/>
  <p:tag name="KSO_WM_SLIDE_TYPE" val="sectionTitle"/>
  <p:tag name="KSO_WM_SLIDE_SUBTYPE" val="pureTxt"/>
  <p:tag name="KSO_WM_SLIDE_LAYOUT" val="a_b_e"/>
  <p:tag name="KSO_WM_SLIDE_LAYOUT_CNT" val="1_1_1"/>
</p:tagLst>
</file>

<file path=ppt/tags/tag129.xml><?xml version="1.0" encoding="utf-8"?>
<p:tagLst xmlns:p="http://schemas.openxmlformats.org/presentationml/2006/main">
  <p:tag name="KSO_WM_UNIT_NOCLEAR" val="0"/>
  <p:tag name="KSO_WM_UNIT_VALUE" val="14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2689_8*f*1"/>
  <p:tag name="KSO_WM_TEMPLATE_CATEGORY" val="custom"/>
  <p:tag name="KSO_WM_TEMPLATE_INDEX" val="20202689"/>
  <p:tag name="KSO_WM_UNIT_LAYERLEVEL" val="1"/>
  <p:tag name="KSO_WM_TAG_VERSION" val="1.0"/>
  <p:tag name="KSO_WM_BEAUTIFY_FLAG" val="#wm#"/>
  <p:tag name="KSO_WM_UNIT_PRESET_TEXT" val="Click here to add the text, the text is the extraction of your thought, please try to explain your point of view as succinctly as possible."/>
</p:tagLst>
</file>

<file path=ppt/tags/tag130.xml><?xml version="1.0" encoding="utf-8"?>
<p:tagLst xmlns:p="http://schemas.openxmlformats.org/presentationml/2006/main">
  <p:tag name="KSO_WM_SLIDE_ID" val="custom20202689_8"/>
  <p:tag name="KSO_WM_TEMPLATE_SUBCATEGORY" val="0"/>
  <p:tag name="KSO_WM_TEMPLATE_MASTER_TYPE" val="1"/>
  <p:tag name="KSO_WM_TEMPLATE_COLOR_TYPE" val="1"/>
  <p:tag name="KSO_WM_SLIDE_ITEM_CNT" val="0"/>
  <p:tag name="KSO_WM_SLIDE_INDEX" val="8"/>
  <p:tag name="KSO_WM_TAG_VERSION" val="1.0"/>
  <p:tag name="KSO_WM_BEAUTIFY_FLAG" val="#wm#"/>
  <p:tag name="KSO_WM_TEMPLATE_CATEGORY" val="custom"/>
  <p:tag name="KSO_WM_TEMPLATE_INDEX" val="20202689"/>
  <p:tag name="KSO_WM_SLIDE_LAYOUT" val="a_d_f"/>
  <p:tag name="KSO_WM_SLIDE_LAYOUT_CNT" val="1_1_1"/>
  <p:tag name="KSO_WM_SLIDE_TYPE" val="text"/>
  <p:tag name="KSO_WM_SLIDE_SUBTYPE" val="picTxt"/>
  <p:tag name="KSO_WM_SLIDE_SIZE" val="864*443"/>
  <p:tag name="KSO_WM_SLIDE_POSITION" val="47*48"/>
</p:tagLst>
</file>

<file path=ppt/tags/tag131.xml><?xml version="1.0" encoding="utf-8"?>
<p:tagLst xmlns:p="http://schemas.openxmlformats.org/presentationml/2006/main">
  <p:tag name="KSO_WM_SLIDE_ID" val="custom20202689_9"/>
  <p:tag name="KSO_WM_TEMPLATE_SUBCATEGORY" val="0"/>
  <p:tag name="KSO_WM_SLIDE_TYPE" val="text"/>
  <p:tag name="KSO_WM_SLIDE_SUBTYPE" val="pureTxt"/>
  <p:tag name="KSO_WM_SLIDE_ITEM_CNT" val="0"/>
  <p:tag name="KSO_WM_SLIDE_INDEX" val="9"/>
  <p:tag name="KSO_WM_SLIDE_SIZE" val="758*343"/>
  <p:tag name="KSO_WM_SLIDE_POSITION" val="100*98"/>
  <p:tag name="KSO_WM_TAG_VERSION" val="1.0"/>
  <p:tag name="KSO_WM_BEAUTIFY_FLAG" val="#wm#"/>
  <p:tag name="KSO_WM_TEMPLATE_CATEGORY" val="custom"/>
  <p:tag name="KSO_WM_TEMPLATE_INDEX" val="20202689"/>
  <p:tag name="KSO_WM_SLIDE_LAYOUT" val="a_f"/>
  <p:tag name="KSO_WM_SLIDE_LAYOUT_CNT" val="1_1"/>
  <p:tag name="KSO_WM_TEMPLATE_MASTER_TYPE" val="1"/>
  <p:tag name="KSO_WM_TEMPLATE_COLOR_TYPE" val="1"/>
</p:tagLst>
</file>

<file path=ppt/tags/tag132.xml><?xml version="1.0" encoding="utf-8"?>
<p:tagLst xmlns:p="http://schemas.openxmlformats.org/presentationml/2006/main">
  <p:tag name="KSO_WM_UNIT_ISCONTENTS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89_10*a*1"/>
  <p:tag name="KSO_WM_TEMPLATE_CATEGORY" val="custom"/>
  <p:tag name="KSO_WM_TEMPLATE_INDEX" val="20202689"/>
  <p:tag name="KSO_WM_UNIT_LAYERLEVEL" val="1"/>
  <p:tag name="KSO_WM_TAG_VERSION" val="1.0"/>
  <p:tag name="KSO_WM_BEAUTIFY_FLAG" val="#wm#"/>
  <p:tag name="KSO_WM_UNIT_PRESET_TEXT" val="Click here to add to the title"/>
</p:tagLst>
</file>

<file path=ppt/tags/tag133.xml><?xml version="1.0" encoding="utf-8"?>
<p:tagLst xmlns:p="http://schemas.openxmlformats.org/presentationml/2006/main">
  <p:tag name="KSO_WM_UNIT_PRESET_TEXT" val="Click here to add the text, the text is the extraction of your thought, please try to explain your point of view as succinctly as possible.&#13;Your text has been concise and well-written, but the information is inextricably inextricable and needs to be expressed in more words; but please refine the essence of your thought as much as possible, and express your views appropriately, often with twice the result with half the effort."/>
  <p:tag name="KSO_WM_UNIT_NOCLEAR" val="0"/>
  <p:tag name="KSO_WM_UNIT_VALUE" val="21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2689_10*f*1"/>
  <p:tag name="KSO_WM_TEMPLATE_CATEGORY" val="custom"/>
  <p:tag name="KSO_WM_TEMPLATE_INDEX" val="20202689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SLIDE_ID" val="custom20202689_10"/>
  <p:tag name="KSO_WM_TEMPLATE_SUBCATEGORY" val="0"/>
  <p:tag name="KSO_WM_SLIDE_TYPE" val="text"/>
  <p:tag name="KSO_WM_SLIDE_SUBTYPE" val="picTxt"/>
  <p:tag name="KSO_WM_SLIDE_ITEM_CNT" val="0"/>
  <p:tag name="KSO_WM_SLIDE_INDEX" val="10"/>
  <p:tag name="KSO_WM_SLIDE_SIZE" val="866*400"/>
  <p:tag name="KSO_WM_SLIDE_POSITION" val="45*60"/>
  <p:tag name="KSO_WM_TAG_VERSION" val="1.0"/>
  <p:tag name="KSO_WM_BEAUTIFY_FLAG" val="#wm#"/>
  <p:tag name="KSO_WM_TEMPLATE_CATEGORY" val="custom"/>
  <p:tag name="KSO_WM_TEMPLATE_INDEX" val="20202689"/>
  <p:tag name="KSO_WM_SLIDE_LAYOUT" val="a_d_f"/>
  <p:tag name="KSO_WM_SLIDE_LAYOUT_CNT" val="1_1_1"/>
  <p:tag name="KSO_WM_TEMPLATE_MASTER_TYPE" val="1"/>
  <p:tag name="KSO_WM_TEMPLATE_COLOR_TYPE" val="1"/>
</p:tagLst>
</file>

<file path=ppt/tags/tag135.xml><?xml version="1.0" encoding="utf-8"?>
<p:tagLst xmlns:p="http://schemas.openxmlformats.org/presentationml/2006/main">
  <p:tag name="KSO_WM_UNIT_NOCLEAR" val="0"/>
  <p:tag name="KSO_WM_UNIT_VALUE" val="10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2689_11*f*1"/>
  <p:tag name="KSO_WM_TEMPLATE_CATEGORY" val="custom"/>
  <p:tag name="KSO_WM_TEMPLATE_INDEX" val="20202689"/>
  <p:tag name="KSO_WM_UNIT_LAYERLEVEL" val="1"/>
  <p:tag name="KSO_WM_TAG_VERSION" val="1.0"/>
  <p:tag name="KSO_WM_BEAUTIFY_FLAG" val="#wm#"/>
  <p:tag name="KSO_WM_UNIT_PRESET_TEXT" val="Click here to add the text, the text is the extraction of your thought, please try to explain your point of view as succinctly as possible."/>
</p:tagLst>
</file>

<file path=ppt/tags/tag136.xml><?xml version="1.0" encoding="utf-8"?>
<p:tagLst xmlns:p="http://schemas.openxmlformats.org/presentationml/2006/main">
  <p:tag name="KSO_WM_SLIDE_ID" val="custom20202689_11"/>
  <p:tag name="KSO_WM_TEMPLATE_SUBCATEGORY" val="0"/>
  <p:tag name="KSO_WM_SLIDE_TYPE" val="text"/>
  <p:tag name="KSO_WM_SLIDE_SUBTYPE" val="picTxt"/>
  <p:tag name="KSO_WM_SLIDE_ITEM_CNT" val="0"/>
  <p:tag name="KSO_WM_SLIDE_INDEX" val="11"/>
  <p:tag name="KSO_WM_SLIDE_SIZE" val="864*429"/>
  <p:tag name="KSO_WM_SLIDE_POSITION" val="48*61"/>
  <p:tag name="KSO_WM_TAG_VERSION" val="1.0"/>
  <p:tag name="KSO_WM_BEAUTIFY_FLAG" val="#wm#"/>
  <p:tag name="KSO_WM_TEMPLATE_CATEGORY" val="custom"/>
  <p:tag name="KSO_WM_TEMPLATE_INDEX" val="20202689"/>
  <p:tag name="KSO_WM_SLIDE_LAYOUT" val="a_d_f"/>
  <p:tag name="KSO_WM_SLIDE_LAYOUT_CNT" val="1_1_1"/>
  <p:tag name="KSO_WM_TEMPLATE_MASTER_TYPE" val="1"/>
  <p:tag name="KSO_WM_TEMPLATE_COLOR_TYPE" val="1"/>
</p:tagLst>
</file>

<file path=ppt/tags/tag137.xml><?xml version="1.0" encoding="utf-8"?>
<p:tagLst xmlns:p="http://schemas.openxmlformats.org/presentationml/2006/main">
  <p:tag name="KSO_WM_UNIT_NOCLEAR" val="0"/>
  <p:tag name="KSO_WM_UNIT_VALUE" val="15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2689_12*f*1"/>
  <p:tag name="KSO_WM_TEMPLATE_CATEGORY" val="custom"/>
  <p:tag name="KSO_WM_TEMPLATE_INDEX" val="20202689"/>
  <p:tag name="KSO_WM_UNIT_LAYERLEVEL" val="1"/>
  <p:tag name="KSO_WM_TAG_VERSION" val="1.0"/>
  <p:tag name="KSO_WM_BEAUTIFY_FLAG" val="#wm#"/>
  <p:tag name="KSO_WM_UNIT_PRESET_TEXT" val="Your text has been concise and well-written, but the information is inextricably inextricable and needs to be expressed in more words; but please refine the essence of your thought as much as possible, and express your views appropriately, often with twice the result with half the effort."/>
</p:tagLst>
</file>

<file path=ppt/tags/tag138.xml><?xml version="1.0" encoding="utf-8"?>
<p:tagLst xmlns:p="http://schemas.openxmlformats.org/presentationml/2006/main">
  <p:tag name="KSO_WM_SLIDE_ID" val="custom20202689_12"/>
  <p:tag name="KSO_WM_TEMPLATE_SUBCATEGORY" val="0"/>
  <p:tag name="KSO_WM_SLIDE_TYPE" val="text"/>
  <p:tag name="KSO_WM_SLIDE_SUBTYPE" val="picTxt"/>
  <p:tag name="KSO_WM_SLIDE_ITEM_CNT" val="0"/>
  <p:tag name="KSO_WM_SLIDE_INDEX" val="12"/>
  <p:tag name="KSO_WM_SLIDE_SIZE" val="866*434"/>
  <p:tag name="KSO_WM_SLIDE_POSITION" val="46*52"/>
  <p:tag name="KSO_WM_TAG_VERSION" val="1.0"/>
  <p:tag name="KSO_WM_BEAUTIFY_FLAG" val="#wm#"/>
  <p:tag name="KSO_WM_TEMPLATE_CATEGORY" val="custom"/>
  <p:tag name="KSO_WM_TEMPLATE_INDEX" val="20202689"/>
  <p:tag name="KSO_WM_SLIDE_LAYOUT" val="a_d_f"/>
  <p:tag name="KSO_WM_SLIDE_LAYOUT_CNT" val="1_1_1"/>
  <p:tag name="KSO_WM_TEMPLATE_MASTER_TYPE" val="1"/>
  <p:tag name="KSO_WM_TEMPLATE_COLOR_TYPE" val="1"/>
</p:tagLst>
</file>

<file path=ppt/tags/tag139.xml><?xml version="1.0" encoding="utf-8"?>
<p:tagLst xmlns:p="http://schemas.openxmlformats.org/presentationml/2006/main">
  <p:tag name="KSO_WM_SLIDE_ID" val="custom20202689_14"/>
  <p:tag name="KSO_WM_TEMPLATE_SUBCATEGORY" val="0"/>
  <p:tag name="KSO_WM_SLIDE_TYPE" val="text"/>
  <p:tag name="KSO_WM_SLIDE_SUBTYPE" val="pureTxt"/>
  <p:tag name="KSO_WM_SLIDE_ITEM_CNT" val="0"/>
  <p:tag name="KSO_WM_SLIDE_INDEX" val="14"/>
  <p:tag name="KSO_WM_SLIDE_SIZE" val="720*329"/>
  <p:tag name="KSO_WM_SLIDE_POSITION" val="119*105"/>
  <p:tag name="KSO_WM_TAG_VERSION" val="1.0"/>
  <p:tag name="KSO_WM_BEAUTIFY_FLAG" val="#wm#"/>
  <p:tag name="KSO_WM_TEMPLATE_CATEGORY" val="custom"/>
  <p:tag name="KSO_WM_TEMPLATE_INDEX" val="20202689"/>
  <p:tag name="KSO_WM_SLIDE_LAYOUT" val="a_f"/>
  <p:tag name="KSO_WM_SLIDE_LAYOUT_CNT" val="1_1"/>
  <p:tag name="KSO_WM_TEMPLATE_MASTER_TYPE" val="1"/>
  <p:tag name="KSO_WM_TEMPLATE_COLOR_TYPE" val="1"/>
</p:tagLst>
</file>

<file path=ppt/tags/tag140.xml><?xml version="1.0" encoding="utf-8"?>
<p:tagLst xmlns:p="http://schemas.openxmlformats.org/presentationml/2006/main">
  <p:tag name="KSO_WM_SLIDE_ID" val="custom20202689_13"/>
  <p:tag name="KSO_WM_TEMPLATE_SUBCATEGORY" val="0"/>
  <p:tag name="KSO_WM_SLIDE_TYPE" val="text"/>
  <p:tag name="KSO_WM_SLIDE_SUBTYPE" val="picTxt"/>
  <p:tag name="KSO_WM_SLIDE_ITEM_CNT" val="0"/>
  <p:tag name="KSO_WM_SLIDE_INDEX" val="13"/>
  <p:tag name="KSO_WM_SLIDE_SIZE" val="869*422"/>
  <p:tag name="KSO_WM_SLIDE_POSITION" val="45*18"/>
  <p:tag name="KSO_WM_TAG_VERSION" val="1.0"/>
  <p:tag name="KSO_WM_BEAUTIFY_FLAG" val="#wm#"/>
  <p:tag name="KSO_WM_TEMPLATE_CATEGORY" val="custom"/>
  <p:tag name="KSO_WM_TEMPLATE_INDEX" val="20202689"/>
  <p:tag name="KSO_WM_SLIDE_LAYOUT" val="a_d_f"/>
  <p:tag name="KSO_WM_SLIDE_LAYOUT_CNT" val="1_2_2"/>
  <p:tag name="KSO_WM_TEMPLATE_MASTER_TYPE" val="1"/>
  <p:tag name="KSO_WM_TEMPLATE_COLOR_TYPE" val="1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89_15*a*1"/>
  <p:tag name="KSO_WM_TEMPLATE_CATEGORY" val="custom"/>
  <p:tag name="KSO_WM_TEMPLATE_INDEX" val="20202689"/>
  <p:tag name="KSO_WM_UNIT_LAYERLEVEL" val="1"/>
  <p:tag name="KSO_WM_TAG_VERSION" val="1.0"/>
  <p:tag name="KSO_WM_BEAUTIFY_FLAG" val="#wm#"/>
  <p:tag name="KSO_WM_UNIT_ISCONTENTSTITLE" val="0"/>
  <p:tag name="KSO_WM_UNIT_NOCLEAR" val="1"/>
  <p:tag name="KSO_WM_UNIT_TYPE" val="a"/>
  <p:tag name="KSO_WM_UNIT_INDEX" val="1"/>
  <p:tag name="KSO_WM_UNIT_PRESET_TEXT" val="Thank you "/>
</p:tagLst>
</file>

<file path=ppt/tags/tag142.xml><?xml version="1.0" encoding="utf-8"?>
<p:tagLst xmlns:p="http://schemas.openxmlformats.org/presentationml/2006/main">
  <p:tag name="KSO_WM_SLIDE_ID" val="custom20202689_15"/>
  <p:tag name="KSO_WM_TEMPLATE_SUBCATEGORY" val="0"/>
  <p:tag name="KSO_WM_TEMPLATE_MASTER_TYPE" val="1"/>
  <p:tag name="KSO_WM_TEMPLATE_COLOR_TYPE" val="1"/>
  <p:tag name="KSO_WM_SLIDE_ITEM_CNT" val="0"/>
  <p:tag name="KSO_WM_SLIDE_INDEX" val="15"/>
  <p:tag name="KSO_WM_TAG_VERSION" val="1.0"/>
  <p:tag name="KSO_WM_BEAUTIFY_FLAG" val="#wm#"/>
  <p:tag name="KSO_WM_TEMPLATE_CATEGORY" val="custom"/>
  <p:tag name="KSO_WM_TEMPLATE_INDEX" val="20202689"/>
  <p:tag name="KSO_WM_SLIDE_TYPE" val="endPage"/>
  <p:tag name="KSO_WM_SLIDE_SUBTYPE" val="pureTxt"/>
  <p:tag name="KSO_WM_SLIDE_LAYOUT" val="a_b"/>
  <p:tag name="KSO_WM_SLIDE_LAYOUT_CNT" val="1_1"/>
</p:tagLst>
</file>

<file path=ppt/theme/theme1.xml><?xml version="1.0" encoding="utf-8"?>
<a:theme xmlns:a="http://schemas.openxmlformats.org/drawingml/2006/main" name="Office Theme">
  <a:themeElements>
    <a:clrScheme name="自定义 97">
      <a:dk1>
        <a:sysClr val="windowText" lastClr="000000"/>
      </a:dk1>
      <a:lt1>
        <a:sysClr val="window" lastClr="FFFFFF"/>
      </a:lt1>
      <a:dk2>
        <a:srgbClr val="EDF3F8"/>
      </a:dk2>
      <a:lt2>
        <a:srgbClr val="FFFFFF"/>
      </a:lt2>
      <a:accent1>
        <a:srgbClr val="5DBBBF"/>
      </a:accent1>
      <a:accent2>
        <a:srgbClr val="7BC2B0"/>
      </a:accent2>
      <a:accent3>
        <a:srgbClr val="98C8A1"/>
      </a:accent3>
      <a:accent4>
        <a:srgbClr val="B6CF91"/>
      </a:accent4>
      <a:accent5>
        <a:srgbClr val="D3D582"/>
      </a:accent5>
      <a:accent6>
        <a:srgbClr val="F1DC73"/>
      </a:accent6>
      <a:hlink>
        <a:srgbClr val="658BD5"/>
      </a:hlink>
      <a:folHlink>
        <a:srgbClr val="A16AA5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4923</Words>
  <Application>WPS Presentation</Application>
  <PresentationFormat>宽屏</PresentationFormat>
  <Paragraphs>54</Paragraphs>
  <Slides>11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0" baseType="lpstr">
      <vt:lpstr>Arial</vt:lpstr>
      <vt:lpstr>SimSun</vt:lpstr>
      <vt:lpstr>Wingdings</vt:lpstr>
      <vt:lpstr>Calibri</vt:lpstr>
      <vt:lpstr>Microsoft YaHei</vt:lpstr>
      <vt:lpstr>Segoe UI</vt:lpstr>
      <vt:lpstr>Arial Unicode MS</vt:lpstr>
      <vt:lpstr>Times New Roman</vt:lpstr>
      <vt:lpstr>Office Theme</vt:lpstr>
      <vt:lpstr>FRESH  EDUCATION</vt:lpstr>
      <vt:lpstr>Click here to add the title</vt:lpstr>
      <vt:lpstr>PowerPoint 演示文稿</vt:lpstr>
      <vt:lpstr>Click here to add the title</vt:lpstr>
      <vt:lpstr>Click here to add the title</vt:lpstr>
      <vt:lpstr>Click here to add the title</vt:lpstr>
      <vt:lpstr>PowerPoint 演示文稿</vt:lpstr>
      <vt:lpstr>Click here to add the title</vt:lpstr>
      <vt:lpstr>Click here to add the title</vt:lpstr>
      <vt:lpstr>Click here to add the title</vt:lpstr>
      <vt:lpstr>Thank you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utyos</cp:lastModifiedBy>
  <cp:revision>27</cp:revision>
  <dcterms:created xsi:type="dcterms:W3CDTF">2019-09-03T06:41:00Z</dcterms:created>
  <dcterms:modified xsi:type="dcterms:W3CDTF">2024-10-05T20:18:01Z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1049-12.2.0.16909</vt:lpwstr>
  </property>
  <property fmtid="{D5CDD505-2E9C-101B-9397-08002B2CF9AE}" pid="3" name="ICV">
    <vt:lpwstr>5BA596FAF91049CC8D8D14D1E31042AA_11</vt:lpwstr>
  </property>
</Properties>
</file>