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0"/>
  </p:notesMasterIdLst>
  <p:handoutMasterIdLst>
    <p:handoutMasterId r:id="rId21"/>
  </p:handoutMasterIdLst>
  <p:sldIdLst>
    <p:sldId id="258" r:id="rId2"/>
    <p:sldId id="274" r:id="rId3"/>
    <p:sldId id="264" r:id="rId4"/>
    <p:sldId id="265" r:id="rId5"/>
    <p:sldId id="277" r:id="rId6"/>
    <p:sldId id="266" r:id="rId7"/>
    <p:sldId id="278" r:id="rId8"/>
    <p:sldId id="279" r:id="rId9"/>
    <p:sldId id="280" r:id="rId10"/>
    <p:sldId id="281" r:id="rId11"/>
    <p:sldId id="273" r:id="rId12"/>
    <p:sldId id="284" r:id="rId13"/>
    <p:sldId id="268" r:id="rId14"/>
    <p:sldId id="275" r:id="rId15"/>
    <p:sldId id="283" r:id="rId16"/>
    <p:sldId id="282" r:id="rId17"/>
    <p:sldId id="269" r:id="rId18"/>
    <p:sldId id="276" r:id="rId19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me Surname" initials="NS" lastIdx="1" clrIdx="0">
    <p:extLst>
      <p:ext uri="{19B8F6BF-5375-455C-9EA6-DF929625EA0E}">
        <p15:presenceInfo xmlns:p15="http://schemas.microsoft.com/office/powerpoint/2012/main" userId="Name Surnam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E3A"/>
    <a:srgbClr val="7F808C"/>
    <a:srgbClr val="FCD6AC"/>
    <a:srgbClr val="E2B4D5"/>
    <a:srgbClr val="E77E79"/>
    <a:srgbClr val="F0ADAA"/>
    <a:srgbClr val="C6CEF3"/>
    <a:srgbClr val="F9D099"/>
    <a:srgbClr val="F39823"/>
    <a:srgbClr val="D1A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03" autoAdjust="0"/>
    <p:restoredTop sz="67306" autoAdjust="0"/>
  </p:normalViewPr>
  <p:slideViewPr>
    <p:cSldViewPr>
      <p:cViewPr varScale="1">
        <p:scale>
          <a:sx n="66" d="100"/>
          <a:sy n="66" d="100"/>
        </p:scale>
        <p:origin x="912" y="4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156" d="100"/>
          <a:sy n="156" d="100"/>
        </p:scale>
        <p:origin x="752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рия Поликарпова" userId="5d4e0c02529e213b" providerId="LiveId" clId="{80800286-72B6-44E0-8145-5760C67F0408}"/>
    <pc:docChg chg="custSel modSld">
      <pc:chgData name="Мария Поликарпова" userId="5d4e0c02529e213b" providerId="LiveId" clId="{80800286-72B6-44E0-8145-5760C67F0408}" dt="2022-05-18T09:55:49.751" v="65" actId="1076"/>
      <pc:docMkLst>
        <pc:docMk/>
      </pc:docMkLst>
      <pc:sldChg chg="modSp mod">
        <pc:chgData name="Мария Поликарпова" userId="5d4e0c02529e213b" providerId="LiveId" clId="{80800286-72B6-44E0-8145-5760C67F0408}" dt="2022-05-18T09:00:32.335" v="4" actId="1076"/>
        <pc:sldMkLst>
          <pc:docMk/>
          <pc:sldMk cId="3090772232" sldId="258"/>
        </pc:sldMkLst>
        <pc:spChg chg="mod">
          <ac:chgData name="Мария Поликарпова" userId="5d4e0c02529e213b" providerId="LiveId" clId="{80800286-72B6-44E0-8145-5760C67F0408}" dt="2022-05-18T09:00:32.335" v="4" actId="1076"/>
          <ac:spMkLst>
            <pc:docMk/>
            <pc:sldMk cId="3090772232" sldId="258"/>
            <ac:spMk id="2" creationId="{040CE46B-2312-1F41-AD1F-D02AD6F8841D}"/>
          </ac:spMkLst>
        </pc:spChg>
        <pc:spChg chg="mod">
          <ac:chgData name="Мария Поликарпова" userId="5d4e0c02529e213b" providerId="LiveId" clId="{80800286-72B6-44E0-8145-5760C67F0408}" dt="2022-05-18T08:53:35.094" v="0" actId="20577"/>
          <ac:spMkLst>
            <pc:docMk/>
            <pc:sldMk cId="3090772232" sldId="258"/>
            <ac:spMk id="4" creationId="{7E755C51-4CEF-4FB4-B14E-1F9A850E3A26}"/>
          </ac:spMkLst>
        </pc:spChg>
      </pc:sldChg>
      <pc:sldChg chg="modSp mod">
        <pc:chgData name="Мария Поликарпова" userId="5d4e0c02529e213b" providerId="LiveId" clId="{80800286-72B6-44E0-8145-5760C67F0408}" dt="2022-05-18T09:27:27.954" v="27" actId="14100"/>
        <pc:sldMkLst>
          <pc:docMk/>
          <pc:sldMk cId="3870998289" sldId="264"/>
        </pc:sldMkLst>
        <pc:spChg chg="mod">
          <ac:chgData name="Мария Поликарпова" userId="5d4e0c02529e213b" providerId="LiveId" clId="{80800286-72B6-44E0-8145-5760C67F0408}" dt="2022-05-18T09:27:27.954" v="27" actId="14100"/>
          <ac:spMkLst>
            <pc:docMk/>
            <pc:sldMk cId="3870998289" sldId="264"/>
            <ac:spMk id="9" creationId="{00000000-0000-0000-0000-000000000000}"/>
          </ac:spMkLst>
        </pc:spChg>
      </pc:sldChg>
      <pc:sldChg chg="modSp mod">
        <pc:chgData name="Мария Поликарпова" userId="5d4e0c02529e213b" providerId="LiveId" clId="{80800286-72B6-44E0-8145-5760C67F0408}" dt="2022-05-18T09:55:49.751" v="65" actId="1076"/>
        <pc:sldMkLst>
          <pc:docMk/>
          <pc:sldMk cId="4081682184" sldId="265"/>
        </pc:sldMkLst>
        <pc:spChg chg="mod">
          <ac:chgData name="Мария Поликарпова" userId="5d4e0c02529e213b" providerId="LiveId" clId="{80800286-72B6-44E0-8145-5760C67F0408}" dt="2022-05-18T09:55:49.751" v="65" actId="1076"/>
          <ac:spMkLst>
            <pc:docMk/>
            <pc:sldMk cId="4081682184" sldId="265"/>
            <ac:spMk id="4" creationId="{00000000-0000-0000-0000-000000000000}"/>
          </ac:spMkLst>
        </pc:spChg>
      </pc:sldChg>
      <pc:sldChg chg="addSp delSp modSp mod delAnim">
        <pc:chgData name="Мария Поликарпова" userId="5d4e0c02529e213b" providerId="LiveId" clId="{80800286-72B6-44E0-8145-5760C67F0408}" dt="2022-05-18T09:25:30.885" v="23" actId="1076"/>
        <pc:sldMkLst>
          <pc:docMk/>
          <pc:sldMk cId="1877805166" sldId="267"/>
        </pc:sldMkLst>
        <pc:picChg chg="add mod modCrop">
          <ac:chgData name="Мария Поликарпова" userId="5d4e0c02529e213b" providerId="LiveId" clId="{80800286-72B6-44E0-8145-5760C67F0408}" dt="2022-05-18T09:25:30.885" v="23" actId="1076"/>
          <ac:picMkLst>
            <pc:docMk/>
            <pc:sldMk cId="1877805166" sldId="267"/>
            <ac:picMk id="6" creationId="{7F68230B-A111-4A41-8F63-674E72BF3E66}"/>
          </ac:picMkLst>
        </pc:picChg>
        <pc:picChg chg="del">
          <ac:chgData name="Мария Поликарпова" userId="5d4e0c02529e213b" providerId="LiveId" clId="{80800286-72B6-44E0-8145-5760C67F0408}" dt="2022-05-18T09:24:58.396" v="15" actId="21"/>
          <ac:picMkLst>
            <pc:docMk/>
            <pc:sldMk cId="1877805166" sldId="267"/>
            <ac:picMk id="8" creationId="{8DCB522E-CEA5-4854-9BCF-F6EF72C2E0E8}"/>
          </ac:picMkLst>
        </pc:picChg>
      </pc:sldChg>
      <pc:sldChg chg="modSp mod">
        <pc:chgData name="Мария Поликарпова" userId="5d4e0c02529e213b" providerId="LiveId" clId="{80800286-72B6-44E0-8145-5760C67F0408}" dt="2022-05-18T09:54:38.300" v="55" actId="1076"/>
        <pc:sldMkLst>
          <pc:docMk/>
          <pc:sldMk cId="1317234184" sldId="269"/>
        </pc:sldMkLst>
        <pc:spChg chg="mod">
          <ac:chgData name="Мария Поликарпова" userId="5d4e0c02529e213b" providerId="LiveId" clId="{80800286-72B6-44E0-8145-5760C67F0408}" dt="2022-05-18T09:54:38.300" v="55" actId="1076"/>
          <ac:spMkLst>
            <pc:docMk/>
            <pc:sldMk cId="1317234184" sldId="269"/>
            <ac:spMk id="3" creationId="{00000000-0000-0000-0000-000000000000}"/>
          </ac:spMkLst>
        </pc:spChg>
      </pc:sldChg>
      <pc:sldChg chg="modSp mod">
        <pc:chgData name="Мария Поликарпова" userId="5d4e0c02529e213b" providerId="LiveId" clId="{80800286-72B6-44E0-8145-5760C67F0408}" dt="2022-05-18T09:23:36.373" v="14" actId="404"/>
        <pc:sldMkLst>
          <pc:docMk/>
          <pc:sldMk cId="3581396841" sldId="273"/>
        </pc:sldMkLst>
        <pc:spChg chg="mod">
          <ac:chgData name="Мария Поликарпова" userId="5d4e0c02529e213b" providerId="LiveId" clId="{80800286-72B6-44E0-8145-5760C67F0408}" dt="2022-05-18T09:23:36.373" v="14" actId="404"/>
          <ac:spMkLst>
            <pc:docMk/>
            <pc:sldMk cId="3581396841" sldId="273"/>
            <ac:spMk id="10" creationId="{00000000-0000-0000-0000-000000000000}"/>
          </ac:spMkLst>
        </pc:spChg>
      </pc:sldChg>
      <pc:sldChg chg="modSp mod">
        <pc:chgData name="Мария Поликарпова" userId="5d4e0c02529e213b" providerId="LiveId" clId="{80800286-72B6-44E0-8145-5760C67F0408}" dt="2022-05-18T09:36:13.915" v="54" actId="167"/>
        <pc:sldMkLst>
          <pc:docMk/>
          <pc:sldMk cId="1089724794" sldId="274"/>
        </pc:sldMkLst>
        <pc:spChg chg="mod ord">
          <ac:chgData name="Мария Поликарпова" userId="5d4e0c02529e213b" providerId="LiveId" clId="{80800286-72B6-44E0-8145-5760C67F0408}" dt="2022-05-18T09:36:13.915" v="54" actId="167"/>
          <ac:spMkLst>
            <pc:docMk/>
            <pc:sldMk cId="1089724794" sldId="274"/>
            <ac:spMk id="11" creationId="{00000000-0000-0000-0000-000000000000}"/>
          </ac:spMkLst>
        </pc:spChg>
        <pc:spChg chg="mod">
          <ac:chgData name="Мария Поликарпова" userId="5d4e0c02529e213b" providerId="LiveId" clId="{80800286-72B6-44E0-8145-5760C67F0408}" dt="2022-05-18T09:23:16.394" v="13" actId="1076"/>
          <ac:spMkLst>
            <pc:docMk/>
            <pc:sldMk cId="1089724794" sldId="274"/>
            <ac:spMk id="13" creationId="{00000000-0000-0000-0000-000000000000}"/>
          </ac:spMkLst>
        </pc:spChg>
        <pc:graphicFrameChg chg="mod modGraphic">
          <ac:chgData name="Мария Поликарпова" userId="5d4e0c02529e213b" providerId="LiveId" clId="{80800286-72B6-44E0-8145-5760C67F0408}" dt="2022-05-18T09:36:08.417" v="53" actId="14100"/>
          <ac:graphicFrameMkLst>
            <pc:docMk/>
            <pc:sldMk cId="1089724794" sldId="274"/>
            <ac:graphicFrameMk id="9" creationId="{00000000-0000-0000-0000-000000000000}"/>
          </ac:graphicFrameMkLst>
        </pc:graphicFrameChg>
        <pc:graphicFrameChg chg="mod modGraphic">
          <ac:chgData name="Мария Поликарпова" userId="5d4e0c02529e213b" providerId="LiveId" clId="{80800286-72B6-44E0-8145-5760C67F0408}" dt="2022-05-18T09:34:38.676" v="51" actId="14100"/>
          <ac:graphicFrameMkLst>
            <pc:docMk/>
            <pc:sldMk cId="1089724794" sldId="274"/>
            <ac:graphicFrameMk id="12" creationId="{00000000-0000-0000-0000-000000000000}"/>
          </ac:graphicFrameMkLst>
        </pc:graphicFrameChg>
      </pc:sldChg>
      <pc:sldChg chg="modSp mod">
        <pc:chgData name="Мария Поликарпова" userId="5d4e0c02529e213b" providerId="LiveId" clId="{80800286-72B6-44E0-8145-5760C67F0408}" dt="2022-05-18T09:55:21.913" v="62" actId="14100"/>
        <pc:sldMkLst>
          <pc:docMk/>
          <pc:sldMk cId="2251467325" sldId="275"/>
        </pc:sldMkLst>
        <pc:spChg chg="mod">
          <ac:chgData name="Мария Поликарпова" userId="5d4e0c02529e213b" providerId="LiveId" clId="{80800286-72B6-44E0-8145-5760C67F0408}" dt="2022-05-18T09:55:14.535" v="61" actId="120"/>
          <ac:spMkLst>
            <pc:docMk/>
            <pc:sldMk cId="2251467325" sldId="275"/>
            <ac:spMk id="2" creationId="{00000000-0000-0000-0000-000000000000}"/>
          </ac:spMkLst>
        </pc:spChg>
        <pc:spChg chg="mod">
          <ac:chgData name="Мария Поликарпова" userId="5d4e0c02529e213b" providerId="LiveId" clId="{80800286-72B6-44E0-8145-5760C67F0408}" dt="2022-05-18T09:55:21.913" v="62" actId="14100"/>
          <ac:spMkLst>
            <pc:docMk/>
            <pc:sldMk cId="2251467325" sldId="275"/>
            <ac:spMk id="3" creationId="{00000000-0000-0000-0000-000000000000}"/>
          </ac:spMkLst>
        </pc:spChg>
      </pc:sldChg>
      <pc:sldChg chg="modSp mod">
        <pc:chgData name="Мария Поликарпова" userId="5d4e0c02529e213b" providerId="LiveId" clId="{80800286-72B6-44E0-8145-5760C67F0408}" dt="2022-05-18T09:28:41.247" v="29" actId="14100"/>
        <pc:sldMkLst>
          <pc:docMk/>
          <pc:sldMk cId="1159968345" sldId="276"/>
        </pc:sldMkLst>
        <pc:spChg chg="mod">
          <ac:chgData name="Мария Поликарпова" userId="5d4e0c02529e213b" providerId="LiveId" clId="{80800286-72B6-44E0-8145-5760C67F0408}" dt="2022-05-18T09:28:41.247" v="29" actId="14100"/>
          <ac:spMkLst>
            <pc:docMk/>
            <pc:sldMk cId="1159968345" sldId="276"/>
            <ac:spMk id="3" creationId="{00000000-0000-0000-0000-000000000000}"/>
          </ac:spMkLst>
        </pc:spChg>
        <pc:picChg chg="mod">
          <ac:chgData name="Мария Поликарпова" userId="5d4e0c02529e213b" providerId="LiveId" clId="{80800286-72B6-44E0-8145-5760C67F0408}" dt="2022-05-18T09:25:47.178" v="24" actId="1076"/>
          <ac:picMkLst>
            <pc:docMk/>
            <pc:sldMk cId="1159968345" sldId="276"/>
            <ac:picMk id="2" creationId="{00000000-0000-0000-0000-000000000000}"/>
          </ac:picMkLst>
        </pc:picChg>
        <pc:picChg chg="mod">
          <ac:chgData name="Мария Поликарпова" userId="5d4e0c02529e213b" providerId="LiveId" clId="{80800286-72B6-44E0-8145-5760C67F0408}" dt="2022-05-18T09:25:49.089" v="25" actId="1076"/>
          <ac:picMkLst>
            <pc:docMk/>
            <pc:sldMk cId="1159968345" sldId="276"/>
            <ac:picMk id="8" creationId="{00000000-0000-0000-0000-000000000000}"/>
          </ac:picMkLst>
        </pc:picChg>
      </pc:sldChg>
    </pc:docChg>
  </pc:docChgLst>
  <pc:docChgLst>
    <pc:chgData name="Мария Поликарпова" userId="5d4e0c02529e213b" providerId="LiveId" clId="{98036BC4-B3C2-4A2D-9CBD-C697BE366342}"/>
    <pc:docChg chg="undo redo custSel modSld">
      <pc:chgData name="Мария Поликарпова" userId="5d4e0c02529e213b" providerId="LiveId" clId="{98036BC4-B3C2-4A2D-9CBD-C697BE366342}" dt="2022-04-19T18:50:24.785" v="935" actId="14100"/>
      <pc:docMkLst>
        <pc:docMk/>
      </pc:docMkLst>
      <pc:sldChg chg="addSp delSp modSp modTransition">
        <pc:chgData name="Мария Поликарпова" userId="5d4e0c02529e213b" providerId="LiveId" clId="{98036BC4-B3C2-4A2D-9CBD-C697BE366342}" dt="2022-04-19T18:35:01.732" v="848" actId="1076"/>
        <pc:sldMkLst>
          <pc:docMk/>
          <pc:sldMk cId="3090772232" sldId="258"/>
        </pc:sldMkLst>
        <pc:spChg chg="mod">
          <ac:chgData name="Мария Поликарпова" userId="5d4e0c02529e213b" providerId="LiveId" clId="{98036BC4-B3C2-4A2D-9CBD-C697BE366342}" dt="2022-04-19T18:35:01.732" v="848" actId="1076"/>
          <ac:spMkLst>
            <pc:docMk/>
            <pc:sldMk cId="3090772232" sldId="258"/>
            <ac:spMk id="2" creationId="{040CE46B-2312-1F41-AD1F-D02AD6F8841D}"/>
          </ac:spMkLst>
        </pc:spChg>
        <pc:spChg chg="add mod">
          <ac:chgData name="Мария Поликарпова" userId="5d4e0c02529e213b" providerId="LiveId" clId="{98036BC4-B3C2-4A2D-9CBD-C697BE366342}" dt="2022-04-19T17:43:09.375" v="227" actId="14100"/>
          <ac:spMkLst>
            <pc:docMk/>
            <pc:sldMk cId="3090772232" sldId="258"/>
            <ac:spMk id="3" creationId="{E395335D-2CE9-44D5-85FE-C9C91D0BF519}"/>
          </ac:spMkLst>
        </pc:spChg>
        <pc:spChg chg="add mod">
          <ac:chgData name="Мария Поликарпова" userId="5d4e0c02529e213b" providerId="LiveId" clId="{98036BC4-B3C2-4A2D-9CBD-C697BE366342}" dt="2022-04-19T18:09:41.390" v="561" actId="1076"/>
          <ac:spMkLst>
            <pc:docMk/>
            <pc:sldMk cId="3090772232" sldId="258"/>
            <ac:spMk id="4" creationId="{7E755C51-4CEF-4FB4-B14E-1F9A850E3A26}"/>
          </ac:spMkLst>
        </pc:spChg>
        <pc:spChg chg="mod ord">
          <ac:chgData name="Мария Поликарпова" userId="5d4e0c02529e213b" providerId="LiveId" clId="{98036BC4-B3C2-4A2D-9CBD-C697BE366342}" dt="2022-04-19T18:07:19.355" v="544" actId="1076"/>
          <ac:spMkLst>
            <pc:docMk/>
            <pc:sldMk cId="3090772232" sldId="258"/>
            <ac:spMk id="5" creationId="{7ADB1578-5079-8F40-8AA7-A92AEA13706D}"/>
          </ac:spMkLst>
        </pc:spChg>
        <pc:spChg chg="add del mod">
          <ac:chgData name="Мария Поликарпова" userId="5d4e0c02529e213b" providerId="LiveId" clId="{98036BC4-B3C2-4A2D-9CBD-C697BE366342}" dt="2022-04-19T17:37:18.247" v="20"/>
          <ac:spMkLst>
            <pc:docMk/>
            <pc:sldMk cId="3090772232" sldId="258"/>
            <ac:spMk id="8" creationId="{9DC2B562-C069-0E4B-A4E1-8CF330BA2216}"/>
          </ac:spMkLst>
        </pc:spChg>
      </pc:sldChg>
      <pc:sldChg chg="addSp delSp modSp">
        <pc:chgData name="Мария Поликарпова" userId="5d4e0c02529e213b" providerId="LiveId" clId="{98036BC4-B3C2-4A2D-9CBD-C697BE366342}" dt="2022-04-19T18:36:42.107" v="867" actId="1076"/>
        <pc:sldMkLst>
          <pc:docMk/>
          <pc:sldMk cId="3870998289" sldId="264"/>
        </pc:sldMkLst>
        <pc:spChg chg="mod">
          <ac:chgData name="Мария Поликарпова" userId="5d4e0c02529e213b" providerId="LiveId" clId="{98036BC4-B3C2-4A2D-9CBD-C697BE366342}" dt="2022-04-19T17:46:30.237" v="265" actId="403"/>
          <ac:spMkLst>
            <pc:docMk/>
            <pc:sldMk cId="3870998289" sldId="264"/>
            <ac:spMk id="3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8:36:42.107" v="867" actId="1076"/>
          <ac:spMkLst>
            <pc:docMk/>
            <pc:sldMk cId="3870998289" sldId="264"/>
            <ac:spMk id="6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8:35:49.301" v="858" actId="123"/>
          <ac:spMkLst>
            <pc:docMk/>
            <pc:sldMk cId="3870998289" sldId="264"/>
            <ac:spMk id="9" creationId="{00000000-0000-0000-0000-000000000000}"/>
          </ac:spMkLst>
        </pc:spChg>
        <pc:spChg chg="add mod">
          <ac:chgData name="Мария Поликарпова" userId="5d4e0c02529e213b" providerId="LiveId" clId="{98036BC4-B3C2-4A2D-9CBD-C697BE366342}" dt="2022-04-19T17:45:46.589" v="251" actId="1076"/>
          <ac:spMkLst>
            <pc:docMk/>
            <pc:sldMk cId="3870998289" sldId="264"/>
            <ac:spMk id="11" creationId="{2CA621F3-A1ED-4158-AA76-EB07B2E01D3E}"/>
          </ac:spMkLst>
        </pc:spChg>
        <pc:picChg chg="mod">
          <ac:chgData name="Мария Поликарпова" userId="5d4e0c02529e213b" providerId="LiveId" clId="{98036BC4-B3C2-4A2D-9CBD-C697BE366342}" dt="2022-04-19T18:36:23.480" v="866" actId="14100"/>
          <ac:picMkLst>
            <pc:docMk/>
            <pc:sldMk cId="3870998289" sldId="264"/>
            <ac:picMk id="5" creationId="{00000000-0000-0000-0000-000000000000}"/>
          </ac:picMkLst>
        </pc:picChg>
        <pc:picChg chg="mod ord">
          <ac:chgData name="Мария Поликарпова" userId="5d4e0c02529e213b" providerId="LiveId" clId="{98036BC4-B3C2-4A2D-9CBD-C697BE366342}" dt="2022-04-19T17:46:38.681" v="267" actId="1076"/>
          <ac:picMkLst>
            <pc:docMk/>
            <pc:sldMk cId="3870998289" sldId="264"/>
            <ac:picMk id="10" creationId="{00000000-0000-0000-0000-000000000000}"/>
          </ac:picMkLst>
        </pc:picChg>
        <pc:picChg chg="del">
          <ac:chgData name="Мария Поликарпова" userId="5d4e0c02529e213b" providerId="LiveId" clId="{98036BC4-B3C2-4A2D-9CBD-C697BE366342}" dt="2022-04-19T17:44:59.421" v="235"/>
          <ac:picMkLst>
            <pc:docMk/>
            <pc:sldMk cId="3870998289" sldId="264"/>
            <ac:picMk id="17" creationId="{00000000-0000-0000-0000-000000000000}"/>
          </ac:picMkLst>
        </pc:picChg>
      </pc:sldChg>
      <pc:sldChg chg="addSp delSp modSp">
        <pc:chgData name="Мария Поликарпова" userId="5d4e0c02529e213b" providerId="LiveId" clId="{98036BC4-B3C2-4A2D-9CBD-C697BE366342}" dt="2022-04-19T18:37:55.480" v="876" actId="14100"/>
        <pc:sldMkLst>
          <pc:docMk/>
          <pc:sldMk cId="4081682184" sldId="265"/>
        </pc:sldMkLst>
        <pc:spChg chg="mod">
          <ac:chgData name="Мария Поликарпова" userId="5d4e0c02529e213b" providerId="LiveId" clId="{98036BC4-B3C2-4A2D-9CBD-C697BE366342}" dt="2022-04-19T18:37:24.937" v="868" actId="122"/>
          <ac:spMkLst>
            <pc:docMk/>
            <pc:sldMk cId="4081682184" sldId="265"/>
            <ac:spMk id="3" creationId="{00000000-0000-0000-0000-000000000000}"/>
          </ac:spMkLst>
        </pc:spChg>
        <pc:spChg chg="ord">
          <ac:chgData name="Мария Поликарпова" userId="5d4e0c02529e213b" providerId="LiveId" clId="{98036BC4-B3C2-4A2D-9CBD-C697BE366342}" dt="2022-04-19T18:10:48.898" v="567" actId="166"/>
          <ac:spMkLst>
            <pc:docMk/>
            <pc:sldMk cId="4081682184" sldId="265"/>
            <ac:spMk id="4" creationId="{00000000-0000-0000-0000-000000000000}"/>
          </ac:spMkLst>
        </pc:spChg>
        <pc:spChg chg="add mod ord">
          <ac:chgData name="Мария Поликарпова" userId="5d4e0c02529e213b" providerId="LiveId" clId="{98036BC4-B3C2-4A2D-9CBD-C697BE366342}" dt="2022-04-19T17:47:12.361" v="275" actId="208"/>
          <ac:spMkLst>
            <pc:docMk/>
            <pc:sldMk cId="4081682184" sldId="265"/>
            <ac:spMk id="7" creationId="{F8DDE7B4-272A-44DB-9281-719F64A22940}"/>
          </ac:spMkLst>
        </pc:spChg>
        <pc:spChg chg="mod ord">
          <ac:chgData name="Мария Поликарпова" userId="5d4e0c02529e213b" providerId="LiveId" clId="{98036BC4-B3C2-4A2D-9CBD-C697BE366342}" dt="2022-04-19T18:37:55.480" v="876" actId="14100"/>
          <ac:spMkLst>
            <pc:docMk/>
            <pc:sldMk cId="4081682184" sldId="265"/>
            <ac:spMk id="9" creationId="{00000000-0000-0000-0000-000000000000}"/>
          </ac:spMkLst>
        </pc:spChg>
        <pc:picChg chg="mod">
          <ac:chgData name="Мария Поликарпова" userId="5d4e0c02529e213b" providerId="LiveId" clId="{98036BC4-B3C2-4A2D-9CBD-C697BE366342}" dt="2022-04-19T18:10:54.107" v="568" actId="1076"/>
          <ac:picMkLst>
            <pc:docMk/>
            <pc:sldMk cId="4081682184" sldId="265"/>
            <ac:picMk id="5" creationId="{00000000-0000-0000-0000-000000000000}"/>
          </ac:picMkLst>
        </pc:picChg>
        <pc:picChg chg="mod">
          <ac:chgData name="Мария Поликарпова" userId="5d4e0c02529e213b" providerId="LiveId" clId="{98036BC4-B3C2-4A2D-9CBD-C697BE366342}" dt="2022-04-19T17:49:02.438" v="302" actId="14100"/>
          <ac:picMkLst>
            <pc:docMk/>
            <pc:sldMk cId="4081682184" sldId="265"/>
            <ac:picMk id="6" creationId="{00000000-0000-0000-0000-000000000000}"/>
          </ac:picMkLst>
        </pc:picChg>
        <pc:picChg chg="mod ord">
          <ac:chgData name="Мария Поликарпова" userId="5d4e0c02529e213b" providerId="LiveId" clId="{98036BC4-B3C2-4A2D-9CBD-C697BE366342}" dt="2022-04-19T18:37:48.892" v="873" actId="1076"/>
          <ac:picMkLst>
            <pc:docMk/>
            <pc:sldMk cId="4081682184" sldId="265"/>
            <ac:picMk id="8" creationId="{00000000-0000-0000-0000-000000000000}"/>
          </ac:picMkLst>
        </pc:picChg>
        <pc:picChg chg="del">
          <ac:chgData name="Мария Поликарпова" userId="5d4e0c02529e213b" providerId="LiveId" clId="{98036BC4-B3C2-4A2D-9CBD-C697BE366342}" dt="2022-04-19T17:46:51.814" v="269"/>
          <ac:picMkLst>
            <pc:docMk/>
            <pc:sldMk cId="4081682184" sldId="265"/>
            <ac:picMk id="17" creationId="{00000000-0000-0000-0000-000000000000}"/>
          </ac:picMkLst>
        </pc:picChg>
      </pc:sldChg>
      <pc:sldChg chg="addSp delSp modSp">
        <pc:chgData name="Мария Поликарпова" userId="5d4e0c02529e213b" providerId="LiveId" clId="{98036BC4-B3C2-4A2D-9CBD-C697BE366342}" dt="2022-04-19T18:43:12.322" v="905" actId="1076"/>
        <pc:sldMkLst>
          <pc:docMk/>
          <pc:sldMk cId="784404071" sldId="266"/>
        </pc:sldMkLst>
        <pc:spChg chg="mod ord">
          <ac:chgData name="Мария Поликарпова" userId="5d4e0c02529e213b" providerId="LiveId" clId="{98036BC4-B3C2-4A2D-9CBD-C697BE366342}" dt="2022-04-19T18:13:36.006" v="582" actId="1076"/>
          <ac:spMkLst>
            <pc:docMk/>
            <pc:sldMk cId="784404071" sldId="266"/>
            <ac:spMk id="3" creationId="{00000000-0000-0000-0000-000000000000}"/>
          </ac:spMkLst>
        </pc:spChg>
        <pc:spChg chg="mod ord">
          <ac:chgData name="Мария Поликарпова" userId="5d4e0c02529e213b" providerId="LiveId" clId="{98036BC4-B3C2-4A2D-9CBD-C697BE366342}" dt="2022-04-19T18:15:46.225" v="599" actId="1076"/>
          <ac:spMkLst>
            <pc:docMk/>
            <pc:sldMk cId="784404071" sldId="266"/>
            <ac:spMk id="6" creationId="{00000000-0000-0000-0000-000000000000}"/>
          </ac:spMkLst>
        </pc:spChg>
        <pc:spChg chg="add mod">
          <ac:chgData name="Мария Поликарпова" userId="5d4e0c02529e213b" providerId="LiveId" clId="{98036BC4-B3C2-4A2D-9CBD-C697BE366342}" dt="2022-04-19T17:54:44.628" v="357" actId="208"/>
          <ac:spMkLst>
            <pc:docMk/>
            <pc:sldMk cId="784404071" sldId="266"/>
            <ac:spMk id="8" creationId="{14415E6F-B186-476B-BAAF-E2B6A7C33B70}"/>
          </ac:spMkLst>
        </pc:spChg>
        <pc:spChg chg="mod">
          <ac:chgData name="Мария Поликарпова" userId="5d4e0c02529e213b" providerId="LiveId" clId="{98036BC4-B3C2-4A2D-9CBD-C697BE366342}" dt="2022-04-19T18:43:12.322" v="905" actId="1076"/>
          <ac:spMkLst>
            <pc:docMk/>
            <pc:sldMk cId="784404071" sldId="266"/>
            <ac:spMk id="9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8:10:01.727" v="562" actId="1076"/>
          <ac:spMkLst>
            <pc:docMk/>
            <pc:sldMk cId="784404071" sldId="266"/>
            <ac:spMk id="10" creationId="{00000000-0000-0000-0000-000000000000}"/>
          </ac:spMkLst>
        </pc:spChg>
        <pc:graphicFrameChg chg="modGraphic">
          <ac:chgData name="Мария Поликарпова" userId="5d4e0c02529e213b" providerId="LiveId" clId="{98036BC4-B3C2-4A2D-9CBD-C697BE366342}" dt="2022-04-19T17:58:20.868" v="420" actId="255"/>
          <ac:graphicFrameMkLst>
            <pc:docMk/>
            <pc:sldMk cId="784404071" sldId="266"/>
            <ac:graphicFrameMk id="5" creationId="{00000000-0000-0000-0000-000000000000}"/>
          </ac:graphicFrameMkLst>
        </pc:graphicFrameChg>
        <pc:picChg chg="mod">
          <ac:chgData name="Мария Поликарпова" userId="5d4e0c02529e213b" providerId="LiveId" clId="{98036BC4-B3C2-4A2D-9CBD-C697BE366342}" dt="2022-04-19T18:43:01.557" v="904" actId="14100"/>
          <ac:picMkLst>
            <pc:docMk/>
            <pc:sldMk cId="784404071" sldId="266"/>
            <ac:picMk id="7" creationId="{00000000-0000-0000-0000-000000000000}"/>
          </ac:picMkLst>
        </pc:picChg>
        <pc:picChg chg="del">
          <ac:chgData name="Мария Поликарпова" userId="5d4e0c02529e213b" providerId="LiveId" clId="{98036BC4-B3C2-4A2D-9CBD-C697BE366342}" dt="2022-04-19T17:54:34.775" v="354"/>
          <ac:picMkLst>
            <pc:docMk/>
            <pc:sldMk cId="784404071" sldId="266"/>
            <ac:picMk id="17" creationId="{00000000-0000-0000-0000-000000000000}"/>
          </ac:picMkLst>
        </pc:picChg>
      </pc:sldChg>
      <pc:sldChg chg="addSp delSp modSp modAnim">
        <pc:chgData name="Мария Поликарпова" userId="5d4e0c02529e213b" providerId="LiveId" clId="{98036BC4-B3C2-4A2D-9CBD-C697BE366342}" dt="2022-04-19T18:27:14.550" v="647" actId="1076"/>
        <pc:sldMkLst>
          <pc:docMk/>
          <pc:sldMk cId="1877805166" sldId="267"/>
        </pc:sldMkLst>
        <pc:spChg chg="mod">
          <ac:chgData name="Мария Поликарпова" userId="5d4e0c02529e213b" providerId="LiveId" clId="{98036BC4-B3C2-4A2D-9CBD-C697BE366342}" dt="2022-04-19T18:26:39.915" v="641" actId="1076"/>
          <ac:spMkLst>
            <pc:docMk/>
            <pc:sldMk cId="1877805166" sldId="267"/>
            <ac:spMk id="3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8:27:14.550" v="647" actId="1076"/>
          <ac:spMkLst>
            <pc:docMk/>
            <pc:sldMk cId="1877805166" sldId="267"/>
            <ac:spMk id="4" creationId="{00000000-0000-0000-0000-000000000000}"/>
          </ac:spMkLst>
        </pc:spChg>
        <pc:spChg chg="add mod">
          <ac:chgData name="Мария Поликарпова" userId="5d4e0c02529e213b" providerId="LiveId" clId="{98036BC4-B3C2-4A2D-9CBD-C697BE366342}" dt="2022-04-19T17:59:44.209" v="445" actId="14100"/>
          <ac:spMkLst>
            <pc:docMk/>
            <pc:sldMk cId="1877805166" sldId="267"/>
            <ac:spMk id="5" creationId="{A0968853-44D8-491D-AB91-A8C493B2C6F5}"/>
          </ac:spMkLst>
        </pc:spChg>
        <pc:picChg chg="add mod">
          <ac:chgData name="Мария Поликарпова" userId="5d4e0c02529e213b" providerId="LiveId" clId="{98036BC4-B3C2-4A2D-9CBD-C697BE366342}" dt="2022-04-19T18:21:33.645" v="611"/>
          <ac:picMkLst>
            <pc:docMk/>
            <pc:sldMk cId="1877805166" sldId="267"/>
            <ac:picMk id="6" creationId="{E29B80CC-8DE1-429E-9377-F825CE6E5314}"/>
          </ac:picMkLst>
        </pc:picChg>
        <pc:picChg chg="add mod">
          <ac:chgData name="Мария Поликарпова" userId="5d4e0c02529e213b" providerId="LiveId" clId="{98036BC4-B3C2-4A2D-9CBD-C697BE366342}" dt="2022-04-19T18:22:37.128" v="613"/>
          <ac:picMkLst>
            <pc:docMk/>
            <pc:sldMk cId="1877805166" sldId="267"/>
            <ac:picMk id="7" creationId="{0490EC2D-195E-4AB8-A9BB-DAA85DD321D4}"/>
          </ac:picMkLst>
        </pc:picChg>
        <pc:picChg chg="add mod modCrop">
          <ac:chgData name="Мария Поликарпова" userId="5d4e0c02529e213b" providerId="LiveId" clId="{98036BC4-B3C2-4A2D-9CBD-C697BE366342}" dt="2022-04-19T18:26:48.644" v="642" actId="1076"/>
          <ac:picMkLst>
            <pc:docMk/>
            <pc:sldMk cId="1877805166" sldId="267"/>
            <ac:picMk id="8" creationId="{8DCB522E-CEA5-4854-9BCF-F6EF72C2E0E8}"/>
          </ac:picMkLst>
        </pc:picChg>
        <pc:picChg chg="del">
          <ac:chgData name="Мария Поликарпова" userId="5d4e0c02529e213b" providerId="LiveId" clId="{98036BC4-B3C2-4A2D-9CBD-C697BE366342}" dt="2022-04-19T17:59:33.634" v="441"/>
          <ac:picMkLst>
            <pc:docMk/>
            <pc:sldMk cId="1877805166" sldId="267"/>
            <ac:picMk id="17" creationId="{00000000-0000-0000-0000-000000000000}"/>
          </ac:picMkLst>
        </pc:picChg>
        <pc:picChg chg="del mod">
          <ac:chgData name="Мария Поликарпова" userId="5d4e0c02529e213b" providerId="LiveId" clId="{98036BC4-B3C2-4A2D-9CBD-C697BE366342}" dt="2022-04-19T18:23:28.077" v="622"/>
          <ac:picMkLst>
            <pc:docMk/>
            <pc:sldMk cId="1877805166" sldId="267"/>
            <ac:picMk id="1026" creationId="{00000000-0000-0000-0000-000000000000}"/>
          </ac:picMkLst>
        </pc:picChg>
      </pc:sldChg>
      <pc:sldChg chg="addSp delSp modSp">
        <pc:chgData name="Мария Поликарпова" userId="5d4e0c02529e213b" providerId="LiveId" clId="{98036BC4-B3C2-4A2D-9CBD-C697BE366342}" dt="2022-04-19T18:47:39.928" v="926" actId="1076"/>
        <pc:sldMkLst>
          <pc:docMk/>
          <pc:sldMk cId="702598300" sldId="268"/>
        </pc:sldMkLst>
        <pc:spChg chg="mod ord">
          <ac:chgData name="Мария Поликарпова" userId="5d4e0c02529e213b" providerId="LiveId" clId="{98036BC4-B3C2-4A2D-9CBD-C697BE366342}" dt="2022-04-19T18:31:45.392" v="802" actId="1076"/>
          <ac:spMkLst>
            <pc:docMk/>
            <pc:sldMk cId="702598300" sldId="268"/>
            <ac:spMk id="3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8:00:44.081" v="458" actId="403"/>
          <ac:spMkLst>
            <pc:docMk/>
            <pc:sldMk cId="702598300" sldId="268"/>
            <ac:spMk id="5" creationId="{00000000-0000-0000-0000-000000000000}"/>
          </ac:spMkLst>
        </pc:spChg>
        <pc:spChg chg="add del mod">
          <ac:chgData name="Мария Поликарпова" userId="5d4e0c02529e213b" providerId="LiveId" clId="{98036BC4-B3C2-4A2D-9CBD-C697BE366342}" dt="2022-04-19T18:29:58.811" v="733"/>
          <ac:spMkLst>
            <pc:docMk/>
            <pc:sldMk cId="702598300" sldId="268"/>
            <ac:spMk id="12" creationId="{86A4F289-B676-4864-AB63-8B8353FBA27F}"/>
          </ac:spMkLst>
        </pc:spChg>
        <pc:picChg chg="mod">
          <ac:chgData name="Мария Поликарпова" userId="5d4e0c02529e213b" providerId="LiveId" clId="{98036BC4-B3C2-4A2D-9CBD-C697BE366342}" dt="2022-04-19T18:47:14.190" v="920" actId="1076"/>
          <ac:picMkLst>
            <pc:docMk/>
            <pc:sldMk cId="702598300" sldId="268"/>
            <ac:picMk id="6" creationId="{00000000-0000-0000-0000-000000000000}"/>
          </ac:picMkLst>
        </pc:picChg>
        <pc:picChg chg="mod ord">
          <ac:chgData name="Мария Поликарпова" userId="5d4e0c02529e213b" providerId="LiveId" clId="{98036BC4-B3C2-4A2D-9CBD-C697BE366342}" dt="2022-04-19T18:46:35.988" v="914" actId="14100"/>
          <ac:picMkLst>
            <pc:docMk/>
            <pc:sldMk cId="702598300" sldId="268"/>
            <ac:picMk id="7" creationId="{00000000-0000-0000-0000-000000000000}"/>
          </ac:picMkLst>
        </pc:picChg>
        <pc:picChg chg="mod">
          <ac:chgData name="Мария Поликарпова" userId="5d4e0c02529e213b" providerId="LiveId" clId="{98036BC4-B3C2-4A2D-9CBD-C697BE366342}" dt="2022-04-19T18:28:38.618" v="667" actId="14100"/>
          <ac:picMkLst>
            <pc:docMk/>
            <pc:sldMk cId="702598300" sldId="268"/>
            <ac:picMk id="8" creationId="{00000000-0000-0000-0000-000000000000}"/>
          </ac:picMkLst>
        </pc:picChg>
        <pc:picChg chg="mod ord">
          <ac:chgData name="Мария Поликарпова" userId="5d4e0c02529e213b" providerId="LiveId" clId="{98036BC4-B3C2-4A2D-9CBD-C697BE366342}" dt="2022-04-19T18:47:36.361" v="924" actId="1076"/>
          <ac:picMkLst>
            <pc:docMk/>
            <pc:sldMk cId="702598300" sldId="268"/>
            <ac:picMk id="9" creationId="{00000000-0000-0000-0000-000000000000}"/>
          </ac:picMkLst>
        </pc:picChg>
        <pc:picChg chg="mod ord">
          <ac:chgData name="Мария Поликарпова" userId="5d4e0c02529e213b" providerId="LiveId" clId="{98036BC4-B3C2-4A2D-9CBD-C697BE366342}" dt="2022-04-19T18:32:55.557" v="827" actId="1076"/>
          <ac:picMkLst>
            <pc:docMk/>
            <pc:sldMk cId="702598300" sldId="268"/>
            <ac:picMk id="10" creationId="{00000000-0000-0000-0000-000000000000}"/>
          </ac:picMkLst>
        </pc:picChg>
        <pc:picChg chg="mod ord">
          <ac:chgData name="Мария Поликарпова" userId="5d4e0c02529e213b" providerId="LiveId" clId="{98036BC4-B3C2-4A2D-9CBD-C697BE366342}" dt="2022-04-19T18:33:23.368" v="837" actId="1076"/>
          <ac:picMkLst>
            <pc:docMk/>
            <pc:sldMk cId="702598300" sldId="268"/>
            <ac:picMk id="11" creationId="{00000000-0000-0000-0000-000000000000}"/>
          </ac:picMkLst>
        </pc:picChg>
        <pc:picChg chg="add mod">
          <ac:chgData name="Мария Поликарпова" userId="5d4e0c02529e213b" providerId="LiveId" clId="{98036BC4-B3C2-4A2D-9CBD-C697BE366342}" dt="2022-04-19T18:33:12.652" v="834" actId="14100"/>
          <ac:picMkLst>
            <pc:docMk/>
            <pc:sldMk cId="702598300" sldId="268"/>
            <ac:picMk id="13" creationId="{7A7DEEDE-97C3-4C9A-A41F-BAFB9E88CAD4}"/>
          </ac:picMkLst>
        </pc:picChg>
        <pc:picChg chg="add mod">
          <ac:chgData name="Мария Поликарпова" userId="5d4e0c02529e213b" providerId="LiveId" clId="{98036BC4-B3C2-4A2D-9CBD-C697BE366342}" dt="2022-04-19T18:47:39.928" v="926" actId="1076"/>
          <ac:picMkLst>
            <pc:docMk/>
            <pc:sldMk cId="702598300" sldId="268"/>
            <ac:picMk id="14" creationId="{E15ABB7E-F1BD-45B7-A47E-08C56C27AAFB}"/>
          </ac:picMkLst>
        </pc:picChg>
        <pc:picChg chg="del">
          <ac:chgData name="Мария Поликарпова" userId="5d4e0c02529e213b" providerId="LiveId" clId="{98036BC4-B3C2-4A2D-9CBD-C697BE366342}" dt="2022-04-19T18:00:19.214" v="451"/>
          <ac:picMkLst>
            <pc:docMk/>
            <pc:sldMk cId="702598300" sldId="268"/>
            <ac:picMk id="17" creationId="{00000000-0000-0000-0000-000000000000}"/>
          </ac:picMkLst>
        </pc:picChg>
      </pc:sldChg>
      <pc:sldChg chg="addSp delSp modSp">
        <pc:chgData name="Мария Поликарпова" userId="5d4e0c02529e213b" providerId="LiveId" clId="{98036BC4-B3C2-4A2D-9CBD-C697BE366342}" dt="2022-04-19T18:34:13.526" v="842" actId="1076"/>
        <pc:sldMkLst>
          <pc:docMk/>
          <pc:sldMk cId="1317234184" sldId="269"/>
        </pc:sldMkLst>
        <pc:spChg chg="add mod">
          <ac:chgData name="Мария Поликарпова" userId="5d4e0c02529e213b" providerId="LiveId" clId="{98036BC4-B3C2-4A2D-9CBD-C697BE366342}" dt="2022-04-19T18:02:21.988" v="482" actId="208"/>
          <ac:spMkLst>
            <pc:docMk/>
            <pc:sldMk cId="1317234184" sldId="269"/>
            <ac:spMk id="4" creationId="{0E9ADC39-BFC9-432C-8E83-CCD1FB06E5FB}"/>
          </ac:spMkLst>
        </pc:spChg>
        <pc:spChg chg="mod">
          <ac:chgData name="Мария Поликарпова" userId="5d4e0c02529e213b" providerId="LiveId" clId="{98036BC4-B3C2-4A2D-9CBD-C697BE366342}" dt="2022-04-19T18:34:00.112" v="840" actId="1076"/>
          <ac:spMkLst>
            <pc:docMk/>
            <pc:sldMk cId="1317234184" sldId="269"/>
            <ac:spMk id="8" creationId="{00000000-0000-0000-0000-000000000000}"/>
          </ac:spMkLst>
        </pc:spChg>
        <pc:picChg chg="del">
          <ac:chgData name="Мария Поликарпова" userId="5d4e0c02529e213b" providerId="LiveId" clId="{98036BC4-B3C2-4A2D-9CBD-C697BE366342}" dt="2022-04-19T18:02:05.100" v="476"/>
          <ac:picMkLst>
            <pc:docMk/>
            <pc:sldMk cId="1317234184" sldId="269"/>
            <ac:picMk id="2" creationId="{00000000-0000-0000-0000-000000000000}"/>
          </ac:picMkLst>
        </pc:picChg>
        <pc:picChg chg="mod">
          <ac:chgData name="Мария Поликарпова" userId="5d4e0c02529e213b" providerId="LiveId" clId="{98036BC4-B3C2-4A2D-9CBD-C697BE366342}" dt="2022-04-19T18:34:02.498" v="841" actId="14100"/>
          <ac:picMkLst>
            <pc:docMk/>
            <pc:sldMk cId="1317234184" sldId="269"/>
            <ac:picMk id="7" creationId="{00000000-0000-0000-0000-000000000000}"/>
          </ac:picMkLst>
        </pc:picChg>
        <pc:picChg chg="mod ord">
          <ac:chgData name="Мария Поликарпова" userId="5d4e0c02529e213b" providerId="LiveId" clId="{98036BC4-B3C2-4A2D-9CBD-C697BE366342}" dt="2022-04-19T18:34:13.526" v="842" actId="1076"/>
          <ac:picMkLst>
            <pc:docMk/>
            <pc:sldMk cId="1317234184" sldId="269"/>
            <ac:picMk id="9" creationId="{00000000-0000-0000-0000-000000000000}"/>
          </ac:picMkLst>
        </pc:picChg>
        <pc:picChg chg="mod ord">
          <ac:chgData name="Мария Поликарпова" userId="5d4e0c02529e213b" providerId="LiveId" clId="{98036BC4-B3C2-4A2D-9CBD-C697BE366342}" dt="2022-04-19T18:03:06.164" v="498" actId="1076"/>
          <ac:picMkLst>
            <pc:docMk/>
            <pc:sldMk cId="1317234184" sldId="269"/>
            <ac:picMk id="10" creationId="{00000000-0000-0000-0000-000000000000}"/>
          </ac:picMkLst>
        </pc:picChg>
      </pc:sldChg>
      <pc:sldChg chg="addSp delSp modSp">
        <pc:chgData name="Мария Поликарпова" userId="5d4e0c02529e213b" providerId="LiveId" clId="{98036BC4-B3C2-4A2D-9CBD-C697BE366342}" dt="2022-04-19T18:41:09.012" v="898" actId="14100"/>
        <pc:sldMkLst>
          <pc:docMk/>
          <pc:sldMk cId="1469689626" sldId="270"/>
        </pc:sldMkLst>
        <pc:spChg chg="add mod">
          <ac:chgData name="Мария Поликарпова" userId="5d4e0c02529e213b" providerId="LiveId" clId="{98036BC4-B3C2-4A2D-9CBD-C697BE366342}" dt="2022-04-19T17:49:56.452" v="313" actId="208"/>
          <ac:spMkLst>
            <pc:docMk/>
            <pc:sldMk cId="1469689626" sldId="270"/>
            <ac:spMk id="2" creationId="{3BE8F994-C7A5-4618-8D7B-2B35FD1E14C8}"/>
          </ac:spMkLst>
        </pc:spChg>
        <pc:spChg chg="add del mod">
          <ac:chgData name="Мария Поликарпова" userId="5d4e0c02529e213b" providerId="LiveId" clId="{98036BC4-B3C2-4A2D-9CBD-C697BE366342}" dt="2022-04-19T18:40:41.410" v="896" actId="11529"/>
          <ac:spMkLst>
            <pc:docMk/>
            <pc:sldMk cId="1469689626" sldId="270"/>
            <ac:spMk id="4" creationId="{65A14446-8B58-4441-BA8E-07E378B5AB36}"/>
          </ac:spMkLst>
        </pc:spChg>
        <pc:spChg chg="mod">
          <ac:chgData name="Мария Поликарпова" userId="5d4e0c02529e213b" providerId="LiveId" clId="{98036BC4-B3C2-4A2D-9CBD-C697BE366342}" dt="2022-04-19T17:50:29.128" v="324" actId="404"/>
          <ac:spMkLst>
            <pc:docMk/>
            <pc:sldMk cId="1469689626" sldId="270"/>
            <ac:spMk id="5" creationId="{00000000-0000-0000-0000-000000000000}"/>
          </ac:spMkLst>
        </pc:spChg>
        <pc:spChg chg="mod ord">
          <ac:chgData name="Мария Поликарпова" userId="5d4e0c02529e213b" providerId="LiveId" clId="{98036BC4-B3C2-4A2D-9CBD-C697BE366342}" dt="2022-04-19T18:07:33.209" v="546" actId="1076"/>
          <ac:spMkLst>
            <pc:docMk/>
            <pc:sldMk cId="1469689626" sldId="270"/>
            <ac:spMk id="9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7:49:17.769" v="305" actId="403"/>
          <ac:spMkLst>
            <pc:docMk/>
            <pc:sldMk cId="1469689626" sldId="270"/>
            <ac:spMk id="12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8:11:24.959" v="571" actId="14100"/>
          <ac:spMkLst>
            <pc:docMk/>
            <pc:sldMk cId="1469689626" sldId="270"/>
            <ac:spMk id="14" creationId="{00000000-0000-0000-0000-000000000000}"/>
          </ac:spMkLst>
        </pc:spChg>
        <pc:picChg chg="mod">
          <ac:chgData name="Мария Поликарпова" userId="5d4e0c02529e213b" providerId="LiveId" clId="{98036BC4-B3C2-4A2D-9CBD-C697BE366342}" dt="2022-04-19T18:41:09.012" v="898" actId="14100"/>
          <ac:picMkLst>
            <pc:docMk/>
            <pc:sldMk cId="1469689626" sldId="270"/>
            <ac:picMk id="8" creationId="{00000000-0000-0000-0000-000000000000}"/>
          </ac:picMkLst>
        </pc:picChg>
        <pc:picChg chg="mod ord">
          <ac:chgData name="Мария Поликарпова" userId="5d4e0c02529e213b" providerId="LiveId" clId="{98036BC4-B3C2-4A2D-9CBD-C697BE366342}" dt="2022-04-19T18:40:49.131" v="897" actId="1076"/>
          <ac:picMkLst>
            <pc:docMk/>
            <pc:sldMk cId="1469689626" sldId="270"/>
            <ac:picMk id="10" creationId="{00000000-0000-0000-0000-000000000000}"/>
          </ac:picMkLst>
        </pc:picChg>
        <pc:picChg chg="del">
          <ac:chgData name="Мария Поликарпова" userId="5d4e0c02529e213b" providerId="LiveId" clId="{98036BC4-B3C2-4A2D-9CBD-C697BE366342}" dt="2022-04-19T17:49:40.391" v="310"/>
          <ac:picMkLst>
            <pc:docMk/>
            <pc:sldMk cId="1469689626" sldId="270"/>
            <ac:picMk id="11" creationId="{00000000-0000-0000-0000-000000000000}"/>
          </ac:picMkLst>
        </pc:picChg>
        <pc:picChg chg="mod">
          <ac:chgData name="Мария Поликарпова" userId="5d4e0c02529e213b" providerId="LiveId" clId="{98036BC4-B3C2-4A2D-9CBD-C697BE366342}" dt="2022-04-19T18:40:22.231" v="891" actId="1076"/>
          <ac:picMkLst>
            <pc:docMk/>
            <pc:sldMk cId="1469689626" sldId="270"/>
            <ac:picMk id="15" creationId="{00000000-0000-0000-0000-000000000000}"/>
          </ac:picMkLst>
        </pc:picChg>
        <pc:picChg chg="mod">
          <ac:chgData name="Мария Поликарпова" userId="5d4e0c02529e213b" providerId="LiveId" clId="{98036BC4-B3C2-4A2D-9CBD-C697BE366342}" dt="2022-04-19T17:50:41.653" v="326" actId="1076"/>
          <ac:picMkLst>
            <pc:docMk/>
            <pc:sldMk cId="1469689626" sldId="270"/>
            <ac:picMk id="16" creationId="{00000000-0000-0000-0000-000000000000}"/>
          </ac:picMkLst>
        </pc:picChg>
      </pc:sldChg>
      <pc:sldChg chg="addSp delSp modSp">
        <pc:chgData name="Мария Поликарпова" userId="5d4e0c02529e213b" providerId="LiveId" clId="{98036BC4-B3C2-4A2D-9CBD-C697BE366342}" dt="2022-04-19T18:44:12.566" v="909" actId="1076"/>
        <pc:sldMkLst>
          <pc:docMk/>
          <pc:sldMk cId="3581396841" sldId="273"/>
        </pc:sldMkLst>
        <pc:spChg chg="mod ord">
          <ac:chgData name="Мария Поликарпова" userId="5d4e0c02529e213b" providerId="LiveId" clId="{98036BC4-B3C2-4A2D-9CBD-C697BE366342}" dt="2022-04-19T18:43:52.121" v="907" actId="14100"/>
          <ac:spMkLst>
            <pc:docMk/>
            <pc:sldMk cId="3581396841" sldId="273"/>
            <ac:spMk id="4" creationId="{00000000-0000-0000-0000-000000000000}"/>
          </ac:spMkLst>
        </pc:spChg>
        <pc:spChg chg="add mod">
          <ac:chgData name="Мария Поликарпова" userId="5d4e0c02529e213b" providerId="LiveId" clId="{98036BC4-B3C2-4A2D-9CBD-C697BE366342}" dt="2022-04-19T17:58:40.585" v="427" actId="208"/>
          <ac:spMkLst>
            <pc:docMk/>
            <pc:sldMk cId="3581396841" sldId="273"/>
            <ac:spMk id="5" creationId="{894FCBC0-753C-453D-B1CB-D0F6BA046948}"/>
          </ac:spMkLst>
        </pc:spChg>
        <pc:spChg chg="mod">
          <ac:chgData name="Мария Поликарпова" userId="5d4e0c02529e213b" providerId="LiveId" clId="{98036BC4-B3C2-4A2D-9CBD-C697BE366342}" dt="2022-04-19T18:16:32.972" v="602" actId="114"/>
          <ac:spMkLst>
            <pc:docMk/>
            <pc:sldMk cId="3581396841" sldId="273"/>
            <ac:spMk id="8" creationId="{00000000-0000-0000-0000-000000000000}"/>
          </ac:spMkLst>
        </pc:spChg>
        <pc:spChg chg="mod ord">
          <ac:chgData name="Мария Поликарпова" userId="5d4e0c02529e213b" providerId="LiveId" clId="{98036BC4-B3C2-4A2D-9CBD-C697BE366342}" dt="2022-04-19T17:59:03.426" v="435" actId="403"/>
          <ac:spMkLst>
            <pc:docMk/>
            <pc:sldMk cId="3581396841" sldId="273"/>
            <ac:spMk id="10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8:44:12.566" v="909" actId="1076"/>
          <ac:spMkLst>
            <pc:docMk/>
            <pc:sldMk cId="3581396841" sldId="273"/>
            <ac:spMk id="14" creationId="{00000000-0000-0000-0000-000000000000}"/>
          </ac:spMkLst>
        </pc:spChg>
        <pc:picChg chg="mod ord">
          <ac:chgData name="Мария Поликарпова" userId="5d4e0c02529e213b" providerId="LiveId" clId="{98036BC4-B3C2-4A2D-9CBD-C697BE366342}" dt="2022-04-19T18:20:03.500" v="608" actId="166"/>
          <ac:picMkLst>
            <pc:docMk/>
            <pc:sldMk cId="3581396841" sldId="273"/>
            <ac:picMk id="3" creationId="{00000000-0000-0000-0000-000000000000}"/>
          </ac:picMkLst>
        </pc:picChg>
        <pc:picChg chg="del">
          <ac:chgData name="Мария Поликарпова" userId="5d4e0c02529e213b" providerId="LiveId" clId="{98036BC4-B3C2-4A2D-9CBD-C697BE366342}" dt="2022-04-19T17:58:28.074" v="421"/>
          <ac:picMkLst>
            <pc:docMk/>
            <pc:sldMk cId="3581396841" sldId="273"/>
            <ac:picMk id="17" creationId="{00000000-0000-0000-0000-000000000000}"/>
          </ac:picMkLst>
        </pc:picChg>
      </pc:sldChg>
      <pc:sldChg chg="addSp delSp modSp">
        <pc:chgData name="Мария Поликарпова" userId="5d4e0c02529e213b" providerId="LiveId" clId="{98036BC4-B3C2-4A2D-9CBD-C697BE366342}" dt="2022-04-19T18:41:46.604" v="900" actId="948"/>
        <pc:sldMkLst>
          <pc:docMk/>
          <pc:sldMk cId="1089724794" sldId="274"/>
        </pc:sldMkLst>
        <pc:spChg chg="add mod">
          <ac:chgData name="Мария Поликарпова" userId="5d4e0c02529e213b" providerId="LiveId" clId="{98036BC4-B3C2-4A2D-9CBD-C697BE366342}" dt="2022-04-19T17:51:01.646" v="330" actId="208"/>
          <ac:spMkLst>
            <pc:docMk/>
            <pc:sldMk cId="1089724794" sldId="274"/>
            <ac:spMk id="6" creationId="{4B95EDDB-808C-4B33-8DC9-1354B3F36436}"/>
          </ac:spMkLst>
        </pc:spChg>
        <pc:spChg chg="mod">
          <ac:chgData name="Мария Поликарпова" userId="5d4e0c02529e213b" providerId="LiveId" clId="{98036BC4-B3C2-4A2D-9CBD-C697BE366342}" dt="2022-04-19T18:08:03.917" v="551" actId="1076"/>
          <ac:spMkLst>
            <pc:docMk/>
            <pc:sldMk cId="1089724794" sldId="274"/>
            <ac:spMk id="11" creationId="{00000000-0000-0000-0000-000000000000}"/>
          </ac:spMkLst>
        </pc:spChg>
        <pc:spChg chg="mod ord">
          <ac:chgData name="Мария Поликарпова" userId="5d4e0c02529e213b" providerId="LiveId" clId="{98036BC4-B3C2-4A2D-9CBD-C697BE366342}" dt="2022-04-19T18:07:58.806" v="550" actId="1076"/>
          <ac:spMkLst>
            <pc:docMk/>
            <pc:sldMk cId="1089724794" sldId="274"/>
            <ac:spMk id="13" creationId="{00000000-0000-0000-0000-000000000000}"/>
          </ac:spMkLst>
        </pc:spChg>
        <pc:spChg chg="mod ord">
          <ac:chgData name="Мария Поликарпова" userId="5d4e0c02529e213b" providerId="LiveId" clId="{98036BC4-B3C2-4A2D-9CBD-C697BE366342}" dt="2022-04-19T18:41:46.604" v="900" actId="948"/>
          <ac:spMkLst>
            <pc:docMk/>
            <pc:sldMk cId="1089724794" sldId="274"/>
            <ac:spMk id="14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7:51:50.055" v="341" actId="1076"/>
          <ac:spMkLst>
            <pc:docMk/>
            <pc:sldMk cId="1089724794" sldId="274"/>
            <ac:spMk id="19" creationId="{00000000-0000-0000-0000-000000000000}"/>
          </ac:spMkLst>
        </pc:spChg>
        <pc:graphicFrameChg chg="mod modGraphic">
          <ac:chgData name="Мария Поликарпова" userId="5d4e0c02529e213b" providerId="LiveId" clId="{98036BC4-B3C2-4A2D-9CBD-C697BE366342}" dt="2022-04-19T18:08:36.017" v="557" actId="404"/>
          <ac:graphicFrameMkLst>
            <pc:docMk/>
            <pc:sldMk cId="1089724794" sldId="274"/>
            <ac:graphicFrameMk id="9" creationId="{00000000-0000-0000-0000-000000000000}"/>
          </ac:graphicFrameMkLst>
        </pc:graphicFrameChg>
        <pc:graphicFrameChg chg="mod ord">
          <ac:chgData name="Мария Поликарпова" userId="5d4e0c02529e213b" providerId="LiveId" clId="{98036BC4-B3C2-4A2D-9CBD-C697BE366342}" dt="2022-04-19T18:07:47.639" v="549" actId="1076"/>
          <ac:graphicFrameMkLst>
            <pc:docMk/>
            <pc:sldMk cId="1089724794" sldId="274"/>
            <ac:graphicFrameMk id="12" creationId="{00000000-0000-0000-0000-000000000000}"/>
          </ac:graphicFrameMkLst>
        </pc:graphicFrameChg>
        <pc:picChg chg="mod">
          <ac:chgData name="Мария Поликарпова" userId="5d4e0c02529e213b" providerId="LiveId" clId="{98036BC4-B3C2-4A2D-9CBD-C697BE366342}" dt="2022-04-19T17:51:54.581" v="342" actId="1076"/>
          <ac:picMkLst>
            <pc:docMk/>
            <pc:sldMk cId="1089724794" sldId="274"/>
            <ac:picMk id="15" creationId="{00000000-0000-0000-0000-000000000000}"/>
          </ac:picMkLst>
        </pc:picChg>
        <pc:picChg chg="del">
          <ac:chgData name="Мария Поликарпова" userId="5d4e0c02529e213b" providerId="LiveId" clId="{98036BC4-B3C2-4A2D-9CBD-C697BE366342}" dt="2022-04-19T17:50:52.828" v="327"/>
          <ac:picMkLst>
            <pc:docMk/>
            <pc:sldMk cId="1089724794" sldId="274"/>
            <ac:picMk id="17" creationId="{00000000-0000-0000-0000-000000000000}"/>
          </ac:picMkLst>
        </pc:picChg>
      </pc:sldChg>
      <pc:sldChg chg="addSp modSp">
        <pc:chgData name="Мария Поликарпова" userId="5d4e0c02529e213b" providerId="LiveId" clId="{98036BC4-B3C2-4A2D-9CBD-C697BE366342}" dt="2022-04-19T18:50:24.785" v="935" actId="14100"/>
        <pc:sldMkLst>
          <pc:docMk/>
          <pc:sldMk cId="2251467325" sldId="275"/>
        </pc:sldMkLst>
        <pc:spChg chg="mod ord">
          <ac:chgData name="Мария Поликарпова" userId="5d4e0c02529e213b" providerId="LiveId" clId="{98036BC4-B3C2-4A2D-9CBD-C697BE366342}" dt="2022-04-19T18:50:24.785" v="935" actId="14100"/>
          <ac:spMkLst>
            <pc:docMk/>
            <pc:sldMk cId="2251467325" sldId="275"/>
            <ac:spMk id="3" creationId="{00000000-0000-0000-0000-000000000000}"/>
          </ac:spMkLst>
        </pc:spChg>
        <pc:spChg chg="add mod">
          <ac:chgData name="Мария Поликарпова" userId="5d4e0c02529e213b" providerId="LiveId" clId="{98036BC4-B3C2-4A2D-9CBD-C697BE366342}" dt="2022-04-19T18:01:18.416" v="470" actId="208"/>
          <ac:spMkLst>
            <pc:docMk/>
            <pc:sldMk cId="2251467325" sldId="275"/>
            <ac:spMk id="4" creationId="{1B3E36B7-A5F8-4937-B442-51F7A94024BE}"/>
          </ac:spMkLst>
        </pc:spChg>
        <pc:spChg chg="mod">
          <ac:chgData name="Мария Поликарпова" userId="5d4e0c02529e213b" providerId="LiveId" clId="{98036BC4-B3C2-4A2D-9CBD-C697BE366342}" dt="2022-04-19T18:49:58.537" v="930" actId="14100"/>
          <ac:spMkLst>
            <pc:docMk/>
            <pc:sldMk cId="2251467325" sldId="275"/>
            <ac:spMk id="5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8:50:08.265" v="934" actId="113"/>
          <ac:spMkLst>
            <pc:docMk/>
            <pc:sldMk cId="2251467325" sldId="275"/>
            <ac:spMk id="6" creationId="{00000000-0000-0000-0000-000000000000}"/>
          </ac:spMkLst>
        </pc:spChg>
        <pc:spChg chg="mod">
          <ac:chgData name="Мария Поликарпова" userId="5d4e0c02529e213b" providerId="LiveId" clId="{98036BC4-B3C2-4A2D-9CBD-C697BE366342}" dt="2022-04-19T18:01:40.933" v="473" actId="1076"/>
          <ac:spMkLst>
            <pc:docMk/>
            <pc:sldMk cId="2251467325" sldId="275"/>
            <ac:spMk id="8" creationId="{00000000-0000-0000-0000-000000000000}"/>
          </ac:spMkLst>
        </pc:spChg>
      </pc:sldChg>
      <pc:sldChg chg="addSp delSp modSp">
        <pc:chgData name="Мария Поликарпова" userId="5d4e0c02529e213b" providerId="LiveId" clId="{98036BC4-B3C2-4A2D-9CBD-C697BE366342}" dt="2022-04-19T18:34:40.455" v="847" actId="1076"/>
        <pc:sldMkLst>
          <pc:docMk/>
          <pc:sldMk cId="1159968345" sldId="276"/>
        </pc:sldMkLst>
        <pc:spChg chg="mod">
          <ac:chgData name="Мария Поликарпова" userId="5d4e0c02529e213b" providerId="LiveId" clId="{98036BC4-B3C2-4A2D-9CBD-C697BE366342}" dt="2022-04-19T18:03:43.327" v="512" actId="403"/>
          <ac:spMkLst>
            <pc:docMk/>
            <pc:sldMk cId="1159968345" sldId="276"/>
            <ac:spMk id="3" creationId="{00000000-0000-0000-0000-000000000000}"/>
          </ac:spMkLst>
        </pc:spChg>
        <pc:spChg chg="add mod">
          <ac:chgData name="Мария Поликарпова" userId="5d4e0c02529e213b" providerId="LiveId" clId="{98036BC4-B3C2-4A2D-9CBD-C697BE366342}" dt="2022-04-19T18:03:33.581" v="505" actId="14100"/>
          <ac:spMkLst>
            <pc:docMk/>
            <pc:sldMk cId="1159968345" sldId="276"/>
            <ac:spMk id="4" creationId="{3D510E70-19A6-4735-A8FE-9E27E60ED365}"/>
          </ac:spMkLst>
        </pc:spChg>
        <pc:picChg chg="mod ord">
          <ac:chgData name="Мария Поликарпова" userId="5d4e0c02529e213b" providerId="LiveId" clId="{98036BC4-B3C2-4A2D-9CBD-C697BE366342}" dt="2022-04-19T18:34:40.455" v="847" actId="1076"/>
          <ac:picMkLst>
            <pc:docMk/>
            <pc:sldMk cId="1159968345" sldId="276"/>
            <ac:picMk id="2" creationId="{00000000-0000-0000-0000-000000000000}"/>
          </ac:picMkLst>
        </pc:picChg>
        <pc:picChg chg="mod">
          <ac:chgData name="Мария Поликарпова" userId="5d4e0c02529e213b" providerId="LiveId" clId="{98036BC4-B3C2-4A2D-9CBD-C697BE366342}" dt="2022-04-19T18:34:32.902" v="844" actId="14100"/>
          <ac:picMkLst>
            <pc:docMk/>
            <pc:sldMk cId="1159968345" sldId="276"/>
            <ac:picMk id="5" creationId="{00000000-0000-0000-0000-000000000000}"/>
          </ac:picMkLst>
        </pc:picChg>
        <pc:picChg chg="mod">
          <ac:chgData name="Мария Поликарпова" userId="5d4e0c02529e213b" providerId="LiveId" clId="{98036BC4-B3C2-4A2D-9CBD-C697BE366342}" dt="2022-04-19T18:34:34.915" v="845" actId="14100"/>
          <ac:picMkLst>
            <pc:docMk/>
            <pc:sldMk cId="1159968345" sldId="276"/>
            <ac:picMk id="7" creationId="{00000000-0000-0000-0000-000000000000}"/>
          </ac:picMkLst>
        </pc:picChg>
        <pc:picChg chg="mod">
          <ac:chgData name="Мария Поликарпова" userId="5d4e0c02529e213b" providerId="LiveId" clId="{98036BC4-B3C2-4A2D-9CBD-C697BE366342}" dt="2022-04-19T18:34:38.812" v="846" actId="14100"/>
          <ac:picMkLst>
            <pc:docMk/>
            <pc:sldMk cId="1159968345" sldId="276"/>
            <ac:picMk id="8" creationId="{00000000-0000-0000-0000-000000000000}"/>
          </ac:picMkLst>
        </pc:picChg>
        <pc:picChg chg="del">
          <ac:chgData name="Мария Поликарпова" userId="5d4e0c02529e213b" providerId="LiveId" clId="{98036BC4-B3C2-4A2D-9CBD-C697BE366342}" dt="2022-04-19T18:03:23.290" v="501"/>
          <ac:picMkLst>
            <pc:docMk/>
            <pc:sldMk cId="1159968345" sldId="276"/>
            <ac:picMk id="9" creationId="{00000000-0000-0000-0000-000000000000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1-10T11:13:00.676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3087784-F726-8044-8704-5D4CFF8970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14B8B68-E2A6-554C-9E4B-F68471490B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2C9A2-8013-9842-8970-011F261EDE72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C74BE5-D580-0E48-8D85-29F9723555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725E7F-A42B-B042-90DB-EDFC3D4626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A5DB5-9E7E-014A-9084-07AAF6656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241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7E072-02AC-D94C-8ECC-EAB178296460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DD3D9-B08D-A741-B266-0572DF437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892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440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Россия — одна из крупнейших горнодобывающих стран,</a:t>
            </a:r>
            <a:r>
              <a:rPr lang="ru-RU" baseline="0" dirty="0"/>
              <a:t> она</a:t>
            </a:r>
            <a:r>
              <a:rPr lang="ru-RU" dirty="0"/>
              <a:t> может похвастаться самыми щедрыми месторождениями угля, однако зачастую они находятся в труднодоступных регионах, что осложняет их освоение. Кроме того, не все залежи являются извлекаемыми по геологическим причинам.</a:t>
            </a:r>
          </a:p>
          <a:p>
            <a:r>
              <a:rPr lang="ru-RU" dirty="0"/>
              <a:t>Уголь – одна из главных частей энергетической стратегии России. Россия является крупной угольной державой, одним из мировых лидеров его добычи. Российская Федерация добывает более 320 млн. тонн в год. Потенциал угольной промышленности – это 91 шахта, 137 разрезов, 49 обогатительных фабрик, и 2 обогатительные установки.</a:t>
            </a:r>
          </a:p>
          <a:p>
            <a:r>
              <a:rPr lang="ru-RU" dirty="0"/>
              <a:t>Для сравнения возьмем 6 самых крупных в мире угольных бассейнов. Лидерские позиции с 1 по 4 место занимает Россия по объемам бассейнов, но из-за некоторых проблем, связанных с геологией мест и с финансированием, США возглавило список стран с крупнейшими доступными запасами угля, Россия находится на втором месте.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Сложившаяся в теплоэнергетике РФ структура топливоснабжения отличается преобладанием в ней природного газа. Это негативно влияет на систему топливоснабжения и снижает энергетическую безопасность России в целом. Вследствие чего в России увеличивается использование угля в целях энергоснабжения.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Однако, на этом пути могу возникнуть проблемы. Горно-геологические условия разработки угольных месторождений продолжают постоянно ухудшаться. Абсолютное большинство российский шахт, карьеров, скважин работают в опасных условиях, что связано с риском для людей, все это требует кардинальных мер по разработке и добычи угля.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8DD3D9-B08D-A741-B266-0572DF4373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52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</a:t>
            </a:r>
            <a:r>
              <a:rPr lang="ru-RU" baseline="0" dirty="0"/>
              <a:t> разработке карьера, может случится все что угодно, от производственной травмы до катастрофических разрушений. Это случается из-за разных факторов: неправильное управление техникой, нарушение правил безопасности и возможно, стихийные бедствия. Виртуальная модель карьера может стать незаменимым помощником для оптимизации работы. Прототип подойдет для многих карьеров и может быть доступен для многих пользователей. (30 сек)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49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Создать VR-модель системы разработки месторождения – «умный карьер», который позволяет следить за сейсмической безопасностью, передвижением транспорта. Продукт будет разработан для любых реально работающих карьеров и создаст основу для системы принятия решений для предприятия. (20 сек)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61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Создать VR-модель системы разработки месторождения – «умный карьер», который позволяет следить за сейсмической безопасностью, передвижением транспорта. Продукт будет разработан для любых реально работающих карьеров и создаст основу для системы принятия решений для предприятия. (20 сек)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61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Известные случаи применения цифровых двойников карьеров на Российском рынке – исследование [2] НИТУ «</a:t>
            </a:r>
            <a:r>
              <a:rPr lang="ru-RU" dirty="0" err="1"/>
              <a:t>МИСиС</a:t>
            </a:r>
            <a:r>
              <a:rPr lang="ru-RU" dirty="0"/>
              <a:t>» и находящийся в разработке цифровой двойник [3] Стойленского карьера. Заказчиком второго является Стойленский ГОК, одно из крупнейших предприятий страны в данной области. Оба варианта подразумевают мониторинг в режиме реального времени различных показателей, но не предусматривают моделирование отработку различных сценариев ответа на определенные ситуации, например, связанных с безопасностью.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515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Особенностью российского рынка промышленных VR/AR-решений (который может считаться рынком пока еще только виртуально) является то, что он только находится в стадии формирования и представляет собой одно большое пространство экспериментов. На рынке преобладает подход, типичный для венчурной индустрии – формулируются определенные гипотезы, определяются объемы пилотных инвестиций, формируются команды по модели стартапов Любые конкретные суммы, вкладываемые в проекты и объявляемые публично либо остающиеся неназванными, следует рассматривать именно как инвестиции, а не как доход конкретных поставщиков.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61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При оценке рынка были учтены как западные источники, так и российские.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Potential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Available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Market оценивается в 18 млрд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руб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, Total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Available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market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в 7, SAM от 1.2 до 2 SOM в 60 – 100 млн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руб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61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Наша бизнес модель заключается в следующем - мы ищем потенциальных заказчиков на тематических конференциях, с помощью таргетированной рекламы и холодных звонков по предприятиям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Наша бизнес-модель - разработка программного решения под объект заказчика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61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На текущий момент Имеется MVP, в котором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Смоделирован карьер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Смоделирована потенциальная аварийная ситуация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Проведены тесты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00000"/>
              </a:solidFill>
              <a:effectLst/>
              <a:latin typeface="-apple-system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61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1.</a:t>
            </a:r>
            <a:r>
              <a:rPr lang="ru-RU" baseline="0" dirty="0"/>
              <a:t> </a:t>
            </a:r>
            <a:r>
              <a:rPr lang="ru-RU" dirty="0"/>
              <a:t>Тренировочная съемка, с помощью БПЛА на разных объектах (октябрь - середина ноября 2021 года);</a:t>
            </a:r>
          </a:p>
          <a:p>
            <a:r>
              <a:rPr lang="ru-RU" dirty="0"/>
              <a:t>2.</a:t>
            </a:r>
            <a:r>
              <a:rPr lang="ru-RU" baseline="0" dirty="0"/>
              <a:t> </a:t>
            </a:r>
            <a:r>
              <a:rPr lang="ru-RU" dirty="0"/>
              <a:t>Работа со снимками в приложении </a:t>
            </a:r>
            <a:r>
              <a:rPr lang="ru-RU" dirty="0" err="1"/>
              <a:t>Reality</a:t>
            </a:r>
            <a:r>
              <a:rPr lang="ru-RU" dirty="0"/>
              <a:t> </a:t>
            </a:r>
            <a:r>
              <a:rPr lang="ru-RU" dirty="0" err="1"/>
              <a:t>Capture</a:t>
            </a:r>
            <a:r>
              <a:rPr lang="ru-RU" dirty="0"/>
              <a:t>, построение 3D модели (конец ноября -декабрь 2021 года);</a:t>
            </a:r>
          </a:p>
          <a:p>
            <a:r>
              <a:rPr lang="ru-RU" dirty="0"/>
              <a:t>3.</a:t>
            </a:r>
            <a:r>
              <a:rPr lang="ru-RU" baseline="0" dirty="0"/>
              <a:t> </a:t>
            </a:r>
            <a:r>
              <a:rPr lang="ru-RU" dirty="0"/>
              <a:t>Детализирование и оптимизация модели в программе </a:t>
            </a:r>
            <a:r>
              <a:rPr lang="ru-RU" dirty="0" err="1"/>
              <a:t>Blender</a:t>
            </a:r>
            <a:r>
              <a:rPr lang="ru-RU" dirty="0"/>
              <a:t> (конец декабря 2021 года- середина января 2022 года);</a:t>
            </a:r>
          </a:p>
          <a:p>
            <a:r>
              <a:rPr lang="ru-RU" dirty="0"/>
              <a:t>4.</a:t>
            </a:r>
            <a:r>
              <a:rPr lang="ru-RU" baseline="0" dirty="0"/>
              <a:t> </a:t>
            </a:r>
            <a:r>
              <a:rPr lang="ru-RU" dirty="0"/>
              <a:t>Получить снимки и смоделировать транспортные средства в программе </a:t>
            </a:r>
            <a:r>
              <a:rPr lang="ru-RU" dirty="0" err="1"/>
              <a:t>Blender</a:t>
            </a:r>
            <a:r>
              <a:rPr lang="ru-RU" dirty="0"/>
              <a:t> (январь - начало февраля 2022 года);</a:t>
            </a:r>
          </a:p>
          <a:p>
            <a:r>
              <a:rPr lang="ru-RU" dirty="0"/>
              <a:t>5.</a:t>
            </a:r>
            <a:r>
              <a:rPr lang="ru-RU" baseline="0" dirty="0"/>
              <a:t> </a:t>
            </a:r>
            <a:r>
              <a:rPr lang="ru-RU" dirty="0"/>
              <a:t>Импортировать 3D модели из </a:t>
            </a:r>
            <a:r>
              <a:rPr lang="ru-RU" dirty="0" err="1"/>
              <a:t>Blender</a:t>
            </a:r>
            <a:r>
              <a:rPr lang="ru-RU" dirty="0"/>
              <a:t> и добавить их в </a:t>
            </a:r>
            <a:r>
              <a:rPr lang="ru-RU" dirty="0" err="1"/>
              <a:t>Unity</a:t>
            </a:r>
            <a:r>
              <a:rPr lang="ru-RU" dirty="0"/>
              <a:t>(2-3 дня);</a:t>
            </a:r>
          </a:p>
          <a:p>
            <a:r>
              <a:rPr lang="ru-RU" dirty="0"/>
              <a:t>6.</a:t>
            </a:r>
            <a:r>
              <a:rPr lang="ru-RU" baseline="0" dirty="0"/>
              <a:t> </a:t>
            </a:r>
            <a:r>
              <a:rPr lang="ru-RU" dirty="0"/>
              <a:t>Реализовать функционал перемещения по VR пространству в </a:t>
            </a:r>
            <a:r>
              <a:rPr lang="ru-RU" dirty="0" err="1"/>
              <a:t>Unity</a:t>
            </a:r>
            <a:r>
              <a:rPr lang="ru-RU" dirty="0"/>
              <a:t> с использованием C# скриптов (10-27 февраля 2022 года);</a:t>
            </a:r>
          </a:p>
          <a:p>
            <a:r>
              <a:rPr lang="ru-RU" dirty="0"/>
              <a:t>7.</a:t>
            </a:r>
            <a:r>
              <a:rPr lang="ru-RU" baseline="0" dirty="0"/>
              <a:t> </a:t>
            </a:r>
            <a:r>
              <a:rPr lang="ru-RU" dirty="0"/>
              <a:t>Смоделировать в </a:t>
            </a:r>
            <a:r>
              <a:rPr lang="ru-RU" dirty="0" err="1"/>
              <a:t>Unity</a:t>
            </a:r>
            <a:r>
              <a:rPr lang="ru-RU" dirty="0"/>
              <a:t> возможную проблему, которая может произойти на карьере (27 февраля - 11 марта 2022 года); </a:t>
            </a:r>
          </a:p>
          <a:p>
            <a:r>
              <a:rPr lang="ru-RU" dirty="0"/>
              <a:t>8.</a:t>
            </a:r>
            <a:r>
              <a:rPr lang="ru-RU" baseline="0" dirty="0"/>
              <a:t> </a:t>
            </a:r>
            <a:r>
              <a:rPr lang="ru-RU" dirty="0"/>
              <a:t>Доработать и модернизировать модель (11-16 марта 2022 года).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563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результате работы была достигнута цель по созданию прототипа трехмерной компьютерной модели карьера. Создание подобных моделей является основой почти для любых работ по визуализации карьеров. Была проверена работоспособность созданного прототипа и все его возможности. Для дальнейшего развития проекта необходим набор технических данных реального угольного карьера для создания более точных текстур и слоев. Также будет необходим доступ к серверам, на которых будет размещена информация о созданной модели карьера для использования потенциальными заказчиками.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577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Чтобы продолжить и развить работу, необходимо привлечение средств в проект с помощью грантов и фондов, или же поиск заказчиков.</a:t>
            </a:r>
          </a:p>
          <a:p>
            <a:r>
              <a:rPr lang="ru-RU" dirty="0"/>
              <a:t>Способы привлечения ресурсов в проект:</a:t>
            </a:r>
          </a:p>
          <a:p>
            <a:r>
              <a:rPr lang="ru-RU" dirty="0"/>
              <a:t>1.</a:t>
            </a:r>
            <a:r>
              <a:rPr lang="ru-RU" baseline="0" dirty="0"/>
              <a:t> </a:t>
            </a:r>
            <a:r>
              <a:rPr lang="ru-RU" dirty="0"/>
              <a:t>Поиск заказчика</a:t>
            </a:r>
          </a:p>
          <a:p>
            <a:r>
              <a:rPr lang="ru-RU" dirty="0"/>
              <a:t>2.</a:t>
            </a:r>
            <a:r>
              <a:rPr lang="ru-RU" baseline="0" dirty="0"/>
              <a:t> </a:t>
            </a:r>
            <a:r>
              <a:rPr lang="ru-RU" dirty="0"/>
              <a:t>Получение гранта:</a:t>
            </a:r>
          </a:p>
          <a:p>
            <a:r>
              <a:rPr lang="ru-RU" dirty="0"/>
              <a:t>Фонд президентских грантов;</a:t>
            </a:r>
          </a:p>
          <a:p>
            <a:r>
              <a:rPr lang="ru-RU" dirty="0"/>
              <a:t>Научно-практическая конференция «Старт в инновации»;</a:t>
            </a:r>
          </a:p>
          <a:p>
            <a:r>
              <a:rPr lang="ru-RU" dirty="0"/>
              <a:t>Фонд содействия развитию малых форм предприятий в научно-технический сфере;</a:t>
            </a:r>
          </a:p>
          <a:p>
            <a:r>
              <a:rPr lang="ru-RU" dirty="0"/>
              <a:t>Программа “УМНИК”.</a:t>
            </a:r>
          </a:p>
          <a:p>
            <a:r>
              <a:rPr lang="ru-RU" dirty="0"/>
              <a:t>1.</a:t>
            </a:r>
            <a:r>
              <a:rPr lang="ru-RU" baseline="0" dirty="0"/>
              <a:t> </a:t>
            </a:r>
            <a:r>
              <a:rPr lang="ru-RU" dirty="0"/>
              <a:t>Реализовать программную модель объезда сейсмически опасных участков на C#, включая задачу </a:t>
            </a:r>
            <a:r>
              <a:rPr lang="ru-RU" dirty="0" err="1"/>
              <a:t>проложения</a:t>
            </a:r>
            <a:r>
              <a:rPr lang="ru-RU" dirty="0"/>
              <a:t> оптимального и безопасного маршрута;</a:t>
            </a:r>
          </a:p>
          <a:p>
            <a:r>
              <a:rPr lang="ru-RU" dirty="0"/>
              <a:t>2.</a:t>
            </a:r>
            <a:r>
              <a:rPr lang="ru-RU" baseline="0" dirty="0"/>
              <a:t> </a:t>
            </a:r>
            <a:r>
              <a:rPr lang="ru-RU" dirty="0"/>
              <a:t>Настроить программную среду </a:t>
            </a:r>
            <a:r>
              <a:rPr lang="ru-RU" dirty="0" err="1"/>
              <a:t>Unity</a:t>
            </a:r>
            <a:r>
              <a:rPr lang="ru-RU" dirty="0"/>
              <a:t> для установки будущего приложения на выданное VR-оборудование (Пример: Для </a:t>
            </a:r>
            <a:r>
              <a:rPr lang="ru-RU" dirty="0" err="1"/>
              <a:t>Oculus</a:t>
            </a:r>
            <a:r>
              <a:rPr lang="ru-RU" dirty="0"/>
              <a:t> </a:t>
            </a:r>
            <a:r>
              <a:rPr lang="ru-RU" dirty="0" err="1"/>
              <a:t>Quest</a:t>
            </a:r>
            <a:r>
              <a:rPr lang="ru-RU" dirty="0"/>
              <a:t> 2 – </a:t>
            </a:r>
            <a:r>
              <a:rPr lang="ru-RU" dirty="0" err="1"/>
              <a:t>Oculus</a:t>
            </a:r>
            <a:r>
              <a:rPr lang="ru-RU" dirty="0"/>
              <a:t> </a:t>
            </a:r>
            <a:r>
              <a:rPr lang="ru-RU" dirty="0" err="1"/>
              <a:t>Integration</a:t>
            </a:r>
            <a:r>
              <a:rPr lang="ru-RU" dirty="0"/>
              <a:t> SDK);</a:t>
            </a:r>
          </a:p>
          <a:p>
            <a:r>
              <a:rPr lang="ru-RU" dirty="0"/>
              <a:t>3.</a:t>
            </a:r>
            <a:r>
              <a:rPr lang="ru-RU" baseline="0" dirty="0"/>
              <a:t> </a:t>
            </a:r>
            <a:r>
              <a:rPr lang="ru-RU" dirty="0"/>
              <a:t>Для хранения и анализа данных, полученных с сейсмических датчиков, создать базу данных </a:t>
            </a:r>
            <a:r>
              <a:rPr lang="ru-RU" dirty="0" err="1"/>
              <a:t>MySQL</a:t>
            </a:r>
            <a:r>
              <a:rPr lang="ru-RU" dirty="0"/>
              <a:t>;</a:t>
            </a:r>
          </a:p>
          <a:p>
            <a:r>
              <a:rPr lang="ru-RU" dirty="0"/>
              <a:t>4.</a:t>
            </a:r>
            <a:r>
              <a:rPr lang="ru-RU" baseline="0" dirty="0"/>
              <a:t> </a:t>
            </a:r>
            <a:r>
              <a:rPr lang="ru-RU" dirty="0"/>
              <a:t>На языке программирования </a:t>
            </a:r>
            <a:r>
              <a:rPr lang="ru-RU" dirty="0" err="1"/>
              <a:t>Python</a:t>
            </a:r>
            <a:r>
              <a:rPr lang="ru-RU" dirty="0"/>
              <a:t> разработать сервер для получения и обработки сейсмических данных, а также для их визуализации на </a:t>
            </a:r>
            <a:r>
              <a:rPr lang="ru-RU" dirty="0" err="1"/>
              <a:t>web</a:t>
            </a:r>
            <a:r>
              <a:rPr lang="ru-RU" dirty="0"/>
              <a:t>-странице. </a:t>
            </a:r>
          </a:p>
          <a:p>
            <a:r>
              <a:rPr lang="ru-RU" dirty="0"/>
              <a:t>5.</a:t>
            </a:r>
            <a:r>
              <a:rPr lang="ru-RU" baseline="0" dirty="0"/>
              <a:t> </a:t>
            </a:r>
            <a:r>
              <a:rPr lang="ru-RU" dirty="0"/>
              <a:t>С использованием </a:t>
            </a:r>
            <a:r>
              <a:rPr lang="ru-RU" dirty="0" err="1"/>
              <a:t>JavaScript</a:t>
            </a:r>
            <a:r>
              <a:rPr lang="ru-RU" dirty="0"/>
              <a:t> и </a:t>
            </a:r>
            <a:r>
              <a:rPr lang="ru-RU" dirty="0" err="1"/>
              <a:t>WebGL</a:t>
            </a:r>
            <a:r>
              <a:rPr lang="ru-RU" dirty="0"/>
              <a:t> разработать функционал 3D визуализации на сайте с возможностью модернизации функционала.</a:t>
            </a:r>
          </a:p>
          <a:p>
            <a:r>
              <a:rPr lang="ru-RU" dirty="0"/>
              <a:t>6.</a:t>
            </a:r>
            <a:r>
              <a:rPr lang="ru-RU" baseline="0" dirty="0"/>
              <a:t> </a:t>
            </a:r>
            <a:r>
              <a:rPr lang="ru-RU" dirty="0"/>
              <a:t>Реализовать алгоритмы для веб-страницы с поиском безопасного и оптимального пути по карьеру и визуализировать его различные зоны. </a:t>
            </a:r>
          </a:p>
          <a:p>
            <a:r>
              <a:rPr lang="ru-RU" dirty="0"/>
              <a:t>7.</a:t>
            </a:r>
            <a:r>
              <a:rPr lang="ru-RU" baseline="0" dirty="0"/>
              <a:t> </a:t>
            </a:r>
            <a:r>
              <a:rPr lang="ru-RU" dirty="0"/>
              <a:t>Реализовать алгоритмы прогнозирования на основе полученных данных, визуализировать в VR и на сайте разные сценарии поведения транспортных средств на возникновение сейсмически опасных участков, визуализировать построение маршрута.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662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Также мы предлагаем индустриальным партнерам рассмотреть наши следующие предложения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Пилот на реальном карьере с указанными сроком и затратами'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969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Создание VR – музейной экспозиции любой сложности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38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Разработка тренажеров по работе с производственными объектами с нефтедобывающей сфере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712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На данном слайде вы можете ознакомиться с ключевыми членами нашей команды и при желании оставить вопросы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342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начала работы по проекту мной были получены все необходимые знания для дальнейшей работы, после чего я приступила к практической части. Для создания модели карьера было необходимо получить практические навыки по обработке изображений, полученных при помощи БПЛА.</a:t>
            </a:r>
          </a:p>
          <a:p>
            <a:r>
              <a:rPr lang="ru-RU" dirty="0"/>
              <a:t>Была проведена съемка разных объектов, после чего фотографии были загружены в приложение </a:t>
            </a:r>
            <a:r>
              <a:rPr lang="ru-RU" dirty="0" err="1"/>
              <a:t>Reality</a:t>
            </a:r>
            <a:r>
              <a:rPr lang="ru-RU" dirty="0"/>
              <a:t> </a:t>
            </a:r>
            <a:r>
              <a:rPr lang="ru-RU" dirty="0" err="1"/>
              <a:t>Capture</a:t>
            </a:r>
            <a:r>
              <a:rPr lang="ru-RU" dirty="0"/>
              <a:t>. Объем полученных моделей был достаточно велик, в связи было необходимо обработать и упростить (сократить количество полигонов).  Съемка успешно была завершена. </a:t>
            </a:r>
          </a:p>
          <a:p>
            <a:r>
              <a:rPr lang="ru-RU" dirty="0"/>
              <a:t>Для продолжения создания модели карьера было необходимо изучить структуру и глубину залегания слоев. После чего была произведена обработка модели в программе </a:t>
            </a:r>
            <a:r>
              <a:rPr lang="ru-RU" dirty="0" err="1"/>
              <a:t>Unity</a:t>
            </a:r>
            <a:r>
              <a:rPr lang="ru-RU" dirty="0"/>
              <a:t>, для того чтобы модель получилась реалистичной, необходимо правильно указать слои залегания горных пород. Каждый карьер различаются по виду месторождения, но слои у них примерно одинаковые и так как этот проект должен  подходить для большинства карьеров, был выбран оптимальный вариант залегания трех слоев:</a:t>
            </a:r>
          </a:p>
          <a:p>
            <a:r>
              <a:rPr lang="ru-RU" dirty="0"/>
              <a:t>Оставшаяся работа проводилась в </a:t>
            </a:r>
            <a:r>
              <a:rPr lang="ru-RU" dirty="0" err="1"/>
              <a:t>Unity</a:t>
            </a:r>
            <a:r>
              <a:rPr lang="ru-RU" dirty="0"/>
              <a:t>. После построения схемы карьера была детализация и оптимизация модели, с наложением цвета и примерных текстур.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719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7C34DFD-2E4E-6342-9133-EAD1C9EBFC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" y="0"/>
            <a:ext cx="12328536" cy="6934200"/>
          </a:xfrm>
          <a:prstGeom prst="rect">
            <a:avLst/>
          </a:prstGeom>
        </p:spPr>
      </p:pic>
      <p:sp>
        <p:nvSpPr>
          <p:cNvPr id="23" name="Holder 2">
            <a:extLst>
              <a:ext uri="{FF2B5EF4-FFF2-40B4-BE49-F238E27FC236}">
                <a16:creationId xmlns:a16="http://schemas.microsoft.com/office/drawing/2014/main" id="{04914713-E713-104C-874F-342230AB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00" y="2819400"/>
            <a:ext cx="11138559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24" name="Holder 3">
            <a:extLst>
              <a:ext uri="{FF2B5EF4-FFF2-40B4-BE49-F238E27FC236}">
                <a16:creationId xmlns:a16="http://schemas.microsoft.com/office/drawing/2014/main" id="{329C60ED-7F38-8349-924B-6A0BB5CD7A69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6400" y="3744986"/>
            <a:ext cx="1113855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25" name="Holder 4">
            <a:extLst>
              <a:ext uri="{FF2B5EF4-FFF2-40B4-BE49-F238E27FC236}">
                <a16:creationId xmlns:a16="http://schemas.microsoft.com/office/drawing/2014/main" id="{D9C55DF5-4E41-9541-865D-5B14878AB37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Holder 6">
            <a:extLst>
              <a:ext uri="{FF2B5EF4-FFF2-40B4-BE49-F238E27FC236}">
                <a16:creationId xmlns:a16="http://schemas.microsoft.com/office/drawing/2014/main" id="{4EB8A4A3-53F9-F646-B005-760FB94CF28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201400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Holder 5">
            <a:extLst>
              <a:ext uri="{FF2B5EF4-FFF2-40B4-BE49-F238E27FC236}">
                <a16:creationId xmlns:a16="http://schemas.microsoft.com/office/drawing/2014/main" id="{5757364C-F6EB-F446-93DE-F14E58277A43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9965187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93B9030-5313-4A03-9E13-B93CCD5D39AF}" type="datetime1">
              <a:rPr lang="ru-RU" smtClean="0"/>
              <a:t>10.11.2022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43F6E45-97C4-A841-A149-8588BFB223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75" y="6075959"/>
            <a:ext cx="1516718" cy="39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62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4">
            <a:extLst>
              <a:ext uri="{FF2B5EF4-FFF2-40B4-BE49-F238E27FC236}">
                <a16:creationId xmlns:a16="http://schemas.microsoft.com/office/drawing/2014/main" id="{93247518-827C-0248-8656-DD6087FC871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DB027962-B3C1-1D4D-9B4A-BE74567152C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917553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Holder 5">
            <a:extLst>
              <a:ext uri="{FF2B5EF4-FFF2-40B4-BE49-F238E27FC236}">
                <a16:creationId xmlns:a16="http://schemas.microsoft.com/office/drawing/2014/main" id="{31EB466B-2FDC-914A-806D-075CA04F3128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8681340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4825168-18CD-474C-8249-41003A1CF3F3}" type="datetime1">
              <a:rPr lang="ru-RU" smtClean="0"/>
              <a:t>10.11.2022</a:t>
            </a:fld>
            <a:endParaRPr lang="en-US" dirty="0"/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6A84A6F0-A5C1-B148-9E11-34924BDA3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475" y="2487271"/>
            <a:ext cx="9841525" cy="338012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+mn-lt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14" name="Holder 2">
            <a:extLst>
              <a:ext uri="{FF2B5EF4-FFF2-40B4-BE49-F238E27FC236}">
                <a16:creationId xmlns:a16="http://schemas.microsoft.com/office/drawing/2014/main" id="{01561B82-F99B-3645-B07E-46F6EB0AF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76" y="879430"/>
            <a:ext cx="9831179" cy="69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C50B30DA-0B0E-E44C-BE82-D317FD3F4C4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5476" y="1600200"/>
            <a:ext cx="98415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DB3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790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4">
            <a:extLst>
              <a:ext uri="{FF2B5EF4-FFF2-40B4-BE49-F238E27FC236}">
                <a16:creationId xmlns:a16="http://schemas.microsoft.com/office/drawing/2014/main" id="{93247518-827C-0248-8656-DD6087FC871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DB027962-B3C1-1D4D-9B4A-BE74567152C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917553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Holder 5">
            <a:extLst>
              <a:ext uri="{FF2B5EF4-FFF2-40B4-BE49-F238E27FC236}">
                <a16:creationId xmlns:a16="http://schemas.microsoft.com/office/drawing/2014/main" id="{31EB466B-2FDC-914A-806D-075CA04F3128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8681340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44CEF79-DF97-4BF5-A912-DB4F19F64924}" type="datetime1">
              <a:rPr lang="ru-RU" smtClean="0"/>
              <a:t>10.11.2022</a:t>
            </a:fld>
            <a:endParaRPr lang="en-US" dirty="0"/>
          </a:p>
        </p:txBody>
      </p:sp>
      <p:sp>
        <p:nvSpPr>
          <p:cNvPr id="14" name="Holder 2">
            <a:extLst>
              <a:ext uri="{FF2B5EF4-FFF2-40B4-BE49-F238E27FC236}">
                <a16:creationId xmlns:a16="http://schemas.microsoft.com/office/drawing/2014/main" id="{01561B82-F99B-3645-B07E-46F6EB0AF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76" y="879430"/>
            <a:ext cx="9831179" cy="69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C50B30DA-0B0E-E44C-BE82-D317FD3F4C4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5476" y="1600200"/>
            <a:ext cx="98415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DB3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8" name="Holder 3">
            <a:extLst>
              <a:ext uri="{FF2B5EF4-FFF2-40B4-BE49-F238E27FC236}">
                <a16:creationId xmlns:a16="http://schemas.microsoft.com/office/drawing/2014/main" id="{FDB73F4D-1793-9340-BEA9-DE088092F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475" y="2487271"/>
            <a:ext cx="9841525" cy="3380129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400" baseline="0">
                <a:latin typeface="+mn-lt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1396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4">
            <a:extLst>
              <a:ext uri="{FF2B5EF4-FFF2-40B4-BE49-F238E27FC236}">
                <a16:creationId xmlns:a16="http://schemas.microsoft.com/office/drawing/2014/main" id="{93247518-827C-0248-8656-DD6087FC871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DB027962-B3C1-1D4D-9B4A-BE74567152C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917553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Holder 5">
            <a:extLst>
              <a:ext uri="{FF2B5EF4-FFF2-40B4-BE49-F238E27FC236}">
                <a16:creationId xmlns:a16="http://schemas.microsoft.com/office/drawing/2014/main" id="{31EB466B-2FDC-914A-806D-075CA04F3128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8681340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1087B2A-A46F-4CB0-B56E-3CB71FE965C7}" type="datetime1">
              <a:rPr lang="ru-RU" smtClean="0"/>
              <a:t>10.11.2022</a:t>
            </a:fld>
            <a:endParaRPr lang="en-US" dirty="0"/>
          </a:p>
        </p:txBody>
      </p:sp>
      <p:sp>
        <p:nvSpPr>
          <p:cNvPr id="14" name="Holder 2">
            <a:extLst>
              <a:ext uri="{FF2B5EF4-FFF2-40B4-BE49-F238E27FC236}">
                <a16:creationId xmlns:a16="http://schemas.microsoft.com/office/drawing/2014/main" id="{01561B82-F99B-3645-B07E-46F6EB0AF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76" y="879430"/>
            <a:ext cx="9831179" cy="69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C50B30DA-0B0E-E44C-BE82-D317FD3F4C4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5476" y="1600200"/>
            <a:ext cx="98415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DB3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12" name="Таблица 2">
            <a:extLst>
              <a:ext uri="{FF2B5EF4-FFF2-40B4-BE49-F238E27FC236}">
                <a16:creationId xmlns:a16="http://schemas.microsoft.com/office/drawing/2014/main" id="{8324ACA4-D2AA-4A49-AEE5-4AAA8DB93998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46088" y="2487613"/>
            <a:ext cx="9858375" cy="3379787"/>
          </a:xfrm>
          <a:prstGeom prst="rect">
            <a:avLst/>
          </a:prstGeom>
        </p:spPr>
        <p:txBody>
          <a:bodyPr/>
          <a:lstStyle>
            <a:lvl1pPr>
              <a:defRPr sz="1400" baseline="0">
                <a:latin typeface="+mn-lt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780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CC190812-70FB-BE42-AEB0-BA227F90A48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Holder 6">
            <a:extLst>
              <a:ext uri="{FF2B5EF4-FFF2-40B4-BE49-F238E27FC236}">
                <a16:creationId xmlns:a16="http://schemas.microsoft.com/office/drawing/2014/main" id="{10487C76-EE8A-E344-9849-3CBB511EF3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917553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8A8C9788-7860-8246-BB84-ED298BA3BE4B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8681340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C1973D-AB4F-4EE9-991D-90EE99D39FE7}" type="datetime1">
              <a:rPr lang="ru-RU" smtClean="0"/>
              <a:t>10.11.2022</a:t>
            </a:fld>
            <a:endParaRPr lang="en-US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087C2D62-0D39-874B-BF4F-FDA2A9EEF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475" y="2487271"/>
            <a:ext cx="4812325" cy="338012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+mn-lt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43735275-1AAF-6240-99C4-5C5BC8B7E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76" y="879430"/>
            <a:ext cx="9831179" cy="69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7" name="Holder 3">
            <a:extLst>
              <a:ext uri="{FF2B5EF4-FFF2-40B4-BE49-F238E27FC236}">
                <a16:creationId xmlns:a16="http://schemas.microsoft.com/office/drawing/2014/main" id="{4A91BB6A-0D95-7544-90A3-CC0A30AC826C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5476" y="1600200"/>
            <a:ext cx="98415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F02D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87C49D62-39E6-DD42-AFDE-410CBD2CD1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92138" y="2487271"/>
            <a:ext cx="4812325" cy="3380129"/>
          </a:xfrm>
          <a:prstGeom prst="rect">
            <a:avLst/>
          </a:prstGeom>
        </p:spPr>
        <p:txBody>
          <a:bodyPr/>
          <a:lstStyle>
            <a:lvl1pPr>
              <a:defRPr sz="1400" baseline="0">
                <a:latin typeface="+mn-lt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047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4">
            <a:extLst>
              <a:ext uri="{FF2B5EF4-FFF2-40B4-BE49-F238E27FC236}">
                <a16:creationId xmlns:a16="http://schemas.microsoft.com/office/drawing/2014/main" id="{3C610796-5B01-FC46-BFC5-F66461D3E50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1" name="Holder 6">
            <a:extLst>
              <a:ext uri="{FF2B5EF4-FFF2-40B4-BE49-F238E27FC236}">
                <a16:creationId xmlns:a16="http://schemas.microsoft.com/office/drawing/2014/main" id="{1068B9DF-D7D4-2D41-8C7B-C2ED530CB2B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917553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Holder 5">
            <a:extLst>
              <a:ext uri="{FF2B5EF4-FFF2-40B4-BE49-F238E27FC236}">
                <a16:creationId xmlns:a16="http://schemas.microsoft.com/office/drawing/2014/main" id="{4E771D5D-DE21-6C48-A283-10EB94B8961E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8681340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E1AC55-6EF2-4FC1-9136-6065FB421486}" type="datetime1">
              <a:rPr lang="ru-RU" smtClean="0"/>
              <a:t>10.11.2022</a:t>
            </a:fld>
            <a:endParaRPr lang="en-US" dirty="0"/>
          </a:p>
        </p:txBody>
      </p:sp>
      <p:sp>
        <p:nvSpPr>
          <p:cNvPr id="14" name="Holder 2">
            <a:extLst>
              <a:ext uri="{FF2B5EF4-FFF2-40B4-BE49-F238E27FC236}">
                <a16:creationId xmlns:a16="http://schemas.microsoft.com/office/drawing/2014/main" id="{6898787F-09AD-D142-89C9-74B01ACDE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76" y="879430"/>
            <a:ext cx="9831179" cy="69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6664E790-0C35-794B-A4F1-15C338A87B8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5476" y="1600200"/>
            <a:ext cx="98415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DB3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16" name="Holder 3">
            <a:extLst>
              <a:ext uri="{FF2B5EF4-FFF2-40B4-BE49-F238E27FC236}">
                <a16:creationId xmlns:a16="http://schemas.microsoft.com/office/drawing/2014/main" id="{0AD376C9-CDBC-D640-B36C-AFA865817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475" y="2487271"/>
            <a:ext cx="4812325" cy="338012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+mn-lt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CCC3BD27-F3E5-8F4B-9214-A6418070F1BC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486400" y="2487271"/>
            <a:ext cx="4789488" cy="33801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>
              <a:defRPr sz="14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4458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30D39B-0FDC-4C4A-BC91-08EE11F38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l="22858" t="150" r="29882" b="-46"/>
          <a:stretch/>
        </p:blipFill>
        <p:spPr>
          <a:xfrm>
            <a:off x="10608000" y="0"/>
            <a:ext cx="1584000" cy="6876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758F47-73B5-B345-A2A8-E8765DB2E52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75959"/>
            <a:ext cx="1524000" cy="39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1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6" r:id="rId3"/>
    <p:sldLayoutId id="2147483674" r:id="rId4"/>
    <p:sldLayoutId id="2147483668" r:id="rId5"/>
    <p:sldLayoutId id="2147483670" r:id="rId6"/>
  </p:sldLayoutIdLst>
  <p:hf hdr="0" ftr="0" dt="0"/>
  <p:txStyles>
    <p:titleStyle>
      <a:lvl1pPr>
        <a:defRPr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>
        <a:defRPr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spokenobject036@gmail.com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0CE46B-2312-1F41-AD1F-D02AD6F88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18" y="1564044"/>
            <a:ext cx="7278281" cy="3693319"/>
          </a:xfrm>
        </p:spPr>
        <p:txBody>
          <a:bodyPr/>
          <a:lstStyle/>
          <a:p>
            <a:pPr algn="l"/>
            <a:r>
              <a:rPr lang="ru-RU" sz="5000" dirty="0">
                <a:latin typeface="Bahnschrift" panose="020B0502040204020203" pitchFamily="34" charset="0"/>
              </a:rPr>
              <a:t>VR-цифровой двойник месторождения –</a:t>
            </a:r>
            <a:br>
              <a:rPr lang="ru-RU" sz="5000" dirty="0">
                <a:latin typeface="Bahnschrift" panose="020B0502040204020203" pitchFamily="34" charset="0"/>
              </a:rPr>
            </a:br>
            <a:r>
              <a:rPr lang="ru-RU" sz="5000" dirty="0">
                <a:latin typeface="Bahnschrift" panose="020B0502040204020203" pitchFamily="34" charset="0"/>
              </a:rPr>
              <a:t>«умный карьер»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395335D-2CE9-44D5-85FE-C9C91D0BF519}"/>
              </a:ext>
            </a:extLst>
          </p:cNvPr>
          <p:cNvSpPr/>
          <p:nvPr/>
        </p:nvSpPr>
        <p:spPr>
          <a:xfrm>
            <a:off x="318527" y="5867401"/>
            <a:ext cx="2424674" cy="838200"/>
          </a:xfrm>
          <a:prstGeom prst="rect">
            <a:avLst/>
          </a:prstGeom>
          <a:solidFill>
            <a:srgbClr val="E2211A"/>
          </a:solidFill>
          <a:ln>
            <a:solidFill>
              <a:srgbClr val="E221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E755C51-4CEF-4FB4-B14E-1F9A850E3A26}"/>
              </a:ext>
            </a:extLst>
          </p:cNvPr>
          <p:cNvSpPr/>
          <p:nvPr/>
        </p:nvSpPr>
        <p:spPr>
          <a:xfrm>
            <a:off x="3124200" y="119846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ru-RU" dirty="0"/>
            </a:br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7ADB1578-5079-8F40-8AA7-A92AEA13706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295400" y="5036404"/>
            <a:ext cx="10744200" cy="553998"/>
          </a:xfrm>
        </p:spPr>
        <p:txBody>
          <a:bodyPr/>
          <a:lstStyle/>
          <a:p>
            <a:pPr algn="r"/>
            <a:r>
              <a:rPr lang="ru-RU" sz="1800" dirty="0">
                <a:latin typeface="Bahnschrift Light" panose="020B0502040204020203" pitchFamily="34" charset="0"/>
              </a:rPr>
              <a:t>Беляев Степан Алексеевич</a:t>
            </a:r>
            <a:endParaRPr lang="en-US" sz="1800" dirty="0">
              <a:latin typeface="Bahnschrift Light" panose="020B0502040204020203" pitchFamily="34" charset="0"/>
            </a:endParaRPr>
          </a:p>
          <a:p>
            <a:pPr algn="r"/>
            <a:r>
              <a:rPr lang="ru-RU" sz="1800" dirty="0">
                <a:latin typeface="Bahnschrift Light" panose="020B0502040204020203" pitchFamily="34" charset="0"/>
              </a:rPr>
              <a:t>Поликарпова Мария Алексеевна  </a:t>
            </a:r>
          </a:p>
        </p:txBody>
      </p:sp>
    </p:spTree>
    <p:extLst>
      <p:ext uri="{BB962C8B-B14F-4D97-AF65-F5344CB8AC3E}">
        <p14:creationId xmlns:p14="http://schemas.microsoft.com/office/powerpoint/2010/main" val="309077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77000" y="914400"/>
            <a:ext cx="3962400" cy="18288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1"/>
            <a:ext cx="10287000" cy="6096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Введение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906000" y="6483154"/>
            <a:ext cx="387032" cy="18466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914400"/>
            <a:ext cx="194310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Исследование: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2400" y="1434763"/>
          <a:ext cx="6248400" cy="21827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4692">
                  <a:extLst>
                    <a:ext uri="{9D8B030D-6E8A-4147-A177-3AD203B41FA5}">
                      <a16:colId xmlns:a16="http://schemas.microsoft.com/office/drawing/2014/main" val="1018342258"/>
                    </a:ext>
                  </a:extLst>
                </a:gridCol>
                <a:gridCol w="2654136">
                  <a:extLst>
                    <a:ext uri="{9D8B030D-6E8A-4147-A177-3AD203B41FA5}">
                      <a16:colId xmlns:a16="http://schemas.microsoft.com/office/drawing/2014/main" val="3767609440"/>
                    </a:ext>
                  </a:extLst>
                </a:gridCol>
                <a:gridCol w="1086820">
                  <a:extLst>
                    <a:ext uri="{9D8B030D-6E8A-4147-A177-3AD203B41FA5}">
                      <a16:colId xmlns:a16="http://schemas.microsoft.com/office/drawing/2014/main" val="1029166693"/>
                    </a:ext>
                  </a:extLst>
                </a:gridCol>
                <a:gridCol w="1562752">
                  <a:extLst>
                    <a:ext uri="{9D8B030D-6E8A-4147-A177-3AD203B41FA5}">
                      <a16:colId xmlns:a16="http://schemas.microsoft.com/office/drawing/2014/main" val="3612904238"/>
                    </a:ext>
                  </a:extLst>
                </a:gridCol>
              </a:tblGrid>
              <a:tr h="545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Название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Страна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Разведанные запасы угля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090800"/>
                  </a:ext>
                </a:extLst>
              </a:tr>
              <a:tr h="277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Тунгусский бассейн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Bahnschrift Light" panose="020B0502040204020203" pitchFamily="34" charset="0"/>
                        </a:rPr>
                        <a:t>Россия</a:t>
                      </a:r>
                      <a:endParaRPr lang="ru-RU" sz="1100" b="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2,299 трлн. тонн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779091"/>
                  </a:ext>
                </a:extLst>
              </a:tr>
              <a:tr h="268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2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Ленский бассейн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Bahnschrift Light" panose="020B0502040204020203" pitchFamily="34" charset="0"/>
                        </a:rPr>
                        <a:t>Россия</a:t>
                      </a:r>
                      <a:endParaRPr lang="ru-RU" sz="1100" b="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1,647 трлн. тонн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76971"/>
                  </a:ext>
                </a:extLst>
              </a:tr>
              <a:tr h="277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3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Канско-Ачинский бассейн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Bahnschrift Light" panose="020B0502040204020203" pitchFamily="34" charset="0"/>
                        </a:rPr>
                        <a:t>Россия</a:t>
                      </a:r>
                      <a:endParaRPr lang="ru-RU" sz="1100" b="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638 млрд. тонн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26026"/>
                  </a:ext>
                </a:extLst>
              </a:tr>
              <a:tr h="268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4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Кузбасс, Кузнецкий бассейн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Bahnschrift Light" panose="020B0502040204020203" pitchFamily="34" charset="0"/>
                        </a:rPr>
                        <a:t>Россия</a:t>
                      </a:r>
                      <a:endParaRPr lang="ru-RU" sz="1100" b="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635 млрд. тонн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017419"/>
                  </a:ext>
                </a:extLst>
              </a:tr>
              <a:tr h="277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5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Bahnschrift Light" panose="020B0502040204020203" pitchFamily="34" charset="0"/>
                        </a:rPr>
                        <a:t>Иллинойсский</a:t>
                      </a: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 бассейн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США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365 млрд. тонн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202451"/>
                  </a:ext>
                </a:extLst>
              </a:tr>
              <a:tr h="268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6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Рурский бассейн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Германия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287 млрд. тонн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52227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23900" y="3742634"/>
            <a:ext cx="510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Таблица 1. Сравнение угольных бассейнов в мире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[1]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7406" y="1139785"/>
            <a:ext cx="38441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Вывод: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hnschrift Light" panose="020B0502040204020203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Лидерские позиции с 1 по 4 место занимает Россия по объемам бассейнов, но из-за некоторых проблем, США возглавило список стран с крупнейшими доступными запасами угля, Россия находится на втором месте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[2]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t="18159"/>
          <a:stretch/>
        </p:blipFill>
        <p:spPr>
          <a:xfrm>
            <a:off x="6496222" y="3488829"/>
            <a:ext cx="3943178" cy="245477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7B72658-551A-A3C6-E4F9-82E2721072C1}"/>
              </a:ext>
            </a:extLst>
          </p:cNvPr>
          <p:cNvSpPr/>
          <p:nvPr/>
        </p:nvSpPr>
        <p:spPr>
          <a:xfrm>
            <a:off x="228600" y="5994484"/>
            <a:ext cx="2209800" cy="673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486611" y="6041139"/>
            <a:ext cx="39431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Рисунок 3. </a:t>
            </a:r>
            <a:r>
              <a:rPr kumimoji="0" lang="ru-RU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Кайерканский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 угольный разрез, Красноярский край (Тунгусский бассейн)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{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3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}.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hnschrift Light" panose="020B0502040204020203" pitchFamily="34" charset="0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52400" y="4100392"/>
          <a:ext cx="6248400" cy="2147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4715">
                  <a:extLst>
                    <a:ext uri="{9D8B030D-6E8A-4147-A177-3AD203B41FA5}">
                      <a16:colId xmlns:a16="http://schemas.microsoft.com/office/drawing/2014/main" val="1370844345"/>
                    </a:ext>
                  </a:extLst>
                </a:gridCol>
                <a:gridCol w="1137434">
                  <a:extLst>
                    <a:ext uri="{9D8B030D-6E8A-4147-A177-3AD203B41FA5}">
                      <a16:colId xmlns:a16="http://schemas.microsoft.com/office/drawing/2014/main" val="2819640582"/>
                    </a:ext>
                  </a:extLst>
                </a:gridCol>
                <a:gridCol w="2274868">
                  <a:extLst>
                    <a:ext uri="{9D8B030D-6E8A-4147-A177-3AD203B41FA5}">
                      <a16:colId xmlns:a16="http://schemas.microsoft.com/office/drawing/2014/main" val="4096455589"/>
                    </a:ext>
                  </a:extLst>
                </a:gridCol>
                <a:gridCol w="1891383">
                  <a:extLst>
                    <a:ext uri="{9D8B030D-6E8A-4147-A177-3AD203B41FA5}">
                      <a16:colId xmlns:a16="http://schemas.microsoft.com/office/drawing/2014/main" val="4178095492"/>
                    </a:ext>
                  </a:extLst>
                </a:gridCol>
              </a:tblGrid>
              <a:tr h="619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Страна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Доступные запасы угля, млн. тонн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Доля, %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045345"/>
                  </a:ext>
                </a:extLst>
              </a:tr>
              <a:tr h="3100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11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США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249537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23,33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539548"/>
                  </a:ext>
                </a:extLst>
              </a:tr>
              <a:tr h="299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2</a:t>
                      </a:r>
                      <a:endParaRPr lang="ru-RU" sz="11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Bahnschrift Light" panose="020B0502040204020203" pitchFamily="34" charset="0"/>
                        </a:rPr>
                        <a:t>Россия</a:t>
                      </a:r>
                      <a:endParaRPr lang="ru-RU" sz="1100" b="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162166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15,16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044649"/>
                  </a:ext>
                </a:extLst>
              </a:tr>
              <a:tr h="3100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3</a:t>
                      </a:r>
                      <a:endParaRPr lang="ru-RU" sz="11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Австралия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149079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13,94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348189"/>
                  </a:ext>
                </a:extLst>
              </a:tr>
              <a:tr h="299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4</a:t>
                      </a:r>
                      <a:endParaRPr lang="ru-RU" sz="11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Китай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141595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13,24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234771"/>
                  </a:ext>
                </a:extLst>
              </a:tr>
              <a:tr h="3100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ahnschrift Light" panose="020B0502040204020203" pitchFamily="34" charset="0"/>
                        </a:rPr>
                        <a:t>5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Индия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105931</a:t>
                      </a:r>
                      <a:endParaRPr lang="ru-RU" sz="11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9,90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86597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09600" y="6260185"/>
            <a:ext cx="579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Таблица 2. Сравнение доступных запасов угля, на конец 2019 года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 [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]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9724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2753" y="757060"/>
            <a:ext cx="10256520" cy="580651"/>
          </a:xfrm>
        </p:spPr>
        <p:txBody>
          <a:bodyPr/>
          <a:lstStyle/>
          <a:p>
            <a:pPr algn="just"/>
            <a:r>
              <a:rPr lang="ru-RU" sz="1800" dirty="0">
                <a:latin typeface="Bahnschrift Light" panose="020B0502040204020203" pitchFamily="34" charset="0"/>
              </a:rPr>
              <a:t>Безопасность людей на карьерах и близлежащих территориях стоит под угрозой из-за недостаточного контроля объекта.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752" y="96203"/>
            <a:ext cx="10287000" cy="609600"/>
          </a:xfrm>
          <a:solidFill>
            <a:srgbClr val="E2B4D5"/>
          </a:solidFill>
        </p:spPr>
        <p:txBody>
          <a:bodyPr/>
          <a:lstStyle/>
          <a:p>
            <a:pPr algn="ctr"/>
            <a:r>
              <a:rPr lang="ru-RU" sz="36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Проблематика и актуальность проекта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1" y="1467279"/>
            <a:ext cx="7186840" cy="45651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50203" y="6091132"/>
            <a:ext cx="63993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Bahnschrift Light" panose="020B0502040204020203" pitchFamily="34" charset="0"/>
              </a:rPr>
              <a:t>Рисунки 1</a:t>
            </a:r>
            <a:r>
              <a:rPr lang="en-US" sz="1100" dirty="0">
                <a:latin typeface="Bahnschrift Light" panose="020B0502040204020203" pitchFamily="34" charset="0"/>
              </a:rPr>
              <a:t>,</a:t>
            </a:r>
            <a:r>
              <a:rPr lang="ru-RU" sz="1100" dirty="0">
                <a:latin typeface="Bahnschrift Light" panose="020B0502040204020203" pitchFamily="34" charset="0"/>
              </a:rPr>
              <a:t>2. Оползень на самом большом в мире карьере </a:t>
            </a:r>
            <a:r>
              <a:rPr lang="ru-RU" sz="1100" dirty="0" err="1">
                <a:latin typeface="Bahnschrift Light" panose="020B0502040204020203" pitchFamily="34" charset="0"/>
              </a:rPr>
              <a:t>Бингем</a:t>
            </a:r>
            <a:r>
              <a:rPr lang="ru-RU" sz="1100" dirty="0">
                <a:latin typeface="Bahnschrift Light" panose="020B0502040204020203" pitchFamily="34" charset="0"/>
              </a:rPr>
              <a:t>-Каньон, штат Юта, США </a:t>
            </a:r>
            <a:r>
              <a:rPr lang="en-US" sz="1100" dirty="0">
                <a:latin typeface="Bahnschrift Light" panose="020B0502040204020203" pitchFamily="34" charset="0"/>
              </a:rPr>
              <a:t>{</a:t>
            </a:r>
            <a:r>
              <a:rPr lang="ru-RU" sz="1100" dirty="0">
                <a:latin typeface="Bahnschrift Light" panose="020B0502040204020203" pitchFamily="34" charset="0"/>
              </a:rPr>
              <a:t>1,2</a:t>
            </a:r>
            <a:r>
              <a:rPr lang="en-US" sz="1100" dirty="0">
                <a:latin typeface="Bahnschrift Light" panose="020B0502040204020203" pitchFamily="34" charset="0"/>
              </a:rPr>
              <a:t>}.</a:t>
            </a:r>
            <a:endParaRPr lang="ru-RU" sz="1100" dirty="0">
              <a:latin typeface="Bahnschrift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2844426"/>
            <a:ext cx="37337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latin typeface="Bahnschrift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Bahnschrift Light" panose="020B0502040204020203" pitchFamily="34" charset="0"/>
            </a:endParaRPr>
          </a:p>
          <a:p>
            <a:r>
              <a:rPr lang="ru-RU" dirty="0"/>
              <a:t> </a:t>
            </a:r>
            <a:endParaRPr lang="ru-RU" sz="1400" dirty="0">
              <a:latin typeface="Bahnschrift Light" panose="020B0502040204020203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>
          <a:xfrm>
            <a:off x="9924876" y="6481124"/>
            <a:ext cx="387032" cy="184666"/>
          </a:xfrm>
        </p:spPr>
        <p:txBody>
          <a:bodyPr/>
          <a:lstStyle/>
          <a:p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/>
              <a:t>3</a:t>
            </a:fld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/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17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530541"/>
            <a:ext cx="29718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95470" y="1361341"/>
            <a:ext cx="31573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" panose="020B0502040204020203" pitchFamily="34" charset="0"/>
              </a:rPr>
              <a:t>Возить персонал на обучение на сам карьер долго, далеко, дорого. </a:t>
            </a:r>
          </a:p>
          <a:p>
            <a:r>
              <a:rPr lang="ru-RU" dirty="0">
                <a:latin typeface="Bahnschrift Light" panose="020B0502040204020203" pitchFamily="34" charset="0"/>
              </a:rPr>
              <a:t>Сами аварийные ситуации в реальных условиях отработать невозможно, т.к. это обрушение карьера.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A621F3-A1ED-4158-AA76-EB07B2E01D3E}"/>
              </a:ext>
            </a:extLst>
          </p:cNvPr>
          <p:cNvSpPr/>
          <p:nvPr/>
        </p:nvSpPr>
        <p:spPr>
          <a:xfrm>
            <a:off x="242752" y="5130033"/>
            <a:ext cx="2729048" cy="15357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57" y="3678578"/>
            <a:ext cx="4014367" cy="301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98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" y="839042"/>
            <a:ext cx="10287000" cy="430887"/>
          </a:xfrm>
        </p:spPr>
        <p:txBody>
          <a:bodyPr/>
          <a:lstStyle/>
          <a:p>
            <a:pPr algn="ctr"/>
            <a:r>
              <a:rPr lang="ru-RU" sz="2000" dirty="0">
                <a:latin typeface="Bahnschrift Light" panose="020B0502040204020203" pitchFamily="34" charset="0"/>
              </a:rPr>
              <a:t>Виртуальная модель карьера может стать незаменимым помощником в работе, может оптимизировать всю работу для правильной разработки карьера. Прототип подойдет для разных типов карьеров, например: песчаных, гранитных, известняковых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46546"/>
            <a:ext cx="10287000" cy="62365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Решение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00800" y="4012731"/>
            <a:ext cx="4035383" cy="231046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8DDE7B4-272A-44DB-9281-719F64A22940}"/>
              </a:ext>
            </a:extLst>
          </p:cNvPr>
          <p:cNvSpPr/>
          <p:nvPr/>
        </p:nvSpPr>
        <p:spPr>
          <a:xfrm>
            <a:off x="228600" y="5638800"/>
            <a:ext cx="2743200" cy="107265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942448" y="6490950"/>
            <a:ext cx="487013" cy="184666"/>
          </a:xfrm>
        </p:spPr>
        <p:txBody>
          <a:bodyPr/>
          <a:lstStyle/>
          <a:p>
            <a:pPr algn="l"/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 algn="l"/>
              <a:t>4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pic>
        <p:nvPicPr>
          <p:cNvPr id="12" name="Google Shape;143;p14" descr="https://www.tadviser.ru/images/thumb/5/51/Bentle%D1%80%D0%BE%D0%BBy_PlantSight.jpg/840px-Bentle%D1%80%D0%BE%D0%BBy_PlantSigh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V="1">
            <a:off x="276224" y="1949042"/>
            <a:ext cx="6484974" cy="3651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1682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" y="839042"/>
            <a:ext cx="10287000" cy="430887"/>
          </a:xfrm>
        </p:spPr>
        <p:txBody>
          <a:bodyPr/>
          <a:lstStyle/>
          <a:p>
            <a:pPr algn="ctr"/>
            <a:r>
              <a:rPr lang="ru-RU" sz="3200" dirty="0">
                <a:latin typeface="Bahnschrift Light" panose="020B0502040204020203" pitchFamily="34" charset="0"/>
              </a:rPr>
              <a:t>VR-модель системы разработки месторождения – «умный карьер».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46546"/>
            <a:ext cx="10287000" cy="62365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Продукт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8DDE7B4-272A-44DB-9281-719F64A22940}"/>
              </a:ext>
            </a:extLst>
          </p:cNvPr>
          <p:cNvSpPr/>
          <p:nvPr/>
        </p:nvSpPr>
        <p:spPr>
          <a:xfrm>
            <a:off x="228600" y="5638800"/>
            <a:ext cx="2743200" cy="107265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942448" y="6490950"/>
            <a:ext cx="487013" cy="184666"/>
          </a:xfrm>
        </p:spPr>
        <p:txBody>
          <a:bodyPr/>
          <a:lstStyle/>
          <a:p>
            <a:pPr algn="l"/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 algn="l"/>
              <a:t>5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pic>
        <p:nvPicPr>
          <p:cNvPr id="9" name="Google Shape;155;p15"/>
          <p:cNvPicPr preferRelativeResize="0"/>
          <p:nvPr/>
        </p:nvPicPr>
        <p:blipFill rotWithShape="1">
          <a:blip r:embed="rId3">
            <a:alphaModFix/>
          </a:blip>
          <a:srcRect l="13333" t="14074" r="41250" b="38519"/>
          <a:stretch/>
        </p:blipFill>
        <p:spPr>
          <a:xfrm>
            <a:off x="152400" y="2859037"/>
            <a:ext cx="6858000" cy="3979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6;p15"/>
          <p:cNvPicPr preferRelativeResize="0"/>
          <p:nvPr/>
        </p:nvPicPr>
        <p:blipFill rotWithShape="1">
          <a:blip r:embed="rId4">
            <a:alphaModFix/>
          </a:blip>
          <a:srcRect l="3449" t="2017" r="30119" b="2515"/>
          <a:stretch/>
        </p:blipFill>
        <p:spPr>
          <a:xfrm>
            <a:off x="5791200" y="2083217"/>
            <a:ext cx="4651513" cy="3403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9411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1"/>
            <a:ext cx="10287000" cy="6096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Конкуренты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906000" y="6458339"/>
            <a:ext cx="387032" cy="191197"/>
          </a:xfrm>
        </p:spPr>
        <p:txBody>
          <a:bodyPr/>
          <a:lstStyle/>
          <a:p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/>
              <a:t>6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925469"/>
              </p:ext>
            </p:extLst>
          </p:nvPr>
        </p:nvGraphicFramePr>
        <p:xfrm>
          <a:off x="152401" y="914400"/>
          <a:ext cx="6857999" cy="30896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199">
                  <a:extLst>
                    <a:ext uri="{9D8B030D-6E8A-4147-A177-3AD203B41FA5}">
                      <a16:colId xmlns:a16="http://schemas.microsoft.com/office/drawing/2014/main" val="40645774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3926891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227179597"/>
                    </a:ext>
                  </a:extLst>
                </a:gridCol>
                <a:gridCol w="1351999">
                  <a:extLst>
                    <a:ext uri="{9D8B030D-6E8A-4147-A177-3AD203B41FA5}">
                      <a16:colId xmlns:a16="http://schemas.microsoft.com/office/drawing/2014/main" val="648958020"/>
                    </a:ext>
                  </a:extLst>
                </a:gridCol>
                <a:gridCol w="1238801">
                  <a:extLst>
                    <a:ext uri="{9D8B030D-6E8A-4147-A177-3AD203B41FA5}">
                      <a16:colId xmlns:a16="http://schemas.microsoft.com/office/drawing/2014/main" val="4294861492"/>
                    </a:ext>
                  </a:extLst>
                </a:gridCol>
              </a:tblGrid>
              <a:tr h="10577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Мониторинг </a:t>
                      </a:r>
                      <a:r>
                        <a:rPr lang="ru-RU" sz="1400" dirty="0" err="1">
                          <a:effectLst/>
                          <a:latin typeface="Bahnschrift Light" panose="020B0502040204020203" pitchFamily="34" charset="0"/>
                        </a:rPr>
                        <a:t>сейсмодатчиков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Моделирование аварийных сценариев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Визуализация в формате VR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Мониторинг транспорта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181929"/>
                  </a:ext>
                </a:extLst>
              </a:tr>
              <a:tr h="823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Проект НИТУ “</a:t>
                      </a:r>
                      <a:r>
                        <a:rPr lang="ru-RU" sz="1400" dirty="0" err="1">
                          <a:effectLst/>
                          <a:latin typeface="Bahnschrift Light" panose="020B0502040204020203" pitchFamily="34" charset="0"/>
                        </a:rPr>
                        <a:t>МИСиС</a:t>
                      </a: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”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Да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Нет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Нет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Да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5207"/>
                  </a:ext>
                </a:extLst>
              </a:tr>
              <a:tr h="8454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Двойник Стойленской ГОК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Да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Нет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Нет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Да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839021"/>
                  </a:ext>
                </a:extLst>
              </a:tr>
              <a:tr h="3627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Проект</a:t>
                      </a:r>
                      <a:endParaRPr lang="ru-RU" sz="11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Да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Bahnschrift Light" panose="020B0502040204020203" pitchFamily="34" charset="0"/>
                        </a:rPr>
                        <a:t>Да</a:t>
                      </a:r>
                      <a:endParaRPr lang="ru-RU" sz="140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Да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Bahnschrift Light" panose="020B0502040204020203" pitchFamily="34" charset="0"/>
                        </a:rPr>
                        <a:t>Да</a:t>
                      </a:r>
                      <a:endParaRPr lang="ru-RU" sz="1400" dirty="0">
                        <a:effectLst/>
                        <a:latin typeface="Bahnschrift Light" panose="020B0502040204020203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470232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885" y="4376725"/>
            <a:ext cx="3602161" cy="19916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32936" y="6443989"/>
            <a:ext cx="38215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Bahnschrift Light" panose="020B0502040204020203" pitchFamily="34" charset="0"/>
              </a:rPr>
              <a:t>Рисунок 4. </a:t>
            </a:r>
            <a:r>
              <a:rPr lang="ru-RU" sz="1100" dirty="0" err="1">
                <a:latin typeface="Bahnschrift Light" panose="020B0502040204020203" pitchFamily="34" charset="0"/>
              </a:rPr>
              <a:t>Квадрокоптер</a:t>
            </a:r>
            <a:r>
              <a:rPr lang="ru-RU" sz="1100" dirty="0">
                <a:latin typeface="Bahnschrift Light" panose="020B0502040204020203" pitchFamily="34" charset="0"/>
              </a:rPr>
              <a:t> </a:t>
            </a:r>
            <a:r>
              <a:rPr lang="en-US" sz="1100" dirty="0">
                <a:latin typeface="Bahnschrift Light" panose="020B0502040204020203" pitchFamily="34" charset="0"/>
              </a:rPr>
              <a:t>DJI Mini 2</a:t>
            </a:r>
            <a:r>
              <a:rPr lang="ru-RU" sz="1100" dirty="0">
                <a:latin typeface="Bahnschrift Light" panose="020B0502040204020203" pitchFamily="34" charset="0"/>
              </a:rPr>
              <a:t> (</a:t>
            </a:r>
            <a:r>
              <a:rPr lang="ru-RU" sz="1100" dirty="0" err="1">
                <a:latin typeface="Bahnschrift Light" panose="020B0502040204020203" pitchFamily="34" charset="0"/>
              </a:rPr>
              <a:t>дрон</a:t>
            </a:r>
            <a:r>
              <a:rPr lang="ru-RU" sz="1100" dirty="0">
                <a:latin typeface="Bahnschrift Light" panose="020B0502040204020203" pitchFamily="34" charset="0"/>
              </a:rPr>
              <a:t>) </a:t>
            </a:r>
            <a:r>
              <a:rPr lang="en-US" sz="1100" dirty="0">
                <a:latin typeface="Bahnschrift Light" panose="020B0502040204020203" pitchFamily="34" charset="0"/>
              </a:rPr>
              <a:t>{</a:t>
            </a:r>
            <a:r>
              <a:rPr lang="ru-RU" sz="1100" dirty="0">
                <a:latin typeface="Bahnschrift Light" panose="020B0502040204020203" pitchFamily="34" charset="0"/>
              </a:rPr>
              <a:t>4</a:t>
            </a:r>
            <a:r>
              <a:rPr lang="en-US" sz="1100" dirty="0">
                <a:latin typeface="Bahnschrift Light" panose="020B0502040204020203" pitchFamily="34" charset="0"/>
              </a:rPr>
              <a:t>}. </a:t>
            </a:r>
            <a:r>
              <a:rPr lang="ru-RU" sz="1100" dirty="0">
                <a:latin typeface="Bahnschrift Light" panose="020B0502040204020203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2" y="4090186"/>
            <a:ext cx="3505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Bahnschrift Light" panose="020B0502040204020203" pitchFamily="34" charset="0"/>
              </a:rPr>
              <a:t>Таблица 3. Сравнительная таблица аналогов.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4415E6F-B186-476B-BAAF-E2B6A7C33B70}"/>
              </a:ext>
            </a:extLst>
          </p:cNvPr>
          <p:cNvSpPr/>
          <p:nvPr/>
        </p:nvSpPr>
        <p:spPr>
          <a:xfrm>
            <a:off x="321130" y="5933771"/>
            <a:ext cx="2650670" cy="77182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19102" y="4598095"/>
            <a:ext cx="5715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Bahnschrift" panose="020B0502040204020203" pitchFamily="34" charset="0"/>
              </a:rPr>
              <a:t>Преимущества:</a:t>
            </a:r>
            <a:endParaRPr lang="ru-RU" dirty="0">
              <a:latin typeface="Bahnschrift" panose="020B0502040204020203" pitchFamily="34" charset="0"/>
            </a:endParaRPr>
          </a:p>
          <a:p>
            <a:r>
              <a:rPr lang="ru-RU" dirty="0">
                <a:latin typeface="Bahnschrift Light" panose="020B0502040204020203" pitchFamily="34" charset="0"/>
              </a:rPr>
              <a:t>1.  Стоимость разработки и оборудования</a:t>
            </a:r>
            <a:r>
              <a:rPr lang="en-US" dirty="0">
                <a:latin typeface="Bahnschrift Light" panose="020B0502040204020203" pitchFamily="34" charset="0"/>
              </a:rPr>
              <a:t>;</a:t>
            </a:r>
            <a:endParaRPr lang="ru-RU" dirty="0">
              <a:latin typeface="Bahnschrift Light" panose="020B0502040204020203" pitchFamily="34" charset="0"/>
            </a:endParaRPr>
          </a:p>
          <a:p>
            <a:r>
              <a:rPr lang="ru-RU" dirty="0">
                <a:latin typeface="Bahnschrift Light" panose="020B0502040204020203" pitchFamily="34" charset="0"/>
              </a:rPr>
              <a:t>2. Свобода от проводов;</a:t>
            </a:r>
          </a:p>
          <a:p>
            <a:r>
              <a:rPr lang="ru-RU" dirty="0">
                <a:latin typeface="Bahnschrift Light" panose="020B0502040204020203" pitchFamily="34" charset="0"/>
              </a:rPr>
              <a:t>3. Свобода от контроллеров;</a:t>
            </a:r>
          </a:p>
          <a:p>
            <a:r>
              <a:rPr lang="ru-RU" dirty="0">
                <a:latin typeface="Bahnschrift Light" panose="020B0502040204020203" pitchFamily="34" charset="0"/>
              </a:rPr>
              <a:t>4. Свобода от ПК.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19974" y="918212"/>
            <a:ext cx="3462374" cy="3175786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Bahnschrift" panose="020B0502040204020203" pitchFamily="34" charset="0"/>
              </a:rPr>
              <a:t>Изучение аналогов:</a:t>
            </a:r>
            <a:endParaRPr lang="ru-RU" sz="1800" dirty="0">
              <a:latin typeface="Bahnschrift" panose="020B0502040204020203" pitchFamily="34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>
                <a:latin typeface="Bahnschrift Light" panose="020B0502040204020203" pitchFamily="34" charset="0"/>
              </a:rPr>
              <a:t>Цифровой двойник, разработанный национальным исследовательским технологическим университетом «</a:t>
            </a:r>
            <a:r>
              <a:rPr lang="ru-RU" sz="1800" dirty="0" err="1">
                <a:latin typeface="Bahnschrift Light" panose="020B0502040204020203" pitchFamily="34" charset="0"/>
              </a:rPr>
              <a:t>МИСиС</a:t>
            </a:r>
            <a:r>
              <a:rPr lang="ru-RU" sz="1800" dirty="0">
                <a:latin typeface="Bahnschrift Light" panose="020B0502040204020203" pitchFamily="34" charset="0"/>
              </a:rPr>
              <a:t>» </a:t>
            </a:r>
            <a:r>
              <a:rPr lang="en-US" sz="1800" dirty="0">
                <a:latin typeface="Bahnschrift Light" panose="020B0502040204020203" pitchFamily="34" charset="0"/>
              </a:rPr>
              <a:t>[3]</a:t>
            </a:r>
            <a:r>
              <a:rPr lang="ru-RU" sz="1800" dirty="0">
                <a:latin typeface="Bahnschrift Light" panose="020B0502040204020203" pitchFamily="34" charset="0"/>
              </a:rPr>
              <a:t>;</a:t>
            </a:r>
          </a:p>
          <a:p>
            <a:pPr marL="342900" indent="-342900" algn="l">
              <a:buAutoNum type="arabicPeriod"/>
            </a:pPr>
            <a:r>
              <a:rPr lang="ru-RU" sz="1800" dirty="0">
                <a:latin typeface="Bahnschrift Light" panose="020B0502040204020203" pitchFamily="34" charset="0"/>
              </a:rPr>
              <a:t>Цифровой двойник Стойленского карьера, разработанный по заказу Стойленского ГОК</a:t>
            </a:r>
            <a:r>
              <a:rPr lang="en-US" sz="1800" dirty="0">
                <a:latin typeface="Bahnschrift Light" panose="020B0502040204020203" pitchFamily="34" charset="0"/>
              </a:rPr>
              <a:t> [4]</a:t>
            </a:r>
            <a:r>
              <a:rPr lang="ru-RU" sz="1800" dirty="0">
                <a:latin typeface="Bahnschrift Light" panose="020B0502040204020203" pitchFamily="34" charset="0"/>
              </a:rPr>
              <a:t>.</a:t>
            </a:r>
            <a:endParaRPr lang="en-US" sz="1800" dirty="0">
              <a:latin typeface="Bahnschrift Light" panose="020B0502040204020203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4404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46546"/>
            <a:ext cx="10287000" cy="62365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Рынок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8DDE7B4-272A-44DB-9281-719F64A22940}"/>
              </a:ext>
            </a:extLst>
          </p:cNvPr>
          <p:cNvSpPr/>
          <p:nvPr/>
        </p:nvSpPr>
        <p:spPr>
          <a:xfrm>
            <a:off x="228600" y="5638800"/>
            <a:ext cx="2743200" cy="107265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942448" y="6490950"/>
            <a:ext cx="487013" cy="184666"/>
          </a:xfrm>
        </p:spPr>
        <p:txBody>
          <a:bodyPr/>
          <a:lstStyle/>
          <a:p>
            <a:pPr algn="l"/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 algn="l"/>
              <a:t>7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pic>
        <p:nvPicPr>
          <p:cNvPr id="13" name="Google Shape;178;p17"/>
          <p:cNvPicPr preferRelativeResize="0"/>
          <p:nvPr/>
        </p:nvPicPr>
        <p:blipFill rotWithShape="1">
          <a:blip r:embed="rId3">
            <a:alphaModFix/>
          </a:blip>
          <a:srcRect l="2597" t="18803" r="51947" b="17267"/>
          <a:stretch/>
        </p:blipFill>
        <p:spPr>
          <a:xfrm>
            <a:off x="274982" y="2339949"/>
            <a:ext cx="3535017" cy="29837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29B820-B22C-33F2-5E46-6809DDF333CE}"/>
              </a:ext>
            </a:extLst>
          </p:cNvPr>
          <p:cNvSpPr txBox="1"/>
          <p:nvPr/>
        </p:nvSpPr>
        <p:spPr>
          <a:xfrm>
            <a:off x="218661" y="896670"/>
            <a:ext cx="1021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dirty="0">
                <a:solidFill>
                  <a:srgbClr val="000000"/>
                </a:solidFill>
                <a:latin typeface="Bahnschrift Light" panose="020B0502040204020203" pitchFamily="34" charset="0"/>
              </a:rPr>
              <a:t>«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Основные внедрения AR/VR в бизнесе - в промышленности: в производственном секторе, а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также в топливно-энергетическом комплексе. Можно ожидать роста применения в производстве добывающих отраслях, строительстве, ретейле. В В2С это будут с одной стороны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развлекательные сервисы, с другой - приложения для виртуальной примерки одежды, макияжа,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прически, мебели и других элементов домашнего интерьера», - отмечает </a:t>
            </a:r>
            <a:r>
              <a:rPr lang="ru-RU" sz="1600" i="0" dirty="0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Константин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Bahnschrift" panose="020B0502040204020203" pitchFamily="34" charset="0"/>
              </a:rPr>
              <a:t>Анкилов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B33DF6-6DB7-B3CA-61BE-218ACD71E6EF}"/>
              </a:ext>
            </a:extLst>
          </p:cNvPr>
          <p:cNvSpPr txBox="1"/>
          <p:nvPr/>
        </p:nvSpPr>
        <p:spPr>
          <a:xfrm>
            <a:off x="3864667" y="2477355"/>
            <a:ext cx="646871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Bahnschrift Light" panose="020B0502040204020203" pitchFamily="34" charset="0"/>
              </a:rPr>
              <a:t>«Использование технологий VR в сфере развлечений будет и дальше развиваться. А из B2B-сегмента наибольший интерес к подобным проектам демонстрируют промышленные предприятия. Для их сферы подходят такие решения, как учебные стенды, виртуальный обход. Полагаю, что технологии VR найдут применение также в медицине - как для обучения, так и для реабилитации», — считает директор центра мультимедиа и ситуационных центров компании «</a:t>
            </a:r>
            <a:r>
              <a:rPr lang="ru-RU" sz="1600" dirty="0" err="1">
                <a:latin typeface="Bahnschrift Light" panose="020B0502040204020203" pitchFamily="34" charset="0"/>
              </a:rPr>
              <a:t>Техносерв</a:t>
            </a:r>
            <a:r>
              <a:rPr lang="ru-RU" sz="1600" dirty="0">
                <a:latin typeface="Bahnschrift Light" panose="020B0502040204020203" pitchFamily="34" charset="0"/>
              </a:rPr>
              <a:t>» </a:t>
            </a:r>
            <a:r>
              <a:rPr lang="ru-RU" sz="1600" dirty="0">
                <a:latin typeface="Bahnschrift" panose="020B0502040204020203" pitchFamily="34" charset="0"/>
              </a:rPr>
              <a:t>Игорь Афонин</a:t>
            </a:r>
            <a:r>
              <a:rPr lang="ru-RU" sz="1600" dirty="0">
                <a:latin typeface="Bahnschrift Light" panose="020B0502040204020203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9940AE-96DF-FC09-53BF-DB520068FFC1}"/>
              </a:ext>
            </a:extLst>
          </p:cNvPr>
          <p:cNvSpPr txBox="1"/>
          <p:nvPr/>
        </p:nvSpPr>
        <p:spPr>
          <a:xfrm>
            <a:off x="274982" y="5284221"/>
            <a:ext cx="100584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Bahnschrift Light" panose="020B0502040204020203" pitchFamily="34" charset="0"/>
              </a:rPr>
              <a:t>«Рынок АR/VR в России в ближайшие годы будет расти в среднем на 37% в год и достигнет 7 млрд руб. к 2025 г. Такие данные приводят Huawei ”ТМТ Консалтинг“ по итогам совместного исследования. По данным исследования, в ближайшие пять лет Россия может стать заметным игроком на международной арене AR/VR-решений».</a:t>
            </a:r>
          </a:p>
          <a:p>
            <a:r>
              <a:rPr lang="ru-RU" sz="1600" dirty="0">
                <a:latin typeface="Bahnschrift" panose="020B0502040204020203" pitchFamily="34" charset="0"/>
              </a:rPr>
              <a:t>Елизавета Неупокоева</a:t>
            </a:r>
          </a:p>
        </p:txBody>
      </p:sp>
    </p:spTree>
    <p:extLst>
      <p:ext uri="{BB962C8B-B14F-4D97-AF65-F5344CB8AC3E}">
        <p14:creationId xmlns:p14="http://schemas.microsoft.com/office/powerpoint/2010/main" val="2596145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46546"/>
            <a:ext cx="10287000" cy="623658"/>
          </a:xfrm>
          <a:solidFill>
            <a:srgbClr val="C6CEF3"/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Рынок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8DDE7B4-272A-44DB-9281-719F64A22940}"/>
              </a:ext>
            </a:extLst>
          </p:cNvPr>
          <p:cNvSpPr/>
          <p:nvPr/>
        </p:nvSpPr>
        <p:spPr>
          <a:xfrm>
            <a:off x="228600" y="5638800"/>
            <a:ext cx="2743200" cy="107265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942448" y="6490950"/>
            <a:ext cx="487013" cy="184666"/>
          </a:xfrm>
        </p:spPr>
        <p:txBody>
          <a:bodyPr/>
          <a:lstStyle/>
          <a:p>
            <a:pPr algn="l"/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 algn="l"/>
              <a:t>8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pic>
        <p:nvPicPr>
          <p:cNvPr id="8" name="Google Shape;191;p18"/>
          <p:cNvPicPr preferRelativeResize="0"/>
          <p:nvPr/>
        </p:nvPicPr>
        <p:blipFill rotWithShape="1">
          <a:blip r:embed="rId3">
            <a:alphaModFix/>
          </a:blip>
          <a:srcRect l="2145" t="13543"/>
          <a:stretch/>
        </p:blipFill>
        <p:spPr>
          <a:xfrm>
            <a:off x="228600" y="2009727"/>
            <a:ext cx="6954608" cy="4382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Google Shape;190;p18"/>
          <p:cNvSpPr txBox="1"/>
          <p:nvPr/>
        </p:nvSpPr>
        <p:spPr>
          <a:xfrm>
            <a:off x="6553200" y="920158"/>
            <a:ext cx="46743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Bahnschrift Light" panose="020B0502040204020203" pitchFamily="34" charset="0"/>
              </a:rPr>
              <a:t>PAM</a:t>
            </a:r>
            <a:endParaRPr sz="2400" dirty="0">
              <a:latin typeface="Bahnschrift Light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Bahnschrift Light" panose="020B0502040204020203" pitchFamily="34" charset="0"/>
              </a:rPr>
              <a:t>18,5 млрд. руб. к 2025 г.</a:t>
            </a:r>
            <a:endParaRPr sz="2400" dirty="0">
              <a:latin typeface="Bahnschrift Light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Bahnschrift Light" panose="020B0502040204020203" pitchFamily="34" charset="0"/>
              </a:rPr>
              <a:t>TAM</a:t>
            </a:r>
            <a:endParaRPr sz="2400" dirty="0">
              <a:latin typeface="Bahnschrift Light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Bahnschrift Light" panose="020B0502040204020203" pitchFamily="34" charset="0"/>
              </a:rPr>
              <a:t>7 млрд. </a:t>
            </a:r>
            <a:r>
              <a:rPr lang="ru-RU" sz="2400" dirty="0" err="1">
                <a:latin typeface="Bahnschrift Light" panose="020B0502040204020203" pitchFamily="34" charset="0"/>
              </a:rPr>
              <a:t>руб</a:t>
            </a:r>
            <a:endParaRPr sz="2400" dirty="0">
              <a:latin typeface="Bahnschrift Light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Bahnschrift Light" panose="020B0502040204020203" pitchFamily="34" charset="0"/>
              </a:rPr>
              <a:t>SAM</a:t>
            </a:r>
            <a:endParaRPr sz="2400" dirty="0">
              <a:latin typeface="Bahnschrift Light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Bahnschrift Light" panose="020B0502040204020203" pitchFamily="34" charset="0"/>
              </a:rPr>
              <a:t>1.2 - 2 млрд. </a:t>
            </a:r>
            <a:r>
              <a:rPr lang="ru-RU" sz="2400" dirty="0" err="1">
                <a:latin typeface="Bahnschrift Light" panose="020B0502040204020203" pitchFamily="34" charset="0"/>
              </a:rPr>
              <a:t>руб</a:t>
            </a:r>
            <a:endParaRPr sz="2400" dirty="0">
              <a:latin typeface="Bahnschrift Light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Bahnschrift Light" panose="020B0502040204020203" pitchFamily="34" charset="0"/>
              </a:rPr>
              <a:t>SOM</a:t>
            </a:r>
            <a:endParaRPr sz="2400" dirty="0">
              <a:latin typeface="Bahnschrift Light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Bahnschrift Light" panose="020B0502040204020203" pitchFamily="34" charset="0"/>
              </a:rPr>
              <a:t>60 - 100 млн. руб.</a:t>
            </a:r>
            <a:br>
              <a:rPr lang="ru-RU" sz="2400" b="1" dirty="0">
                <a:latin typeface="Bahnschrift Light" panose="020B0502040204020203" pitchFamily="34" charset="0"/>
              </a:rPr>
            </a:br>
            <a:endParaRPr sz="2400" b="1" dirty="0">
              <a:latin typeface="Bahnschrift Light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879C08-CD0E-D7F3-392E-64723E8FD83A}"/>
              </a:ext>
            </a:extLst>
          </p:cNvPr>
          <p:cNvSpPr txBox="1"/>
          <p:nvPr/>
        </p:nvSpPr>
        <p:spPr>
          <a:xfrm>
            <a:off x="381000" y="1213442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" panose="020B0502040204020203" pitchFamily="34" charset="0"/>
              </a:rPr>
              <a:t>Прогноз динамики российского рынка промышленных </a:t>
            </a:r>
            <a:r>
              <a:rPr lang="en-US" dirty="0">
                <a:latin typeface="Bahnschrift" panose="020B0502040204020203" pitchFamily="34" charset="0"/>
              </a:rPr>
              <a:t>VR/AR </a:t>
            </a:r>
            <a:r>
              <a:rPr lang="ru-RU" dirty="0">
                <a:latin typeface="Bahnschrift" panose="020B0502040204020203" pitchFamily="34" charset="0"/>
              </a:rPr>
              <a:t>-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1584374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46546"/>
            <a:ext cx="10287000" cy="623658"/>
          </a:xfrm>
          <a:solidFill>
            <a:srgbClr val="C6CEF3"/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Бизнес-модель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8DDE7B4-272A-44DB-9281-719F64A22940}"/>
              </a:ext>
            </a:extLst>
          </p:cNvPr>
          <p:cNvSpPr/>
          <p:nvPr/>
        </p:nvSpPr>
        <p:spPr>
          <a:xfrm>
            <a:off x="228600" y="5638800"/>
            <a:ext cx="2743200" cy="107265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942448" y="6490950"/>
            <a:ext cx="487013" cy="184666"/>
          </a:xfrm>
        </p:spPr>
        <p:txBody>
          <a:bodyPr/>
          <a:lstStyle/>
          <a:p>
            <a:pPr algn="l"/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 algn="l"/>
              <a:t>9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sp>
        <p:nvSpPr>
          <p:cNvPr id="9" name="Google Shape;190;p18"/>
          <p:cNvSpPr txBox="1"/>
          <p:nvPr/>
        </p:nvSpPr>
        <p:spPr>
          <a:xfrm>
            <a:off x="324678" y="1691600"/>
            <a:ext cx="51054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ru-RU" sz="2400" dirty="0">
                <a:latin typeface="Bahnschrift Light" panose="020B0502040204020203" pitchFamily="34" charset="0"/>
              </a:rPr>
              <a:t>ЦА проекта - горнодобывающие предприятия/промышленные предприятия, которым нужно отрабатывать действия персонала в аварийных ситуациях.</a:t>
            </a:r>
          </a:p>
          <a:p>
            <a:pPr lvl="0" algn="ctr"/>
            <a:endParaRPr lang="ru-RU" sz="2400" dirty="0">
              <a:latin typeface="Bahnschrift Light" panose="020B0502040204020203" pitchFamily="34" charset="0"/>
            </a:endParaRPr>
          </a:p>
          <a:p>
            <a:pPr lvl="0" algn="ctr"/>
            <a:endParaRPr lang="ru-RU" sz="2400" dirty="0">
              <a:latin typeface="Bahnschrift Light" panose="020B0502040204020203" pitchFamily="34" charset="0"/>
            </a:endParaRPr>
          </a:p>
          <a:p>
            <a:pPr lvl="0" algn="ctr"/>
            <a:r>
              <a:rPr lang="ru-RU" sz="2400" dirty="0">
                <a:latin typeface="Bahnschrift Light" panose="020B0502040204020203" pitchFamily="34" charset="0"/>
              </a:rPr>
              <a:t>Заказчики - отделы охраны труда и отделы обучения.</a:t>
            </a:r>
          </a:p>
        </p:txBody>
      </p:sp>
      <p:pic>
        <p:nvPicPr>
          <p:cNvPr id="10" name="Google Shape;20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0200" y="1371600"/>
            <a:ext cx="4876800" cy="430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1615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46546"/>
            <a:ext cx="10287000" cy="623658"/>
          </a:xfrm>
          <a:solidFill>
            <a:srgbClr val="FCD6AC"/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Текущие результаты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8DDE7B4-272A-44DB-9281-719F64A22940}"/>
              </a:ext>
            </a:extLst>
          </p:cNvPr>
          <p:cNvSpPr/>
          <p:nvPr/>
        </p:nvSpPr>
        <p:spPr>
          <a:xfrm>
            <a:off x="228600" y="5638800"/>
            <a:ext cx="2743200" cy="107265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942448" y="6490950"/>
            <a:ext cx="487013" cy="184666"/>
          </a:xfrm>
        </p:spPr>
        <p:txBody>
          <a:bodyPr/>
          <a:lstStyle/>
          <a:p>
            <a:pPr algn="l"/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 algn="l"/>
              <a:t>10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pic>
        <p:nvPicPr>
          <p:cNvPr id="11" name="Google Shape;22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066800"/>
            <a:ext cx="8839200" cy="5334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0287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1"/>
            <a:ext cx="10287000" cy="609599"/>
          </a:xfrm>
          <a:solidFill>
            <a:srgbClr val="FCD6AC"/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Текущие результаты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3450" t="2018" r="30119" b="2516"/>
          <a:stretch/>
        </p:blipFill>
        <p:spPr>
          <a:xfrm>
            <a:off x="4354050" y="874560"/>
            <a:ext cx="6093485" cy="411115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42937" y="6358174"/>
            <a:ext cx="4391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Bahnschrift Light" panose="020B0502040204020203" pitchFamily="34" charset="0"/>
              </a:rPr>
              <a:t>Рисунки 12,13. Детализация модели в </a:t>
            </a:r>
            <a:r>
              <a:rPr lang="en-US" sz="1100" dirty="0">
                <a:latin typeface="Bahnschrift Light" panose="020B0502040204020203" pitchFamily="34" charset="0"/>
              </a:rPr>
              <a:t>Unity</a:t>
            </a:r>
            <a:r>
              <a:rPr lang="ru-RU" sz="1100" dirty="0">
                <a:latin typeface="Bahnschrift Light" panose="020B0502040204020203" pitchFamily="34" charset="0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94FCBC0-753C-453D-B1CB-D0F6BA046948}"/>
              </a:ext>
            </a:extLst>
          </p:cNvPr>
          <p:cNvSpPr/>
          <p:nvPr/>
        </p:nvSpPr>
        <p:spPr>
          <a:xfrm>
            <a:off x="167640" y="5616807"/>
            <a:ext cx="2880360" cy="108879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13333" t="14074" r="41250" b="38519"/>
          <a:stretch/>
        </p:blipFill>
        <p:spPr>
          <a:xfrm>
            <a:off x="457200" y="3124200"/>
            <a:ext cx="6088391" cy="328077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917553" y="6488979"/>
            <a:ext cx="387032" cy="184666"/>
          </a:xfrm>
        </p:spPr>
        <p:txBody>
          <a:bodyPr/>
          <a:lstStyle/>
          <a:p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/>
              <a:t>11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581396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10210799" cy="533400"/>
          </a:xfrm>
          <a:solidFill>
            <a:srgbClr val="E2B4D5"/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Достижения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829800" y="6569456"/>
            <a:ext cx="609599" cy="184666"/>
          </a:xfrm>
        </p:spPr>
        <p:txBody>
          <a:bodyPr/>
          <a:lstStyle/>
          <a:p>
            <a:r>
              <a:rPr lang="ru-RU" dirty="0">
                <a:latin typeface="Bahnschrift Light" panose="020B0502040204020203" pitchFamily="34" charset="0"/>
              </a:rPr>
              <a:t>11</a:t>
            </a:r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968853-44D8-491D-AB91-A8C493B2C6F5}"/>
              </a:ext>
            </a:extLst>
          </p:cNvPr>
          <p:cNvSpPr/>
          <p:nvPr/>
        </p:nvSpPr>
        <p:spPr>
          <a:xfrm>
            <a:off x="228600" y="5562600"/>
            <a:ext cx="2819400" cy="108693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До 1 марта 2021 fasie Фонд содействие инновациям ФСИ &quot;Бортника-Полякова&quot;  принимает заявки по программе «Коммерциализация» (13 очередь) | Верное  Решение">
            <a:extLst>
              <a:ext uri="{FF2B5EF4-FFF2-40B4-BE49-F238E27FC236}">
                <a16:creationId xmlns:a16="http://schemas.microsoft.com/office/drawing/2014/main" id="{4521A772-3CC7-4348-A204-8FBB9B84A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75" y="811781"/>
            <a:ext cx="3471863" cy="213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Архипелаг 2022: Школа организаторов акселерационных программ">
            <a:extLst>
              <a:ext uri="{FF2B5EF4-FFF2-40B4-BE49-F238E27FC236}">
                <a16:creationId xmlns:a16="http://schemas.microsoft.com/office/drawing/2014/main" id="{90E3E3D9-E38D-4E32-B5CE-31BFA53AA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75" y="2830541"/>
            <a:ext cx="341365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78F75D-3A52-4579-BE70-2B603A1B1C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6088" y="1752600"/>
            <a:ext cx="6193311" cy="307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24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10210800" cy="565098"/>
          </a:xfrm>
          <a:solidFill>
            <a:srgbClr val="E2B4D5"/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Планы по дальнейшему развитию проекта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878471" y="6462693"/>
            <a:ext cx="387032" cy="184666"/>
          </a:xfrm>
        </p:spPr>
        <p:txBody>
          <a:bodyPr/>
          <a:lstStyle/>
          <a:p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/>
              <a:t>13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2400" y="813738"/>
            <a:ext cx="1021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Bahnschrift Light" panose="020B0502040204020203" pitchFamily="34" charset="0"/>
              </a:rPr>
              <a:t>Чтобы продолжить и развивать работу, необходимо привлечение средств в проект с помощью грантов и фондов, или же поиск заказчиков.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120" y="5402320"/>
            <a:ext cx="2696030" cy="12783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230" y="1668069"/>
            <a:ext cx="2557969" cy="140740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6A4F289-B676-4864-AB63-8B8353FBA27F}"/>
              </a:ext>
            </a:extLst>
          </p:cNvPr>
          <p:cNvSpPr/>
          <p:nvPr/>
        </p:nvSpPr>
        <p:spPr>
          <a:xfrm>
            <a:off x="152400" y="5605670"/>
            <a:ext cx="2557969" cy="1143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4766" y="1639699"/>
            <a:ext cx="4811934" cy="3596566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latin typeface="Bahnschrift Light" panose="020B0502040204020203" pitchFamily="34" charset="0"/>
              </a:rPr>
              <a:t>Фонд президентских грантов;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latin typeface="Bahnschrift Light" panose="020B0502040204020203" pitchFamily="34" charset="0"/>
              </a:rPr>
              <a:t>Научно-практическая конференция «Старт в инновации»;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latin typeface="Bahnschrift Light" panose="020B0502040204020203" pitchFamily="34" charset="0"/>
              </a:rPr>
              <a:t>Ассоциация центров поддержки технологий и инноваций;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latin typeface="Bahnschrift Light" panose="020B0502040204020203" pitchFamily="34" charset="0"/>
              </a:rPr>
              <a:t>Фонд содействия развитию малых форм предприятий в научно-технический сфере;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latin typeface="Bahnschrift Light" panose="020B0502040204020203" pitchFamily="34" charset="0"/>
              </a:rPr>
              <a:t>Программа “Студенческий </a:t>
            </a:r>
            <a:r>
              <a:rPr lang="ru-RU" sz="1800" dirty="0" err="1">
                <a:latin typeface="Bahnschrift Light" panose="020B0502040204020203" pitchFamily="34" charset="0"/>
              </a:rPr>
              <a:t>Стартап</a:t>
            </a:r>
            <a:r>
              <a:rPr lang="ru-RU" sz="1800" dirty="0">
                <a:latin typeface="Bahnschrift Light" panose="020B0502040204020203" pitchFamily="34" charset="0"/>
              </a:rPr>
              <a:t>”;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latin typeface="Bahnschrift Light" panose="020B0502040204020203" pitchFamily="34" charset="0"/>
              </a:rPr>
              <a:t>Конкурсная программа «Большие вызовы».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latin typeface="Bahnschrift Light" panose="020B0502040204020203" pitchFamily="34" charset="0"/>
              </a:rPr>
              <a:t>Акселератор «Архипелаг 2035»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5493595"/>
            <a:ext cx="2412680" cy="10508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5821" y="3912793"/>
            <a:ext cx="2952750" cy="103699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5ABB7E-F1BD-45B7-A47E-08C56C27AA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1959" y="5531365"/>
            <a:ext cx="3672250" cy="892044"/>
          </a:xfrm>
          <a:prstGeom prst="rect">
            <a:avLst/>
          </a:prstGeom>
        </p:spPr>
      </p:pic>
      <p:pic>
        <p:nvPicPr>
          <p:cNvPr id="15" name="Google Shape;254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84009" y="1571673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В Ульяновской области объявлена вторая волна приёма заявок на конкурс «Студенческий  стартап» | Министерство экономического развития и промышленности  Ульяновской области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680" y="3733800"/>
            <a:ext cx="2789959" cy="139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598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754604" y="6487775"/>
            <a:ext cx="532396" cy="184666"/>
          </a:xfrm>
        </p:spPr>
        <p:txBody>
          <a:bodyPr/>
          <a:lstStyle/>
          <a:p>
            <a:pPr algn="l"/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 algn="l"/>
              <a:t>14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421" y="76199"/>
            <a:ext cx="10288800" cy="565200"/>
          </a:xfrm>
          <a:prstGeom prst="rect">
            <a:avLst/>
          </a:prstGeom>
          <a:solidFill>
            <a:srgbClr val="F0AD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Bahnschrift" panose="020B0502040204020203" pitchFamily="34" charset="0"/>
              </a:rPr>
              <a:t>Предложение для Партнеров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78422" y="782430"/>
            <a:ext cx="1021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Light" panose="020B0502040204020203" pitchFamily="34" charset="0"/>
              </a:rPr>
              <a:t>Предлагаю провести пилотный проект на реальном карьере</a:t>
            </a:r>
          </a:p>
          <a:p>
            <a:pPr algn="ctr"/>
            <a:r>
              <a:rPr lang="ru-RU" dirty="0">
                <a:latin typeface="Bahnschrift Light" panose="020B0502040204020203" pitchFamily="34" charset="0"/>
              </a:rPr>
              <a:t>Срок: 12 месяцев</a:t>
            </a:r>
          </a:p>
          <a:p>
            <a:pPr algn="ctr"/>
            <a:r>
              <a:rPr lang="ru-RU" dirty="0">
                <a:latin typeface="Bahnschrift Light" panose="020B0502040204020203" pitchFamily="34" charset="0"/>
              </a:rPr>
              <a:t>Затраты: 1.5 – 2.3 млн. руб.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3E36B7-A5F8-4937-B442-51F7A94024BE}"/>
              </a:ext>
            </a:extLst>
          </p:cNvPr>
          <p:cNvSpPr/>
          <p:nvPr/>
        </p:nvSpPr>
        <p:spPr>
          <a:xfrm>
            <a:off x="312000" y="5638800"/>
            <a:ext cx="1974000" cy="114300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Google Shape;27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9197" y="1800853"/>
            <a:ext cx="7422622" cy="4714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1467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754604" y="6487775"/>
            <a:ext cx="532396" cy="184666"/>
          </a:xfrm>
        </p:spPr>
        <p:txBody>
          <a:bodyPr/>
          <a:lstStyle/>
          <a:p>
            <a:pPr algn="l"/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 algn="l"/>
              <a:t>15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419" y="76199"/>
            <a:ext cx="10288800" cy="565200"/>
          </a:xfrm>
          <a:prstGeom prst="rect">
            <a:avLst/>
          </a:prstGeom>
          <a:solidFill>
            <a:srgbClr val="F0AD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Bahnschrift" panose="020B0502040204020203" pitchFamily="34" charset="0"/>
              </a:rPr>
              <a:t>Предложение для Партнеров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78420" y="782223"/>
            <a:ext cx="1021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Light" panose="020B0502040204020203" pitchFamily="34" charset="0"/>
              </a:rPr>
              <a:t>Предлагаю провести оцифровку музейной экспозиции</a:t>
            </a:r>
          </a:p>
          <a:p>
            <a:pPr algn="ctr"/>
            <a:r>
              <a:rPr lang="ru-RU" dirty="0">
                <a:latin typeface="Bahnschrift Light" panose="020B0502040204020203" pitchFamily="34" charset="0"/>
              </a:rPr>
              <a:t>Срок: 6 месяцев</a:t>
            </a:r>
          </a:p>
          <a:p>
            <a:pPr algn="ctr"/>
            <a:r>
              <a:rPr lang="ru-RU" dirty="0">
                <a:latin typeface="Bahnschrift Light" panose="020B0502040204020203" pitchFamily="34" charset="0"/>
              </a:rPr>
              <a:t>Затраты: 0.5 – 0.7 млн. руб.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3E36B7-A5F8-4937-B442-51F7A94024BE}"/>
              </a:ext>
            </a:extLst>
          </p:cNvPr>
          <p:cNvSpPr/>
          <p:nvPr/>
        </p:nvSpPr>
        <p:spPr>
          <a:xfrm>
            <a:off x="312000" y="5638800"/>
            <a:ext cx="1974000" cy="114300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Google Shape;290;p26"/>
          <p:cNvPicPr preferRelativeResize="0"/>
          <p:nvPr/>
        </p:nvPicPr>
        <p:blipFill rotWithShape="1">
          <a:blip r:embed="rId3">
            <a:alphaModFix/>
          </a:blip>
          <a:srcRect l="2649" r="-2649"/>
          <a:stretch/>
        </p:blipFill>
        <p:spPr>
          <a:xfrm>
            <a:off x="2514600" y="1846377"/>
            <a:ext cx="5913163" cy="4826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1156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754604" y="6487775"/>
            <a:ext cx="532396" cy="184666"/>
          </a:xfrm>
        </p:spPr>
        <p:txBody>
          <a:bodyPr/>
          <a:lstStyle/>
          <a:p>
            <a:pPr algn="l"/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 algn="l"/>
              <a:t>16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421" y="76199"/>
            <a:ext cx="10288800" cy="565200"/>
          </a:xfrm>
          <a:prstGeom prst="rect">
            <a:avLst/>
          </a:prstGeom>
          <a:solidFill>
            <a:srgbClr val="F0AD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Bahnschrift" panose="020B0502040204020203" pitchFamily="34" charset="0"/>
              </a:rPr>
              <a:t>Предложение для Партнеров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75108" y="731652"/>
            <a:ext cx="1021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Light" panose="020B0502040204020203" pitchFamily="34" charset="0"/>
              </a:rPr>
              <a:t>Предлагаю провести пилотный проект на реальном месторождении</a:t>
            </a:r>
          </a:p>
          <a:p>
            <a:pPr algn="ctr"/>
            <a:r>
              <a:rPr lang="ru-RU" dirty="0">
                <a:latin typeface="Bahnschrift Light" panose="020B0502040204020203" pitchFamily="34" charset="0"/>
              </a:rPr>
              <a:t>Срок: 12 месяцев</a:t>
            </a:r>
          </a:p>
          <a:p>
            <a:pPr algn="ctr"/>
            <a:r>
              <a:rPr lang="ru-RU" dirty="0">
                <a:latin typeface="Bahnschrift Light" panose="020B0502040204020203" pitchFamily="34" charset="0"/>
              </a:rPr>
              <a:t>Затраты: 1,5 - 2,0 млн. руб.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3E36B7-A5F8-4937-B442-51F7A94024BE}"/>
              </a:ext>
            </a:extLst>
          </p:cNvPr>
          <p:cNvSpPr/>
          <p:nvPr/>
        </p:nvSpPr>
        <p:spPr>
          <a:xfrm>
            <a:off x="312000" y="5638800"/>
            <a:ext cx="1974000" cy="114300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Google Shape;30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3694" y="1745235"/>
            <a:ext cx="4693628" cy="4904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8994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9743712" y="6445658"/>
            <a:ext cx="387032" cy="184666"/>
          </a:xfrm>
        </p:spPr>
        <p:txBody>
          <a:bodyPr/>
          <a:lstStyle/>
          <a:p>
            <a:fld id="{B6F15528-21DE-4FAA-801E-634DDDAF4B2B}" type="slidenum">
              <a:rPr lang="ru-RU" smtClean="0">
                <a:latin typeface="Bahnschrift Light" panose="020B0502040204020203" pitchFamily="34" charset="0"/>
              </a:rPr>
              <a:pPr/>
              <a:t>17</a:t>
            </a:fld>
            <a:r>
              <a:rPr lang="en-US" dirty="0">
                <a:latin typeface="Bahnschrift Light" panose="020B0502040204020203" pitchFamily="34" charset="0"/>
              </a:rPr>
              <a:t>/</a:t>
            </a:r>
            <a:r>
              <a:rPr lang="ru-RU" dirty="0">
                <a:latin typeface="Bahnschrift Light" panose="020B0502040204020203" pitchFamily="34" charset="0"/>
              </a:rPr>
              <a:t>17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61206" y="107356"/>
            <a:ext cx="10288800" cy="565200"/>
          </a:xfrm>
          <a:solidFill>
            <a:srgbClr val="FCD6AC"/>
          </a:solidFill>
        </p:spPr>
        <p:txBody>
          <a:bodyPr/>
          <a:lstStyle/>
          <a:p>
            <a:pPr algn="ctr"/>
            <a:r>
              <a:rPr lang="ru-RU" sz="3600" b="0" dirty="0">
                <a:latin typeface="Bahnschrift" panose="020B0502040204020203" pitchFamily="34" charset="0"/>
              </a:rPr>
              <a:t>Команда ООО «</a:t>
            </a:r>
            <a:r>
              <a:rPr lang="en-US" sz="3600" b="0" dirty="0">
                <a:latin typeface="Bahnschrift" panose="020B0502040204020203" pitchFamily="34" charset="0"/>
              </a:rPr>
              <a:t>AVRS</a:t>
            </a:r>
            <a:r>
              <a:rPr lang="ru-RU" sz="3600" b="0" dirty="0">
                <a:latin typeface="Bahnschrift" panose="020B0502040204020203" pitchFamily="34" charset="0"/>
              </a:rPr>
              <a:t>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E9ADC39-BFC9-432C-8E83-CCD1FB06E5FB}"/>
              </a:ext>
            </a:extLst>
          </p:cNvPr>
          <p:cNvSpPr/>
          <p:nvPr/>
        </p:nvSpPr>
        <p:spPr>
          <a:xfrm>
            <a:off x="198782" y="5558681"/>
            <a:ext cx="2438400" cy="12231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Google Shape;312;p28"/>
          <p:cNvSpPr txBox="1">
            <a:spLocks noGrp="1"/>
          </p:cNvSpPr>
          <p:nvPr>
            <p:ph type="body" idx="4294967295"/>
          </p:nvPr>
        </p:nvSpPr>
        <p:spPr>
          <a:xfrm>
            <a:off x="438759" y="4281971"/>
            <a:ext cx="2933880" cy="1888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latin typeface="Bahnschrift Light" panose="020B0502040204020203" pitchFamily="34" charset="0"/>
              </a:rPr>
              <a:t>VR цифровой двойник месторождения</a:t>
            </a:r>
            <a:endParaRPr lang="en-US" sz="1400" dirty="0">
              <a:latin typeface="Bahnschrift Ligh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400" dirty="0">
                <a:latin typeface="Bahnschrift Light" panose="020B0502040204020203" pitchFamily="34" charset="0"/>
              </a:rPr>
              <a:t>VR – </a:t>
            </a:r>
            <a:r>
              <a:rPr lang="ru-RU" sz="1400" dirty="0">
                <a:latin typeface="Bahnschrift Light" panose="020B0502040204020203" pitchFamily="34" charset="0"/>
              </a:rPr>
              <a:t>экскурсия по достопримечательностям г. Зеленограда</a:t>
            </a:r>
            <a:endParaRPr sz="1400" dirty="0">
              <a:latin typeface="Bahnschrift Ligh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latin typeface="Bahnschrift Light" panose="020B0502040204020203" pitchFamily="34" charset="0"/>
              </a:rPr>
              <a:t>AR двойник ОЦ “Сириус”</a:t>
            </a:r>
            <a:endParaRPr sz="1400" dirty="0">
              <a:latin typeface="Bahnschrift Ligh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latin typeface="Bahnschrift Light" panose="020B0502040204020203" pitchFamily="34" charset="0"/>
              </a:rPr>
              <a:t>Наставник проектов “</a:t>
            </a:r>
            <a:r>
              <a:rPr lang="ru-RU" sz="1400" dirty="0" err="1">
                <a:latin typeface="Bahnschrift Light" panose="020B0502040204020203" pitchFamily="34" charset="0"/>
              </a:rPr>
              <a:t>Сириус.лето</a:t>
            </a:r>
            <a:r>
              <a:rPr lang="ru-RU" sz="1400" dirty="0">
                <a:latin typeface="Bahnschrift Light" panose="020B0502040204020203" pitchFamily="34" charset="0"/>
              </a:rPr>
              <a:t>”</a:t>
            </a:r>
            <a:endParaRPr sz="1400" dirty="0">
              <a:latin typeface="Bahnschrift Ligh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latin typeface="Bahnschrift Light" panose="020B0502040204020203" pitchFamily="34" charset="0"/>
              </a:rPr>
              <a:t>Преподаватель “Большие вызовы 2022”</a:t>
            </a:r>
            <a:endParaRPr sz="1400" dirty="0">
              <a:latin typeface="Bahnschrift Ligh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400" dirty="0">
              <a:latin typeface="Bahnschrift Ligh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400" dirty="0">
              <a:latin typeface="Bahnschrift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400" dirty="0">
              <a:latin typeface="Bahnschrift" pitchFamily="34" charset="0"/>
            </a:endParaRPr>
          </a:p>
        </p:txBody>
      </p:sp>
      <p:pic>
        <p:nvPicPr>
          <p:cNvPr id="38" name="Google Shape;313;p28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2079" b="29526"/>
          <a:stretch/>
        </p:blipFill>
        <p:spPr>
          <a:xfrm>
            <a:off x="942699" y="1098878"/>
            <a:ext cx="1926000" cy="1980000"/>
          </a:xfrm>
          <a:prstGeom prst="rect">
            <a:avLst/>
          </a:prstGeom>
          <a:noFill/>
          <a:ln w="19050" cap="flat" cmpd="sng">
            <a:solidFill>
              <a:srgbClr val="F89E3A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9" name="Google Shape;314;p28"/>
          <p:cNvSpPr txBox="1">
            <a:spLocks noGrp="1"/>
          </p:cNvSpPr>
          <p:nvPr>
            <p:ph type="body" idx="4294967295"/>
          </p:nvPr>
        </p:nvSpPr>
        <p:spPr>
          <a:xfrm>
            <a:off x="198782" y="3505200"/>
            <a:ext cx="3413835" cy="591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dirty="0">
                <a:latin typeface="Bahnschrift" panose="020B0502040204020203" pitchFamily="34" charset="0"/>
              </a:rPr>
              <a:t>Беляев Степан</a:t>
            </a:r>
            <a:endParaRPr sz="2400" dirty="0">
              <a:latin typeface="Bahnschrif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dirty="0">
                <a:latin typeface="Bahnschrift" panose="020B0502040204020203" pitchFamily="34" charset="0"/>
              </a:rPr>
              <a:t>СЕО</a:t>
            </a:r>
            <a:endParaRPr sz="2400" dirty="0">
              <a:latin typeface="Bahnschrift" panose="020B0502040204020203" pitchFamily="34" charset="0"/>
            </a:endParaRPr>
          </a:p>
        </p:txBody>
      </p:sp>
      <p:sp>
        <p:nvSpPr>
          <p:cNvPr id="40" name="Google Shape;315;p28"/>
          <p:cNvSpPr txBox="1">
            <a:spLocks noGrp="1"/>
          </p:cNvSpPr>
          <p:nvPr>
            <p:ph type="body" idx="4294967295"/>
          </p:nvPr>
        </p:nvSpPr>
        <p:spPr>
          <a:xfrm>
            <a:off x="3634740" y="4125568"/>
            <a:ext cx="3341732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400" b="1" dirty="0">
              <a:latin typeface="Bahnschrift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Bahnschrift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Bahnschrift Light" panose="020B0502040204020203" pitchFamily="34" charset="0"/>
              </a:rPr>
              <a:t>Мобильный VR музей "Молотов-город трудовой доблести"</a:t>
            </a:r>
            <a:endParaRPr sz="1400" dirty="0">
              <a:solidFill>
                <a:srgbClr val="000000"/>
              </a:solidFill>
              <a:highlight>
                <a:srgbClr val="FFFFFF"/>
              </a:highlight>
              <a:latin typeface="Bahnschrift Ligh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Bahnschrift Light" panose="020B0502040204020203" pitchFamily="34" charset="0"/>
              </a:rPr>
              <a:t> Музей виртуальной реальности "Краеведческий музей </a:t>
            </a:r>
            <a:r>
              <a:rPr lang="ru-RU" sz="1400" dirty="0" err="1">
                <a:solidFill>
                  <a:srgbClr val="000000"/>
                </a:solidFill>
                <a:highlight>
                  <a:srgbClr val="FFFFFF"/>
                </a:highlight>
                <a:latin typeface="Bahnschrift Light" panose="020B0502040204020203" pitchFamily="34" charset="0"/>
              </a:rPr>
              <a:t>Кондратово</a:t>
            </a:r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Bahnschrift Light" panose="020B0502040204020203" pitchFamily="34" charset="0"/>
              </a:rPr>
              <a:t>"</a:t>
            </a:r>
            <a:endParaRPr sz="1400" dirty="0">
              <a:solidFill>
                <a:srgbClr val="000000"/>
              </a:solidFill>
              <a:highlight>
                <a:srgbClr val="FFFFFF"/>
              </a:highlight>
              <a:latin typeface="Bahnschrift Ligh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Bahnschrift Light" panose="020B0502040204020203" pitchFamily="34" charset="0"/>
              </a:rPr>
              <a:t> Программный модуль для получения полюсных фигур кристаллитов на GPU</a:t>
            </a:r>
            <a:endParaRPr sz="1400" dirty="0">
              <a:solidFill>
                <a:srgbClr val="000000"/>
              </a:solidFill>
              <a:highlight>
                <a:srgbClr val="FFFFFF"/>
              </a:highlight>
              <a:latin typeface="Bahnschrift Ligh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Bahnschrift Light" panose="020B0502040204020203" pitchFamily="34" charset="0"/>
              </a:rPr>
              <a:t> Аналитический гидродинамический симулятор для </a:t>
            </a:r>
            <a:r>
              <a:rPr lang="ru-RU" sz="1400" dirty="0" err="1">
                <a:solidFill>
                  <a:srgbClr val="000000"/>
                </a:solidFill>
                <a:highlight>
                  <a:srgbClr val="FFFFFF"/>
                </a:highlight>
                <a:latin typeface="Bahnschrift Light" panose="020B0502040204020203" pitchFamily="34" charset="0"/>
              </a:rPr>
              <a:t>Android</a:t>
            </a:r>
            <a:endParaRPr sz="1400" dirty="0">
              <a:solidFill>
                <a:srgbClr val="000000"/>
              </a:solidFill>
              <a:highlight>
                <a:srgbClr val="FFFFFF"/>
              </a:highlight>
              <a:latin typeface="Bahnschrift Light" panose="020B0502040204020203" pitchFamily="34" charset="0"/>
            </a:endParaRP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Bahnschrift Light" panose="020B0502040204020203" pitchFamily="34" charset="0"/>
              </a:rPr>
              <a:t> VR тренажёр для оператора месторождения</a:t>
            </a:r>
            <a:endParaRPr sz="1400" dirty="0">
              <a:latin typeface="Bahnschrift Light" panose="020B0502040204020203" pitchFamily="34" charset="0"/>
            </a:endParaRPr>
          </a:p>
        </p:txBody>
      </p:sp>
      <p:pic>
        <p:nvPicPr>
          <p:cNvPr id="41" name="Google Shape;316;p28"/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 t="7955" b="7947"/>
          <a:stretch/>
        </p:blipFill>
        <p:spPr>
          <a:xfrm>
            <a:off x="4342606" y="1174757"/>
            <a:ext cx="1926000" cy="1980000"/>
          </a:xfrm>
          <a:prstGeom prst="rect">
            <a:avLst/>
          </a:prstGeom>
          <a:noFill/>
          <a:ln w="19050" cap="flat" cmpd="sng">
            <a:solidFill>
              <a:srgbClr val="F89E3A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2" name="Google Shape;317;p28"/>
          <p:cNvSpPr txBox="1">
            <a:spLocks noGrp="1"/>
          </p:cNvSpPr>
          <p:nvPr>
            <p:ph type="body" idx="4294967295"/>
          </p:nvPr>
        </p:nvSpPr>
        <p:spPr>
          <a:xfrm>
            <a:off x="2836970" y="3487393"/>
            <a:ext cx="513434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dirty="0" err="1">
                <a:latin typeface="Bahnschrift" panose="020B0502040204020203" pitchFamily="34" charset="0"/>
              </a:rPr>
              <a:t>Нурисламов</a:t>
            </a:r>
            <a:r>
              <a:rPr lang="ru-RU" sz="2400" dirty="0">
                <a:latin typeface="Bahnschrift" panose="020B0502040204020203" pitchFamily="34" charset="0"/>
              </a:rPr>
              <a:t> Владислав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dirty="0">
                <a:latin typeface="Bahnschrift" panose="020B0502040204020203" pitchFamily="34" charset="0"/>
              </a:rPr>
              <a:t>СТО</a:t>
            </a:r>
            <a:endParaRPr sz="2400" dirty="0">
              <a:latin typeface="Bahnschrift" panose="020B0502040204020203" pitchFamily="34" charset="0"/>
            </a:endParaRPr>
          </a:p>
        </p:txBody>
      </p:sp>
      <p:sp>
        <p:nvSpPr>
          <p:cNvPr id="43" name="Google Shape;318;p28"/>
          <p:cNvSpPr txBox="1">
            <a:spLocks noGrp="1"/>
          </p:cNvSpPr>
          <p:nvPr>
            <p:ph type="body" idx="4294967295"/>
          </p:nvPr>
        </p:nvSpPr>
        <p:spPr>
          <a:xfrm>
            <a:off x="7942243" y="4346895"/>
            <a:ext cx="1994985" cy="1758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latin typeface="Bahnschrift Light" panose="020B0502040204020203" pitchFamily="34" charset="0"/>
              </a:rPr>
              <a:t>Геологические исследования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latin typeface="Bahnschrift Light" panose="020B0502040204020203" pitchFamily="34" charset="0"/>
              </a:rPr>
              <a:t>Дизайн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latin typeface="Bahnschrift Light" panose="020B0502040204020203" pitchFamily="34" charset="0"/>
              </a:rPr>
              <a:t>Призер Всероссийского конкурса «Большие вызовы»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latin typeface="Bahnschrift Light" panose="020B0502040204020203" pitchFamily="34" charset="0"/>
              </a:rPr>
              <a:t>Участник проектов «</a:t>
            </a:r>
            <a:r>
              <a:rPr lang="ru-RU" sz="1400" dirty="0" err="1">
                <a:latin typeface="Bahnschrift Light" panose="020B0502040204020203" pitchFamily="34" charset="0"/>
              </a:rPr>
              <a:t>Сириус.Лыето</a:t>
            </a:r>
            <a:r>
              <a:rPr lang="ru-RU" sz="1400" dirty="0">
                <a:latin typeface="Bahnschrift Light" panose="020B0502040204020203" pitchFamily="34" charset="0"/>
              </a:rPr>
              <a:t>»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dirty="0">
                <a:latin typeface="Bahnschrift Light" panose="020B0502040204020203" pitchFamily="34" charset="0"/>
              </a:rPr>
              <a:t> 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400" dirty="0">
              <a:latin typeface="Bahnschrift Light" panose="020B0502040204020203" pitchFamily="34" charset="0"/>
            </a:endParaRPr>
          </a:p>
        </p:txBody>
      </p:sp>
      <p:sp>
        <p:nvSpPr>
          <p:cNvPr id="45" name="Google Shape;320;p28"/>
          <p:cNvSpPr txBox="1">
            <a:spLocks noGrp="1"/>
          </p:cNvSpPr>
          <p:nvPr>
            <p:ph type="body" idx="4294967295"/>
          </p:nvPr>
        </p:nvSpPr>
        <p:spPr>
          <a:xfrm>
            <a:off x="7312101" y="3487393"/>
            <a:ext cx="3137905" cy="59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dirty="0">
                <a:latin typeface="Bahnschrift" pitchFamily="34" charset="0"/>
              </a:rPr>
              <a:t>Поликарпова Мария</a:t>
            </a:r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-US" sz="2400" dirty="0">
                <a:latin typeface="Bahnschrift" pitchFamily="34" charset="0"/>
              </a:rPr>
              <a:t>UX/COO</a:t>
            </a:r>
            <a:endParaRPr sz="2400" dirty="0">
              <a:latin typeface="Bahnschrift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80FD2B5-CE6E-D7BB-2A2E-96A3CB311711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4" t="21212" r="13671" b="11808"/>
          <a:stretch/>
        </p:blipFill>
        <p:spPr>
          <a:xfrm>
            <a:off x="7772400" y="1120919"/>
            <a:ext cx="1958820" cy="2098763"/>
          </a:xfrm>
          <a:prstGeom prst="rect">
            <a:avLst/>
          </a:prstGeom>
          <a:ln>
            <a:solidFill>
              <a:srgbClr val="F89E3A"/>
            </a:solidFill>
          </a:ln>
        </p:spPr>
      </p:pic>
    </p:spTree>
    <p:extLst>
      <p:ext uri="{BB962C8B-B14F-4D97-AF65-F5344CB8AC3E}">
        <p14:creationId xmlns:p14="http://schemas.microsoft.com/office/powerpoint/2010/main" val="1317234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98573"/>
            <a:ext cx="10288800" cy="565200"/>
          </a:xfrm>
          <a:prstGeom prst="rect">
            <a:avLst/>
          </a:prstGeom>
          <a:solidFill>
            <a:srgbClr val="FCD6A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Bahnschrift" panose="020B0502040204020203" pitchFamily="34" charset="0"/>
              </a:rPr>
              <a:t>Контакты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D510E70-19A6-4735-A8FE-9E27E60ED365}"/>
              </a:ext>
            </a:extLst>
          </p:cNvPr>
          <p:cNvSpPr/>
          <p:nvPr/>
        </p:nvSpPr>
        <p:spPr>
          <a:xfrm>
            <a:off x="255822" y="5791200"/>
            <a:ext cx="1977878" cy="95483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Google Shape;329;p29"/>
          <p:cNvGraphicFramePr/>
          <p:nvPr>
            <p:extLst>
              <p:ext uri="{D42A27DB-BD31-4B8C-83A1-F6EECF244321}">
                <p14:modId xmlns:p14="http://schemas.microsoft.com/office/powerpoint/2010/main" val="1331299770"/>
              </p:ext>
            </p:extLst>
          </p:nvPr>
        </p:nvGraphicFramePr>
        <p:xfrm>
          <a:off x="533400" y="98573"/>
          <a:ext cx="8763000" cy="274133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19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3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3124">
                <a:tc>
                  <a:txBody>
                    <a:bodyPr/>
                    <a:lstStyle/>
                    <a:p>
                      <a:pPr marL="190500" marR="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sz="1400" u="none" strike="noStrike" cap="none" dirty="0">
                        <a:latin typeface="Bahnschrift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sz="1400" u="none" strike="noStrike" cap="none" dirty="0">
                        <a:latin typeface="Bahnschrift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836">
                <a:tc>
                  <a:txBody>
                    <a:bodyPr/>
                    <a:lstStyle/>
                    <a:p>
                      <a:pPr marL="190500" marR="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2400" b="0" u="none" strike="noStrike" cap="none" dirty="0">
                          <a:solidFill>
                            <a:schemeClr val="dk1"/>
                          </a:solidFill>
                          <a:latin typeface="Bahnschrift" panose="020B0502040204020203" pitchFamily="34" charset="0"/>
                        </a:rPr>
                        <a:t>Телефон:</a:t>
                      </a:r>
                      <a:endParaRPr sz="2400" b="0" u="none" strike="noStrike" cap="none" dirty="0">
                        <a:latin typeface="Bahnschrift" panose="020B0502040204020203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000" u="none" strike="noStrike" cap="none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</a:rPr>
                        <a:t>+7 (982) </a:t>
                      </a:r>
                      <a:r>
                        <a:rPr lang="ru-RU" sz="20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</a:rPr>
                        <a:t>117</a:t>
                      </a:r>
                      <a:r>
                        <a:rPr lang="ru-RU" sz="2000" u="none" strike="noStrike" cap="none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</a:rPr>
                        <a:t>-</a:t>
                      </a:r>
                      <a:r>
                        <a:rPr lang="ru-RU" sz="20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</a:rPr>
                        <a:t>02</a:t>
                      </a:r>
                      <a:r>
                        <a:rPr lang="ru-RU" sz="2000" u="none" strike="noStrike" cap="none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</a:rPr>
                        <a:t>-</a:t>
                      </a:r>
                      <a:r>
                        <a:rPr lang="ru-RU" sz="20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</a:rPr>
                        <a:t>88 (Беляев Степан)</a:t>
                      </a:r>
                    </a:p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000" u="none" strike="noStrike" cap="none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</a:rPr>
                        <a:t>+7 (910) 782-63-17 (Поликарпова Мария</a:t>
                      </a: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</a:rPr>
                        <a:t>)</a:t>
                      </a:r>
                      <a:endParaRPr sz="1200" u="none" strike="noStrike" cap="none" dirty="0">
                        <a:latin typeface="Bahnschrift Light" panose="020B0502040204020203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43">
                <a:tc>
                  <a:txBody>
                    <a:bodyPr/>
                    <a:lstStyle/>
                    <a:p>
                      <a:pPr marL="190500" marR="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latin typeface="Bahnschrift" pitchFamily="34" charset="0"/>
                        </a:rPr>
                        <a:t>E</a:t>
                      </a:r>
                      <a:r>
                        <a:rPr lang="ru-RU" sz="2400" b="0" u="none" strike="noStrike" cap="none" dirty="0" err="1">
                          <a:solidFill>
                            <a:schemeClr val="dk1"/>
                          </a:solidFill>
                          <a:latin typeface="Bahnschrift" pitchFamily="34" charset="0"/>
                        </a:rPr>
                        <a:t>mail</a:t>
                      </a:r>
                      <a:r>
                        <a:rPr lang="ru-RU" sz="2400" b="0" u="none" strike="noStrike" cap="none" dirty="0">
                          <a:solidFill>
                            <a:schemeClr val="dk1"/>
                          </a:solidFill>
                          <a:latin typeface="Bahnschrift" pitchFamily="34" charset="0"/>
                        </a:rPr>
                        <a:t>:</a:t>
                      </a:r>
                      <a:endParaRPr sz="2400" b="0" u="none" strike="noStrike" cap="none" dirty="0">
                        <a:latin typeface="Bahnschrift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0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hlinkClick r:id="rId3"/>
                        </a:rPr>
                        <a:t>spokenobject036@gmail.com</a:t>
                      </a:r>
                      <a:endParaRPr lang="ru-RU" sz="2000" dirty="0">
                        <a:solidFill>
                          <a:schemeClr val="dk1"/>
                        </a:solidFill>
                        <a:latin typeface="Bahnschrift Light" panose="020B0502040204020203" pitchFamily="34" charset="0"/>
                      </a:endParaRPr>
                    </a:p>
                    <a:p>
                      <a:pPr marL="0" marR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</a:rPr>
                        <a:t>polikarpova.mari.28@gmail.com</a:t>
                      </a:r>
                      <a:endParaRPr sz="1200" u="none" strike="noStrike" cap="none" dirty="0">
                        <a:latin typeface="Bahnschrift Light" panose="020B0502040204020203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28398D-68FD-4B61-5E37-C03A95A9C0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2" y="2849844"/>
            <a:ext cx="3200400" cy="3200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3D4F0D-5A1E-3D49-A3B4-A4C0ABAC5D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80" y="2868619"/>
            <a:ext cx="3183835" cy="31838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6E52B4-E927-2313-8CEA-68FDBAA7DBA4}"/>
              </a:ext>
            </a:extLst>
          </p:cNvPr>
          <p:cNvSpPr txBox="1"/>
          <p:nvPr/>
        </p:nvSpPr>
        <p:spPr>
          <a:xfrm>
            <a:off x="7315202" y="6014155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 Light" panose="020B0502040204020203" pitchFamily="34" charset="0"/>
              </a:rPr>
              <a:t>Telegram</a:t>
            </a:r>
            <a:r>
              <a:rPr lang="ru-RU" dirty="0">
                <a:latin typeface="Bahnschrift Light" panose="020B0502040204020203" pitchFamily="34" charset="0"/>
              </a:rPr>
              <a:t>: Поликарпова Мария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428F25-6616-E747-B8B0-C9AD51DF7F62}"/>
              </a:ext>
            </a:extLst>
          </p:cNvPr>
          <p:cNvSpPr txBox="1"/>
          <p:nvPr/>
        </p:nvSpPr>
        <p:spPr>
          <a:xfrm>
            <a:off x="394252" y="601415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Bahnschrift Light" panose="020B0502040204020203" pitchFamily="34" charset="0"/>
              </a:rPr>
              <a:t>Telegram:</a:t>
            </a:r>
            <a:r>
              <a:rPr lang="ru-RU" dirty="0">
                <a:latin typeface="Bahnschrift Light" panose="020B0502040204020203" pitchFamily="34" charset="0"/>
              </a:rPr>
              <a:t> </a:t>
            </a:r>
          </a:p>
          <a:p>
            <a:r>
              <a:rPr lang="ru-RU" dirty="0">
                <a:latin typeface="Bahnschrift Light" panose="020B0502040204020203" pitchFamily="34" charset="0"/>
              </a:rPr>
              <a:t>Беляев Степан</a:t>
            </a:r>
          </a:p>
        </p:txBody>
      </p:sp>
    </p:spTree>
    <p:extLst>
      <p:ext uri="{BB962C8B-B14F-4D97-AF65-F5344CB8AC3E}">
        <p14:creationId xmlns:p14="http://schemas.microsoft.com/office/powerpoint/2010/main" val="1159968345"/>
      </p:ext>
    </p:extLst>
  </p:cSld>
  <p:clrMapOvr>
    <a:masterClrMapping/>
  </p:clrMapOvr>
</p:sld>
</file>

<file path=ppt/theme/theme1.xml><?xml version="1.0" encoding="utf-8"?>
<a:theme xmlns:a="http://schemas.openxmlformats.org/drawingml/2006/main" name="VZLET_vertical">
  <a:themeElements>
    <a:clrScheme name="Пользовательские 2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DA312A"/>
      </a:accent1>
      <a:accent2>
        <a:srgbClr val="13BDCC"/>
      </a:accent2>
      <a:accent3>
        <a:srgbClr val="F89830"/>
      </a:accent3>
      <a:accent4>
        <a:srgbClr val="E0C300"/>
      </a:accent4>
      <a:accent5>
        <a:srgbClr val="B34695"/>
      </a:accent5>
      <a:accent6>
        <a:srgbClr val="7184E2"/>
      </a:accent6>
      <a:hlink>
        <a:srgbClr val="13BDCC"/>
      </a:hlink>
      <a:folHlink>
        <a:srgbClr val="13BD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1723</TotalTime>
  <Words>2369</Words>
  <Application>Microsoft Office PowerPoint</Application>
  <PresentationFormat>Widescreen</PresentationFormat>
  <Paragraphs>277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-apple-system</vt:lpstr>
      <vt:lpstr>Arial</vt:lpstr>
      <vt:lpstr>Arial Black</vt:lpstr>
      <vt:lpstr>Bahnschrift</vt:lpstr>
      <vt:lpstr>Bahnschrift Light</vt:lpstr>
      <vt:lpstr>Calibri</vt:lpstr>
      <vt:lpstr>VZLET_vertical</vt:lpstr>
      <vt:lpstr>VR-цифровой двойник месторождения – «умный карьер»  </vt:lpstr>
      <vt:lpstr>Введение</vt:lpstr>
      <vt:lpstr>Проблематика и актуальность проекта</vt:lpstr>
      <vt:lpstr>Решение</vt:lpstr>
      <vt:lpstr>Продукт</vt:lpstr>
      <vt:lpstr>Конкуренты</vt:lpstr>
      <vt:lpstr>Рынок</vt:lpstr>
      <vt:lpstr>Рынок</vt:lpstr>
      <vt:lpstr>Бизнес-модель</vt:lpstr>
      <vt:lpstr>Текущие результаты</vt:lpstr>
      <vt:lpstr>Текущие результаты</vt:lpstr>
      <vt:lpstr>Достижения</vt:lpstr>
      <vt:lpstr>Планы по дальнейшему развитию проекта </vt:lpstr>
      <vt:lpstr>PowerPoint Presentation</vt:lpstr>
      <vt:lpstr>PowerPoint Presentation</vt:lpstr>
      <vt:lpstr>PowerPoint Presentation</vt:lpstr>
      <vt:lpstr>Команда ООО «AVRS»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Ухина</dc:creator>
  <cp:lastModifiedBy>Name Surname</cp:lastModifiedBy>
  <cp:revision>150</cp:revision>
  <dcterms:created xsi:type="dcterms:W3CDTF">2020-08-24T14:52:36Z</dcterms:created>
  <dcterms:modified xsi:type="dcterms:W3CDTF">2022-11-10T12:46:32Z</dcterms:modified>
</cp:coreProperties>
</file>