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6" r:id="rId4"/>
    <p:sldId id="260" r:id="rId5"/>
    <p:sldId id="263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8DCD"/>
    <a:srgbClr val="181922"/>
    <a:srgbClr val="2F303B"/>
    <a:srgbClr val="181920"/>
    <a:srgbClr val="333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416" y="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5F0A4A-41B4-A595-EAE6-38B612806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7FC518B-0F29-53F1-3311-B69B477B1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A6F025-A74D-AD75-2117-B1872E8C1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7341C4B-6CCF-5A03-20A3-8A3EEAB8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841751-9636-B6DD-F423-1FEB3852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90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51C561-6A78-54FC-BA80-B86264783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24FACD-D942-EFAE-FDC7-6F0AE7FE5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F993E7-C8D5-EEC8-036A-E0DD23796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37DACD-AC88-937A-13E8-2E7E1EB8C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54FFA5-58F6-C891-AA06-436F03685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0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4AB0E7-4C38-BA9F-73A9-F967A4E86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2F31639-9AC5-451C-2EF3-1F0E8B9DE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2F06F24-851D-8D11-554F-FAB256C2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1961DA-5399-38BD-63F0-40ED8F9C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BDE620-D499-4940-D2A6-DCBED1DD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85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5A5A25-2370-5484-FFCE-5E41320A4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A715D8-B3B7-71CE-910F-8986E0F61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24EA012-709E-265E-9F7A-1D8A9D740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060D26C-CDE1-1D76-4A96-0D552B80A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D9B306C-6322-ED0C-66FB-FD941EFBA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65D23D9-0146-AF75-C5BB-E9391131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8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29AB6A-A7A1-8F51-FEAC-4B8D00F95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CBDD485-E112-EBB3-5726-92ACD328D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D2944BF-F00E-4B67-86B3-D7555E0DA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6DD2E42-D7D8-8CD8-9B3C-9FF8F2620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6594C4A-925D-FEF6-CC5E-9450855F4B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3EDA0B5-90EB-652E-6DDC-967E12AD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19E6B4D-B812-C8B0-2506-28F4981D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F8A9AA5-4757-135A-4CE8-A7AE18E28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42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304261-21F6-CFCD-1C70-80EBB1FF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4382DF1-175C-B5F4-027A-2354DF22C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B9CB3C1-2FBD-EA4A-925C-C6D8BBC3D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A55D42A-E588-57B8-750F-46A6AB98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67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98D614A-E9D1-83D7-2B19-3ECA6053E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491C063-C7BC-39E2-49C0-259D7307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7602095-6838-9472-A66E-367446D30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38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6C9C49-5374-DCB8-E556-F37AA428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779C086-4F28-4BFC-9AE5-CDF10A7E2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1EA2203-62D3-CD47-6BDB-AB2471E37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179368B-A416-C8CD-F880-8EB211B60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456113E-A920-E8CC-7215-DAD586A1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FC5D17F-748D-4C4B-E51F-65235C7B7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60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FCF6E1-7DAD-695D-A934-14AFCDD4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BD14589-FFB5-13F1-D572-6A73F3A11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40392AB-80A6-4F97-4218-41FA966CF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62A778A-4274-5263-832E-187FC7A70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20942DC-FC41-9B03-9D43-9DABE9C15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E25312-D1EA-6238-CEE4-A26C70D3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78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A1E8CA-BC4A-72AD-6CAA-96521F1F7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1A7FBD7-DCF1-EA4C-B78D-78D827D2E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E8D8FD-B5D6-9047-7AD5-37FC396DF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C750742-EF5A-B63B-6AB9-9382344A1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3E0658-3232-B7E1-E375-4EDCAEBA3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161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80F1AF3-AA5C-9B54-BA6A-277D46E47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0122421-4218-058C-13BA-84648DA8E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B70624-E5C9-A56D-712D-520446F10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8E32514-EE9A-D1F5-ACFB-E504B15F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87410E-C2F6-D4ED-CF3B-9137F925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7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A137D0-8904-86EE-92F9-BCDA38638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4284E5E-633C-4001-8BEA-A9D76C2F7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AB0C7C-B6B8-E649-5380-CEC6B6A5B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F7206-E798-4416-BDD9-7DFD3681B17F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E91352-AFFA-041A-D59A-451CC797E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764F4D-EEDE-C57B-B182-A656551C7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97ED8-2B8E-4F0B-8DC3-9CD8C5BA6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9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498624" y="2110182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 dirty="0">
                <a:latin typeface="Franklin Gothic Heavy" panose="020B0903020102020204" pitchFamily="34" charset="0"/>
              </a:rPr>
              <a:t>БЛОКЧЕЙН</a:t>
            </a:r>
            <a:endParaRPr sz="6000" dirty="0">
              <a:latin typeface="Franklin Gothic Heavy" panose="020B0903020102020204" pitchFamily="34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C56C4144-ACDF-4080-9653-8F4A4B505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67948"/>
          </a:xfrm>
        </p:spPr>
      </p:pic>
    </p:spTree>
    <p:extLst>
      <p:ext uri="{BB962C8B-B14F-4D97-AF65-F5344CB8AC3E}">
        <p14:creationId xmlns:p14="http://schemas.microsoft.com/office/powerpoint/2010/main" val="396616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6FB629-E2A4-4BF8-A092-C2B13611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74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5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4B6C70-9FC0-7DE3-C9E8-3061FB8C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BCB5B523-C4B8-4681-A25E-2D2A238D6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67948"/>
          </a:xfr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A9599D75-ED9F-B928-E3CF-548CD2995169}"/>
              </a:ext>
            </a:extLst>
          </p:cNvPr>
          <p:cNvSpPr txBox="1">
            <a:spLocks/>
          </p:cNvSpPr>
          <p:nvPr/>
        </p:nvSpPr>
        <p:spPr>
          <a:xfrm>
            <a:off x="408898" y="290513"/>
            <a:ext cx="2237012" cy="706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000" b="1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647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13CEA92-4B35-3B1A-BE38-182FE2F517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9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4A775182-F695-8FF3-9707-10D86B191659}"/>
              </a:ext>
            </a:extLst>
          </p:cNvPr>
          <p:cNvSpPr/>
          <p:nvPr/>
        </p:nvSpPr>
        <p:spPr>
          <a:xfrm>
            <a:off x="464457" y="1320799"/>
            <a:ext cx="2621643" cy="5326743"/>
          </a:xfrm>
          <a:prstGeom prst="rect">
            <a:avLst/>
          </a:prstGeom>
          <a:gradFill>
            <a:gsLst>
              <a:gs pos="0">
                <a:srgbClr val="33343A"/>
              </a:gs>
              <a:gs pos="100000">
                <a:srgbClr val="181920"/>
              </a:gs>
            </a:gsLst>
            <a:lin ang="468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8343F1E-243C-9DEA-9286-64486CCB28D2}"/>
              </a:ext>
            </a:extLst>
          </p:cNvPr>
          <p:cNvSpPr/>
          <p:nvPr/>
        </p:nvSpPr>
        <p:spPr>
          <a:xfrm>
            <a:off x="3474357" y="1320798"/>
            <a:ext cx="2621643" cy="5326743"/>
          </a:xfrm>
          <a:prstGeom prst="rect">
            <a:avLst/>
          </a:prstGeom>
          <a:gradFill>
            <a:gsLst>
              <a:gs pos="0">
                <a:srgbClr val="33343A"/>
              </a:gs>
              <a:gs pos="100000">
                <a:srgbClr val="181920"/>
              </a:gs>
            </a:gsLst>
            <a:lin ang="468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C5D1686D-613A-EFA5-DC68-E7FADB8F83BA}"/>
              </a:ext>
            </a:extLst>
          </p:cNvPr>
          <p:cNvSpPr/>
          <p:nvPr/>
        </p:nvSpPr>
        <p:spPr>
          <a:xfrm>
            <a:off x="6408823" y="1320798"/>
            <a:ext cx="2621643" cy="5326743"/>
          </a:xfrm>
          <a:prstGeom prst="rect">
            <a:avLst/>
          </a:prstGeom>
          <a:gradFill>
            <a:gsLst>
              <a:gs pos="0">
                <a:srgbClr val="33343A"/>
              </a:gs>
              <a:gs pos="100000">
                <a:srgbClr val="181920"/>
              </a:gs>
            </a:gsLst>
            <a:lin ang="468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Объект 7">
            <a:extLst>
              <a:ext uri="{FF2B5EF4-FFF2-40B4-BE49-F238E27FC236}">
                <a16:creationId xmlns:a16="http://schemas.microsoft.com/office/drawing/2014/main" xmlns="" id="{0CB190C8-63D0-1420-58A9-5952692A73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58"/>
          <a:stretch/>
        </p:blipFill>
        <p:spPr>
          <a:xfrm>
            <a:off x="872310" y="1572576"/>
            <a:ext cx="1805935" cy="1741330"/>
          </a:xfrm>
          <a:prstGeom prst="ellipse">
            <a:avLst/>
          </a:prstGeom>
        </p:spPr>
      </p:pic>
      <p:pic>
        <p:nvPicPr>
          <p:cNvPr id="27" name="Объект 13">
            <a:extLst>
              <a:ext uri="{FF2B5EF4-FFF2-40B4-BE49-F238E27FC236}">
                <a16:creationId xmlns:a16="http://schemas.microsoft.com/office/drawing/2014/main" xmlns="" id="{9226AEF6-01F0-A566-A149-47E3C6B122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9" b="19716"/>
          <a:stretch/>
        </p:blipFill>
        <p:spPr>
          <a:xfrm>
            <a:off x="4006894" y="1572576"/>
            <a:ext cx="1775249" cy="1741330"/>
          </a:xfrm>
          <a:prstGeom prst="ellipse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B4447F0C-C023-C071-F3C7-5689D71619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" t="26579" r="55248" b="25450"/>
          <a:stretch/>
        </p:blipFill>
        <p:spPr>
          <a:xfrm rot="5400000">
            <a:off x="6848980" y="1540274"/>
            <a:ext cx="1741329" cy="1805934"/>
          </a:xfrm>
          <a:prstGeom prst="ellipse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026A50A3-4DBD-C1E0-16DA-736FC78E6709}"/>
              </a:ext>
            </a:extLst>
          </p:cNvPr>
          <p:cNvSpPr/>
          <p:nvPr/>
        </p:nvSpPr>
        <p:spPr>
          <a:xfrm>
            <a:off x="3899614" y="1467347"/>
            <a:ext cx="1989807" cy="1951787"/>
          </a:xfrm>
          <a:prstGeom prst="ellipse">
            <a:avLst/>
          </a:prstGeom>
          <a:noFill/>
          <a:ln>
            <a:solidFill>
              <a:srgbClr val="7C8D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CDD2FF0F-F9EA-18D7-0CD4-91CF64A07278}"/>
              </a:ext>
            </a:extLst>
          </p:cNvPr>
          <p:cNvSpPr/>
          <p:nvPr/>
        </p:nvSpPr>
        <p:spPr>
          <a:xfrm>
            <a:off x="6724740" y="1467346"/>
            <a:ext cx="1989807" cy="1951787"/>
          </a:xfrm>
          <a:prstGeom prst="ellipse">
            <a:avLst/>
          </a:prstGeom>
          <a:noFill/>
          <a:ln>
            <a:solidFill>
              <a:srgbClr val="7C8D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044C5DFE-4F4C-56DA-C6E5-4EDC63A33725}"/>
              </a:ext>
            </a:extLst>
          </p:cNvPr>
          <p:cNvSpPr/>
          <p:nvPr/>
        </p:nvSpPr>
        <p:spPr>
          <a:xfrm>
            <a:off x="780373" y="1467345"/>
            <a:ext cx="1989807" cy="1951787"/>
          </a:xfrm>
          <a:prstGeom prst="ellipse">
            <a:avLst/>
          </a:prstGeom>
          <a:noFill/>
          <a:ln>
            <a:solidFill>
              <a:srgbClr val="7C8D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xmlns="" id="{75BE6B91-1FF9-0DF5-AE86-F21B1B484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00" y="281809"/>
            <a:ext cx="8044543" cy="70673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нашей команде работает 3 человека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C3DCF97B-B092-03C6-934F-5CCB40297F91}"/>
              </a:ext>
            </a:extLst>
          </p:cNvPr>
          <p:cNvSpPr txBox="1">
            <a:spLocks/>
          </p:cNvSpPr>
          <p:nvPr/>
        </p:nvSpPr>
        <p:spPr>
          <a:xfrm>
            <a:off x="508399" y="3438869"/>
            <a:ext cx="1873031" cy="706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  <a:t>Петр</a:t>
            </a:r>
            <a:b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</a:br>
            <a:r>
              <a:rPr lang="ru-RU" sz="2400" b="1" dirty="0" err="1">
                <a:solidFill>
                  <a:srgbClr val="7C8DCD"/>
                </a:solidFill>
                <a:latin typeface="Aptos Display" panose="020B0004020202020204" pitchFamily="34" charset="0"/>
              </a:rPr>
              <a:t>Ишимников</a:t>
            </a:r>
            <a:endParaRPr lang="ru-RU" sz="2400" b="1" dirty="0">
              <a:solidFill>
                <a:srgbClr val="7C8DCD"/>
              </a:solidFill>
              <a:latin typeface="Aptos Display" panose="020B0004020202020204" pitchFamily="34" charset="0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C5068913-B7B7-4630-556F-C7B528AC58B2}"/>
              </a:ext>
            </a:extLst>
          </p:cNvPr>
          <p:cNvSpPr txBox="1">
            <a:spLocks/>
          </p:cNvSpPr>
          <p:nvPr/>
        </p:nvSpPr>
        <p:spPr>
          <a:xfrm>
            <a:off x="3550557" y="3438869"/>
            <a:ext cx="1873031" cy="706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  <a:t>Владимир</a:t>
            </a:r>
            <a:b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</a:br>
            <a: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  <a:t>Губин</a:t>
            </a: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702C213D-6C5A-F5CC-BE01-1DAD302C414E}"/>
              </a:ext>
            </a:extLst>
          </p:cNvPr>
          <p:cNvSpPr txBox="1">
            <a:spLocks/>
          </p:cNvSpPr>
          <p:nvPr/>
        </p:nvSpPr>
        <p:spPr>
          <a:xfrm>
            <a:off x="6484257" y="3438869"/>
            <a:ext cx="1873031" cy="706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  <a:t>Андрей</a:t>
            </a:r>
            <a:b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</a:br>
            <a:r>
              <a:rPr lang="ru-RU" sz="2400" b="1" dirty="0">
                <a:solidFill>
                  <a:srgbClr val="7C8DCD"/>
                </a:solidFill>
                <a:latin typeface="Aptos Display" panose="020B0004020202020204" pitchFamily="34" charset="0"/>
              </a:rPr>
              <a:t>Назаров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2995FF22-85AF-7BCD-CAD3-F44147E39810}"/>
              </a:ext>
            </a:extLst>
          </p:cNvPr>
          <p:cNvSpPr/>
          <p:nvPr/>
        </p:nvSpPr>
        <p:spPr>
          <a:xfrm>
            <a:off x="463079" y="452438"/>
            <a:ext cx="45719" cy="352426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678698A0-557D-08E8-9B59-5948BB39E711}"/>
              </a:ext>
            </a:extLst>
          </p:cNvPr>
          <p:cNvSpPr/>
          <p:nvPr/>
        </p:nvSpPr>
        <p:spPr>
          <a:xfrm rot="16200000">
            <a:off x="757514" y="4071191"/>
            <a:ext cx="45719" cy="352426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2B78C4E4-E009-6AE2-C103-99E2F652F4A2}"/>
              </a:ext>
            </a:extLst>
          </p:cNvPr>
          <p:cNvSpPr/>
          <p:nvPr/>
        </p:nvSpPr>
        <p:spPr>
          <a:xfrm rot="16200000">
            <a:off x="3807822" y="4052140"/>
            <a:ext cx="45719" cy="352426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85F15B0A-39E1-5B56-96AD-0369508AB1B3}"/>
              </a:ext>
            </a:extLst>
          </p:cNvPr>
          <p:cNvSpPr/>
          <p:nvPr/>
        </p:nvSpPr>
        <p:spPr>
          <a:xfrm rot="16200000">
            <a:off x="6747921" y="4048332"/>
            <a:ext cx="45719" cy="352426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343EA6E-EB48-2919-2759-9F5CC04BCCD3}"/>
              </a:ext>
            </a:extLst>
          </p:cNvPr>
          <p:cNvSpPr txBox="1"/>
          <p:nvPr/>
        </p:nvSpPr>
        <p:spPr>
          <a:xfrm>
            <a:off x="3533024" y="4325992"/>
            <a:ext cx="24288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Студент </a:t>
            </a:r>
            <a:r>
              <a:rPr lang="ru-RU" b="1" dirty="0" err="1">
                <a:solidFill>
                  <a:schemeClr val="bg1"/>
                </a:solidFill>
                <a:latin typeface="Aptos Display" panose="020B0004020202020204" pitchFamily="34" charset="0"/>
              </a:rPr>
              <a:t>Юургу</a:t>
            </a:r>
            <a:endParaRPr lang="ru-RU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Второй курс</a:t>
            </a:r>
          </a:p>
          <a:p>
            <a:endParaRPr lang="ru-RU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Специальность: программная инженерия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EF07FBB1-17D8-EF23-8E4D-48143EA173A9}"/>
              </a:ext>
            </a:extLst>
          </p:cNvPr>
          <p:cNvSpPr txBox="1"/>
          <p:nvPr/>
        </p:nvSpPr>
        <p:spPr>
          <a:xfrm>
            <a:off x="462680" y="4325991"/>
            <a:ext cx="24288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Студент </a:t>
            </a:r>
            <a:r>
              <a:rPr lang="ru-RU" b="1" dirty="0" err="1">
                <a:solidFill>
                  <a:schemeClr val="bg1"/>
                </a:solidFill>
                <a:latin typeface="Aptos Display" panose="020B0004020202020204" pitchFamily="34" charset="0"/>
              </a:rPr>
              <a:t>Юургу</a:t>
            </a:r>
            <a:endParaRPr lang="ru-RU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Второй курс</a:t>
            </a:r>
          </a:p>
          <a:p>
            <a:endParaRPr lang="ru-RU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Специальность: </a:t>
            </a: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Гражданское строительство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B93C252-86C8-ACCC-06E9-85F40EF9B901}"/>
              </a:ext>
            </a:extLst>
          </p:cNvPr>
          <p:cNvSpPr txBox="1"/>
          <p:nvPr/>
        </p:nvSpPr>
        <p:spPr>
          <a:xfrm>
            <a:off x="6484257" y="4270264"/>
            <a:ext cx="24288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Студент </a:t>
            </a:r>
            <a:r>
              <a:rPr lang="ru-RU" b="1" dirty="0" err="1">
                <a:solidFill>
                  <a:schemeClr val="bg1"/>
                </a:solidFill>
                <a:latin typeface="Aptos Display" panose="020B0004020202020204" pitchFamily="34" charset="0"/>
              </a:rPr>
              <a:t>МИДиС</a:t>
            </a:r>
            <a:endParaRPr lang="ru-RU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Второй курс</a:t>
            </a:r>
          </a:p>
          <a:p>
            <a:endParaRPr lang="ru-RU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Специальность:</a:t>
            </a:r>
          </a:p>
          <a:p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</a:rPr>
              <a:t>Прикладная информатика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24302B0F-5173-75F8-4757-F3A2046A237D}"/>
              </a:ext>
            </a:extLst>
          </p:cNvPr>
          <p:cNvSpPr/>
          <p:nvPr/>
        </p:nvSpPr>
        <p:spPr>
          <a:xfrm rot="16200000">
            <a:off x="1750641" y="5296836"/>
            <a:ext cx="45719" cy="2621644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56D9CDB1-5ACF-1F38-A4AD-4A87CD2F5065}"/>
              </a:ext>
            </a:extLst>
          </p:cNvPr>
          <p:cNvSpPr/>
          <p:nvPr/>
        </p:nvSpPr>
        <p:spPr>
          <a:xfrm rot="16200000">
            <a:off x="4760543" y="5294354"/>
            <a:ext cx="45719" cy="2621644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E74AE42F-3D9E-BDC7-848A-257F301E2F57}"/>
              </a:ext>
            </a:extLst>
          </p:cNvPr>
          <p:cNvSpPr/>
          <p:nvPr/>
        </p:nvSpPr>
        <p:spPr>
          <a:xfrm rot="16200000">
            <a:off x="7695011" y="5294354"/>
            <a:ext cx="45719" cy="2621644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CD4C66A6-C2BC-5AC6-E788-D2F799D99680}"/>
              </a:ext>
            </a:extLst>
          </p:cNvPr>
          <p:cNvSpPr txBox="1"/>
          <p:nvPr/>
        </p:nvSpPr>
        <p:spPr>
          <a:xfrm>
            <a:off x="9231087" y="1525400"/>
            <a:ext cx="2787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C8DCD"/>
                </a:solidFill>
                <a:latin typeface="Aptos Display" panose="020B0004020202020204" pitchFamily="34" charset="0"/>
              </a:rPr>
              <a:t>Функционал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3C17344A-C837-5CFA-9519-D3E65A1780D9}"/>
              </a:ext>
            </a:extLst>
          </p:cNvPr>
          <p:cNvSpPr/>
          <p:nvPr/>
        </p:nvSpPr>
        <p:spPr>
          <a:xfrm rot="16200000" flipH="1">
            <a:off x="10588374" y="945315"/>
            <a:ext cx="45719" cy="2621644"/>
          </a:xfrm>
          <a:prstGeom prst="rect">
            <a:avLst/>
          </a:prstGeom>
          <a:solidFill>
            <a:srgbClr val="7C8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Объект 7">
            <a:extLst>
              <a:ext uri="{FF2B5EF4-FFF2-40B4-BE49-F238E27FC236}">
                <a16:creationId xmlns:a16="http://schemas.microsoft.com/office/drawing/2014/main" xmlns="" id="{459733B1-B23D-B899-FCDE-080BE7492A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58"/>
          <a:stretch/>
        </p:blipFill>
        <p:spPr>
          <a:xfrm>
            <a:off x="9337070" y="2561913"/>
            <a:ext cx="563284" cy="543133"/>
          </a:xfrm>
          <a:prstGeom prst="ellipse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BEF743B-87F2-A9B7-E4D0-355AD90690C4}"/>
              </a:ext>
            </a:extLst>
          </p:cNvPr>
          <p:cNvSpPr txBox="1"/>
          <p:nvPr/>
        </p:nvSpPr>
        <p:spPr>
          <a:xfrm>
            <a:off x="10033727" y="2677618"/>
            <a:ext cx="7322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ptos Display" panose="020B0004020202020204" pitchFamily="34" charset="0"/>
              </a:rPr>
              <a:t>СЕО</a:t>
            </a:r>
          </a:p>
        </p:txBody>
      </p:sp>
      <p:pic>
        <p:nvPicPr>
          <p:cNvPr id="55" name="Объект 13">
            <a:extLst>
              <a:ext uri="{FF2B5EF4-FFF2-40B4-BE49-F238E27FC236}">
                <a16:creationId xmlns:a16="http://schemas.microsoft.com/office/drawing/2014/main" xmlns="" id="{CCEFE2C5-AC7E-4B6B-57DE-E6999240BB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9" b="19716"/>
          <a:stretch/>
        </p:blipFill>
        <p:spPr>
          <a:xfrm>
            <a:off x="9327816" y="3542439"/>
            <a:ext cx="572538" cy="543133"/>
          </a:xfrm>
          <a:prstGeom prst="ellipse">
            <a:avLst/>
          </a:prstGeom>
        </p:spPr>
      </p:pic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xmlns="" id="{099B2892-0CC8-7D09-9873-2BA74EAE9230}"/>
              </a:ext>
            </a:extLst>
          </p:cNvPr>
          <p:cNvCxnSpPr>
            <a:cxnSpLocks/>
          </p:cNvCxnSpPr>
          <p:nvPr/>
        </p:nvCxnSpPr>
        <p:spPr>
          <a:xfrm>
            <a:off x="9343289" y="3346450"/>
            <a:ext cx="2592297" cy="0"/>
          </a:xfrm>
          <a:prstGeom prst="line">
            <a:avLst/>
          </a:prstGeom>
          <a:ln>
            <a:solidFill>
              <a:srgbClr val="7C8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xmlns="" id="{04A1899A-A844-5D92-B36F-BADE40C4662E}"/>
              </a:ext>
            </a:extLst>
          </p:cNvPr>
          <p:cNvCxnSpPr>
            <a:cxnSpLocks/>
          </p:cNvCxnSpPr>
          <p:nvPr/>
        </p:nvCxnSpPr>
        <p:spPr>
          <a:xfrm>
            <a:off x="9343288" y="4325991"/>
            <a:ext cx="2592297" cy="0"/>
          </a:xfrm>
          <a:prstGeom prst="line">
            <a:avLst/>
          </a:prstGeom>
          <a:ln>
            <a:solidFill>
              <a:srgbClr val="7C8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F43D512E-11EF-833A-1C6E-D10DB72BA1F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" t="26579" r="55248" b="25450"/>
          <a:stretch/>
        </p:blipFill>
        <p:spPr>
          <a:xfrm rot="5400000">
            <a:off x="9353535" y="4512718"/>
            <a:ext cx="552407" cy="572902"/>
          </a:xfrm>
          <a:prstGeom prst="ellipse">
            <a:avLst/>
          </a:prstGeom>
        </p:spPr>
      </p:pic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xmlns="" id="{40D5F0DF-F8A4-F16C-FB00-FA4B9A05AA8D}"/>
              </a:ext>
            </a:extLst>
          </p:cNvPr>
          <p:cNvCxnSpPr>
            <a:cxnSpLocks/>
          </p:cNvCxnSpPr>
          <p:nvPr/>
        </p:nvCxnSpPr>
        <p:spPr>
          <a:xfrm>
            <a:off x="9343288" y="5330594"/>
            <a:ext cx="2592297" cy="0"/>
          </a:xfrm>
          <a:prstGeom prst="line">
            <a:avLst/>
          </a:prstGeom>
          <a:ln>
            <a:solidFill>
              <a:srgbClr val="7C8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27B6224D-0F48-08B0-24FE-D51632C56DC0}"/>
              </a:ext>
            </a:extLst>
          </p:cNvPr>
          <p:cNvSpPr txBox="1"/>
          <p:nvPr/>
        </p:nvSpPr>
        <p:spPr>
          <a:xfrm>
            <a:off x="10033727" y="3697333"/>
            <a:ext cx="1984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ptos Display" panose="020B0004020202020204" pitchFamily="34" charset="0"/>
              </a:rPr>
              <a:t>ПРОГРАММИСТ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EDA9CE1B-F7D3-E920-8F6B-B74FDD66435E}"/>
              </a:ext>
            </a:extLst>
          </p:cNvPr>
          <p:cNvSpPr txBox="1"/>
          <p:nvPr/>
        </p:nvSpPr>
        <p:spPr>
          <a:xfrm>
            <a:off x="10033727" y="4615118"/>
            <a:ext cx="1984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ptos Display" panose="020B0004020202020204" pitchFamily="34" charset="0"/>
              </a:rPr>
              <a:t>ДИЗАЙНЕР</a:t>
            </a:r>
          </a:p>
        </p:txBody>
      </p:sp>
    </p:spTree>
    <p:extLst>
      <p:ext uri="{BB962C8B-B14F-4D97-AF65-F5344CB8AC3E}">
        <p14:creationId xmlns:p14="http://schemas.microsoft.com/office/powerpoint/2010/main" val="32351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6B8CF192-AEF6-4B88-989B-4759AD3B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FB5D414-220D-4112-BB9A-66CD43E2A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244" y="0"/>
            <a:ext cx="12125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73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21</Words>
  <Application>Microsoft Office PowerPoint</Application>
  <PresentationFormat>Произвольный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В нашей команде работает 3 человека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Назаров</dc:creator>
  <cp:lastModifiedBy>Наталья Правдина</cp:lastModifiedBy>
  <cp:revision>9</cp:revision>
  <dcterms:created xsi:type="dcterms:W3CDTF">2023-12-01T08:28:16Z</dcterms:created>
  <dcterms:modified xsi:type="dcterms:W3CDTF">2023-12-13T05:13:21Z</dcterms:modified>
</cp:coreProperties>
</file>