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9" d="100"/>
          <a:sy n="49" d="100"/>
        </p:scale>
        <p:origin x="843" y="2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69FA40-747A-2C5D-18EB-1781028389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9BF0E14-00CD-D668-3C18-2581D45C62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F4834A3-A838-7D1B-5037-D5D5F385E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ECDDC-3ABA-4553-A3B9-485B9D45DD65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F2F86EC-133D-25D0-3736-FA43C724F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C95CE3-34F1-343B-D73F-2033E744C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205B4-2E4A-4350-8184-2B437A2FBD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2701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D20F41-7EE5-269C-9A23-580492576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615620-4FDD-5B21-FA3E-8184D25582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79F644-7D3D-5642-8518-EE95EA89A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ECDDC-3ABA-4553-A3B9-485B9D45DD65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8809E0F-A0EF-C781-5746-0C5F75395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F3730DC-F3ED-4C26-A58A-C6AA7FE47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205B4-2E4A-4350-8184-2B437A2FBD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5574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47EB66-5622-FEE1-FC5E-C7419E8B7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832FD8D-1140-873B-F6A4-695ED6C12B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D1B63A4-D785-2D9C-B059-8CCAF39BF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ECDDC-3ABA-4553-A3B9-485B9D45DD65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A810391-DD4B-19FB-4F39-FF11CB6E3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6765E39-244C-4E60-A304-15CB7AE36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205B4-2E4A-4350-8184-2B437A2FBD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4950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6A408F-7D48-C4D1-FC0B-B46F8C93E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EB0A8DD-5A04-3DE2-02E4-F6A8263D7E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26F3934-E271-312D-EC3E-13D468ACF9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0124C38-C72B-FCC9-2A83-E5EE02C8C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ECDDC-3ABA-4553-A3B9-485B9D45DD65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ADB2CEB-B17E-C12A-1E93-4DD7330D6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545DEFA-FE7A-53A7-CA70-FECF69348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205B4-2E4A-4350-8184-2B437A2FBD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7922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CDBFF7-D4B1-20E3-E854-EC288F001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24324DA-E3A5-11F8-22C4-4E1438316F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FFE8799-D0E3-E2AD-5E44-7B82222972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3A1D8FB-DBB2-18CC-483C-0DA9F326AF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66C8F5D-2912-0DAA-98B6-B797C33840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899427E-F9E3-C881-D4A7-8363CCCA5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ECDDC-3ABA-4553-A3B9-485B9D45DD65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AAFA642-E03F-AD3C-0B44-ECB7B31A0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DA2D8CF-7759-5471-8111-162FD0153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205B4-2E4A-4350-8184-2B437A2FBD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030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E41516-9511-23BC-27D2-DEC751BAC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A31796D-1481-0E07-431F-0FD3BE7BD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ECDDC-3ABA-4553-A3B9-485B9D45DD65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C3D29AD-FC0D-D1BE-6584-6A3D2F424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E5053A2-7005-881A-B062-5D0D0FE82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205B4-2E4A-4350-8184-2B437A2FBD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0827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B0D0646-7B8F-750F-1BEC-52F14F75D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ECDDC-3ABA-4553-A3B9-485B9D45DD65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31DC9B4-DFF8-6860-850D-6B4BC2B6E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3463633-7624-F94C-B4D9-B2998AD49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205B4-2E4A-4350-8184-2B437A2FBD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9302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A73C38-AC7C-B4B7-F0CA-92594418D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5E9FD78-0732-6773-2EAC-1EC2F9B5C0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31A9BFB-0D90-6656-9E0B-C1B3A7253E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458AAFD-0F06-1CB3-F47C-F1E20A17B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ECDDC-3ABA-4553-A3B9-485B9D45DD65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42136BC-7C9C-D39B-E09B-4F598D563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E4AB6A-9AA8-A02C-2339-1C31B16FE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205B4-2E4A-4350-8184-2B437A2FBD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5347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B69A0D-722A-A0E0-1BB7-C519D5743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EE26710-DB5C-F2FB-2C60-1773A06865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DC29D25-4930-8595-B420-A32F2AAF14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E93C03E-4D50-ACE2-6E95-46F32D88B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ECDDC-3ABA-4553-A3B9-485B9D45DD65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168E96A-0F95-3D53-27AE-42264C043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EA7FBF7-1662-849A-6BD8-82F56F344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205B4-2E4A-4350-8184-2B437A2FBD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5939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40B1FC-CD58-22AA-FBCB-857331E91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0AF60A8-0BEC-76D2-F381-859F1B98F7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FC6AE5-3A0F-580E-9FC4-9346F52E4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ECDDC-3ABA-4553-A3B9-485B9D45DD65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652EBF2-5339-0290-9690-2E316295C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80FE455-0196-DE0F-022F-0DBCA2A51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205B4-2E4A-4350-8184-2B437A2FBD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3214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FEEA118-299E-26C3-BD66-258F31EB10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B803B6C-9B60-F9C6-D29C-D3EA6DDA86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83D7E1C-194F-DD2C-AFF3-C0DF80FA0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ECDDC-3ABA-4553-A3B9-485B9D45DD65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FE178A1-9B2F-F517-999B-8D1330394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670B9FA-A5A7-ED79-9A43-6EAF266DD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205B4-2E4A-4350-8184-2B437A2FBD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133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56000">
              <a:srgbClr val="61CCF5"/>
            </a:gs>
            <a:gs pos="83000">
              <a:srgbClr val="8EBDE6"/>
            </a:gs>
            <a:gs pos="100000">
              <a:srgbClr val="00B0F0"/>
            </a:gs>
            <a:gs pos="19000">
              <a:srgbClr val="49C5F4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5FAF87-03F2-1107-72A3-2E6B30CFD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633778F-A8D8-55D7-7755-C965F19189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DC71A37-D391-F2C1-B1FE-0350F3E85A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FECDDC-3ABA-4553-A3B9-485B9D45DD65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DB9F45B-4FDB-A83B-B495-96B0BF0BC6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AE8A68A-029A-1E38-4615-878D4B55C9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D205B4-2E4A-4350-8184-2B437A2FBD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9932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24A8D2-481E-FA16-C6D6-C4A267E8203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Биомасса лиственных пород деревьев как основа для бумаги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99D0C29-5A18-B2C2-6C65-FC9B690008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93414"/>
            <a:ext cx="9144000" cy="1655762"/>
          </a:xfrm>
        </p:spPr>
        <p:txBody>
          <a:bodyPr/>
          <a:lstStyle/>
          <a:p>
            <a:r>
              <a:rPr lang="ru-RU" dirty="0"/>
              <a:t>Выполнила: студентка </a:t>
            </a:r>
            <a:r>
              <a:rPr lang="ru-RU" dirty="0" err="1"/>
              <a:t>УдГАУ</a:t>
            </a:r>
            <a:r>
              <a:rPr lang="ru-RU" dirty="0"/>
              <a:t> 3 курса лесохозяйственного факультета Минихаева Алия</a:t>
            </a:r>
          </a:p>
        </p:txBody>
      </p:sp>
    </p:spTree>
    <p:extLst>
      <p:ext uri="{BB962C8B-B14F-4D97-AF65-F5344CB8AC3E}">
        <p14:creationId xmlns:p14="http://schemas.microsoft.com/office/powerpoint/2010/main" val="3774442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6F7E7C-B05D-8BF5-B7E3-42CD34820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74E1B1D-43DF-6DE3-C62E-783F48E562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В связи с ежегодном ухудшении экологической обстановки в мире моей целью стало минимизировать количество вырубленных для бумаги деревьев, а вместо этого для её изготовления использовать опавшие листья.</a:t>
            </a:r>
          </a:p>
        </p:txBody>
      </p:sp>
    </p:spTree>
    <p:extLst>
      <p:ext uri="{BB962C8B-B14F-4D97-AF65-F5344CB8AC3E}">
        <p14:creationId xmlns:p14="http://schemas.microsoft.com/office/powerpoint/2010/main" val="1774565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401B45-7847-D48F-E9BA-41964FEFC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E4B1F36-0520-7D02-8319-1F037D90F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Для достижения моей цели были поставлены следующие задачи: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5224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429209-5722-77E0-D092-8CBC0A747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Проблема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B4DA496-246A-6967-3E9F-A3FF61705F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90317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566E83-1600-819F-01A2-CD7CD26F9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Краткое описание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897034-2C67-A8D8-F931-D2F7D415EF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1877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A8D7E9-3DC2-5607-D919-49FC68311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Пути решения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4C815B3-4FCD-5249-075C-1C80DC67AD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68120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7DCA17-0809-CC8B-B180-80CEA4EF7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Вывод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DDACD08-951B-E164-AEF9-A222185166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20882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64</Words>
  <Application>Microsoft Office PowerPoint</Application>
  <PresentationFormat>Широкоэкранный</PresentationFormat>
  <Paragraphs>10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Тема Office</vt:lpstr>
      <vt:lpstr>Биомасса лиственных пород деревьев как основа для бумаги</vt:lpstr>
      <vt:lpstr>Цель</vt:lpstr>
      <vt:lpstr>Задачи</vt:lpstr>
      <vt:lpstr>Проблема</vt:lpstr>
      <vt:lpstr>Краткое описание</vt:lpstr>
      <vt:lpstr>Пути решения</vt:lpstr>
      <vt:lpstr>Вывод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Биомасса лиственных пород деревьев как основа для бумаги</dc:title>
  <dc:creator>Алия</dc:creator>
  <cp:lastModifiedBy>Алия</cp:lastModifiedBy>
  <cp:revision>2</cp:revision>
  <dcterms:created xsi:type="dcterms:W3CDTF">2023-11-20T14:38:32Z</dcterms:created>
  <dcterms:modified xsi:type="dcterms:W3CDTF">2023-11-20T21:23:36Z</dcterms:modified>
</cp:coreProperties>
</file>