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2E0D6-AFE1-A49B-697C-5F52EE695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359EBE-6FB6-8660-0844-F094A9937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1FB48D-60E7-98EB-9528-2488CE264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213657-C7E1-8AF4-9274-AC9CDE3C3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056FDA-4A85-FCEC-661F-75C07EA7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90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FAB6DF-98CF-1855-9CFA-9427C41B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3DDCA9-4F7E-E3C0-C5DC-830ACFD47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A4D0D3-0821-5617-2678-FF0BB1829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D4657B-1ABC-EAD2-42A0-89035DF70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71087A-12D9-DC29-34DF-C4AA9E6E4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77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B5A87-961C-AA7B-A785-3D1B90DF8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7FA49E-000F-66B9-5363-533E014FD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DE8105-EDB4-D5B8-7CA6-C928DA8C6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DE4E56-D3F5-F9A3-D1A3-BDAF89691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41A02A-3E6A-7932-95BE-35C48252F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32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73250-8F91-FCF8-23E9-662AA2E20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CBCBF4-5FFD-92EC-DBAC-A9D59AC57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6F3E31-4A52-541F-A36D-39074711F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906C91-B124-0CC9-0E55-194E5BFC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84E342-3E09-10BE-9033-FEF1433CB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9F0855-E56B-630C-B347-0B251518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69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94951-122D-8B76-00ED-56006181C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C8E52D-380F-8547-90FB-AF5F475E4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41437A-BE1E-C0FC-2FAA-8D664EC33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15F621-792A-B6DD-966F-795D4E2007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ECD46D-AF24-A24F-1A95-62A7568859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31E865D-7E76-5B24-E4C3-FA3BCF58F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337698-D0D1-937A-ED78-4B9021E20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6DA244B-7687-6628-B17F-4E8C25279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56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5F1B0-042A-48AD-A458-FBD3DB77F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2167A7D-8A80-E844-5C8B-118C99784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934035-9E7F-60DD-B268-A16836731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B0C617-CF34-4209-0E78-FB6F461A7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87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C9AEB87-DB7D-DAE8-1BB4-7734394AF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42FCE4-1789-D3B7-5D9F-2F44EF321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D3CA8-4755-5B42-4890-46731929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33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799CED-25A4-6435-6727-BA288BFB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7D981D-1B3C-1AA6-410A-2982232F9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FF0DE0-2B47-EC6F-CD10-DCAD0D244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FA5398-36CA-DCF7-B601-0C0B7A19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04397E-530B-BC53-F457-8B13BBB5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8D0500-0EEA-233D-BB57-07ED78D72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15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35368-04D3-6223-288F-F1534E13C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6D5C73-E732-94F7-F8D1-C9D3A2F25E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8562E2-4703-9A07-FA17-86990F9E2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58C93B-FA1A-7DB8-8A5A-B4492463E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A006A7-2647-98C7-F48F-13A9ECD77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93BF05-A375-3D0D-ABE7-4FFA3867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134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516FB-495E-3211-0058-C7F70489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3C2DD8D-A1E4-5F59-F2C5-46530E54A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97DFC8-65A4-B507-5BDD-6BECDEF01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C21A15-03EF-069F-A494-76280A8C3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F0D698-3ACE-073A-216D-0A1732A0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2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E0159B-3715-8008-08F7-A510896454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ADDEF8-D341-FD7B-03F3-F5A7107F43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62024D-5847-1072-1207-452E944B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27B003-E1B5-8E5E-6CC1-A4FF0461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D6E59A-F6CB-F9B8-0DA4-F38516983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49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5BB393-AA8F-DF1F-FBBA-7C92FA189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512A3F-C557-99DD-F78D-52E385CBC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153536-32CB-C1A2-E150-57CB155AE0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3E315-BFBF-F349-8676-5F3EB7B3031C}" type="datetimeFigureOut">
              <a:rPr lang="ru-RU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409E04-CFFB-34D1-A5C7-3BF1409BD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BD0A25-444F-905C-49C3-8A40791ECE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5F986-82D4-7D41-BBDD-F860AD7DDF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6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09FF8D-D993-9383-A098-0A3C9724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202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8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2C3433-BDED-78F3-9675-CD47C2CA4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629" y="0"/>
            <a:ext cx="12277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9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86B325-D8EE-C466-D9E4-C502B32ED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11" y="1"/>
            <a:ext cx="12243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3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90D3827B-EE6D-0822-4D42-FF4184827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00" y="0"/>
            <a:ext cx="12239300" cy="6850389"/>
          </a:xfrm>
        </p:spPr>
      </p:pic>
    </p:spTree>
    <p:extLst>
      <p:ext uri="{BB962C8B-B14F-4D97-AF65-F5344CB8AC3E}">
        <p14:creationId xmlns:p14="http://schemas.microsoft.com/office/powerpoint/2010/main" val="1350977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9F5C4D-8FCD-F968-2B5E-05F0BAD5C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77" y="0"/>
            <a:ext cx="12208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25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DFB927EF-6A47-88B3-A58F-1E1A1E63EC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" y="0"/>
            <a:ext cx="12208006" cy="6857999"/>
          </a:xfrm>
        </p:spPr>
      </p:pic>
    </p:spTree>
    <p:extLst>
      <p:ext uri="{BB962C8B-B14F-4D97-AF65-F5344CB8AC3E}">
        <p14:creationId xmlns:p14="http://schemas.microsoft.com/office/powerpoint/2010/main" val="2593788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6FB30B-0FF4-4EAC-D142-82980F7D5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13" y="0"/>
            <a:ext cx="1227162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5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86E615-BB37-E690-A09B-54C8782DE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89"/>
            <a:ext cx="12218046" cy="684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40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ED46D04D-69C0-3073-A52A-B1140157A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31081" cy="6857999"/>
          </a:xfrm>
        </p:spPr>
      </p:pic>
    </p:spTree>
    <p:extLst>
      <p:ext uri="{BB962C8B-B14F-4D97-AF65-F5344CB8AC3E}">
        <p14:creationId xmlns:p14="http://schemas.microsoft.com/office/powerpoint/2010/main" val="1280174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AEBA28-A6B2-37CB-165F-6386DCC77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7" y="0"/>
            <a:ext cx="121945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07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10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Мартюшина</dc:creator>
  <cp:lastModifiedBy>Светлана Мартюшина</cp:lastModifiedBy>
  <cp:revision>1</cp:revision>
  <dcterms:created xsi:type="dcterms:W3CDTF">2023-12-06T13:31:07Z</dcterms:created>
  <dcterms:modified xsi:type="dcterms:W3CDTF">2023-12-06T13:47:33Z</dcterms:modified>
</cp:coreProperties>
</file>