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511" r:id="rId2"/>
    <p:sldId id="5508" r:id="rId3"/>
    <p:sldId id="5523" r:id="rId4"/>
    <p:sldId id="5509" r:id="rId5"/>
    <p:sldId id="5512" r:id="rId6"/>
    <p:sldId id="5519" r:id="rId7"/>
    <p:sldId id="5514" r:id="rId8"/>
    <p:sldId id="5518" r:id="rId9"/>
    <p:sldId id="5520" r:id="rId10"/>
    <p:sldId id="5516" r:id="rId11"/>
    <p:sldId id="5515" r:id="rId12"/>
    <p:sldId id="5521" r:id="rId13"/>
    <p:sldId id="5522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4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7597B6-DC21-61FC-6DDF-C875011E83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3C194C-5741-9BBA-9F26-890F16D71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26638B-AF78-F918-5D28-887F5C759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03CF-FF5F-437D-A34B-16EF38DC2418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420139-0306-FA32-98A8-6B411D2C8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CF63C8-1A5F-79BE-ECC4-4B96D71FB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A8C6-1C0F-4902-9337-C0541F3F1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113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7FCB7-C60A-241F-8687-20EAEBA2B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CD564F-FF4F-F77C-4CB3-0AA60C59D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56036A-46F8-C589-CC97-B56689675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03CF-FF5F-437D-A34B-16EF38DC2418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F7891D-7257-2938-A542-7452C825A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2B30C4-CB73-D921-4C72-68174F5D6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A8C6-1C0F-4902-9337-C0541F3F1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395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FA8A1D-1D62-3EE5-311F-7D9F082B5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571732-EF86-6A58-F5A2-8765A6C13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DAD0DF-37F4-1339-74C7-AF5D2A763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03CF-FF5F-437D-A34B-16EF38DC2418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46072E-8D8F-4B8F-494D-35ABCB3E9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1AF234-8388-EB42-7864-8944A030E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A8C6-1C0F-4902-9337-C0541F3F1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113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E91E96-E28F-2E3D-6F8A-B7C5174A8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DA6354-7572-D6DC-E0BD-C69BD9839E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56701D2-B084-0605-E833-E2A0F3846A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BF5B18-A669-48BC-BFE7-5B5EBCF0B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03CF-FF5F-437D-A34B-16EF38DC2418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5F27071-9D3F-0CDA-3FA6-4ACD7DC6D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314BB5-FEFD-30FC-5827-C84DC8A62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A8C6-1C0F-4902-9337-C0541F3F1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571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4DF5CB-D950-957A-6CAA-1353869A6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6F856B-B615-875F-259B-6789960CE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7B98E5-0C53-1A66-F1E3-950A150DD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02E7E5D-9D8A-5641-1CCC-85FD5F21B8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8FAFB31-29A9-A8DD-A6F4-85BA39DEDC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E346602-A302-63AC-A047-FE923CCF2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03CF-FF5F-437D-A34B-16EF38DC2418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E969A6A-C646-3D1F-2CE0-C8262DCEF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F810F49-FDB1-0FCC-55FF-E01C3B571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A8C6-1C0F-4902-9337-C0541F3F1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224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616251-3ABB-936A-DBB7-D69F5E7ED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34008A1-4220-325B-5EC8-D952F13D1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03CF-FF5F-437D-A34B-16EF38DC2418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F3D03D9-0FC5-10AB-800C-F136E901B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5540FA8-7335-45F3-6508-EAA6650E5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A8C6-1C0F-4902-9337-C0541F3F1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775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569EDEC-DEC3-894D-8EDD-C1BF180F2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03CF-FF5F-437D-A34B-16EF38DC2418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C57B688-A56F-D914-3F6D-B239172A5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8F5D23-0C76-6903-DC61-CA7A17FCF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A8C6-1C0F-4902-9337-C0541F3F1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836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72761-EA0A-4F97-337C-F87CF504C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784485-F9C7-7EE4-B38D-5C62F6668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AC7FD9C-6AB7-C4FC-2691-0232E5A3ED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08194AE-AEB9-D74E-865F-7EB9CD4AF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03CF-FF5F-437D-A34B-16EF38DC2418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BD5F31-BE5F-D6DE-657F-0FC70D6B2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220057-92F1-E715-C809-6803D0F61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A8C6-1C0F-4902-9337-C0541F3F1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903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C86823-932E-DD56-2054-F3744CAA4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ECF2DFF-2C83-BDD6-07C0-BF2A9C3281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BD1F20D-C15A-63B6-3AF7-6035CDDAA0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508F3-7FD8-AEED-58A6-852C4DFCF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03CF-FF5F-437D-A34B-16EF38DC2418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572F52-14EA-980C-9049-A3A10929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C7EF05-1BEB-1211-DDEA-2DBEC3669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A8C6-1C0F-4902-9337-C0541F3F1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880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6DDC82-AA44-0749-D522-9824AE857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FD7F7D2-59DD-20FA-4D6E-E3FADE652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E4826A-9AD0-2ED1-F4CB-5C3CF37CF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03CF-FF5F-437D-A34B-16EF38DC2418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3EA64C-A72F-95C1-78A1-EEDE10D9D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67C5CF-188F-729E-D7C1-9273C9487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A8C6-1C0F-4902-9337-C0541F3F1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155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DD183D8-120B-8ADA-4D29-908A7A8A51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DF7596C-EC5B-5002-2FD1-62CC050FE4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DF5797-1344-5ED1-81C9-C9B83038F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03CF-FF5F-437D-A34B-16EF38DC2418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6EC743-3ECE-D5F1-2A45-DEE8BB72E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6473A8-1C57-CEF1-29E7-ADFFB71DD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A8C6-1C0F-4902-9337-C0541F3F1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52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FE4451-9FE8-AECA-2DE6-75A25F10B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2E6601-3483-38FB-2F48-B323F9285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14DBE8-14C0-2C9C-7BC7-DC8FC8306C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303CF-FF5F-437D-A34B-16EF38DC2418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25F34D-AC31-160A-A873-7F49DA3877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B903B3-813B-A851-4C6F-8DE76D185D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AA8C6-1C0F-4902-9337-C0541F3F110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_do_not_touch_">
            <a:extLst>
              <a:ext uri="{FF2B5EF4-FFF2-40B4-BE49-F238E27FC236}">
                <a16:creationId xmlns:a16="http://schemas.microsoft.com/office/drawing/2014/main" id="{2932E89A-A54F-BF09-F054-B01554EFE7A1}"/>
              </a:ext>
            </a:extLst>
          </p:cNvPr>
          <p:cNvSpPr txBox="1"/>
          <p:nvPr userDrawn="1"/>
        </p:nvSpPr>
        <p:spPr>
          <a:xfrm>
            <a:off x="12192000" y="6858000"/>
            <a:ext cx="381000" cy="143116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rtlCol="0">
            <a:spAutoFit/>
          </a:bodyPr>
          <a:lstStyle/>
          <a:p>
            <a:r>
              <a:rPr lang="en-US" sz="100">
                <a:solidFill>
                  <a:schemeClr val="tx1">
                    <a:alpha val="0"/>
                  </a:schemeClr>
                </a:solidFill>
              </a:rPr>
              <a:t>eyJEZXNpZ25Db25jZXB0Ijp7IlByaW1hcnlTaGFwZSI6eyJDb25jZXB0X1NoYXBlIjoxLCJIZWlnaHQiOjEuMCwiQkdDb2xvciI6NSwiQnJpZ2h0bmVzcyI6MC4wLCJSYW5kb21BZGp1c3RtZW50cyI6bnVsbCwiQm9yZGVyV2lkdGgiOjAuMCwiQm9yZGVyU3R5bGUiOjEsIkJvcmRlckNvbG9yIjo1LCJCb3JkZXJUcmFuc3BlcmFuY3kiOjAuMCwiUG9zaXRpb24iOjMsIlNjYWxlIjoxLCJSb3RhdGlvbiI6OTAuMCwiTWluaW11bSI6MSwiTWF4aW11bSI6MSwiVGV4dHVyZVNoYXBlIjpudWxsLCJQYXR0ZXJuVHlwZSI6MCwiVHJhbnNwYXJlbmN5IjowLjAsIk5ld1NoYXBlTmV3U2xpZGUiOmZhbHNlLCJTb2Z0RWRnZXMiOmZhbHNlLCJXaWR0aEZhY3QiOjAuMCwiSGVpZ2h0RmFjdCI6MC4wLCJPdmVybGF5UGFyZW50Ijp0cnVlfSwiUHJpbWFyeV9BZGRTaGFwZXMiOlt7IkNvbmNlcHRfU2hhcGUiOjE1OCwiSGVpZ2h0IjoxLjAsIkJHQ29sb3IiOjYsIkJyaWdodG5lc3MiOjAuMCwiUmFuZG9tQWRqdXN0bWVudHMiOm51bGwsIkJvcmRlcldpZHRoIjowLjAsIkJvcmRlclN0eWxlIjoxLCJCb3JkZXJDb2xvciI6NSwiQm9yZGVyVHJhbnNwZXJhbmN5IjowLjAsIlBvc2l0aW9uIjo2LCJTY2FsZSI6OCwiUm90YXRpb24iOjAuMCwiTWluaW11bSI6MSwiTWF4aW11bSI6MSwiVGV4dHVyZVNoYXBlIjpudWxsLCJQYXR0ZXJuVHlwZSI6MCwiVHJhbnNwYXJlbmN5IjowLjAsIk5ld1NoYXBlTmV3U2xpZGUiOmZhbHNlLCJTb2Z0RWRnZXMiOmZhbHNlLCJXaWR0aEZhY3QiOjAuMCwiSGVpZ2h0RmFjdCI6MC4wLCJPdmVybGF5UGFyZW50IjpmYWxzZX1dLCJTZWNvbmRhcnlTaGFwZSI6bnVsbCwiTW9kdWxlU2hhcGUiOjEsIk1vZHVsZV9BZGRTaGFwZXMiOlt7IkNvbmNlcHRfU2hhcGUiOjEsIkhlaWdodCI6MS4wLCJCR0NvbG9yIjo2LCJCcmlnaHRuZXNzIjowLjAsIlJhbmRvbUFkanVzdG1lbnRzIjpudWxsLCJCb3JkZXJXaWR0aCI6MC4wLCJCb3JkZXJTdHlsZSI6MSwiQm9yZGVyQ29sb3IiOjUsIkJvcmRlclRyYW5zcGVyYW5jeSI6MC4wLCJQb3NpdGlvbiI6MjIsIlNjYWxlIjozMSwiUm90YXRpb24iOjAuMCwiTWluaW11bSI6MSwiTWF4aW11bSI6MSwiVGV4dHVyZVNoYXBlIjpudWxsLCJQYXR0ZXJuVHlwZSI6MCwiVHJhbnNwYXJlbmN5IjowLjAsIk5ld1NoYXBlTmV3U2xpZGUiOmZhbHNlLCJTb2Z0RWRnZXMiOmZhbHNlLCJXaWR0aEZhY3QiOjAuMCwiSGVpZ2h0RmFjdCI6MC4wLCJPdmVybGF5UGFyZW50IjpmYWxzZX1dLCJPdmVybGF5TW9kdWxlIjowLCJNb2R1bGVBZGp1c3RtZW50cyI6bnVsbCwiUmVjdGFuZ2xlU21vb3RoIjpmYWxzZSwiUmVjdGFuZ2xlU21vb3RoUmFkaXVzIjowLjAxMTEsIkJvcmRlclN0eWxlIjowLCJTZXRCR0Jsb2NrcyI6ZmFsc2UsIk1lcmdlTW9kdWxlIjowfSwiR3JhZGllbnQiOjIsIkZvbnRUaXRsZSI6IkFyaWFsIiwiRm9udFRleHQiOiJBcmlhbCBOYXJyb3ciLCJGb250VXBwZXJjYXNlIjp0cnVlLCJTaGFwZUNvbmNlcHQiOjAsIkRvTm90Q3JvcEJ5Q29uY2VwdFNoYXBlIjpmYWxzZSwiQ3JlYXRpdmVMZXZlbCI6MiwiSW5zZXJ0RmxhdGljb25zIjpmYWxzZSwiTFRXSF9mb3JfdGl0bGUiOlswLjA0MDAwMDAwMjgsMC4wMzczMjM3MSwwLjc4NzUsMC4wNjA5MDY0NV0sIkxUV0hfZm9yX2ZyZWVfc3BhY2UiOlswLjAzOTk5OTkxNzEsMC4xMzMzMzMzNCwwLjkyMDAwMDEsMC43Njg4ODg5XSwiTFRXSF9mb3Jfc2xpZGVfbnVtZXJhdGlvbiI6bnVsbCwiRm9udFNpemUiOjAuMDMzMzMzMzM1MSwiYmdfY29sb3IiOlsyNTUsMjU1LDI1NV0sImFjY2VudF9jb2xvciI6WzAsNTIsMTg5XSwiYWNjZW50Ml9jb2xvciI6WzAsMTc2LDI0MF0sImFjY2VudDNfY29sb3IiOm51bGwsImFjY2VudDRfY29sb3IiOm51bGwsImFjY2VudDVfY29sb3IiOm51bGwsImFjY2VudDZfY29sb3IiOm51bGwsIkN1c3RvbUNvbmNlcHRTaGFwZSI6ZmFsc2UsIkNvcnBvcmF0ZVN0eWxlIjpmYWxzZX0=</a:t>
            </a:r>
            <a:endParaRPr lang="ru-RU" sz="100">
              <a:solidFill>
                <a:schemeClr val="tx1">
                  <a:alpha val="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04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microsoft.com/office/2007/relationships/hdphoto" Target="../media/hdphoto1.wdp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9.gif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tags" Target="../tags/tag10.xml"/><Relationship Id="rId7" Type="http://schemas.openxmlformats.org/officeDocument/2006/relationships/image" Target="../media/image11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tags" Target="../tags/tag15.xml"/><Relationship Id="rId7" Type="http://schemas.openxmlformats.org/officeDocument/2006/relationships/image" Target="../media/image18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gif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6" Type="http://schemas.openxmlformats.org/officeDocument/2006/relationships/image" Target="../media/image15.png"/><Relationship Id="rId5" Type="http://schemas.microsoft.com/office/2007/relationships/hdphoto" Target="../media/hdphoto6.wdp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svg"/><Relationship Id="rId18" Type="http://schemas.openxmlformats.org/officeDocument/2006/relationships/image" Target="../media/image40.png"/><Relationship Id="rId3" Type="http://schemas.openxmlformats.org/officeDocument/2006/relationships/image" Target="../media/image25.gif"/><Relationship Id="rId21" Type="http://schemas.openxmlformats.org/officeDocument/2006/relationships/image" Target="../media/image43.svg"/><Relationship Id="rId7" Type="http://schemas.openxmlformats.org/officeDocument/2006/relationships/image" Target="../media/image29.svg"/><Relationship Id="rId12" Type="http://schemas.openxmlformats.org/officeDocument/2006/relationships/image" Target="../media/image34.png"/><Relationship Id="rId17" Type="http://schemas.openxmlformats.org/officeDocument/2006/relationships/image" Target="../media/image39.sv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tags" Target="../tags/tag19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27.svg"/><Relationship Id="rId15" Type="http://schemas.openxmlformats.org/officeDocument/2006/relationships/image" Target="../media/image37.svg"/><Relationship Id="rId10" Type="http://schemas.openxmlformats.org/officeDocument/2006/relationships/image" Target="../media/image32.png"/><Relationship Id="rId19" Type="http://schemas.openxmlformats.org/officeDocument/2006/relationships/image" Target="../media/image41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Relationship Id="rId1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6.jpg"/><Relationship Id="rId7" Type="http://schemas.openxmlformats.org/officeDocument/2006/relationships/image" Target="../media/image49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48.png"/><Relationship Id="rId4" Type="http://schemas.openxmlformats.org/officeDocument/2006/relationships/image" Target="../media/image47.jpg"/><Relationship Id="rId9" Type="http://schemas.openxmlformats.org/officeDocument/2006/relationships/image" Target="../media/image5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-Dynamic 24">
            <a:extLst>
              <a:ext uri="{FF2B5EF4-FFF2-40B4-BE49-F238E27FC236}">
                <a16:creationId xmlns:a16="http://schemas.microsoft.com/office/drawing/2014/main" id="{E71DE8BD-E193-10A1-60B1-A8462B3A4E8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508" r="2162" b="7936"/>
          <a:stretch/>
        </p:blipFill>
        <p:spPr>
          <a:xfrm>
            <a:off x="0" y="0"/>
            <a:ext cx="12191999" cy="6991134"/>
          </a:xfrm>
          <a:prstGeom prst="rect">
            <a:avLst/>
          </a:prstGeom>
        </p:spPr>
      </p:pic>
      <p:sp>
        <p:nvSpPr>
          <p:cNvPr id="5" name="Shape 35">
            <a:extLst>
              <a:ext uri="{FF2B5EF4-FFF2-40B4-BE49-F238E27FC236}">
                <a16:creationId xmlns:a16="http://schemas.microsoft.com/office/drawing/2014/main" id="{370DB3D2-BDE9-F476-9950-58FFD68241D4}"/>
              </a:ext>
            </a:extLst>
          </p:cNvPr>
          <p:cNvSpPr/>
          <p:nvPr/>
        </p:nvSpPr>
        <p:spPr>
          <a:xfrm>
            <a:off x="0" y="0"/>
            <a:ext cx="12191999" cy="6991134"/>
          </a:xfrm>
          <a:prstGeom prst="rect">
            <a:avLst/>
          </a:prstGeom>
          <a:solidFill>
            <a:schemeClr val="tx1">
              <a:lumMod val="100000"/>
              <a:alpha val="76000"/>
            </a:schemeClr>
          </a:solidFill>
          <a:ln w="12700" cap="flat" cmpd="sng" algn="ctr">
            <a:solidFill>
              <a:schemeClr val="accent1">
                <a:shade val="15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hape 46">
            <a:extLst>
              <a:ext uri="{FF2B5EF4-FFF2-40B4-BE49-F238E27FC236}">
                <a16:creationId xmlns:a16="http://schemas.microsoft.com/office/drawing/2014/main" id="{A845409B-E348-8A41-5B72-B959055822E9}"/>
              </a:ext>
            </a:extLst>
          </p:cNvPr>
          <p:cNvSpPr/>
          <p:nvPr/>
        </p:nvSpPr>
        <p:spPr>
          <a:xfrm>
            <a:off x="6171594" y="0"/>
            <a:ext cx="6020406" cy="699113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lin ang="2700000" scaled="1"/>
            <a:tileRect/>
          </a:gradFill>
          <a:ln w="12700" cap="flat" cmpd="sng" algn="ctr">
            <a:solidFill>
              <a:schemeClr val="accent1">
                <a:shade val="15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Shape 58">
            <a:extLst>
              <a:ext uri="{FF2B5EF4-FFF2-40B4-BE49-F238E27FC236}">
                <a16:creationId xmlns:a16="http://schemas.microsoft.com/office/drawing/2014/main" id="{BBDA1449-6568-FF47-62AD-5F7B3FF89EB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0" r="990"/>
          <a:stretch/>
        </p:blipFill>
        <p:spPr>
          <a:xfrm>
            <a:off x="6445020" y="1234276"/>
            <a:ext cx="5473554" cy="3778025"/>
          </a:xfrm>
          <a:prstGeom prst="rect">
            <a:avLst/>
          </a:prstGeom>
        </p:spPr>
      </p:pic>
      <p:sp>
        <p:nvSpPr>
          <p:cNvPr id="9" name="-Title69">
            <a:extLst>
              <a:ext uri="{FF2B5EF4-FFF2-40B4-BE49-F238E27FC236}">
                <a16:creationId xmlns:a16="http://schemas.microsoft.com/office/drawing/2014/main" id="{76B40DA6-5728-4049-B550-E804980AF22F}"/>
              </a:ext>
            </a:extLst>
          </p:cNvPr>
          <p:cNvSpPr/>
          <p:nvPr/>
        </p:nvSpPr>
        <p:spPr>
          <a:xfrm>
            <a:off x="968750" y="1462202"/>
            <a:ext cx="5332728" cy="2554545"/>
          </a:xfrm>
          <a:prstGeom prst="rect">
            <a:avLst/>
          </a:prstGeom>
          <a:solidFill>
            <a:schemeClr val="accent1">
              <a:lumMod val="100000"/>
              <a:alpha val="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</a:rPr>
              <a:t>РЕКОНСТРУКЦИЯ И УСИЛЕНИЕ</a:t>
            </a:r>
          </a:p>
          <a:p>
            <a:r>
              <a:rPr lang="ru-RU" sz="3200" b="1" dirty="0">
                <a:solidFill>
                  <a:srgbClr val="FFDC6D"/>
                </a:solidFill>
                <a:latin typeface="Arial" panose="020B0604020202020204" pitchFamily="34" charset="0"/>
              </a:rPr>
              <a:t>СТАЛЬНОГО КАРКАСА 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</a:rPr>
              <a:t>ПРОИЗВОДСТВЕННОГО ЦЕХА</a:t>
            </a:r>
          </a:p>
        </p:txBody>
      </p:sp>
      <p:sp>
        <p:nvSpPr>
          <p:cNvPr id="11" name="Shape 711">
            <a:extLst>
              <a:ext uri="{FF2B5EF4-FFF2-40B4-BE49-F238E27FC236}">
                <a16:creationId xmlns:a16="http://schemas.microsoft.com/office/drawing/2014/main" id="{3302787F-7194-3C79-B4EE-CD96144A94AF}"/>
              </a:ext>
            </a:extLst>
          </p:cNvPr>
          <p:cNvSpPr/>
          <p:nvPr/>
        </p:nvSpPr>
        <p:spPr>
          <a:xfrm>
            <a:off x="4384034" y="5749282"/>
            <a:ext cx="7669077" cy="88648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100000"/>
                </a:schemeClr>
              </a:gs>
              <a:gs pos="100000">
                <a:schemeClr val="bg1">
                  <a:lumMod val="100000"/>
                </a:schemeClr>
              </a:gs>
            </a:gsLst>
            <a:lin ang="2700000" scaled="1"/>
            <a:tileRect/>
          </a:gradFill>
          <a:ln w="12700" cap="flat" cmpd="sng" algn="ctr">
            <a:solidFill>
              <a:schemeClr val="accent1">
                <a:shade val="15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hape 812">
            <a:extLst>
              <a:ext uri="{FF2B5EF4-FFF2-40B4-BE49-F238E27FC236}">
                <a16:creationId xmlns:a16="http://schemas.microsoft.com/office/drawing/2014/main" id="{535D465B-996A-EF65-E01B-A7A6AFCA8603}"/>
              </a:ext>
            </a:extLst>
          </p:cNvPr>
          <p:cNvSpPr/>
          <p:nvPr/>
        </p:nvSpPr>
        <p:spPr>
          <a:xfrm>
            <a:off x="4245146" y="6007856"/>
            <a:ext cx="7669078" cy="369332"/>
          </a:xfrm>
          <a:prstGeom prst="rect">
            <a:avLst/>
          </a:prstGeom>
          <a:solidFill>
            <a:schemeClr val="accent1">
              <a:lumMod val="100000"/>
              <a:alpha val="0"/>
            </a:schemeClr>
          </a:solidFill>
          <a:ln w="12700" cap="flat" cmpd="sng" algn="ctr">
            <a:solidFill>
              <a:schemeClr val="accent1">
                <a:shade val="15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Акселерационная программа –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Мосполитех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 - Рязань</a:t>
            </a:r>
          </a:p>
        </p:txBody>
      </p:sp>
      <p:sp>
        <p:nvSpPr>
          <p:cNvPr id="18" name="Shape 1118">
            <a:extLst>
              <a:ext uri="{FF2B5EF4-FFF2-40B4-BE49-F238E27FC236}">
                <a16:creationId xmlns:a16="http://schemas.microsoft.com/office/drawing/2014/main" id="{3F57DFF1-2F6A-2036-2616-A1376EBE08E6}"/>
              </a:ext>
            </a:extLst>
          </p:cNvPr>
          <p:cNvSpPr/>
          <p:nvPr/>
        </p:nvSpPr>
        <p:spPr>
          <a:xfrm>
            <a:off x="584223" y="874980"/>
            <a:ext cx="111101" cy="501149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lin ang="2700000" scaled="1"/>
            <a:tileRect/>
          </a:gradFill>
          <a:ln w="12700" cap="flat" cmpd="sng" algn="ctr">
            <a:solidFill>
              <a:schemeClr val="accent1">
                <a:shade val="15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6305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56">
            <a:extLst>
              <a:ext uri="{FF2B5EF4-FFF2-40B4-BE49-F238E27FC236}">
                <a16:creationId xmlns:a16="http://schemas.microsoft.com/office/drawing/2014/main" id="{1DF0DCA0-4AF9-4C97-9280-76FEC74309FE}"/>
              </a:ext>
            </a:extLst>
          </p:cNvPr>
          <p:cNvSpPr/>
          <p:nvPr/>
        </p:nvSpPr>
        <p:spPr>
          <a:xfrm>
            <a:off x="638188" y="914400"/>
            <a:ext cx="471423" cy="471423"/>
          </a:xfrm>
          <a:prstGeom prst="rect">
            <a:avLst/>
          </a:prstGeom>
          <a:solidFill>
            <a:schemeClr val="accent1">
              <a:lumMod val="100000"/>
              <a:alpha val="0"/>
            </a:schemeClr>
          </a:solidFill>
          <a:ln w="12700" cap="flat" cmpd="sng" algn="ctr">
            <a:solidFill>
              <a:schemeClr val="accent1">
                <a:shade val="15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-SlideTitle">
            <a:extLst>
              <a:ext uri="{FF2B5EF4-FFF2-40B4-BE49-F238E27FC236}">
                <a16:creationId xmlns:a16="http://schemas.microsoft.com/office/drawing/2014/main" id="{8E841243-83E2-12EC-5A19-8C9EA5F41E1C}"/>
              </a:ext>
            </a:extLst>
          </p:cNvPr>
          <p:cNvSpPr txBox="1"/>
          <p:nvPr/>
        </p:nvSpPr>
        <p:spPr>
          <a:xfrm>
            <a:off x="487680" y="255966"/>
            <a:ext cx="9601200" cy="70788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4000" b="1" dirty="0">
                <a:latin typeface="Arial" panose="020B0604020202020204" pitchFamily="34" charset="0"/>
              </a:rPr>
              <a:t>АКТУАЛЬНОСТЬ</a:t>
            </a:r>
          </a:p>
        </p:txBody>
      </p:sp>
      <p:sp>
        <p:nvSpPr>
          <p:cNvPr id="4" name="Shape 45">
            <a:extLst>
              <a:ext uri="{FF2B5EF4-FFF2-40B4-BE49-F238E27FC236}">
                <a16:creationId xmlns:a16="http://schemas.microsoft.com/office/drawing/2014/main" id="{07D231FE-558A-7B07-5A4D-5EAD0AA6A0F0}"/>
              </a:ext>
            </a:extLst>
          </p:cNvPr>
          <p:cNvSpPr/>
          <p:nvPr/>
        </p:nvSpPr>
        <p:spPr>
          <a:xfrm>
            <a:off x="1109611" y="1385823"/>
            <a:ext cx="4901066" cy="954107"/>
          </a:xfrm>
          <a:prstGeom prst="rect">
            <a:avLst/>
          </a:prstGeom>
          <a:solidFill>
            <a:schemeClr val="accent1">
              <a:lumMod val="100000"/>
              <a:alpha val="0"/>
            </a:schemeClr>
          </a:solidFill>
          <a:ln w="12700" cap="flat" cmpd="sng" algn="ctr">
            <a:solidFill>
              <a:schemeClr val="accent1">
                <a:shade val="15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Стальной каркас – </a:t>
            </a:r>
            <a:r>
              <a:rPr lang="ru-RU" sz="28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популярный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долговечный</a:t>
            </a:r>
          </a:p>
        </p:txBody>
      </p:sp>
      <p:sp>
        <p:nvSpPr>
          <p:cNvPr id="9" name="Shape 45">
            <a:extLst>
              <a:ext uri="{FF2B5EF4-FFF2-40B4-BE49-F238E27FC236}">
                <a16:creationId xmlns:a16="http://schemas.microsoft.com/office/drawing/2014/main" id="{DAD3E072-1EFF-852F-EBCE-1FBEE38F5E82}"/>
              </a:ext>
            </a:extLst>
          </p:cNvPr>
          <p:cNvSpPr/>
          <p:nvPr/>
        </p:nvSpPr>
        <p:spPr>
          <a:xfrm>
            <a:off x="1109611" y="3394953"/>
            <a:ext cx="4083580" cy="954107"/>
          </a:xfrm>
          <a:prstGeom prst="rect">
            <a:avLst/>
          </a:prstGeom>
          <a:solidFill>
            <a:schemeClr val="accent1">
              <a:lumMod val="100000"/>
              <a:alpha val="0"/>
            </a:schemeClr>
          </a:solidFill>
          <a:ln w="12700" cap="flat" cmpd="sng" algn="ctr">
            <a:solidFill>
              <a:schemeClr val="accent1">
                <a:shade val="15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Большие длительные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нагрузки</a:t>
            </a:r>
          </a:p>
        </p:txBody>
      </p:sp>
      <p:sp>
        <p:nvSpPr>
          <p:cNvPr id="10" name="Shape 45">
            <a:extLst>
              <a:ext uri="{FF2B5EF4-FFF2-40B4-BE49-F238E27FC236}">
                <a16:creationId xmlns:a16="http://schemas.microsoft.com/office/drawing/2014/main" id="{801D73E5-6501-B009-E15E-E7A700620000}"/>
              </a:ext>
            </a:extLst>
          </p:cNvPr>
          <p:cNvSpPr/>
          <p:nvPr/>
        </p:nvSpPr>
        <p:spPr>
          <a:xfrm>
            <a:off x="1109611" y="5178783"/>
            <a:ext cx="4591826" cy="954107"/>
          </a:xfrm>
          <a:prstGeom prst="rect">
            <a:avLst/>
          </a:prstGeom>
          <a:solidFill>
            <a:schemeClr val="accent1">
              <a:lumMod val="100000"/>
              <a:alpha val="0"/>
            </a:schemeClr>
          </a:solidFill>
          <a:ln w="12700" cap="flat" cmpd="sng" algn="ctr">
            <a:solidFill>
              <a:schemeClr val="accent1">
                <a:shade val="15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Износ конструкции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требует усиления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C54F543-2FBA-1884-7E99-F196E3A83A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1" t="13772" r="2045" b="7270"/>
          <a:stretch/>
        </p:blipFill>
        <p:spPr bwMode="auto">
          <a:xfrm>
            <a:off x="7112496" y="1997475"/>
            <a:ext cx="3407543" cy="3506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Прямая стрелка">
            <a:extLst>
              <a:ext uri="{FF2B5EF4-FFF2-40B4-BE49-F238E27FC236}">
                <a16:creationId xmlns:a16="http://schemas.microsoft.com/office/drawing/2014/main" id="{92463D05-0F91-7EDE-E2D1-97431D725A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2417341" y="2473180"/>
            <a:ext cx="914400" cy="914400"/>
          </a:xfrm>
          <a:prstGeom prst="rect">
            <a:avLst/>
          </a:prstGeom>
        </p:spPr>
      </p:pic>
      <p:pic>
        <p:nvPicPr>
          <p:cNvPr id="13" name="Рисунок 12" descr="Прямая стрелка">
            <a:extLst>
              <a:ext uri="{FF2B5EF4-FFF2-40B4-BE49-F238E27FC236}">
                <a16:creationId xmlns:a16="http://schemas.microsoft.com/office/drawing/2014/main" id="{BEEB96EF-A031-1DB6-554E-D6632B4B25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2417341" y="4243323"/>
            <a:ext cx="914400" cy="914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2907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3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3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5">
            <a:extLst>
              <a:ext uri="{FF2B5EF4-FFF2-40B4-BE49-F238E27FC236}">
                <a16:creationId xmlns:a16="http://schemas.microsoft.com/office/drawing/2014/main" id="{09CD9F3A-B7BC-AD14-7D99-0BDCEEBA7E06}"/>
              </a:ext>
            </a:extLst>
          </p:cNvPr>
          <p:cNvSpPr/>
          <p:nvPr/>
        </p:nvSpPr>
        <p:spPr>
          <a:xfrm>
            <a:off x="1153411" y="2481152"/>
            <a:ext cx="4762500" cy="2308324"/>
          </a:xfrm>
          <a:prstGeom prst="rect">
            <a:avLst/>
          </a:prstGeom>
          <a:solidFill>
            <a:schemeClr val="accent1">
              <a:lumMod val="100000"/>
              <a:alpha val="0"/>
            </a:schemeClr>
          </a:solidFill>
          <a:ln w="12700" cap="flat" cmpd="sng" algn="ctr">
            <a:solidFill>
              <a:schemeClr val="accent1">
                <a:shade val="15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Устаревшие</a:t>
            </a:r>
            <a:r>
              <a:rPr lang="ru-RU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трудозатратные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 монтажа металлоконструкций</a:t>
            </a:r>
          </a:p>
        </p:txBody>
      </p:sp>
      <p:sp>
        <p:nvSpPr>
          <p:cNvPr id="6" name="Shape 56">
            <a:extLst>
              <a:ext uri="{FF2B5EF4-FFF2-40B4-BE49-F238E27FC236}">
                <a16:creationId xmlns:a16="http://schemas.microsoft.com/office/drawing/2014/main" id="{1DF0DCA0-4AF9-4C97-9280-76FEC74309FE}"/>
              </a:ext>
            </a:extLst>
          </p:cNvPr>
          <p:cNvSpPr/>
          <p:nvPr/>
        </p:nvSpPr>
        <p:spPr>
          <a:xfrm>
            <a:off x="638188" y="914400"/>
            <a:ext cx="471423" cy="471423"/>
          </a:xfrm>
          <a:prstGeom prst="rect">
            <a:avLst/>
          </a:prstGeom>
          <a:solidFill>
            <a:schemeClr val="accent1">
              <a:lumMod val="100000"/>
              <a:alpha val="0"/>
            </a:schemeClr>
          </a:solidFill>
          <a:ln w="12700" cap="flat" cmpd="sng" algn="ctr">
            <a:solidFill>
              <a:schemeClr val="accent1">
                <a:shade val="15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-SlideTitle">
            <a:extLst>
              <a:ext uri="{FF2B5EF4-FFF2-40B4-BE49-F238E27FC236}">
                <a16:creationId xmlns:a16="http://schemas.microsoft.com/office/drawing/2014/main" id="{8E841243-83E2-12EC-5A19-8C9EA5F41E1C}"/>
              </a:ext>
            </a:extLst>
          </p:cNvPr>
          <p:cNvSpPr txBox="1"/>
          <p:nvPr/>
        </p:nvSpPr>
        <p:spPr>
          <a:xfrm>
            <a:off x="487680" y="255966"/>
            <a:ext cx="9601200" cy="70788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ПРОБЛЕМА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6083AA4-C431-F5B4-3882-FC069DDD8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727" y="1809750"/>
            <a:ext cx="47625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6BF178F8-37AB-4DC4-BE74-41516A382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8667" r="90000">
                        <a14:foregroundMark x1="11000" y1="71000" x2="8667" y2="67000"/>
                        <a14:foregroundMark x1="90000" y1="47333" x2="89667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42505">
            <a:off x="7048092" y="-490827"/>
            <a:ext cx="3435620" cy="343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hape 1118">
            <a:extLst>
              <a:ext uri="{FF2B5EF4-FFF2-40B4-BE49-F238E27FC236}">
                <a16:creationId xmlns:a16="http://schemas.microsoft.com/office/drawing/2014/main" id="{DB4E3B5D-6AEC-642D-EB19-AA8169B53028}"/>
              </a:ext>
            </a:extLst>
          </p:cNvPr>
          <p:cNvSpPr/>
          <p:nvPr/>
        </p:nvSpPr>
        <p:spPr>
          <a:xfrm>
            <a:off x="651498" y="2044257"/>
            <a:ext cx="134550" cy="31821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lin ang="2700000" scaled="1"/>
            <a:tileRect/>
          </a:gradFill>
          <a:ln w="12700" cap="flat" cmpd="sng" algn="ctr">
            <a:solidFill>
              <a:schemeClr val="accent1">
                <a:shade val="15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4009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3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3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5">
            <a:extLst>
              <a:ext uri="{FF2B5EF4-FFF2-40B4-BE49-F238E27FC236}">
                <a16:creationId xmlns:a16="http://schemas.microsoft.com/office/drawing/2014/main" id="{A6988C78-4E25-8029-5E1C-7DA98E297D88}"/>
              </a:ext>
            </a:extLst>
          </p:cNvPr>
          <p:cNvSpPr/>
          <p:nvPr/>
        </p:nvSpPr>
        <p:spPr>
          <a:xfrm>
            <a:off x="1784442" y="2433258"/>
            <a:ext cx="4553863" cy="1754326"/>
          </a:xfrm>
          <a:prstGeom prst="rect">
            <a:avLst/>
          </a:prstGeom>
          <a:solidFill>
            <a:schemeClr val="accent1">
              <a:lumMod val="100000"/>
              <a:alpha val="0"/>
            </a:schemeClr>
          </a:solidFill>
          <a:ln w="12700" cap="flat" cmpd="sng" algn="ctr">
            <a:solidFill>
              <a:schemeClr val="accent1">
                <a:shade val="15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Новая технология усиления стального каркаса здания</a:t>
            </a:r>
          </a:p>
        </p:txBody>
      </p:sp>
      <p:pic>
        <p:nvPicPr>
          <p:cNvPr id="13" name="-Icon813" descr=" Lorem ipsum dolor sit amet">
            <a:extLst>
              <a:ext uri="{FF2B5EF4-FFF2-40B4-BE49-F238E27FC236}">
                <a16:creationId xmlns:a16="http://schemas.microsoft.com/office/drawing/2014/main" id="{84048D26-3145-8255-64B8-C5D5AD712A8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127" y="2829546"/>
            <a:ext cx="485936" cy="483094"/>
          </a:xfrm>
          <a:prstGeom prst="rect">
            <a:avLst/>
          </a:prstGeom>
        </p:spPr>
      </p:pic>
      <p:sp>
        <p:nvSpPr>
          <p:cNvPr id="2" name="-SlideTitle">
            <a:extLst>
              <a:ext uri="{FF2B5EF4-FFF2-40B4-BE49-F238E27FC236}">
                <a16:creationId xmlns:a16="http://schemas.microsoft.com/office/drawing/2014/main" id="{3846A96D-83F1-598D-02AE-22F926C2386C}"/>
              </a:ext>
            </a:extLst>
          </p:cNvPr>
          <p:cNvSpPr txBox="1"/>
          <p:nvPr/>
        </p:nvSpPr>
        <p:spPr>
          <a:xfrm>
            <a:off x="487680" y="255966"/>
            <a:ext cx="9601200" cy="70788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4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РЕШЕНИЕ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A636139-D146-B963-98DF-262B6F8AD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320" y="2324079"/>
            <a:ext cx="4572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hape 1118">
            <a:extLst>
              <a:ext uri="{FF2B5EF4-FFF2-40B4-BE49-F238E27FC236}">
                <a16:creationId xmlns:a16="http://schemas.microsoft.com/office/drawing/2014/main" id="{9D6933ED-919D-B11E-FC36-C0CBBAE72E38}"/>
              </a:ext>
            </a:extLst>
          </p:cNvPr>
          <p:cNvSpPr/>
          <p:nvPr/>
        </p:nvSpPr>
        <p:spPr>
          <a:xfrm>
            <a:off x="651498" y="2044257"/>
            <a:ext cx="134550" cy="31821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lin ang="2700000" scaled="1"/>
            <a:tileRect/>
          </a:gradFill>
          <a:ln w="12700" cap="flat" cmpd="sng" algn="ctr">
            <a:solidFill>
              <a:schemeClr val="accent1">
                <a:shade val="15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5177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9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9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1">
            <a:extLst>
              <a:ext uri="{FF2B5EF4-FFF2-40B4-BE49-F238E27FC236}">
                <a16:creationId xmlns:a16="http://schemas.microsoft.com/office/drawing/2014/main" id="{90ADD169-41DC-D78B-E898-0B046B9D9B88}"/>
              </a:ext>
            </a:extLst>
          </p:cNvPr>
          <p:cNvGrpSpPr/>
          <p:nvPr/>
        </p:nvGrpSpPr>
        <p:grpSpPr>
          <a:xfrm>
            <a:off x="485215" y="1097280"/>
            <a:ext cx="7844193" cy="2784669"/>
            <a:chOff x="485215" y="1097280"/>
            <a:chExt cx="7844193" cy="2784669"/>
          </a:xfrm>
        </p:grpSpPr>
        <p:sp>
          <p:nvSpPr>
            <p:cNvPr id="47" name="-Concpt_Shape47">
              <a:extLst>
                <a:ext uri="{FF2B5EF4-FFF2-40B4-BE49-F238E27FC236}">
                  <a16:creationId xmlns:a16="http://schemas.microsoft.com/office/drawing/2014/main" id="{313E5B21-D671-D318-2A99-E655B3073391}"/>
                </a:ext>
              </a:extLst>
            </p:cNvPr>
            <p:cNvSpPr/>
            <p:nvPr/>
          </p:nvSpPr>
          <p:spPr>
            <a:xfrm>
              <a:off x="711354" y="1719774"/>
              <a:ext cx="691895" cy="691895"/>
            </a:xfrm>
            <a:prstGeom prst="rect">
              <a:avLst/>
            </a:prstGeom>
            <a:gradFill flip="none" rotWithShape="1">
              <a:gsLst>
                <a:gs pos="0">
                  <a:srgbClr val="F56F1A"/>
                </a:gs>
                <a:gs pos="100000">
                  <a:srgbClr val="F56F1A"/>
                </a:gs>
              </a:gsLst>
              <a:lin ang="27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Shape 33">
              <a:extLst>
                <a:ext uri="{FF2B5EF4-FFF2-40B4-BE49-F238E27FC236}">
                  <a16:creationId xmlns:a16="http://schemas.microsoft.com/office/drawing/2014/main" id="{7DB21B55-3368-086E-1BFF-AE9148D7E2D6}"/>
                </a:ext>
              </a:extLst>
            </p:cNvPr>
            <p:cNvSpPr/>
            <p:nvPr/>
          </p:nvSpPr>
          <p:spPr>
            <a:xfrm>
              <a:off x="485215" y="1524509"/>
              <a:ext cx="3827449" cy="2357440"/>
            </a:xfrm>
            <a:prstGeom prst="rect">
              <a:avLst/>
            </a:prstGeom>
            <a:gradFill flip="none" rotWithShape="1">
              <a:gsLst>
                <a:gs pos="0">
                  <a:srgbClr val="F5F5F5"/>
                </a:gs>
                <a:gs pos="100000">
                  <a:srgbClr val="F5F5F5"/>
                </a:gs>
              </a:gsLst>
              <a:lin ang="2700000" scaled="1"/>
              <a:tileRect/>
            </a:gradFill>
            <a:ln w="12700" cap="flat" cmpd="sng" algn="ctr">
              <a:solidFill>
                <a:srgbClr val="194643">
                  <a:alpha val="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Shape 4-Concept4">
              <a:extLst>
                <a:ext uri="{FF2B5EF4-FFF2-40B4-BE49-F238E27FC236}">
                  <a16:creationId xmlns:a16="http://schemas.microsoft.com/office/drawing/2014/main" id="{F667483B-09DF-9804-7755-FEEDF821F3A7}"/>
                </a:ext>
              </a:extLst>
            </p:cNvPr>
            <p:cNvSpPr/>
            <p:nvPr/>
          </p:nvSpPr>
          <p:spPr>
            <a:xfrm>
              <a:off x="711354" y="1746385"/>
              <a:ext cx="665284" cy="665284"/>
            </a:xfrm>
            <a:prstGeom prst="rect">
              <a:avLst/>
            </a:prstGeom>
            <a:gradFill flip="none" rotWithShape="1">
              <a:gsLst>
                <a:gs pos="0">
                  <a:srgbClr val="F56F1A"/>
                </a:gs>
                <a:gs pos="100000">
                  <a:srgbClr val="F56F1A"/>
                </a:gs>
              </a:gsLst>
              <a:lin ang="2700000" scaled="1"/>
              <a:tileRect/>
            </a:gradFill>
            <a:ln w="12700" cap="flat" cmpd="sng" algn="ctr">
              <a:solidFill>
                <a:srgbClr val="194643">
                  <a:alpha val="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-Icon59" descr=" Lorem ipsum dolor sit amet, consectetuer adipiscing elit. Maecenas porttitor congue massa.">
              <a:extLst>
                <a:ext uri="{FF2B5EF4-FFF2-40B4-BE49-F238E27FC236}">
                  <a16:creationId xmlns:a16="http://schemas.microsoft.com/office/drawing/2014/main" id="{ECD001A2-B2F2-8F0C-CD0B-947E2515EB6C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103" y="1889665"/>
              <a:ext cx="378728" cy="378728"/>
            </a:xfrm>
            <a:prstGeom prst="rect">
              <a:avLst/>
            </a:prstGeom>
          </p:spPr>
        </p:pic>
        <p:sp>
          <p:nvSpPr>
            <p:cNvPr id="11" name="Shape 611">
              <a:extLst>
                <a:ext uri="{FF2B5EF4-FFF2-40B4-BE49-F238E27FC236}">
                  <a16:creationId xmlns:a16="http://schemas.microsoft.com/office/drawing/2014/main" id="{F406A0A1-1A14-D422-05CE-5760B78B1EC3}"/>
                </a:ext>
              </a:extLst>
            </p:cNvPr>
            <p:cNvSpPr/>
            <p:nvPr/>
          </p:nvSpPr>
          <p:spPr>
            <a:xfrm>
              <a:off x="711353" y="2537584"/>
              <a:ext cx="3980478" cy="1015663"/>
            </a:xfrm>
            <a:prstGeom prst="rect">
              <a:avLst/>
            </a:prstGeom>
            <a:solidFill>
              <a:srgbClr val="F56F1A">
                <a:alpha val="0"/>
              </a:srgbClr>
            </a:solidFill>
            <a:ln w="12700" cap="flat" cmpd="sng" algn="ctr">
              <a:solidFill>
                <a:srgbClr val="194643">
                  <a:alpha val="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>
              <a:spAutoFit/>
            </a:bodyPr>
            <a:lstStyle/>
            <a:p>
              <a:r>
                <a:rPr lang="ru-RU" sz="2000" dirty="0">
                  <a:solidFill>
                    <a:srgbClr val="000000"/>
                  </a:solidFill>
                  <a:latin typeface="Arial" panose="020B0604020202020204" pitchFamily="34" charset="0"/>
                </a:rPr>
                <a:t>Добавление </a:t>
              </a:r>
            </a:p>
            <a:p>
              <a:r>
                <a:rPr lang="ru-RU" sz="2000" dirty="0">
                  <a:solidFill>
                    <a:srgbClr val="000000"/>
                  </a:solidFill>
                  <a:latin typeface="Arial" panose="020B0604020202020204" pitchFamily="34" charset="0"/>
                </a:rPr>
                <a:t>дополнительных </a:t>
              </a:r>
            </a:p>
            <a:p>
              <a:r>
                <a:rPr lang="ru-RU" sz="2000" dirty="0">
                  <a:solidFill>
                    <a:srgbClr val="000000"/>
                  </a:solidFill>
                  <a:latin typeface="Arial" panose="020B0604020202020204" pitchFamily="34" charset="0"/>
                </a:rPr>
                <a:t>элементов</a:t>
              </a:r>
            </a:p>
          </p:txBody>
        </p:sp>
        <p:sp>
          <p:nvSpPr>
            <p:cNvPr id="12" name="-SubtitleGroup712">
              <a:extLst>
                <a:ext uri="{FF2B5EF4-FFF2-40B4-BE49-F238E27FC236}">
                  <a16:creationId xmlns:a16="http://schemas.microsoft.com/office/drawing/2014/main" id="{A16DBCB0-4FC4-958D-F3CF-29250E3D9237}"/>
                </a:ext>
              </a:extLst>
            </p:cNvPr>
            <p:cNvSpPr/>
            <p:nvPr/>
          </p:nvSpPr>
          <p:spPr>
            <a:xfrm>
              <a:off x="485215" y="1097280"/>
              <a:ext cx="7844193" cy="412568"/>
            </a:xfrm>
            <a:prstGeom prst="rect">
              <a:avLst/>
            </a:prstGeom>
            <a:solidFill>
              <a:srgbClr val="F56F1A">
                <a:alpha val="0"/>
              </a:srgbClr>
            </a:solidFill>
            <a:ln w="12700" cap="flat" cmpd="sng" algn="ctr">
              <a:solidFill>
                <a:srgbClr val="194643">
                  <a:alpha val="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2" name="Group 43">
            <a:extLst>
              <a:ext uri="{FF2B5EF4-FFF2-40B4-BE49-F238E27FC236}">
                <a16:creationId xmlns:a16="http://schemas.microsoft.com/office/drawing/2014/main" id="{6B7D329C-E284-3305-29DB-10D712CB3BF8}"/>
              </a:ext>
            </a:extLst>
          </p:cNvPr>
          <p:cNvGrpSpPr/>
          <p:nvPr/>
        </p:nvGrpSpPr>
        <p:grpSpPr>
          <a:xfrm>
            <a:off x="8262219" y="1746385"/>
            <a:ext cx="3444566" cy="1577071"/>
            <a:chOff x="711353" y="4264454"/>
            <a:chExt cx="3444566" cy="1577071"/>
          </a:xfrm>
        </p:grpSpPr>
        <p:sp>
          <p:nvSpPr>
            <p:cNvPr id="51" name="-Concpt_Shape51">
              <a:extLst>
                <a:ext uri="{FF2B5EF4-FFF2-40B4-BE49-F238E27FC236}">
                  <a16:creationId xmlns:a16="http://schemas.microsoft.com/office/drawing/2014/main" id="{F6767927-01ED-0CBA-9F3C-4585A0CA8D52}"/>
                </a:ext>
              </a:extLst>
            </p:cNvPr>
            <p:cNvSpPr/>
            <p:nvPr/>
          </p:nvSpPr>
          <p:spPr>
            <a:xfrm>
              <a:off x="711355" y="4264454"/>
              <a:ext cx="691894" cy="691894"/>
            </a:xfrm>
            <a:prstGeom prst="rect">
              <a:avLst/>
            </a:prstGeom>
            <a:gradFill flip="none" rotWithShape="1">
              <a:gsLst>
                <a:gs pos="0">
                  <a:srgbClr val="F56F1A"/>
                </a:gs>
                <a:gs pos="100000">
                  <a:srgbClr val="F56F1A"/>
                </a:gs>
              </a:gsLst>
              <a:lin ang="27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Shape 1521">
              <a:extLst>
                <a:ext uri="{FF2B5EF4-FFF2-40B4-BE49-F238E27FC236}">
                  <a16:creationId xmlns:a16="http://schemas.microsoft.com/office/drawing/2014/main" id="{BF26B3E6-88B0-DD06-71B0-9C0AB77F64FD}"/>
                </a:ext>
              </a:extLst>
            </p:cNvPr>
            <p:cNvSpPr/>
            <p:nvPr/>
          </p:nvSpPr>
          <p:spPr>
            <a:xfrm>
              <a:off x="711353" y="5133639"/>
              <a:ext cx="3444566" cy="707886"/>
            </a:xfrm>
            <a:prstGeom prst="rect">
              <a:avLst/>
            </a:prstGeom>
            <a:solidFill>
              <a:srgbClr val="F56F1A">
                <a:alpha val="0"/>
              </a:srgbClr>
            </a:solidFill>
            <a:ln w="12700" cap="flat" cmpd="sng" algn="ctr">
              <a:solidFill>
                <a:srgbClr val="194643">
                  <a:alpha val="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>
              <a:spAutoFit/>
            </a:bodyPr>
            <a:lstStyle/>
            <a:p>
              <a:r>
                <a:rPr lang="ru-RU" sz="2000" dirty="0">
                  <a:solidFill>
                    <a:srgbClr val="000000"/>
                  </a:solidFill>
                  <a:latin typeface="Arial" panose="020B0604020202020204" pitchFamily="34" charset="0"/>
                </a:rPr>
                <a:t>Применение арматурных ремней </a:t>
              </a:r>
              <a:r>
                <a:rPr lang="en-US" sz="2000" dirty="0">
                  <a:solidFill>
                    <a:srgbClr val="000000"/>
                  </a:solidFill>
                  <a:latin typeface="Arial" panose="020B0604020202020204" pitchFamily="34" charset="0"/>
                </a:rPr>
                <a:t>/</a:t>
              </a:r>
              <a:r>
                <a:rPr lang="ru-RU" sz="2000" dirty="0">
                  <a:solidFill>
                    <a:srgbClr val="000000"/>
                  </a:solidFill>
                  <a:latin typeface="Arial" panose="020B0604020202020204" pitchFamily="34" charset="0"/>
                </a:rPr>
                <a:t> пластин</a:t>
              </a:r>
            </a:p>
          </p:txBody>
        </p:sp>
        <p:sp>
          <p:nvSpPr>
            <p:cNvPr id="22" name="Shape 16-Concept22">
              <a:extLst>
                <a:ext uri="{FF2B5EF4-FFF2-40B4-BE49-F238E27FC236}">
                  <a16:creationId xmlns:a16="http://schemas.microsoft.com/office/drawing/2014/main" id="{AAD7981F-409C-E12A-A3A5-0DEB5967CA13}"/>
                </a:ext>
              </a:extLst>
            </p:cNvPr>
            <p:cNvSpPr/>
            <p:nvPr/>
          </p:nvSpPr>
          <p:spPr>
            <a:xfrm>
              <a:off x="711355" y="4291065"/>
              <a:ext cx="665283" cy="665283"/>
            </a:xfrm>
            <a:prstGeom prst="rect">
              <a:avLst/>
            </a:prstGeom>
            <a:gradFill flip="none" rotWithShape="1">
              <a:gsLst>
                <a:gs pos="0">
                  <a:srgbClr val="F56F1A"/>
                </a:gs>
                <a:gs pos="100000">
                  <a:srgbClr val="F56F1A"/>
                </a:gs>
              </a:gsLst>
              <a:lin ang="2700000" scaled="1"/>
              <a:tileRect/>
            </a:gradFill>
            <a:ln w="12700" cap="flat" cmpd="sng" algn="ctr">
              <a:solidFill>
                <a:srgbClr val="194643">
                  <a:alpha val="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6" name="-Icon1726" descr=" Maecenas porttitor congue massa. Fusce posuere, magna sed pulvinar ultricies, purus lectus malesuada libero, sit amet commodo magna eros quis urna.Nunc viverra imperdiet enim.">
              <a:extLst>
                <a:ext uri="{FF2B5EF4-FFF2-40B4-BE49-F238E27FC236}">
                  <a16:creationId xmlns:a16="http://schemas.microsoft.com/office/drawing/2014/main" id="{E079B6F6-968B-FA2C-4388-1A355CC32AC5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103" y="4434343"/>
              <a:ext cx="380956" cy="378728"/>
            </a:xfrm>
            <a:prstGeom prst="rect">
              <a:avLst/>
            </a:prstGeom>
          </p:spPr>
        </p:pic>
      </p:grpSp>
      <p:sp>
        <p:nvSpPr>
          <p:cNvPr id="2" name="-SlideTitle">
            <a:extLst>
              <a:ext uri="{FF2B5EF4-FFF2-40B4-BE49-F238E27FC236}">
                <a16:creationId xmlns:a16="http://schemas.microsoft.com/office/drawing/2014/main" id="{E706E14E-B637-7ACE-C573-986CF2A4A1EC}"/>
              </a:ext>
            </a:extLst>
          </p:cNvPr>
          <p:cNvSpPr txBox="1"/>
          <p:nvPr/>
        </p:nvSpPr>
        <p:spPr>
          <a:xfrm>
            <a:off x="485215" y="255966"/>
            <a:ext cx="9601200" cy="70788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latin typeface="Arial (Заголовки)"/>
              </a:rPr>
              <a:t>ОПИСАНИЕ ТЕХНОЛОГИИ</a:t>
            </a:r>
          </a:p>
        </p:txBody>
      </p:sp>
      <p:grpSp>
        <p:nvGrpSpPr>
          <p:cNvPr id="5" name="Group 43">
            <a:extLst>
              <a:ext uri="{FF2B5EF4-FFF2-40B4-BE49-F238E27FC236}">
                <a16:creationId xmlns:a16="http://schemas.microsoft.com/office/drawing/2014/main" id="{E503CCDB-96A7-6DBB-3D95-4C311D373304}"/>
              </a:ext>
            </a:extLst>
          </p:cNvPr>
          <p:cNvGrpSpPr/>
          <p:nvPr/>
        </p:nvGrpSpPr>
        <p:grpSpPr>
          <a:xfrm>
            <a:off x="4185804" y="1673146"/>
            <a:ext cx="3444566" cy="1884848"/>
            <a:chOff x="711353" y="4264454"/>
            <a:chExt cx="3444566" cy="1884848"/>
          </a:xfrm>
        </p:grpSpPr>
        <p:sp>
          <p:nvSpPr>
            <p:cNvPr id="7" name="-Concpt_Shape51">
              <a:extLst>
                <a:ext uri="{FF2B5EF4-FFF2-40B4-BE49-F238E27FC236}">
                  <a16:creationId xmlns:a16="http://schemas.microsoft.com/office/drawing/2014/main" id="{4CDD4E7B-21C0-C960-20B6-BD478E2E30EB}"/>
                </a:ext>
              </a:extLst>
            </p:cNvPr>
            <p:cNvSpPr/>
            <p:nvPr/>
          </p:nvSpPr>
          <p:spPr>
            <a:xfrm>
              <a:off x="711355" y="4264454"/>
              <a:ext cx="691894" cy="691894"/>
            </a:xfrm>
            <a:prstGeom prst="rect">
              <a:avLst/>
            </a:prstGeom>
            <a:gradFill flip="none" rotWithShape="1">
              <a:gsLst>
                <a:gs pos="0">
                  <a:srgbClr val="F56F1A"/>
                </a:gs>
                <a:gs pos="100000">
                  <a:srgbClr val="F56F1A"/>
                </a:gs>
              </a:gsLst>
              <a:lin ang="27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Shape 1521">
              <a:extLst>
                <a:ext uri="{FF2B5EF4-FFF2-40B4-BE49-F238E27FC236}">
                  <a16:creationId xmlns:a16="http://schemas.microsoft.com/office/drawing/2014/main" id="{D1338FD9-D8D3-BAD8-20A3-47260C156689}"/>
                </a:ext>
              </a:extLst>
            </p:cNvPr>
            <p:cNvSpPr/>
            <p:nvPr/>
          </p:nvSpPr>
          <p:spPr>
            <a:xfrm>
              <a:off x="711353" y="5133639"/>
              <a:ext cx="3444566" cy="1015663"/>
            </a:xfrm>
            <a:prstGeom prst="rect">
              <a:avLst/>
            </a:prstGeom>
            <a:solidFill>
              <a:srgbClr val="F56F1A">
                <a:alpha val="0"/>
              </a:srgbClr>
            </a:solidFill>
            <a:ln w="12700" cap="flat" cmpd="sng" algn="ctr">
              <a:solidFill>
                <a:srgbClr val="194643">
                  <a:alpha val="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>
              <a:spAutoFit/>
            </a:bodyPr>
            <a:lstStyle/>
            <a:p>
              <a:r>
                <a:rPr lang="ru-RU" sz="2000" dirty="0">
                  <a:solidFill>
                    <a:srgbClr val="000000"/>
                  </a:solidFill>
                  <a:latin typeface="Arial" panose="020B0604020202020204" pitchFamily="34" charset="0"/>
                </a:rPr>
                <a:t>Применение стали с антикоррозионным покрытием</a:t>
              </a:r>
            </a:p>
          </p:txBody>
        </p:sp>
        <p:sp>
          <p:nvSpPr>
            <p:cNvPr id="10" name="Shape 16-Concept22">
              <a:extLst>
                <a:ext uri="{FF2B5EF4-FFF2-40B4-BE49-F238E27FC236}">
                  <a16:creationId xmlns:a16="http://schemas.microsoft.com/office/drawing/2014/main" id="{951D494C-511F-0E24-C74F-7AA7EC0B1491}"/>
                </a:ext>
              </a:extLst>
            </p:cNvPr>
            <p:cNvSpPr/>
            <p:nvPr/>
          </p:nvSpPr>
          <p:spPr>
            <a:xfrm>
              <a:off x="711355" y="4291065"/>
              <a:ext cx="665283" cy="665283"/>
            </a:xfrm>
            <a:prstGeom prst="rect">
              <a:avLst/>
            </a:prstGeom>
            <a:gradFill flip="none" rotWithShape="1">
              <a:gsLst>
                <a:gs pos="0">
                  <a:srgbClr val="F56F1A"/>
                </a:gs>
                <a:gs pos="100000">
                  <a:srgbClr val="F56F1A"/>
                </a:gs>
              </a:gsLst>
              <a:lin ang="2700000" scaled="1"/>
              <a:tileRect/>
            </a:gradFill>
            <a:ln w="12700" cap="flat" cmpd="sng" algn="ctr">
              <a:solidFill>
                <a:srgbClr val="194643">
                  <a:alpha val="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-Icon1726" descr=" Maecenas porttitor congue massa. Fusce posuere, magna sed pulvinar ultricies, purus lectus malesuada libero, sit amet commodo magna eros quis urna.Nunc viverra imperdiet enim.">
              <a:extLst>
                <a:ext uri="{FF2B5EF4-FFF2-40B4-BE49-F238E27FC236}">
                  <a16:creationId xmlns:a16="http://schemas.microsoft.com/office/drawing/2014/main" id="{68B84CA5-8ED1-2CFA-3AAD-9D30CC5F5DBA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103" y="4434343"/>
              <a:ext cx="380956" cy="378728"/>
            </a:xfrm>
            <a:prstGeom prst="rect">
              <a:avLst/>
            </a:prstGeom>
          </p:spPr>
        </p:pic>
      </p:grpSp>
      <p:pic>
        <p:nvPicPr>
          <p:cNvPr id="16" name="Picture 4">
            <a:extLst>
              <a:ext uri="{FF2B5EF4-FFF2-40B4-BE49-F238E27FC236}">
                <a16:creationId xmlns:a16="http://schemas.microsoft.com/office/drawing/2014/main" id="{69EFBD25-F504-AB23-FA6E-C13E397F9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000" y="3908560"/>
            <a:ext cx="3840173" cy="256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A6DCAE2A-EDAD-E13F-6330-C9A394298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bg2">
                <a:lumMod val="9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000" y="3903813"/>
            <a:ext cx="3840173" cy="256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98993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67BC189-C75F-CABB-778B-0808F5C0D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24" y="1250653"/>
            <a:ext cx="1757944" cy="1503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-SlideTitle">
            <a:extLst>
              <a:ext uri="{FF2B5EF4-FFF2-40B4-BE49-F238E27FC236}">
                <a16:creationId xmlns:a16="http://schemas.microsoft.com/office/drawing/2014/main" id="{D3D908C1-2FC5-1D8C-E47A-78AC5CD62E2C}"/>
              </a:ext>
            </a:extLst>
          </p:cNvPr>
          <p:cNvSpPr txBox="1"/>
          <p:nvPr/>
        </p:nvSpPr>
        <p:spPr>
          <a:xfrm>
            <a:off x="487680" y="255966"/>
            <a:ext cx="9601200" cy="70788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latin typeface="Arial (Заголовки)"/>
              </a:rPr>
              <a:t>КОНКУРЕНТЫ</a:t>
            </a:r>
          </a:p>
        </p:txBody>
      </p:sp>
      <p:sp>
        <p:nvSpPr>
          <p:cNvPr id="4" name="Shape 1723">
            <a:extLst>
              <a:ext uri="{FF2B5EF4-FFF2-40B4-BE49-F238E27FC236}">
                <a16:creationId xmlns:a16="http://schemas.microsoft.com/office/drawing/2014/main" id="{2E4ECE89-3DE3-51D6-AE2A-447FF6203814}"/>
              </a:ext>
            </a:extLst>
          </p:cNvPr>
          <p:cNvSpPr/>
          <p:nvPr/>
        </p:nvSpPr>
        <p:spPr>
          <a:xfrm>
            <a:off x="200996" y="2753883"/>
            <a:ext cx="3995504" cy="523220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</a:rPr>
              <a:t>ООО «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Вармастрой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</a:rPr>
              <a:t>»</a:t>
            </a:r>
          </a:p>
        </p:txBody>
      </p:sp>
      <p:sp>
        <p:nvSpPr>
          <p:cNvPr id="5" name="Shape 1723">
            <a:extLst>
              <a:ext uri="{FF2B5EF4-FFF2-40B4-BE49-F238E27FC236}">
                <a16:creationId xmlns:a16="http://schemas.microsoft.com/office/drawing/2014/main" id="{EE55CE06-28F7-A2B6-50C5-4EBDE80FAA3C}"/>
              </a:ext>
            </a:extLst>
          </p:cNvPr>
          <p:cNvSpPr/>
          <p:nvPr/>
        </p:nvSpPr>
        <p:spPr>
          <a:xfrm>
            <a:off x="4191252" y="2771456"/>
            <a:ext cx="3995504" cy="523220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</a:rPr>
              <a:t>ООО «Композит-С»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85C131-3335-2F08-F925-C819A08B66B5}"/>
              </a:ext>
            </a:extLst>
          </p:cNvPr>
          <p:cNvSpPr txBox="1"/>
          <p:nvPr/>
        </p:nvSpPr>
        <p:spPr>
          <a:xfrm>
            <a:off x="4345417" y="1825859"/>
            <a:ext cx="35011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Композит-С</a:t>
            </a:r>
            <a:r>
              <a:rPr lang="ru-RU" sz="4800" b="1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RU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Shape 1723">
            <a:extLst>
              <a:ext uri="{FF2B5EF4-FFF2-40B4-BE49-F238E27FC236}">
                <a16:creationId xmlns:a16="http://schemas.microsoft.com/office/drawing/2014/main" id="{AF495104-BED0-A8CE-A778-4E3E9BD091C0}"/>
              </a:ext>
            </a:extLst>
          </p:cNvPr>
          <p:cNvSpPr/>
          <p:nvPr/>
        </p:nvSpPr>
        <p:spPr>
          <a:xfrm>
            <a:off x="2443293" y="5623695"/>
            <a:ext cx="3995504" cy="523220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</a:rPr>
              <a:t>ООО «КСС»</a:t>
            </a:r>
          </a:p>
        </p:txBody>
      </p:sp>
      <p:sp>
        <p:nvSpPr>
          <p:cNvPr id="9" name="Shape 1723">
            <a:extLst>
              <a:ext uri="{FF2B5EF4-FFF2-40B4-BE49-F238E27FC236}">
                <a16:creationId xmlns:a16="http://schemas.microsoft.com/office/drawing/2014/main" id="{2DC82FDA-92BF-6C9A-45C8-D292AA1C7BE0}"/>
              </a:ext>
            </a:extLst>
          </p:cNvPr>
          <p:cNvSpPr/>
          <p:nvPr/>
        </p:nvSpPr>
        <p:spPr>
          <a:xfrm>
            <a:off x="8346490" y="2771456"/>
            <a:ext cx="3995504" cy="523220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</a:rPr>
              <a:t> Компания «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Basford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</a:rPr>
              <a:t>»</a:t>
            </a:r>
          </a:p>
        </p:txBody>
      </p:sp>
      <p:sp>
        <p:nvSpPr>
          <p:cNvPr id="10" name="Shape 1723">
            <a:extLst>
              <a:ext uri="{FF2B5EF4-FFF2-40B4-BE49-F238E27FC236}">
                <a16:creationId xmlns:a16="http://schemas.microsoft.com/office/drawing/2014/main" id="{E586BB71-AC68-C45E-AFBB-AF5B751AE939}"/>
              </a:ext>
            </a:extLst>
          </p:cNvPr>
          <p:cNvSpPr/>
          <p:nvPr/>
        </p:nvSpPr>
        <p:spPr>
          <a:xfrm>
            <a:off x="8091128" y="5623695"/>
            <a:ext cx="3995504" cy="523220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</a:rPr>
              <a:t> Компания «Олимп»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63750A1-6E14-B141-3CBB-28C74C2E9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670" y="4622019"/>
            <a:ext cx="3804248" cy="58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F6AE0018-F917-10EF-9F23-41E04C1B8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0176" y="1234305"/>
            <a:ext cx="2004667" cy="146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539D293-4683-AA55-21B3-8C52ADAAE5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011" b="92403" l="9793" r="90395">
                        <a14:foregroundMark x1="33145" y1="58834" x2="49341" y2="81272"/>
                        <a14:foregroundMark x1="49341" y1="81272" x2="67043" y2="59541"/>
                        <a14:foregroundMark x1="67043" y1="59541" x2="67043" y2="59541"/>
                        <a14:foregroundMark x1="28814" y1="59541" x2="55744" y2="60777"/>
                        <a14:foregroundMark x1="55744" y1="60777" x2="38418" y2="78092"/>
                        <a14:foregroundMark x1="38418" y1="78092" x2="35593" y2="76148"/>
                        <a14:foregroundMark x1="26742" y1="58481" x2="33522" y2="64841"/>
                        <a14:foregroundMark x1="25989" y1="54770" x2="25989" y2="54770"/>
                        <a14:foregroundMark x1="25989" y1="56890" x2="53296" y2="54417"/>
                        <a14:foregroundMark x1="53296" y1="54417" x2="74200" y2="62191"/>
                        <a14:foregroundMark x1="64595" y1="56537" x2="75141" y2="70495"/>
                        <a14:foregroundMark x1="76271" y1="50883" x2="75141" y2="68375"/>
                        <a14:foregroundMark x1="63465" y1="53534" x2="67797" y2="64134"/>
                        <a14:foregroundMark x1="73446" y1="72792" x2="41996" y2="89046"/>
                        <a14:foregroundMark x1="56121" y1="86396" x2="51224" y2="92403"/>
                        <a14:foregroundMark x1="67043" y1="78445" x2="67043" y2="81449"/>
                        <a14:foregroundMark x1="49341" y1="10954" x2="69492" y2="21908"/>
                        <a14:foregroundMark x1="49718" y1="9364" x2="52919" y2="9011"/>
                        <a14:foregroundMark x1="51224" y1="9717" x2="28625" y2="16961"/>
                        <a14:foregroundMark x1="28625" y1="16961" x2="12618" y2="30919"/>
                        <a14:foregroundMark x1="12618" y1="30919" x2="12241" y2="32862"/>
                        <a14:foregroundMark x1="37665" y1="14311" x2="57439" y2="10247"/>
                        <a14:foregroundMark x1="36347" y1="12367" x2="63653" y2="12721"/>
                        <a14:foregroundMark x1="63653" y1="12721" x2="83616" y2="22261"/>
                        <a14:foregroundMark x1="83616" y1="22261" x2="83616" y2="48587"/>
                        <a14:foregroundMark x1="83616" y1="48587" x2="81168" y2="55124"/>
                        <a14:foregroundMark x1="83992" y1="20671" x2="86064" y2="42933"/>
                        <a14:foregroundMark x1="86064" y1="42933" x2="83051" y2="49470"/>
                        <a14:foregroundMark x1="83992" y1="23322" x2="85687" y2="45053"/>
                        <a14:foregroundMark x1="85687" y1="45053" x2="83051" y2="48233"/>
                        <a14:foregroundMark x1="85122" y1="20671" x2="85311" y2="41696"/>
                        <a14:foregroundMark x1="85311" y1="41696" x2="85122" y2="41873"/>
                        <a14:foregroundMark x1="90395" y1="30565" x2="88701" y2="33569"/>
                        <a14:foregroundMark x1="14313" y1="34276" x2="16761" y2="402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92930" y="3446048"/>
            <a:ext cx="2206503" cy="235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5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9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9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1">
            <a:extLst>
              <a:ext uri="{FF2B5EF4-FFF2-40B4-BE49-F238E27FC236}">
                <a16:creationId xmlns:a16="http://schemas.microsoft.com/office/drawing/2014/main" id="{D08F75A9-D13A-18BC-2AD0-1E4E9DCA0094}"/>
              </a:ext>
            </a:extLst>
          </p:cNvPr>
          <p:cNvGrpSpPr/>
          <p:nvPr/>
        </p:nvGrpSpPr>
        <p:grpSpPr>
          <a:xfrm>
            <a:off x="4445000" y="1449922"/>
            <a:ext cx="8203866" cy="1031882"/>
            <a:chOff x="703910" y="1173586"/>
            <a:chExt cx="8203866" cy="1031882"/>
          </a:xfrm>
        </p:grpSpPr>
        <p:sp>
          <p:nvSpPr>
            <p:cNvPr id="4" name="-Ordered44">
              <a:extLst>
                <a:ext uri="{FF2B5EF4-FFF2-40B4-BE49-F238E27FC236}">
                  <a16:creationId xmlns:a16="http://schemas.microsoft.com/office/drawing/2014/main" id="{DF1B2AED-3578-F7C5-C60C-F2A2B562ADE8}"/>
                </a:ext>
              </a:extLst>
            </p:cNvPr>
            <p:cNvSpPr/>
            <p:nvPr/>
          </p:nvSpPr>
          <p:spPr>
            <a:xfrm>
              <a:off x="703910" y="1173586"/>
              <a:ext cx="453310" cy="204261"/>
            </a:xfrm>
            <a:prstGeom prst="rect">
              <a:avLst/>
            </a:prstGeom>
            <a:solidFill>
              <a:srgbClr val="F56F1A">
                <a:alpha val="0"/>
              </a:srgbClr>
            </a:solidFill>
            <a:ln w="12700" cap="flat" cmpd="sng" algn="ctr">
              <a:solidFill>
                <a:srgbClr val="194643">
                  <a:alpha val="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Shape 78">
              <a:extLst>
                <a:ext uri="{FF2B5EF4-FFF2-40B4-BE49-F238E27FC236}">
                  <a16:creationId xmlns:a16="http://schemas.microsoft.com/office/drawing/2014/main" id="{63B733CD-5AAD-B7A9-6E0E-515B6E6BA560}"/>
                </a:ext>
              </a:extLst>
            </p:cNvPr>
            <p:cNvSpPr/>
            <p:nvPr/>
          </p:nvSpPr>
          <p:spPr>
            <a:xfrm>
              <a:off x="3850616" y="1559137"/>
              <a:ext cx="5057160" cy="646331"/>
            </a:xfrm>
            <a:prstGeom prst="rect">
              <a:avLst/>
            </a:prstGeom>
            <a:solidFill>
              <a:srgbClr val="F56F1A">
                <a:alpha val="0"/>
              </a:srgbClr>
            </a:solidFill>
            <a:ln w="12700" cap="flat" cmpd="sng" algn="ctr">
              <a:solidFill>
                <a:srgbClr val="194643">
                  <a:alpha val="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>
              <a:spAutoFit/>
            </a:bodyPr>
            <a:lstStyle/>
            <a:p>
              <a:r>
                <a:rPr lang="ru-RU" sz="3600" dirty="0">
                  <a:solidFill>
                    <a:srgbClr val="000000"/>
                  </a:solidFill>
                  <a:latin typeface="Arial" panose="020B0604020202020204" pitchFamily="34" charset="0"/>
                </a:rPr>
                <a:t>Дорогие</a:t>
              </a:r>
            </a:p>
          </p:txBody>
        </p:sp>
        <p:sp>
          <p:nvSpPr>
            <p:cNvPr id="9" name="Shape 8-Concept9">
              <a:extLst>
                <a:ext uri="{FF2B5EF4-FFF2-40B4-BE49-F238E27FC236}">
                  <a16:creationId xmlns:a16="http://schemas.microsoft.com/office/drawing/2014/main" id="{A3F2F7F3-AED2-A84F-C1D6-68BD5C7E8FDF}"/>
                </a:ext>
              </a:extLst>
            </p:cNvPr>
            <p:cNvSpPr/>
            <p:nvPr/>
          </p:nvSpPr>
          <p:spPr>
            <a:xfrm>
              <a:off x="3222028" y="1792923"/>
              <a:ext cx="145126" cy="145126"/>
            </a:xfrm>
            <a:prstGeom prst="rect">
              <a:avLst/>
            </a:prstGeom>
            <a:gradFill flip="none" rotWithShape="1">
              <a:gsLst>
                <a:gs pos="0">
                  <a:srgbClr val="F56F1A"/>
                </a:gs>
                <a:gs pos="100000">
                  <a:srgbClr val="F56F1A"/>
                </a:gs>
              </a:gsLst>
              <a:lin ang="2700000" scaled="1"/>
              <a:tileRect/>
            </a:gradFill>
            <a:ln w="12700" cap="flat" cmpd="sng" algn="ctr">
              <a:solidFill>
                <a:srgbClr val="194643">
                  <a:alpha val="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Group 22">
            <a:extLst>
              <a:ext uri="{FF2B5EF4-FFF2-40B4-BE49-F238E27FC236}">
                <a16:creationId xmlns:a16="http://schemas.microsoft.com/office/drawing/2014/main" id="{8FCFA442-DC64-892B-5761-60D2645DD329}"/>
              </a:ext>
            </a:extLst>
          </p:cNvPr>
          <p:cNvGrpSpPr/>
          <p:nvPr/>
        </p:nvGrpSpPr>
        <p:grpSpPr>
          <a:xfrm>
            <a:off x="5979296" y="3439394"/>
            <a:ext cx="5277786" cy="523220"/>
            <a:chOff x="703911" y="3047691"/>
            <a:chExt cx="5277786" cy="523220"/>
          </a:xfrm>
        </p:grpSpPr>
        <p:sp>
          <p:nvSpPr>
            <p:cNvPr id="29" name="-Concpt_Shape29">
              <a:extLst>
                <a:ext uri="{FF2B5EF4-FFF2-40B4-BE49-F238E27FC236}">
                  <a16:creationId xmlns:a16="http://schemas.microsoft.com/office/drawing/2014/main" id="{B54E1E1F-C3F3-9616-920C-2DA96A3B651F}"/>
                </a:ext>
              </a:extLst>
            </p:cNvPr>
            <p:cNvSpPr/>
            <p:nvPr/>
          </p:nvSpPr>
          <p:spPr>
            <a:xfrm>
              <a:off x="703911" y="3235287"/>
              <a:ext cx="148028" cy="148029"/>
            </a:xfrm>
            <a:prstGeom prst="rect">
              <a:avLst/>
            </a:prstGeom>
            <a:gradFill flip="none" rotWithShape="1">
              <a:gsLst>
                <a:gs pos="0">
                  <a:srgbClr val="F56F1A"/>
                </a:gs>
                <a:gs pos="100000">
                  <a:srgbClr val="F56F1A"/>
                </a:gs>
              </a:gsLst>
              <a:lin ang="27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Shape 1011">
              <a:extLst>
                <a:ext uri="{FF2B5EF4-FFF2-40B4-BE49-F238E27FC236}">
                  <a16:creationId xmlns:a16="http://schemas.microsoft.com/office/drawing/2014/main" id="{CCABEC57-1778-BF9A-3D1D-9B9D2F8541DB}"/>
                </a:ext>
              </a:extLst>
            </p:cNvPr>
            <p:cNvSpPr/>
            <p:nvPr/>
          </p:nvSpPr>
          <p:spPr>
            <a:xfrm>
              <a:off x="924536" y="3047691"/>
              <a:ext cx="5057161" cy="523220"/>
            </a:xfrm>
            <a:prstGeom prst="rect">
              <a:avLst/>
            </a:prstGeom>
            <a:solidFill>
              <a:srgbClr val="F56F1A">
                <a:alpha val="0"/>
              </a:srgbClr>
            </a:solidFill>
            <a:ln w="12700" cap="flat" cmpd="sng" algn="ctr">
              <a:solidFill>
                <a:srgbClr val="194643">
                  <a:alpha val="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>
              <a:spAutoFit/>
            </a:bodyPr>
            <a:lstStyle/>
            <a:p>
              <a:r>
                <a:rPr lang="ru-RU" sz="2800" dirty="0">
                  <a:solidFill>
                    <a:srgbClr val="000000"/>
                  </a:solidFill>
                  <a:latin typeface="Arial" panose="020B0604020202020204" pitchFamily="34" charset="0"/>
                </a:rPr>
                <a:t>Долгие в реализации</a:t>
              </a:r>
            </a:p>
          </p:txBody>
        </p:sp>
        <p:sp>
          <p:nvSpPr>
            <p:cNvPr id="12" name="Shape 11-Concept12">
              <a:extLst>
                <a:ext uri="{FF2B5EF4-FFF2-40B4-BE49-F238E27FC236}">
                  <a16:creationId xmlns:a16="http://schemas.microsoft.com/office/drawing/2014/main" id="{295386A6-F07A-EA99-FDE4-8BE99B014E89}"/>
                </a:ext>
              </a:extLst>
            </p:cNvPr>
            <p:cNvSpPr/>
            <p:nvPr/>
          </p:nvSpPr>
          <p:spPr>
            <a:xfrm>
              <a:off x="703911" y="3238190"/>
              <a:ext cx="145126" cy="145126"/>
            </a:xfrm>
            <a:prstGeom prst="rect">
              <a:avLst/>
            </a:prstGeom>
            <a:gradFill flip="none" rotWithShape="1">
              <a:gsLst>
                <a:gs pos="0">
                  <a:srgbClr val="F56F1A"/>
                </a:gs>
                <a:gs pos="100000">
                  <a:srgbClr val="F56F1A"/>
                </a:gs>
              </a:gsLst>
              <a:lin ang="2700000" scaled="1"/>
              <a:tileRect/>
            </a:gradFill>
            <a:ln w="12700" cap="flat" cmpd="sng" algn="ctr">
              <a:solidFill>
                <a:srgbClr val="194643">
                  <a:alpha val="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Group 23">
            <a:extLst>
              <a:ext uri="{FF2B5EF4-FFF2-40B4-BE49-F238E27FC236}">
                <a16:creationId xmlns:a16="http://schemas.microsoft.com/office/drawing/2014/main" id="{257ABE6D-4EEC-47AD-1026-BD89CAFCD915}"/>
              </a:ext>
            </a:extLst>
          </p:cNvPr>
          <p:cNvGrpSpPr/>
          <p:nvPr/>
        </p:nvGrpSpPr>
        <p:grpSpPr>
          <a:xfrm>
            <a:off x="3841006" y="4870448"/>
            <a:ext cx="5277786" cy="461665"/>
            <a:chOff x="703911" y="4216701"/>
            <a:chExt cx="5277786" cy="461665"/>
          </a:xfrm>
        </p:grpSpPr>
        <p:sp>
          <p:nvSpPr>
            <p:cNvPr id="31" name="-Concpt_Shape31">
              <a:extLst>
                <a:ext uri="{FF2B5EF4-FFF2-40B4-BE49-F238E27FC236}">
                  <a16:creationId xmlns:a16="http://schemas.microsoft.com/office/drawing/2014/main" id="{9994591B-97F6-F152-20CC-97FE852CCCF4}"/>
                </a:ext>
              </a:extLst>
            </p:cNvPr>
            <p:cNvSpPr/>
            <p:nvPr/>
          </p:nvSpPr>
          <p:spPr>
            <a:xfrm>
              <a:off x="703911" y="4383755"/>
              <a:ext cx="148028" cy="148028"/>
            </a:xfrm>
            <a:prstGeom prst="rect">
              <a:avLst/>
            </a:prstGeom>
            <a:gradFill flip="none" rotWithShape="1">
              <a:gsLst>
                <a:gs pos="0">
                  <a:srgbClr val="F56F1A"/>
                </a:gs>
                <a:gs pos="100000">
                  <a:srgbClr val="F56F1A"/>
                </a:gs>
              </a:gsLst>
              <a:lin ang="27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Shape 1313">
              <a:extLst>
                <a:ext uri="{FF2B5EF4-FFF2-40B4-BE49-F238E27FC236}">
                  <a16:creationId xmlns:a16="http://schemas.microsoft.com/office/drawing/2014/main" id="{603A78F3-E959-492D-5F05-D7AC616D7A4C}"/>
                </a:ext>
              </a:extLst>
            </p:cNvPr>
            <p:cNvSpPr/>
            <p:nvPr/>
          </p:nvSpPr>
          <p:spPr>
            <a:xfrm>
              <a:off x="924536" y="4216701"/>
              <a:ext cx="5057161" cy="461665"/>
            </a:xfrm>
            <a:prstGeom prst="rect">
              <a:avLst/>
            </a:prstGeom>
            <a:solidFill>
              <a:srgbClr val="F56F1A">
                <a:alpha val="0"/>
              </a:srgbClr>
            </a:solidFill>
            <a:ln w="12700" cap="flat" cmpd="sng" algn="ctr">
              <a:solidFill>
                <a:srgbClr val="194643">
                  <a:alpha val="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>
              <a:spAutoFit/>
            </a:bodyPr>
            <a:lstStyle/>
            <a:p>
              <a:r>
                <a:rPr lang="ru-RU" sz="2400" dirty="0">
                  <a:solidFill>
                    <a:srgbClr val="000000"/>
                  </a:solidFill>
                  <a:latin typeface="Arial" panose="020B0604020202020204" pitchFamily="34" charset="0"/>
                </a:rPr>
                <a:t>Нуждаются в доработке</a:t>
              </a:r>
            </a:p>
          </p:txBody>
        </p:sp>
        <p:sp>
          <p:nvSpPr>
            <p:cNvPr id="14" name="Shape 14-Concept14">
              <a:extLst>
                <a:ext uri="{FF2B5EF4-FFF2-40B4-BE49-F238E27FC236}">
                  <a16:creationId xmlns:a16="http://schemas.microsoft.com/office/drawing/2014/main" id="{34A5EA41-CA42-F94C-9643-19AE1DF64B34}"/>
                </a:ext>
              </a:extLst>
            </p:cNvPr>
            <p:cNvSpPr/>
            <p:nvPr/>
          </p:nvSpPr>
          <p:spPr>
            <a:xfrm>
              <a:off x="703911" y="4386657"/>
              <a:ext cx="145126" cy="145126"/>
            </a:xfrm>
            <a:prstGeom prst="rect">
              <a:avLst/>
            </a:prstGeom>
            <a:gradFill flip="none" rotWithShape="1">
              <a:gsLst>
                <a:gs pos="0">
                  <a:srgbClr val="F56F1A"/>
                </a:gs>
                <a:gs pos="100000">
                  <a:srgbClr val="F56F1A"/>
                </a:gs>
              </a:gsLst>
              <a:lin ang="2700000" scaled="1"/>
              <a:tileRect/>
            </a:gradFill>
            <a:ln w="12700" cap="flat" cmpd="sng" algn="ctr">
              <a:solidFill>
                <a:srgbClr val="194643">
                  <a:alpha val="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-SlideTitle">
            <a:extLst>
              <a:ext uri="{FF2B5EF4-FFF2-40B4-BE49-F238E27FC236}">
                <a16:creationId xmlns:a16="http://schemas.microsoft.com/office/drawing/2014/main" id="{E6462D2E-E735-93FD-EB60-A153047CFBCE}"/>
              </a:ext>
            </a:extLst>
          </p:cNvPr>
          <p:cNvSpPr txBox="1"/>
          <p:nvPr/>
        </p:nvSpPr>
        <p:spPr>
          <a:xfrm>
            <a:off x="243840" y="222707"/>
            <a:ext cx="11704320" cy="67710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3800" b="1" dirty="0">
                <a:latin typeface="Arial (Заголовки)"/>
              </a:rPr>
              <a:t>НЕДОСТАТКИ</a:t>
            </a:r>
            <a:r>
              <a:rPr lang="ru-RU" sz="3800" b="1" dirty="0">
                <a:solidFill>
                  <a:schemeClr val="accent1">
                    <a:lumMod val="75000"/>
                  </a:schemeClr>
                </a:solidFill>
                <a:latin typeface="Arial (Заголовки)"/>
              </a:rPr>
              <a:t> СУЩЕСТВУЮЩИХ</a:t>
            </a:r>
            <a:r>
              <a:rPr lang="ru-RU" sz="3800" b="1" dirty="0">
                <a:solidFill>
                  <a:srgbClr val="000000"/>
                </a:solidFill>
                <a:latin typeface="Arial (Заголовки)"/>
              </a:rPr>
              <a:t> ТЕХНОЛОГИЙ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859A6D-5798-05F8-8A9D-2A4E266C3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83" y="1582405"/>
            <a:ext cx="4762500" cy="2438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6882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6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6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5">
            <a:extLst>
              <a:ext uri="{FF2B5EF4-FFF2-40B4-BE49-F238E27FC236}">
                <a16:creationId xmlns:a16="http://schemas.microsoft.com/office/drawing/2014/main" id="{A6988C78-4E25-8029-5E1C-7DA98E297D88}"/>
              </a:ext>
            </a:extLst>
          </p:cNvPr>
          <p:cNvSpPr/>
          <p:nvPr/>
        </p:nvSpPr>
        <p:spPr>
          <a:xfrm>
            <a:off x="8815526" y="5224293"/>
            <a:ext cx="3187084" cy="1200329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Применение </a:t>
            </a:r>
          </a:p>
          <a:p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особо качественной стали</a:t>
            </a:r>
          </a:p>
        </p:txBody>
      </p:sp>
      <p:sp>
        <p:nvSpPr>
          <p:cNvPr id="8" name="Shape 7-Concept8">
            <a:extLst>
              <a:ext uri="{FF2B5EF4-FFF2-40B4-BE49-F238E27FC236}">
                <a16:creationId xmlns:a16="http://schemas.microsoft.com/office/drawing/2014/main" id="{AE0B739F-3F25-D0AC-95E5-6A814728ABC7}"/>
              </a:ext>
            </a:extLst>
          </p:cNvPr>
          <p:cNvSpPr/>
          <p:nvPr/>
        </p:nvSpPr>
        <p:spPr>
          <a:xfrm>
            <a:off x="9091298" y="4033001"/>
            <a:ext cx="939520" cy="93952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-Icon813" descr=" Lorem ipsum dolor sit amet">
            <a:extLst>
              <a:ext uri="{FF2B5EF4-FFF2-40B4-BE49-F238E27FC236}">
                <a16:creationId xmlns:a16="http://schemas.microsoft.com/office/drawing/2014/main" id="{84048D26-3145-8255-64B8-C5D5AD712A8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090" y="4261214"/>
            <a:ext cx="485936" cy="483094"/>
          </a:xfrm>
          <a:prstGeom prst="rect">
            <a:avLst/>
          </a:prstGeom>
        </p:spPr>
      </p:pic>
      <p:sp>
        <p:nvSpPr>
          <p:cNvPr id="15" name="Shape 1115">
            <a:extLst>
              <a:ext uri="{FF2B5EF4-FFF2-40B4-BE49-F238E27FC236}">
                <a16:creationId xmlns:a16="http://schemas.microsoft.com/office/drawing/2014/main" id="{23570B69-07B2-CC1C-6236-1A67695FEF22}"/>
              </a:ext>
            </a:extLst>
          </p:cNvPr>
          <p:cNvSpPr/>
          <p:nvPr/>
        </p:nvSpPr>
        <p:spPr>
          <a:xfrm>
            <a:off x="2142694" y="1209445"/>
            <a:ext cx="2415591" cy="1569660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</a:rPr>
              <a:t>Выгодная ценовая политика </a:t>
            </a:r>
          </a:p>
        </p:txBody>
      </p:sp>
      <p:sp>
        <p:nvSpPr>
          <p:cNvPr id="17" name="Shape 13-Concept17">
            <a:extLst>
              <a:ext uri="{FF2B5EF4-FFF2-40B4-BE49-F238E27FC236}">
                <a16:creationId xmlns:a16="http://schemas.microsoft.com/office/drawing/2014/main" id="{94343BDC-F1AE-EE12-CF0D-1BA58CE0DE8D}"/>
              </a:ext>
            </a:extLst>
          </p:cNvPr>
          <p:cNvSpPr/>
          <p:nvPr/>
        </p:nvSpPr>
        <p:spPr>
          <a:xfrm>
            <a:off x="757777" y="1209445"/>
            <a:ext cx="939525" cy="93952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1" name="-Icon1421" descr=" Lorem ipsum dolo sit amet">
            <a:extLst>
              <a:ext uri="{FF2B5EF4-FFF2-40B4-BE49-F238E27FC236}">
                <a16:creationId xmlns:a16="http://schemas.microsoft.com/office/drawing/2014/main" id="{5AF9C5F8-9799-46AA-EA9B-8960A21ECF1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85" y="1437664"/>
            <a:ext cx="485938" cy="483096"/>
          </a:xfrm>
          <a:prstGeom prst="rect">
            <a:avLst/>
          </a:prstGeom>
        </p:spPr>
      </p:pic>
      <p:sp>
        <p:nvSpPr>
          <p:cNvPr id="23" name="Shape 1723">
            <a:extLst>
              <a:ext uri="{FF2B5EF4-FFF2-40B4-BE49-F238E27FC236}">
                <a16:creationId xmlns:a16="http://schemas.microsoft.com/office/drawing/2014/main" id="{14AF6856-7198-9AD0-1D34-67CE32D470EE}"/>
              </a:ext>
            </a:extLst>
          </p:cNvPr>
          <p:cNvSpPr/>
          <p:nvPr/>
        </p:nvSpPr>
        <p:spPr>
          <a:xfrm>
            <a:off x="3799643" y="4093512"/>
            <a:ext cx="3320559" cy="954107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</a:rPr>
              <a:t>Ускоренные сроки изготовления</a:t>
            </a:r>
          </a:p>
        </p:txBody>
      </p:sp>
      <p:sp>
        <p:nvSpPr>
          <p:cNvPr id="25" name="Shape 19-Concept25">
            <a:extLst>
              <a:ext uri="{FF2B5EF4-FFF2-40B4-BE49-F238E27FC236}">
                <a16:creationId xmlns:a16="http://schemas.microsoft.com/office/drawing/2014/main" id="{73FB9265-A9D8-EA9A-7D68-745736A634A6}"/>
              </a:ext>
            </a:extLst>
          </p:cNvPr>
          <p:cNvSpPr/>
          <p:nvPr/>
        </p:nvSpPr>
        <p:spPr>
          <a:xfrm>
            <a:off x="4704614" y="2779105"/>
            <a:ext cx="939525" cy="93952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9" name="-Icon2029" descr=" Lorem ipsum dolor sit amet">
            <a:extLst>
              <a:ext uri="{FF2B5EF4-FFF2-40B4-BE49-F238E27FC236}">
                <a16:creationId xmlns:a16="http://schemas.microsoft.com/office/drawing/2014/main" id="{CDFEF7CE-DA3D-744A-AB20-AD4CD048F29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830" y="3007323"/>
            <a:ext cx="483094" cy="483094"/>
          </a:xfrm>
          <a:prstGeom prst="rect">
            <a:avLst/>
          </a:prstGeom>
        </p:spPr>
      </p:pic>
      <p:sp>
        <p:nvSpPr>
          <p:cNvPr id="30" name="Shape 2130">
            <a:extLst>
              <a:ext uri="{FF2B5EF4-FFF2-40B4-BE49-F238E27FC236}">
                <a16:creationId xmlns:a16="http://schemas.microsoft.com/office/drawing/2014/main" id="{7EDC85CB-3FD9-A888-25C7-F1E4EE1C8587}"/>
              </a:ext>
            </a:extLst>
          </p:cNvPr>
          <p:cNvSpPr/>
          <p:nvPr/>
        </p:nvSpPr>
        <p:spPr>
          <a:xfrm>
            <a:off x="11102423" y="5988185"/>
            <a:ext cx="415740" cy="415740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-SlideTitle">
            <a:extLst>
              <a:ext uri="{FF2B5EF4-FFF2-40B4-BE49-F238E27FC236}">
                <a16:creationId xmlns:a16="http://schemas.microsoft.com/office/drawing/2014/main" id="{3846A96D-83F1-598D-02AE-22F926C2386C}"/>
              </a:ext>
            </a:extLst>
          </p:cNvPr>
          <p:cNvSpPr txBox="1"/>
          <p:nvPr/>
        </p:nvSpPr>
        <p:spPr>
          <a:xfrm>
            <a:off x="487680" y="255966"/>
            <a:ext cx="9601200" cy="70788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latin typeface="Arial (Заголовки)"/>
              </a:rPr>
              <a:t>ДОСТОИНСТВА </a:t>
            </a:r>
            <a:r>
              <a:rPr lang="ru-RU" sz="4000" b="1" dirty="0">
                <a:solidFill>
                  <a:schemeClr val="accent6"/>
                </a:solidFill>
                <a:latin typeface="Arial (Заголовки)"/>
              </a:rPr>
              <a:t>НАШЕГО</a:t>
            </a:r>
            <a:r>
              <a:rPr lang="ru-RU" sz="4000" b="1" dirty="0">
                <a:solidFill>
                  <a:srgbClr val="000000"/>
                </a:solidFill>
                <a:latin typeface="Arial (Заголовки)"/>
              </a:rPr>
              <a:t> ПРОЕКТА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C75EF519-603F-D5F7-DEA2-D46FC82113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54"/>
          <a:stretch/>
        </p:blipFill>
        <p:spPr bwMode="auto">
          <a:xfrm>
            <a:off x="7724775" y="1807983"/>
            <a:ext cx="3048000" cy="156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44156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9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9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24">
            <a:extLst>
              <a:ext uri="{FF2B5EF4-FFF2-40B4-BE49-F238E27FC236}">
                <a16:creationId xmlns:a16="http://schemas.microsoft.com/office/drawing/2014/main" id="{E4991A82-2D6E-53D5-07CC-45D2564E5488}"/>
              </a:ext>
            </a:extLst>
          </p:cNvPr>
          <p:cNvGrpSpPr/>
          <p:nvPr/>
        </p:nvGrpSpPr>
        <p:grpSpPr>
          <a:xfrm>
            <a:off x="487679" y="1530982"/>
            <a:ext cx="6552314" cy="3360440"/>
            <a:chOff x="703910" y="1173586"/>
            <a:chExt cx="6913684" cy="3360440"/>
          </a:xfrm>
        </p:grpSpPr>
        <p:grpSp>
          <p:nvGrpSpPr>
            <p:cNvPr id="28" name="Group 21">
              <a:extLst>
                <a:ext uri="{FF2B5EF4-FFF2-40B4-BE49-F238E27FC236}">
                  <a16:creationId xmlns:a16="http://schemas.microsoft.com/office/drawing/2014/main" id="{D08F75A9-D13A-18BC-2AD0-1E4E9DCA0094}"/>
                </a:ext>
              </a:extLst>
            </p:cNvPr>
            <p:cNvGrpSpPr/>
            <p:nvPr/>
          </p:nvGrpSpPr>
          <p:grpSpPr>
            <a:xfrm>
              <a:off x="703910" y="1173586"/>
              <a:ext cx="6744454" cy="1508935"/>
              <a:chOff x="703910" y="1173586"/>
              <a:chExt cx="6744454" cy="1508935"/>
            </a:xfrm>
          </p:grpSpPr>
          <p:sp>
            <p:nvSpPr>
              <p:cNvPr id="4" name="-Ordered44">
                <a:extLst>
                  <a:ext uri="{FF2B5EF4-FFF2-40B4-BE49-F238E27FC236}">
                    <a16:creationId xmlns:a16="http://schemas.microsoft.com/office/drawing/2014/main" id="{DF1B2AED-3578-F7C5-C60C-F2A2B562ADE8}"/>
                  </a:ext>
                </a:extLst>
              </p:cNvPr>
              <p:cNvSpPr/>
              <p:nvPr/>
            </p:nvSpPr>
            <p:spPr>
              <a:xfrm>
                <a:off x="703910" y="1173586"/>
                <a:ext cx="453310" cy="204261"/>
              </a:xfrm>
              <a:prstGeom prst="rect">
                <a:avLst/>
              </a:prstGeom>
              <a:solidFill>
                <a:srgbClr val="F56F1A">
                  <a:alpha val="0"/>
                </a:srgbClr>
              </a:solidFill>
              <a:ln w="12700" cap="flat" cmpd="sng" algn="ctr">
                <a:solidFill>
                  <a:srgbClr val="194643">
                    <a:alpha val="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-Concpt_Shape27">
                <a:extLst>
                  <a:ext uri="{FF2B5EF4-FFF2-40B4-BE49-F238E27FC236}">
                    <a16:creationId xmlns:a16="http://schemas.microsoft.com/office/drawing/2014/main" id="{0375062B-1386-8A6D-93BB-4C137B1AD54C}"/>
                  </a:ext>
                </a:extLst>
              </p:cNvPr>
              <p:cNvSpPr/>
              <p:nvPr/>
            </p:nvSpPr>
            <p:spPr>
              <a:xfrm>
                <a:off x="703911" y="2055988"/>
                <a:ext cx="149480" cy="149480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2700" cap="flat" cmpd="sng" algn="ctr">
                <a:solidFill>
                  <a:schemeClr val="accent4">
                    <a:lumMod val="60000"/>
                    <a:lumOff val="4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  <p:sp>
            <p:nvSpPr>
              <p:cNvPr id="8" name="Shape 78">
                <a:extLst>
                  <a:ext uri="{FF2B5EF4-FFF2-40B4-BE49-F238E27FC236}">
                    <a16:creationId xmlns:a16="http://schemas.microsoft.com/office/drawing/2014/main" id="{63B733CD-5AAD-B7A9-6E0E-515B6E6BA560}"/>
                  </a:ext>
                </a:extLst>
              </p:cNvPr>
              <p:cNvSpPr/>
              <p:nvPr/>
            </p:nvSpPr>
            <p:spPr>
              <a:xfrm>
                <a:off x="924535" y="1728414"/>
                <a:ext cx="6523829" cy="954107"/>
              </a:xfrm>
              <a:prstGeom prst="rect">
                <a:avLst/>
              </a:prstGeom>
              <a:solidFill>
                <a:srgbClr val="F56F1A">
                  <a:alpha val="0"/>
                </a:srgbClr>
              </a:solidFill>
              <a:ln w="12700" cap="flat" cmpd="sng" algn="ctr">
                <a:solidFill>
                  <a:srgbClr val="194643">
                    <a:alpha val="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>
                <a:spAutoFit/>
              </a:bodyPr>
              <a:lstStyle/>
              <a:p>
                <a:r>
                  <a:rPr lang="ru-RU" sz="2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Владельцы производственных цехов со стальным каркасом</a:t>
                </a:r>
              </a:p>
            </p:txBody>
          </p:sp>
        </p:grpSp>
        <p:grpSp>
          <p:nvGrpSpPr>
            <p:cNvPr id="30" name="Group 22">
              <a:extLst>
                <a:ext uri="{FF2B5EF4-FFF2-40B4-BE49-F238E27FC236}">
                  <a16:creationId xmlns:a16="http://schemas.microsoft.com/office/drawing/2014/main" id="{8FCFA442-DC64-892B-5761-60D2645DD329}"/>
                </a:ext>
              </a:extLst>
            </p:cNvPr>
            <p:cNvGrpSpPr/>
            <p:nvPr/>
          </p:nvGrpSpPr>
          <p:grpSpPr>
            <a:xfrm>
              <a:off x="706088" y="3149031"/>
              <a:ext cx="6911506" cy="1384995"/>
              <a:chOff x="706088" y="3149031"/>
              <a:chExt cx="6911506" cy="1384995"/>
            </a:xfrm>
          </p:grpSpPr>
          <p:sp>
            <p:nvSpPr>
              <p:cNvPr id="11" name="Shape 1011">
                <a:extLst>
                  <a:ext uri="{FF2B5EF4-FFF2-40B4-BE49-F238E27FC236}">
                    <a16:creationId xmlns:a16="http://schemas.microsoft.com/office/drawing/2014/main" id="{CCABEC57-1778-BF9A-3D1D-9B9D2F8541DB}"/>
                  </a:ext>
                </a:extLst>
              </p:cNvPr>
              <p:cNvSpPr/>
              <p:nvPr/>
            </p:nvSpPr>
            <p:spPr>
              <a:xfrm>
                <a:off x="924536" y="3149031"/>
                <a:ext cx="6693058" cy="1384995"/>
              </a:xfrm>
              <a:prstGeom prst="rect">
                <a:avLst/>
              </a:prstGeom>
              <a:solidFill>
                <a:srgbClr val="F56F1A">
                  <a:alpha val="0"/>
                </a:srgbClr>
              </a:solidFill>
              <a:ln w="12700" cap="flat" cmpd="sng" algn="ctr">
                <a:solidFill>
                  <a:srgbClr val="194643">
                    <a:alpha val="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>
                <a:spAutoFit/>
              </a:bodyPr>
              <a:lstStyle/>
              <a:p>
                <a:r>
                  <a:rPr lang="ru-RU" sz="2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Компании, занимающиеся ремонтом и изготовлением стальных конструкций</a:t>
                </a:r>
              </a:p>
            </p:txBody>
          </p:sp>
          <p:sp>
            <p:nvSpPr>
              <p:cNvPr id="12" name="Shape 11-Concept12">
                <a:extLst>
                  <a:ext uri="{FF2B5EF4-FFF2-40B4-BE49-F238E27FC236}">
                    <a16:creationId xmlns:a16="http://schemas.microsoft.com/office/drawing/2014/main" id="{295386A6-F07A-EA99-FDE4-8BE99B014E89}"/>
                  </a:ext>
                </a:extLst>
              </p:cNvPr>
              <p:cNvSpPr/>
              <p:nvPr/>
            </p:nvSpPr>
            <p:spPr>
              <a:xfrm>
                <a:off x="706088" y="3355181"/>
                <a:ext cx="145126" cy="145126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2700" cap="flat" cmpd="sng" algn="ctr">
                <a:solidFill>
                  <a:schemeClr val="accent4">
                    <a:lumMod val="60000"/>
                    <a:lumOff val="4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2" name="-SlideTitle">
            <a:extLst>
              <a:ext uri="{FF2B5EF4-FFF2-40B4-BE49-F238E27FC236}">
                <a16:creationId xmlns:a16="http://schemas.microsoft.com/office/drawing/2014/main" id="{E6462D2E-E735-93FD-EB60-A153047CFBCE}"/>
              </a:ext>
            </a:extLst>
          </p:cNvPr>
          <p:cNvSpPr txBox="1"/>
          <p:nvPr/>
        </p:nvSpPr>
        <p:spPr>
          <a:xfrm>
            <a:off x="487679" y="255966"/>
            <a:ext cx="10138891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4000" b="1" dirty="0">
                <a:latin typeface="Arial (Заголовки)"/>
              </a:rPr>
              <a:t>ПОТЕНЦИАЛЬНЫЕ ЗАКАЗЧИКИ</a:t>
            </a:r>
            <a:endParaRPr lang="ru-RU" sz="4000" b="1" dirty="0">
              <a:solidFill>
                <a:srgbClr val="000000"/>
              </a:solidFill>
              <a:latin typeface="Arial (Заголовки)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1043D0E-3D45-CD66-9D1B-F52F7CBC5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461" y="2344537"/>
            <a:ext cx="4252796" cy="216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38230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6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6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9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9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-SlideTitle">
            <a:extLst>
              <a:ext uri="{FF2B5EF4-FFF2-40B4-BE49-F238E27FC236}">
                <a16:creationId xmlns:a16="http://schemas.microsoft.com/office/drawing/2014/main" id="{E2B39C72-5D31-9228-C106-7694372B98F3}"/>
              </a:ext>
            </a:extLst>
          </p:cNvPr>
          <p:cNvSpPr txBox="1"/>
          <p:nvPr/>
        </p:nvSpPr>
        <p:spPr>
          <a:xfrm>
            <a:off x="487680" y="255966"/>
            <a:ext cx="9601200" cy="70788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latin typeface="Arial (Заголовки)"/>
              </a:rPr>
              <a:t>ПОТЕНЦИАЛЬНЫЕ ПАРТНЕРЫ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D05DFC5F-4755-08C5-389F-BA43BF269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266" y="1811344"/>
            <a:ext cx="2399982" cy="3613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old.mospolytech.ru/img_new/top_bn/top_sh.png">
            <a:extLst>
              <a:ext uri="{FF2B5EF4-FFF2-40B4-BE49-F238E27FC236}">
                <a16:creationId xmlns:a16="http://schemas.microsoft.com/office/drawing/2014/main" id="{1B4998FE-5173-C03F-F49F-A5B247CCA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63" y="2426835"/>
            <a:ext cx="2614882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C48D73D0-A46F-8E43-11DD-45166C72C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463" y="2139180"/>
            <a:ext cx="2004667" cy="146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EC6D6B8-F709-9A1D-0E18-B32AF24067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0901" y="4481633"/>
            <a:ext cx="3743847" cy="943107"/>
          </a:xfrm>
          <a:prstGeom prst="rect">
            <a:avLst/>
          </a:prstGeom>
        </p:spPr>
      </p:pic>
      <p:pic>
        <p:nvPicPr>
          <p:cNvPr id="10243" name="Picture 3">
            <a:extLst>
              <a:ext uri="{FF2B5EF4-FFF2-40B4-BE49-F238E27FC236}">
                <a16:creationId xmlns:a16="http://schemas.microsoft.com/office/drawing/2014/main" id="{6E423232-FE8B-E498-3F03-1544887E0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3195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9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9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-SlideTitle">
            <a:extLst>
              <a:ext uri="{FF2B5EF4-FFF2-40B4-BE49-F238E27FC236}">
                <a16:creationId xmlns:a16="http://schemas.microsoft.com/office/drawing/2014/main" id="{633E8730-B3ED-7300-ABB7-DEFF0CC413BA}"/>
              </a:ext>
            </a:extLst>
          </p:cNvPr>
          <p:cNvSpPr txBox="1"/>
          <p:nvPr/>
        </p:nvSpPr>
        <p:spPr>
          <a:xfrm>
            <a:off x="487679" y="255966"/>
            <a:ext cx="10138891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4000" b="1" dirty="0">
                <a:latin typeface="Arial (Заголовки)"/>
              </a:rPr>
              <a:t>ПЛАН РЕАЛИЗАЦИИ</a:t>
            </a:r>
            <a:endParaRPr lang="ru-RU" sz="4000" b="1" dirty="0">
              <a:solidFill>
                <a:srgbClr val="000000"/>
              </a:solidFill>
              <a:latin typeface="Arial (Заголовки)"/>
            </a:endParaRPr>
          </a:p>
        </p:txBody>
      </p:sp>
      <p:sp>
        <p:nvSpPr>
          <p:cNvPr id="28" name="Round Diagonal Corner Rectangle 2">
            <a:extLst>
              <a:ext uri="{FF2B5EF4-FFF2-40B4-BE49-F238E27FC236}">
                <a16:creationId xmlns:a16="http://schemas.microsoft.com/office/drawing/2014/main" id="{C18D8B39-39CB-9F1A-343C-A1A590F472FF}"/>
              </a:ext>
            </a:extLst>
          </p:cNvPr>
          <p:cNvSpPr/>
          <p:nvPr/>
        </p:nvSpPr>
        <p:spPr>
          <a:xfrm rot="5400000">
            <a:off x="2308076" y="1905024"/>
            <a:ext cx="1669309" cy="707611"/>
          </a:xfrm>
          <a:prstGeom prst="round2DiagRect">
            <a:avLst>
              <a:gd name="adj1" fmla="val 33219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cs typeface="+mn-ea"/>
              <a:sym typeface="+mn-lt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789B1FD-01B3-9AF4-246A-33416E46694A}"/>
              </a:ext>
            </a:extLst>
          </p:cNvPr>
          <p:cNvSpPr txBox="1"/>
          <p:nvPr/>
        </p:nvSpPr>
        <p:spPr>
          <a:xfrm>
            <a:off x="2807324" y="2506240"/>
            <a:ext cx="670813" cy="45927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41" name="Shape 1723">
            <a:extLst>
              <a:ext uri="{FF2B5EF4-FFF2-40B4-BE49-F238E27FC236}">
                <a16:creationId xmlns:a16="http://schemas.microsoft.com/office/drawing/2014/main" id="{856B666E-D828-7726-1176-8C88ED984A2E}"/>
              </a:ext>
            </a:extLst>
          </p:cNvPr>
          <p:cNvSpPr/>
          <p:nvPr/>
        </p:nvSpPr>
        <p:spPr>
          <a:xfrm>
            <a:off x="3610017" y="1651335"/>
            <a:ext cx="2711834" cy="1323439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Разработка концепции, составление бизнес плана</a:t>
            </a:r>
          </a:p>
        </p:txBody>
      </p:sp>
      <p:sp>
        <p:nvSpPr>
          <p:cNvPr id="47" name="Shape 1723">
            <a:extLst>
              <a:ext uri="{FF2B5EF4-FFF2-40B4-BE49-F238E27FC236}">
                <a16:creationId xmlns:a16="http://schemas.microsoft.com/office/drawing/2014/main" id="{609CACD1-285C-35DE-748B-AF605E6EE767}"/>
              </a:ext>
            </a:extLst>
          </p:cNvPr>
          <p:cNvSpPr/>
          <p:nvPr/>
        </p:nvSpPr>
        <p:spPr>
          <a:xfrm>
            <a:off x="7013585" y="1863785"/>
            <a:ext cx="2711834" cy="707886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Консультация со специалистами</a:t>
            </a:r>
          </a:p>
        </p:txBody>
      </p:sp>
      <p:sp>
        <p:nvSpPr>
          <p:cNvPr id="48" name="Shape 1723">
            <a:extLst>
              <a:ext uri="{FF2B5EF4-FFF2-40B4-BE49-F238E27FC236}">
                <a16:creationId xmlns:a16="http://schemas.microsoft.com/office/drawing/2014/main" id="{5B80A488-9915-F764-2002-FEDC3CB50856}"/>
              </a:ext>
            </a:extLst>
          </p:cNvPr>
          <p:cNvSpPr/>
          <p:nvPr/>
        </p:nvSpPr>
        <p:spPr>
          <a:xfrm>
            <a:off x="10158458" y="1709896"/>
            <a:ext cx="2711834" cy="1015663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Уточнение параметров продукции</a:t>
            </a:r>
          </a:p>
        </p:txBody>
      </p:sp>
      <p:sp>
        <p:nvSpPr>
          <p:cNvPr id="49" name="Shape 1723">
            <a:extLst>
              <a:ext uri="{FF2B5EF4-FFF2-40B4-BE49-F238E27FC236}">
                <a16:creationId xmlns:a16="http://schemas.microsoft.com/office/drawing/2014/main" id="{28700FFA-DD4C-C3D8-4798-A5960E0BD46F}"/>
              </a:ext>
            </a:extLst>
          </p:cNvPr>
          <p:cNvSpPr/>
          <p:nvPr/>
        </p:nvSpPr>
        <p:spPr>
          <a:xfrm>
            <a:off x="1129818" y="4561569"/>
            <a:ext cx="2711834" cy="1015663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Закупка материальных ресурсов</a:t>
            </a:r>
          </a:p>
        </p:txBody>
      </p:sp>
      <p:sp>
        <p:nvSpPr>
          <p:cNvPr id="60" name="Shape 1723">
            <a:extLst>
              <a:ext uri="{FF2B5EF4-FFF2-40B4-BE49-F238E27FC236}">
                <a16:creationId xmlns:a16="http://schemas.microsoft.com/office/drawing/2014/main" id="{BB86197B-BF7E-417B-5659-DC751DDD72CB}"/>
              </a:ext>
            </a:extLst>
          </p:cNvPr>
          <p:cNvSpPr/>
          <p:nvPr/>
        </p:nvSpPr>
        <p:spPr>
          <a:xfrm>
            <a:off x="3959868" y="4523508"/>
            <a:ext cx="2711834" cy="1015663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Маркетинг, продвижение на рынке</a:t>
            </a:r>
          </a:p>
        </p:txBody>
      </p:sp>
      <p:sp>
        <p:nvSpPr>
          <p:cNvPr id="8193" name="Shape 1723">
            <a:extLst>
              <a:ext uri="{FF2B5EF4-FFF2-40B4-BE49-F238E27FC236}">
                <a16:creationId xmlns:a16="http://schemas.microsoft.com/office/drawing/2014/main" id="{C7510E7B-E4A2-8DD5-CF89-31207AD55C58}"/>
              </a:ext>
            </a:extLst>
          </p:cNvPr>
          <p:cNvSpPr/>
          <p:nvPr/>
        </p:nvSpPr>
        <p:spPr>
          <a:xfrm>
            <a:off x="7235527" y="4516005"/>
            <a:ext cx="2711834" cy="1015663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Заключение договоров с клиентами</a:t>
            </a:r>
          </a:p>
        </p:txBody>
      </p:sp>
      <p:sp>
        <p:nvSpPr>
          <p:cNvPr id="8195" name="Shape 1723">
            <a:extLst>
              <a:ext uri="{FF2B5EF4-FFF2-40B4-BE49-F238E27FC236}">
                <a16:creationId xmlns:a16="http://schemas.microsoft.com/office/drawing/2014/main" id="{53D057D4-30F4-1E65-771E-C5A14FA95E29}"/>
              </a:ext>
            </a:extLst>
          </p:cNvPr>
          <p:cNvSpPr/>
          <p:nvPr/>
        </p:nvSpPr>
        <p:spPr>
          <a:xfrm>
            <a:off x="9853028" y="4636183"/>
            <a:ext cx="2711834" cy="707886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Реализация продукции</a:t>
            </a:r>
          </a:p>
        </p:txBody>
      </p:sp>
      <p:pic>
        <p:nvPicPr>
          <p:cNvPr id="8198" name="Picture 6">
            <a:extLst>
              <a:ext uri="{FF2B5EF4-FFF2-40B4-BE49-F238E27FC236}">
                <a16:creationId xmlns:a16="http://schemas.microsoft.com/office/drawing/2014/main" id="{397B4952-8897-93C7-57B2-1688AFE95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93" y="1426789"/>
            <a:ext cx="2309138" cy="2615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Голова с шестеренками">
            <a:extLst>
              <a:ext uri="{FF2B5EF4-FFF2-40B4-BE49-F238E27FC236}">
                <a16:creationId xmlns:a16="http://schemas.microsoft.com/office/drawing/2014/main" id="{B8D9A0DA-267C-0503-C687-B2A531DBA1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01342" y="1523077"/>
            <a:ext cx="908675" cy="908675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1C2C7D81-ED24-B094-3099-C1DD5DB4BA06}"/>
              </a:ext>
            </a:extLst>
          </p:cNvPr>
          <p:cNvGrpSpPr/>
          <p:nvPr/>
        </p:nvGrpSpPr>
        <p:grpSpPr>
          <a:xfrm>
            <a:off x="6269938" y="1430392"/>
            <a:ext cx="714608" cy="1669309"/>
            <a:chOff x="6042047" y="1421140"/>
            <a:chExt cx="714608" cy="1669309"/>
          </a:xfrm>
        </p:grpSpPr>
        <p:sp>
          <p:nvSpPr>
            <p:cNvPr id="61" name="Round Diagonal Corner Rectangle 2">
              <a:extLst>
                <a:ext uri="{FF2B5EF4-FFF2-40B4-BE49-F238E27FC236}">
                  <a16:creationId xmlns:a16="http://schemas.microsoft.com/office/drawing/2014/main" id="{9AB4CFB9-7CD9-8308-D105-9ABF61A635A9}"/>
                </a:ext>
              </a:extLst>
            </p:cNvPr>
            <p:cNvSpPr/>
            <p:nvPr/>
          </p:nvSpPr>
          <p:spPr>
            <a:xfrm rot="5400000">
              <a:off x="5568195" y="1901989"/>
              <a:ext cx="1669309" cy="707611"/>
            </a:xfrm>
            <a:prstGeom prst="round2DiagRect">
              <a:avLst>
                <a:gd name="adj1" fmla="val 33219"/>
                <a:gd name="adj2" fmla="val 0"/>
              </a:avLst>
            </a:pr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20861EB-2464-91A9-6E33-5A4A4FA92C44}"/>
                </a:ext>
              </a:extLst>
            </p:cNvPr>
            <p:cNvSpPr txBox="1"/>
            <p:nvPr/>
          </p:nvSpPr>
          <p:spPr>
            <a:xfrm>
              <a:off x="6067443" y="2377703"/>
              <a:ext cx="670813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0</a:t>
              </a:r>
              <a:r>
                <a:rPr lang="ru-RU" sz="3200" dirty="0">
                  <a:solidFill>
                    <a:schemeClr val="accent1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3</a:t>
              </a:r>
              <a:endParaRPr 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6" name="Рисунок 5" descr="Подключения">
              <a:extLst>
                <a:ext uri="{FF2B5EF4-FFF2-40B4-BE49-F238E27FC236}">
                  <a16:creationId xmlns:a16="http://schemas.microsoft.com/office/drawing/2014/main" id="{362EB575-248C-2ED6-7F52-643292A0B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42047" y="1492872"/>
              <a:ext cx="707886" cy="707886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A09BA2E6-C09C-8B49-9170-CEB02D1373B2}"/>
              </a:ext>
            </a:extLst>
          </p:cNvPr>
          <p:cNvGrpSpPr/>
          <p:nvPr/>
        </p:nvGrpSpPr>
        <p:grpSpPr>
          <a:xfrm>
            <a:off x="9327201" y="1431892"/>
            <a:ext cx="755492" cy="1669309"/>
            <a:chOff x="8408241" y="1456801"/>
            <a:chExt cx="755492" cy="1669309"/>
          </a:xfrm>
        </p:grpSpPr>
        <p:sp>
          <p:nvSpPr>
            <p:cNvPr id="50" name="Round Diagonal Corner Rectangle 2">
              <a:extLst>
                <a:ext uri="{FF2B5EF4-FFF2-40B4-BE49-F238E27FC236}">
                  <a16:creationId xmlns:a16="http://schemas.microsoft.com/office/drawing/2014/main" id="{7432866C-F4AB-1A22-B1DD-B7E115DAA832}"/>
                </a:ext>
              </a:extLst>
            </p:cNvPr>
            <p:cNvSpPr/>
            <p:nvPr/>
          </p:nvSpPr>
          <p:spPr>
            <a:xfrm rot="5400000">
              <a:off x="7963153" y="1937650"/>
              <a:ext cx="1669309" cy="707611"/>
            </a:xfrm>
            <a:prstGeom prst="round2DiagRect">
              <a:avLst>
                <a:gd name="adj1" fmla="val 33219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B1829DE-5158-C032-DDD8-AB5C8E272835}"/>
                </a:ext>
              </a:extLst>
            </p:cNvPr>
            <p:cNvSpPr txBox="1"/>
            <p:nvPr/>
          </p:nvSpPr>
          <p:spPr>
            <a:xfrm>
              <a:off x="8462401" y="2413364"/>
              <a:ext cx="670813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0</a:t>
              </a:r>
              <a:r>
                <a:rPr lang="ru-RU" sz="3200" dirty="0">
                  <a:solidFill>
                    <a:schemeClr val="accent1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2</a:t>
              </a:r>
              <a:endParaRPr 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8" name="Рисунок 7" descr="Лупа">
              <a:extLst>
                <a:ext uri="{FF2B5EF4-FFF2-40B4-BE49-F238E27FC236}">
                  <a16:creationId xmlns:a16="http://schemas.microsoft.com/office/drawing/2014/main" id="{29633B08-2DEB-B5E7-3FEF-84DDDB64F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408241" y="1491235"/>
              <a:ext cx="755492" cy="755492"/>
            </a:xfrm>
            <a:prstGeom prst="rect">
              <a:avLst/>
            </a:prstGeom>
          </p:spPr>
        </p:pic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4027399A-3ED0-609B-878A-FC9507C6B7FF}"/>
              </a:ext>
            </a:extLst>
          </p:cNvPr>
          <p:cNvGrpSpPr/>
          <p:nvPr/>
        </p:nvGrpSpPr>
        <p:grpSpPr>
          <a:xfrm>
            <a:off x="356267" y="4362262"/>
            <a:ext cx="716126" cy="1669309"/>
            <a:chOff x="487679" y="4086398"/>
            <a:chExt cx="716126" cy="1669309"/>
          </a:xfrm>
        </p:grpSpPr>
        <p:sp>
          <p:nvSpPr>
            <p:cNvPr id="54" name="Round Diagonal Corner Rectangle 2">
              <a:extLst>
                <a:ext uri="{FF2B5EF4-FFF2-40B4-BE49-F238E27FC236}">
                  <a16:creationId xmlns:a16="http://schemas.microsoft.com/office/drawing/2014/main" id="{E2AE824A-3A7D-64DA-5C24-722425AF53EC}"/>
                </a:ext>
              </a:extLst>
            </p:cNvPr>
            <p:cNvSpPr/>
            <p:nvPr/>
          </p:nvSpPr>
          <p:spPr>
            <a:xfrm rot="5400000">
              <a:off x="6830" y="4567247"/>
              <a:ext cx="1669309" cy="707611"/>
            </a:xfrm>
            <a:prstGeom prst="round2DiagRect">
              <a:avLst>
                <a:gd name="adj1" fmla="val 33219"/>
                <a:gd name="adj2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57D668A-1F20-15DB-F993-5FC2AB34D6A5}"/>
                </a:ext>
              </a:extLst>
            </p:cNvPr>
            <p:cNvSpPr txBox="1"/>
            <p:nvPr/>
          </p:nvSpPr>
          <p:spPr>
            <a:xfrm>
              <a:off x="506078" y="5042961"/>
              <a:ext cx="670813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0</a:t>
              </a:r>
              <a:r>
                <a:rPr lang="ru-RU" sz="3200" dirty="0">
                  <a:solidFill>
                    <a:schemeClr val="accent1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4</a:t>
              </a:r>
              <a:endParaRPr 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10" name="Рисунок 9" descr="Тележка для покупок">
              <a:extLst>
                <a:ext uri="{FF2B5EF4-FFF2-40B4-BE49-F238E27FC236}">
                  <a16:creationId xmlns:a16="http://schemas.microsoft.com/office/drawing/2014/main" id="{897B3F04-2738-F1A2-3B5B-215BC9098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87679" y="4198864"/>
              <a:ext cx="716126" cy="716126"/>
            </a:xfrm>
            <a:prstGeom prst="rect">
              <a:avLst/>
            </a:prstGeom>
          </p:spPr>
        </p:pic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9CCB04F-A673-D93E-FA18-D4F8EB70176D}"/>
              </a:ext>
            </a:extLst>
          </p:cNvPr>
          <p:cNvGrpSpPr/>
          <p:nvPr/>
        </p:nvGrpSpPr>
        <p:grpSpPr>
          <a:xfrm>
            <a:off x="3170105" y="4356199"/>
            <a:ext cx="743451" cy="1669309"/>
            <a:chOff x="3098201" y="4264899"/>
            <a:chExt cx="743451" cy="1669309"/>
          </a:xfrm>
        </p:grpSpPr>
        <p:sp>
          <p:nvSpPr>
            <p:cNvPr id="63" name="Round Diagonal Corner Rectangle 2">
              <a:extLst>
                <a:ext uri="{FF2B5EF4-FFF2-40B4-BE49-F238E27FC236}">
                  <a16:creationId xmlns:a16="http://schemas.microsoft.com/office/drawing/2014/main" id="{3BDA2924-4EF6-E925-CA64-5FC33D4FF324}"/>
                </a:ext>
              </a:extLst>
            </p:cNvPr>
            <p:cNvSpPr/>
            <p:nvPr/>
          </p:nvSpPr>
          <p:spPr>
            <a:xfrm rot="5400000">
              <a:off x="2617352" y="4745748"/>
              <a:ext cx="1669309" cy="707611"/>
            </a:xfrm>
            <a:prstGeom prst="round2DiagRect">
              <a:avLst>
                <a:gd name="adj1" fmla="val 33219"/>
                <a:gd name="adj2" fmla="val 0"/>
              </a:avLst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  <p:sp>
          <p:nvSpPr>
            <p:cNvPr id="8192" name="TextBox 8191">
              <a:extLst>
                <a:ext uri="{FF2B5EF4-FFF2-40B4-BE49-F238E27FC236}">
                  <a16:creationId xmlns:a16="http://schemas.microsoft.com/office/drawing/2014/main" id="{BDFF09AC-869A-3FA0-749C-0B148973509B}"/>
                </a:ext>
              </a:extLst>
            </p:cNvPr>
            <p:cNvSpPr txBox="1"/>
            <p:nvPr/>
          </p:nvSpPr>
          <p:spPr>
            <a:xfrm>
              <a:off x="3116600" y="5221462"/>
              <a:ext cx="670813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0</a:t>
              </a:r>
              <a:r>
                <a:rPr lang="ru-RU" sz="3200" dirty="0">
                  <a:solidFill>
                    <a:schemeClr val="accent1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6</a:t>
              </a:r>
              <a:endParaRPr 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12" name="Рисунок 11" descr="Маркетинг">
              <a:extLst>
                <a:ext uri="{FF2B5EF4-FFF2-40B4-BE49-F238E27FC236}">
                  <a16:creationId xmlns:a16="http://schemas.microsoft.com/office/drawing/2014/main" id="{7DA16D2A-A30A-609B-7BEF-3C137AFF2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116600" y="4401006"/>
              <a:ext cx="725052" cy="725052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B80B4F4B-19A4-AD1D-56BB-96B3A9B72C63}"/>
              </a:ext>
            </a:extLst>
          </p:cNvPr>
          <p:cNvGrpSpPr/>
          <p:nvPr/>
        </p:nvGrpSpPr>
        <p:grpSpPr>
          <a:xfrm>
            <a:off x="6456115" y="4313347"/>
            <a:ext cx="731974" cy="1669309"/>
            <a:chOff x="5874151" y="4234747"/>
            <a:chExt cx="731974" cy="1669309"/>
          </a:xfrm>
        </p:grpSpPr>
        <p:sp>
          <p:nvSpPr>
            <p:cNvPr id="56" name="Round Diagonal Corner Rectangle 2">
              <a:extLst>
                <a:ext uri="{FF2B5EF4-FFF2-40B4-BE49-F238E27FC236}">
                  <a16:creationId xmlns:a16="http://schemas.microsoft.com/office/drawing/2014/main" id="{6DACC97D-6669-1FE4-7E0B-1C47ADAE9F63}"/>
                </a:ext>
              </a:extLst>
            </p:cNvPr>
            <p:cNvSpPr/>
            <p:nvPr/>
          </p:nvSpPr>
          <p:spPr>
            <a:xfrm rot="5400000">
              <a:off x="5405010" y="4715596"/>
              <a:ext cx="1669309" cy="707611"/>
            </a:xfrm>
            <a:prstGeom prst="round2DiagRect">
              <a:avLst>
                <a:gd name="adj1" fmla="val 33219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650383F-446D-B968-02B5-D42BA4368D6E}"/>
                </a:ext>
              </a:extLst>
            </p:cNvPr>
            <p:cNvSpPr txBox="1"/>
            <p:nvPr/>
          </p:nvSpPr>
          <p:spPr>
            <a:xfrm>
              <a:off x="5904258" y="5191310"/>
              <a:ext cx="670813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0</a:t>
              </a:r>
              <a:r>
                <a:rPr lang="ru-RU" sz="3200" dirty="0">
                  <a:solidFill>
                    <a:schemeClr val="accent1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5</a:t>
              </a:r>
              <a:endParaRPr 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14" name="Рисунок 13" descr="Рукопожатие">
              <a:extLst>
                <a:ext uri="{FF2B5EF4-FFF2-40B4-BE49-F238E27FC236}">
                  <a16:creationId xmlns:a16="http://schemas.microsoft.com/office/drawing/2014/main" id="{515F8E43-C567-969B-F304-C67673E50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874151" y="4299366"/>
              <a:ext cx="731974" cy="731974"/>
            </a:xfrm>
            <a:prstGeom prst="rect">
              <a:avLst/>
            </a:prstGeom>
          </p:spPr>
        </p:pic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8D7CB546-4DE5-3ACF-CE47-D245AA308329}"/>
              </a:ext>
            </a:extLst>
          </p:cNvPr>
          <p:cNvGrpSpPr/>
          <p:nvPr/>
        </p:nvGrpSpPr>
        <p:grpSpPr>
          <a:xfrm>
            <a:off x="9017848" y="4323018"/>
            <a:ext cx="708209" cy="1669309"/>
            <a:chOff x="8535508" y="4264899"/>
            <a:chExt cx="708209" cy="1669309"/>
          </a:xfrm>
        </p:grpSpPr>
        <p:sp>
          <p:nvSpPr>
            <p:cNvPr id="58" name="Round Diagonal Corner Rectangle 2">
              <a:extLst>
                <a:ext uri="{FF2B5EF4-FFF2-40B4-BE49-F238E27FC236}">
                  <a16:creationId xmlns:a16="http://schemas.microsoft.com/office/drawing/2014/main" id="{0993D331-1C40-4DFE-E331-B83CB192D95F}"/>
                </a:ext>
              </a:extLst>
            </p:cNvPr>
            <p:cNvSpPr/>
            <p:nvPr/>
          </p:nvSpPr>
          <p:spPr>
            <a:xfrm rot="5400000">
              <a:off x="8055257" y="4745748"/>
              <a:ext cx="1669309" cy="707611"/>
            </a:xfrm>
            <a:prstGeom prst="round2DiagRect">
              <a:avLst>
                <a:gd name="adj1" fmla="val 33219"/>
                <a:gd name="adj2" fmla="val 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053C3B2-130B-A173-5396-140C4EAD7D7C}"/>
                </a:ext>
              </a:extLst>
            </p:cNvPr>
            <p:cNvSpPr txBox="1"/>
            <p:nvPr/>
          </p:nvSpPr>
          <p:spPr>
            <a:xfrm>
              <a:off x="8554505" y="5221462"/>
              <a:ext cx="670813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0</a:t>
              </a:r>
              <a:r>
                <a:rPr lang="ru-RU" sz="3200" dirty="0">
                  <a:solidFill>
                    <a:schemeClr val="accent1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6</a:t>
              </a:r>
              <a:endParaRPr 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16" name="Рисунок 15" descr="Инструменты">
              <a:extLst>
                <a:ext uri="{FF2B5EF4-FFF2-40B4-BE49-F238E27FC236}">
                  <a16:creationId xmlns:a16="http://schemas.microsoft.com/office/drawing/2014/main" id="{7A02953E-664E-2CDE-8A47-73CED0E55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535508" y="4341530"/>
              <a:ext cx="689810" cy="689810"/>
            </a:xfrm>
            <a:prstGeom prst="rect">
              <a:avLst/>
            </a:prstGeom>
          </p:spPr>
        </p:pic>
      </p:grpSp>
      <p:pic>
        <p:nvPicPr>
          <p:cNvPr id="4" name="Рисунок 3" descr="Монеты">
            <a:extLst>
              <a:ext uri="{FF2B5EF4-FFF2-40B4-BE49-F238E27FC236}">
                <a16:creationId xmlns:a16="http://schemas.microsoft.com/office/drawing/2014/main" id="{8FAE991B-C323-C108-77A6-2B461771E32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432439" y="2816740"/>
            <a:ext cx="619736" cy="619736"/>
          </a:xfrm>
          <a:prstGeom prst="rect">
            <a:avLst/>
          </a:prstGeom>
        </p:spPr>
      </p:pic>
      <p:sp>
        <p:nvSpPr>
          <p:cNvPr id="7" name="Shape 1723">
            <a:extLst>
              <a:ext uri="{FF2B5EF4-FFF2-40B4-BE49-F238E27FC236}">
                <a16:creationId xmlns:a16="http://schemas.microsoft.com/office/drawing/2014/main" id="{52BA0892-6E85-D415-F780-A76E4A72A7A0}"/>
              </a:ext>
            </a:extLst>
          </p:cNvPr>
          <p:cNvSpPr/>
          <p:nvPr/>
        </p:nvSpPr>
        <p:spPr>
          <a:xfrm>
            <a:off x="10103252" y="3000419"/>
            <a:ext cx="1777874" cy="369332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35 тыс. руб.</a:t>
            </a:r>
          </a:p>
        </p:txBody>
      </p:sp>
      <p:pic>
        <p:nvPicPr>
          <p:cNvPr id="9" name="Рисунок 8" descr="Монеты">
            <a:extLst>
              <a:ext uri="{FF2B5EF4-FFF2-40B4-BE49-F238E27FC236}">
                <a16:creationId xmlns:a16="http://schemas.microsoft.com/office/drawing/2014/main" id="{E44F340B-D2E4-E88D-357E-D343EB3D674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22757" y="5782602"/>
            <a:ext cx="619736" cy="619736"/>
          </a:xfrm>
          <a:prstGeom prst="rect">
            <a:avLst/>
          </a:prstGeom>
        </p:spPr>
      </p:pic>
      <p:sp>
        <p:nvSpPr>
          <p:cNvPr id="11" name="Shape 1723">
            <a:extLst>
              <a:ext uri="{FF2B5EF4-FFF2-40B4-BE49-F238E27FC236}">
                <a16:creationId xmlns:a16="http://schemas.microsoft.com/office/drawing/2014/main" id="{04B86B3B-381C-F444-F4C1-A6EB72903CD9}"/>
              </a:ext>
            </a:extLst>
          </p:cNvPr>
          <p:cNvSpPr/>
          <p:nvPr/>
        </p:nvSpPr>
        <p:spPr>
          <a:xfrm>
            <a:off x="1198203" y="5896709"/>
            <a:ext cx="1777874" cy="369332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5-10 млн. руб.</a:t>
            </a:r>
          </a:p>
        </p:txBody>
      </p:sp>
      <p:pic>
        <p:nvPicPr>
          <p:cNvPr id="13" name="Рисунок 12" descr="Монеты">
            <a:extLst>
              <a:ext uri="{FF2B5EF4-FFF2-40B4-BE49-F238E27FC236}">
                <a16:creationId xmlns:a16="http://schemas.microsoft.com/office/drawing/2014/main" id="{C6FAB473-DEF4-909C-E239-6E775D55C66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396298" y="5782602"/>
            <a:ext cx="619736" cy="619736"/>
          </a:xfrm>
          <a:prstGeom prst="rect">
            <a:avLst/>
          </a:prstGeom>
        </p:spPr>
      </p:pic>
      <p:sp>
        <p:nvSpPr>
          <p:cNvPr id="15" name="Shape 1723">
            <a:extLst>
              <a:ext uri="{FF2B5EF4-FFF2-40B4-BE49-F238E27FC236}">
                <a16:creationId xmlns:a16="http://schemas.microsoft.com/office/drawing/2014/main" id="{6DE432D0-50BC-01F1-36CF-8ADE09268A8B}"/>
              </a:ext>
            </a:extLst>
          </p:cNvPr>
          <p:cNvSpPr/>
          <p:nvPr/>
        </p:nvSpPr>
        <p:spPr>
          <a:xfrm>
            <a:off x="4071744" y="5896709"/>
            <a:ext cx="1777874" cy="369332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500 тыс. руб.</a:t>
            </a:r>
          </a:p>
        </p:txBody>
      </p:sp>
      <p:pic>
        <p:nvPicPr>
          <p:cNvPr id="23" name="Рисунок 22" descr="Монеты">
            <a:extLst>
              <a:ext uri="{FF2B5EF4-FFF2-40B4-BE49-F238E27FC236}">
                <a16:creationId xmlns:a16="http://schemas.microsoft.com/office/drawing/2014/main" id="{83F786EB-52A3-FBD8-9644-3D9649AF52A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225489" y="2818447"/>
            <a:ext cx="619736" cy="619736"/>
          </a:xfrm>
          <a:prstGeom prst="rect">
            <a:avLst/>
          </a:prstGeom>
        </p:spPr>
      </p:pic>
      <p:sp>
        <p:nvSpPr>
          <p:cNvPr id="24" name="Shape 1723">
            <a:extLst>
              <a:ext uri="{FF2B5EF4-FFF2-40B4-BE49-F238E27FC236}">
                <a16:creationId xmlns:a16="http://schemas.microsoft.com/office/drawing/2014/main" id="{CAC33C7D-890F-E119-1306-3A1E844B9A96}"/>
              </a:ext>
            </a:extLst>
          </p:cNvPr>
          <p:cNvSpPr/>
          <p:nvPr/>
        </p:nvSpPr>
        <p:spPr>
          <a:xfrm>
            <a:off x="3896302" y="3002126"/>
            <a:ext cx="1777874" cy="369332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60 тыс. руб.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2803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115">
            <a:extLst>
              <a:ext uri="{FF2B5EF4-FFF2-40B4-BE49-F238E27FC236}">
                <a16:creationId xmlns:a16="http://schemas.microsoft.com/office/drawing/2014/main" id="{23570B69-07B2-CC1C-6236-1A67695FEF22}"/>
              </a:ext>
            </a:extLst>
          </p:cNvPr>
          <p:cNvSpPr/>
          <p:nvPr/>
        </p:nvSpPr>
        <p:spPr>
          <a:xfrm>
            <a:off x="2142694" y="1617591"/>
            <a:ext cx="2415591" cy="1077218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</a:rPr>
              <a:t>12 млн. рублей</a:t>
            </a:r>
          </a:p>
        </p:txBody>
      </p:sp>
      <p:sp>
        <p:nvSpPr>
          <p:cNvPr id="17" name="Shape 13-Concept17">
            <a:extLst>
              <a:ext uri="{FF2B5EF4-FFF2-40B4-BE49-F238E27FC236}">
                <a16:creationId xmlns:a16="http://schemas.microsoft.com/office/drawing/2014/main" id="{94343BDC-F1AE-EE12-CF0D-1BA58CE0DE8D}"/>
              </a:ext>
            </a:extLst>
          </p:cNvPr>
          <p:cNvSpPr/>
          <p:nvPr/>
        </p:nvSpPr>
        <p:spPr>
          <a:xfrm>
            <a:off x="605377" y="1371369"/>
            <a:ext cx="939525" cy="9395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2" name="-SlideTitle">
            <a:extLst>
              <a:ext uri="{FF2B5EF4-FFF2-40B4-BE49-F238E27FC236}">
                <a16:creationId xmlns:a16="http://schemas.microsoft.com/office/drawing/2014/main" id="{3846A96D-83F1-598D-02AE-22F926C2386C}"/>
              </a:ext>
            </a:extLst>
          </p:cNvPr>
          <p:cNvSpPr txBox="1"/>
          <p:nvPr/>
        </p:nvSpPr>
        <p:spPr>
          <a:xfrm>
            <a:off x="529590" y="275016"/>
            <a:ext cx="11132820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4000" b="1" dirty="0">
                <a:latin typeface="Arial (Заголовки)"/>
              </a:rPr>
              <a:t>ИНВЕСТИЦИИ  </a:t>
            </a: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Arial (Заголовки)"/>
              </a:rPr>
              <a:t>                               </a:t>
            </a:r>
            <a:r>
              <a:rPr lang="ru-RU" sz="4000" b="1" dirty="0">
                <a:latin typeface="Arial (Заголовки)"/>
              </a:rPr>
              <a:t>ДОХОДЫ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1DCCF5-FC00-16A3-3FBE-E60CDB11D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192" y="3635001"/>
            <a:ext cx="3785615" cy="283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hape 1115">
            <a:extLst>
              <a:ext uri="{FF2B5EF4-FFF2-40B4-BE49-F238E27FC236}">
                <a16:creationId xmlns:a16="http://schemas.microsoft.com/office/drawing/2014/main" id="{F48A7909-1B29-72B3-EFBE-13D68B88CE30}"/>
              </a:ext>
            </a:extLst>
          </p:cNvPr>
          <p:cNvSpPr/>
          <p:nvPr/>
        </p:nvSpPr>
        <p:spPr>
          <a:xfrm>
            <a:off x="9018632" y="1263166"/>
            <a:ext cx="2415591" cy="1569660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</a:rPr>
              <a:t>До 6.5 млн рублей в год</a:t>
            </a:r>
          </a:p>
        </p:txBody>
      </p:sp>
      <p:sp>
        <p:nvSpPr>
          <p:cNvPr id="6" name="Shape 13-Concept17">
            <a:extLst>
              <a:ext uri="{FF2B5EF4-FFF2-40B4-BE49-F238E27FC236}">
                <a16:creationId xmlns:a16="http://schemas.microsoft.com/office/drawing/2014/main" id="{BE61683A-68F5-E6EA-1953-7FD40830DCDE}"/>
              </a:ext>
            </a:extLst>
          </p:cNvPr>
          <p:cNvSpPr/>
          <p:nvPr/>
        </p:nvSpPr>
        <p:spPr>
          <a:xfrm>
            <a:off x="7273271" y="1371369"/>
            <a:ext cx="939525" cy="93952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574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9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9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-SlideTitle">
            <a:extLst>
              <a:ext uri="{FF2B5EF4-FFF2-40B4-BE49-F238E27FC236}">
                <a16:creationId xmlns:a16="http://schemas.microsoft.com/office/drawing/2014/main" id="{4641B7EC-0310-B595-292A-966FE4FD95C0}"/>
              </a:ext>
            </a:extLst>
          </p:cNvPr>
          <p:cNvSpPr txBox="1"/>
          <p:nvPr/>
        </p:nvSpPr>
        <p:spPr>
          <a:xfrm>
            <a:off x="529590" y="275016"/>
            <a:ext cx="11132820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4000" b="1" dirty="0">
                <a:latin typeface="Arial (Заголовки)"/>
              </a:rPr>
              <a:t>Команда</a:t>
            </a:r>
          </a:p>
        </p:txBody>
      </p:sp>
      <p:sp>
        <p:nvSpPr>
          <p:cNvPr id="7" name="Shape 1723">
            <a:extLst>
              <a:ext uri="{FF2B5EF4-FFF2-40B4-BE49-F238E27FC236}">
                <a16:creationId xmlns:a16="http://schemas.microsoft.com/office/drawing/2014/main" id="{E37226F8-07F5-03CA-88E5-7DAA197CD721}"/>
              </a:ext>
            </a:extLst>
          </p:cNvPr>
          <p:cNvSpPr/>
          <p:nvPr/>
        </p:nvSpPr>
        <p:spPr>
          <a:xfrm>
            <a:off x="722141" y="4927623"/>
            <a:ext cx="3320559" cy="400110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Мастер презентации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4A445DB-255E-6B84-B62B-C5AC0A79C5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99" t="6704" r="36916"/>
          <a:stretch/>
        </p:blipFill>
        <p:spPr>
          <a:xfrm>
            <a:off x="3811581" y="1601381"/>
            <a:ext cx="2321516" cy="3204355"/>
          </a:xfrm>
          <a:prstGeom prst="rect">
            <a:avLst/>
          </a:prstGeom>
        </p:spPr>
      </p:pic>
      <p:sp>
        <p:nvSpPr>
          <p:cNvPr id="10" name="Shape 1723">
            <a:extLst>
              <a:ext uri="{FF2B5EF4-FFF2-40B4-BE49-F238E27FC236}">
                <a16:creationId xmlns:a16="http://schemas.microsoft.com/office/drawing/2014/main" id="{0E96A1A8-6514-3EDE-9D68-D760D5E8541D}"/>
              </a:ext>
            </a:extLst>
          </p:cNvPr>
          <p:cNvSpPr/>
          <p:nvPr/>
        </p:nvSpPr>
        <p:spPr>
          <a:xfrm>
            <a:off x="4408670" y="4930320"/>
            <a:ext cx="3320559" cy="400110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Спикер</a:t>
            </a:r>
          </a:p>
        </p:txBody>
      </p:sp>
      <p:sp>
        <p:nvSpPr>
          <p:cNvPr id="11" name="Shape 1723">
            <a:extLst>
              <a:ext uri="{FF2B5EF4-FFF2-40B4-BE49-F238E27FC236}">
                <a16:creationId xmlns:a16="http://schemas.microsoft.com/office/drawing/2014/main" id="{1EEA684F-2C09-4776-B745-0AD5BCDC5983}"/>
              </a:ext>
            </a:extLst>
          </p:cNvPr>
          <p:cNvSpPr/>
          <p:nvPr/>
        </p:nvSpPr>
        <p:spPr>
          <a:xfrm>
            <a:off x="722141" y="5424215"/>
            <a:ext cx="3320559" cy="338554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Пила краску вместо воды</a:t>
            </a:r>
          </a:p>
        </p:txBody>
      </p:sp>
      <p:sp>
        <p:nvSpPr>
          <p:cNvPr id="12" name="Shape 1723">
            <a:extLst>
              <a:ext uri="{FF2B5EF4-FFF2-40B4-BE49-F238E27FC236}">
                <a16:creationId xmlns:a16="http://schemas.microsoft.com/office/drawing/2014/main" id="{6D795EDD-7FF8-BA08-2635-810136DA04CD}"/>
              </a:ext>
            </a:extLst>
          </p:cNvPr>
          <p:cNvSpPr/>
          <p:nvPr/>
        </p:nvSpPr>
        <p:spPr>
          <a:xfrm>
            <a:off x="4225685" y="5371394"/>
            <a:ext cx="3320559" cy="338554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Орет хорошо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ACB0558-D096-69DD-0475-D196714B8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9" t="17022" r="54828" b="53216"/>
          <a:stretch>
            <a:fillRect/>
          </a:stretch>
        </p:blipFill>
        <p:spPr>
          <a:xfrm>
            <a:off x="4225685" y="1728304"/>
            <a:ext cx="1365015" cy="1441767"/>
          </a:xfrm>
          <a:custGeom>
            <a:avLst/>
            <a:gdLst>
              <a:gd name="connsiteX0" fmla="*/ 682362 w 1365015"/>
              <a:gd name="connsiteY0" fmla="*/ 0 h 1441767"/>
              <a:gd name="connsiteX1" fmla="*/ 1365015 w 1365015"/>
              <a:gd name="connsiteY1" fmla="*/ 725253 h 1441767"/>
              <a:gd name="connsiteX2" fmla="*/ 819941 w 1365015"/>
              <a:gd name="connsiteY2" fmla="*/ 1435772 h 1441767"/>
              <a:gd name="connsiteX3" fmla="*/ 804957 w 1365015"/>
              <a:gd name="connsiteY3" fmla="*/ 1438201 h 1441767"/>
              <a:gd name="connsiteX4" fmla="*/ 733504 w 1365015"/>
              <a:gd name="connsiteY4" fmla="*/ 1441767 h 1441767"/>
              <a:gd name="connsiteX5" fmla="*/ 14618 w 1365015"/>
              <a:gd name="connsiteY5" fmla="*/ 862678 h 1441767"/>
              <a:gd name="connsiteX6" fmla="*/ 9769 w 1365015"/>
              <a:gd name="connsiteY6" fmla="*/ 831276 h 1441767"/>
              <a:gd name="connsiteX7" fmla="*/ 679 w 1365015"/>
              <a:gd name="connsiteY7" fmla="*/ 735471 h 1441767"/>
              <a:gd name="connsiteX8" fmla="*/ 0 w 1365015"/>
              <a:gd name="connsiteY8" fmla="*/ 722188 h 1441767"/>
              <a:gd name="connsiteX9" fmla="*/ 13578 w 1365015"/>
              <a:gd name="connsiteY9" fmla="*/ 579089 h 1441767"/>
              <a:gd name="connsiteX10" fmla="*/ 36336 w 1365015"/>
              <a:gd name="connsiteY10" fmla="*/ 501202 h 1441767"/>
              <a:gd name="connsiteX11" fmla="*/ 56665 w 1365015"/>
              <a:gd name="connsiteY11" fmla="*/ 436474 h 1441767"/>
              <a:gd name="connsiteX12" fmla="*/ 63763 w 1365015"/>
              <a:gd name="connsiteY12" fmla="*/ 422581 h 1441767"/>
              <a:gd name="connsiteX13" fmla="*/ 125031 w 1365015"/>
              <a:gd name="connsiteY13" fmla="*/ 311017 h 1441767"/>
              <a:gd name="connsiteX14" fmla="*/ 447879 w 1365015"/>
              <a:gd name="connsiteY14" fmla="*/ 48254 h 1441767"/>
              <a:gd name="connsiteX15" fmla="*/ 570972 w 1365015"/>
              <a:gd name="connsiteY15" fmla="*/ 10488 h 1441767"/>
              <a:gd name="connsiteX16" fmla="*/ 612565 w 1365015"/>
              <a:gd name="connsiteY16" fmla="*/ 3744 h 1441767"/>
              <a:gd name="connsiteX17" fmla="*/ 682362 w 1365015"/>
              <a:gd name="connsiteY17" fmla="*/ 0 h 1441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65015" h="1441767">
                <a:moveTo>
                  <a:pt x="682362" y="0"/>
                </a:moveTo>
                <a:cubicBezTo>
                  <a:pt x="1059381" y="0"/>
                  <a:pt x="1365015" y="324707"/>
                  <a:pt x="1365015" y="725253"/>
                </a:cubicBezTo>
                <a:cubicBezTo>
                  <a:pt x="1365015" y="1075731"/>
                  <a:pt x="1131014" y="1368144"/>
                  <a:pt x="819941" y="1435772"/>
                </a:cubicBezTo>
                <a:lnTo>
                  <a:pt x="804957" y="1438201"/>
                </a:lnTo>
                <a:lnTo>
                  <a:pt x="733504" y="1441767"/>
                </a:lnTo>
                <a:cubicBezTo>
                  <a:pt x="378899" y="1441767"/>
                  <a:pt x="83042" y="1193163"/>
                  <a:pt x="14618" y="862678"/>
                </a:cubicBezTo>
                <a:lnTo>
                  <a:pt x="9769" y="831276"/>
                </a:lnTo>
                <a:lnTo>
                  <a:pt x="679" y="735471"/>
                </a:lnTo>
                <a:lnTo>
                  <a:pt x="0" y="722188"/>
                </a:lnTo>
                <a:lnTo>
                  <a:pt x="13578" y="579089"/>
                </a:lnTo>
                <a:lnTo>
                  <a:pt x="36336" y="501202"/>
                </a:lnTo>
                <a:lnTo>
                  <a:pt x="56665" y="436474"/>
                </a:lnTo>
                <a:lnTo>
                  <a:pt x="63763" y="422581"/>
                </a:lnTo>
                <a:lnTo>
                  <a:pt x="125031" y="311017"/>
                </a:lnTo>
                <a:cubicBezTo>
                  <a:pt x="204152" y="195266"/>
                  <a:pt x="316194" y="103304"/>
                  <a:pt x="447879" y="48254"/>
                </a:cubicBezTo>
                <a:lnTo>
                  <a:pt x="570972" y="10488"/>
                </a:lnTo>
                <a:lnTo>
                  <a:pt x="612565" y="3744"/>
                </a:lnTo>
                <a:cubicBezTo>
                  <a:pt x="635514" y="1268"/>
                  <a:pt x="658799" y="0"/>
                  <a:pt x="682362" y="0"/>
                </a:cubicBezTo>
                <a:close/>
              </a:path>
            </a:pathLst>
          </a:cu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241A4B6-4E57-9155-B5D4-20C126975D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62" y="1509199"/>
            <a:ext cx="2321516" cy="332174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3F7B0B3-C829-2277-1756-59113590826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0" b="63500" l="2083" r="80000">
                        <a14:foregroundMark x1="15202" y1="15482" x2="14867" y2="17914"/>
                        <a14:foregroundMark x1="27053" y1="61735" x2="27500" y2="62333"/>
                        <a14:foregroundMark x1="62439" y1="63142" x2="77917" y2="63500"/>
                        <a14:foregroundMark x1="55791" y1="62988" x2="60217" y2="63090"/>
                        <a14:foregroundMark x1="27500" y1="62333" x2="29827" y2="62387"/>
                        <a14:foregroundMark x1="74757" y1="18797" x2="74644" y2="17202"/>
                        <a14:foregroundMark x1="74888" y1="20652" x2="74827" y2="19787"/>
                        <a14:foregroundMark x1="76641" y1="45447" x2="76269" y2="40188"/>
                        <a14:foregroundMark x1="77917" y1="63500" x2="76801" y2="47712"/>
                        <a14:foregroundMark x1="61071" y1="8837" x2="46042" y2="500"/>
                        <a14:foregroundMark x1="69527" y1="13528" x2="69262" y2="13381"/>
                        <a14:foregroundMark x1="73219" y1="15576" x2="72658" y2="15265"/>
                        <a14:foregroundMark x1="46042" y1="500" x2="18187" y2="5704"/>
                        <a14:foregroundMark x1="19583" y1="5333" x2="55000" y2="2167"/>
                        <a14:foregroundMark x1="55000" y1="2167" x2="57292" y2="4001"/>
                        <a14:foregroundMark x1="28873" y1="62163" x2="28750" y2="63500"/>
                        <a14:foregroundMark x1="33750" y1="9000" x2="29366" y2="56781"/>
                        <a14:foregroundMark x1="19023" y1="27041" x2="17500" y2="21333"/>
                        <a14:foregroundMark x1="26796" y1="56178" x2="26603" y2="55454"/>
                        <a14:foregroundMark x1="28750" y1="63500" x2="28361" y2="62042"/>
                        <a14:foregroundMark x1="17500" y1="21333" x2="30208" y2="9667"/>
                        <a14:foregroundMark x1="64694" y1="25359" x2="51875" y2="53833"/>
                        <a14:foregroundMark x1="51875" y1="53833" x2="75287" y2="39648"/>
                        <a14:foregroundMark x1="26969" y1="55275" x2="29110" y2="56721"/>
                        <a14:foregroundMark x1="74822" y1="49838" x2="78333" y2="48333"/>
                        <a14:foregroundMark x1="48271" y1="61222" x2="71046" y2="51457"/>
                        <a14:foregroundMark x1="78180" y1="43793" x2="78044" y2="39734"/>
                        <a14:foregroundMark x1="78333" y1="48333" x2="78259" y2="46146"/>
                        <a14:foregroundMark x1="61213" y1="9486" x2="44167" y2="1167"/>
                        <a14:foregroundMark x1="69506" y1="13533" x2="69270" y2="13418"/>
                        <a14:foregroundMark x1="2780" y1="24722" x2="2292" y2="25000"/>
                        <a14:foregroundMark x1="44167" y1="1167" x2="14859" y2="17848"/>
                        <a14:foregroundMark x1="8024" y1="35439" x2="10685" y2="40284"/>
                        <a14:foregroundMark x1="2292" y1="25000" x2="2623" y2="25602"/>
                        <a14:foregroundMark x1="22292" y1="500" x2="15953" y2="22575"/>
                        <a14:foregroundMark x1="38137" y1="58842" x2="58333" y2="56167"/>
                        <a14:foregroundMark x1="58333" y1="56167" x2="63898" y2="21730"/>
                        <a14:foregroundMark x1="61659" y1="11521" x2="26875" y2="4000"/>
                        <a14:foregroundMark x1="26875" y1="4000" x2="17659" y2="7434"/>
                        <a14:foregroundMark x1="4143" y1="17093" x2="2083" y2="17333"/>
                        <a14:foregroundMark x1="24000" y1="61018" x2="24167" y2="61833"/>
                        <a14:foregroundMark x1="14792" y1="16167" x2="22814" y2="55242"/>
                        <a14:foregroundMark x1="16458" y1="6667" x2="15833" y2="35167"/>
                        <a14:foregroundMark x1="15833" y1="35167" x2="15833" y2="35167"/>
                        <a14:foregroundMark x1="62917" y1="12333" x2="72917" y2="47500"/>
                        <a14:backgroundMark x1="9167" y1="9000" x2="2708" y2="45167"/>
                        <a14:backgroundMark x1="2708" y1="45167" x2="12292" y2="22000"/>
                        <a14:backgroundMark x1="12292" y1="22000" x2="3750" y2="11667"/>
                        <a14:backgroundMark x1="64375" y1="7500" x2="65340" y2="11900"/>
                        <a14:backgroundMark x1="64963" y1="11968" x2="63125" y2="4167"/>
                        <a14:backgroundMark x1="63125" y1="4167" x2="57292" y2="4000"/>
                        <a14:backgroundMark x1="76667" y1="9667" x2="83333" y2="41667"/>
                        <a14:backgroundMark x1="83333" y1="41667" x2="72708" y2="13833"/>
                        <a14:backgroundMark x1="72708" y1="13833" x2="71458" y2="13833"/>
                        <a14:backgroundMark x1="13570" y1="35135" x2="15833" y2="52333"/>
                        <a14:backgroundMark x1="11250" y1="17500" x2="12473" y2="26799"/>
                        <a14:backgroundMark x1="15833" y1="52333" x2="17708" y2="55167"/>
                        <a14:backgroundMark x1="68333" y1="13833" x2="78958" y2="39500"/>
                        <a14:backgroundMark x1="12812" y1="11365" x2="8750" y2="24667"/>
                        <a14:backgroundMark x1="15417" y1="2833" x2="14256" y2="6636"/>
                        <a14:backgroundMark x1="12917" y1="55667" x2="58333" y2="66333"/>
                        <a14:backgroundMark x1="58333" y1="66333" x2="80208" y2="42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60" t="6467" r="20256" b="38861"/>
          <a:stretch/>
        </p:blipFill>
        <p:spPr>
          <a:xfrm flipH="1">
            <a:off x="1783140" y="2005989"/>
            <a:ext cx="1090863" cy="1094988"/>
          </a:xfrm>
          <a:custGeom>
            <a:avLst/>
            <a:gdLst>
              <a:gd name="connsiteX0" fmla="*/ 545432 w 1090863"/>
              <a:gd name="connsiteY0" fmla="*/ 0 h 1094988"/>
              <a:gd name="connsiteX1" fmla="*/ 1079783 w 1090863"/>
              <a:gd name="connsiteY1" fmla="*/ 437155 h 1094988"/>
              <a:gd name="connsiteX2" fmla="*/ 1090863 w 1090863"/>
              <a:gd name="connsiteY2" fmla="*/ 547484 h 1094988"/>
              <a:gd name="connsiteX3" fmla="*/ 1090863 w 1090863"/>
              <a:gd name="connsiteY3" fmla="*/ 547504 h 1094988"/>
              <a:gd name="connsiteX4" fmla="*/ 1079783 w 1090863"/>
              <a:gd name="connsiteY4" fmla="*/ 657833 h 1094988"/>
              <a:gd name="connsiteX5" fmla="*/ 545432 w 1090863"/>
              <a:gd name="connsiteY5" fmla="*/ 1094988 h 1094988"/>
              <a:gd name="connsiteX6" fmla="*/ 0 w 1090863"/>
              <a:gd name="connsiteY6" fmla="*/ 547494 h 1094988"/>
              <a:gd name="connsiteX7" fmla="*/ 545432 w 1090863"/>
              <a:gd name="connsiteY7" fmla="*/ 0 h 109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0863" h="1094988">
                <a:moveTo>
                  <a:pt x="545432" y="0"/>
                </a:moveTo>
                <a:cubicBezTo>
                  <a:pt x="809012" y="0"/>
                  <a:pt x="1028923" y="187671"/>
                  <a:pt x="1079783" y="437155"/>
                </a:cubicBezTo>
                <a:lnTo>
                  <a:pt x="1090863" y="547484"/>
                </a:lnTo>
                <a:lnTo>
                  <a:pt x="1090863" y="547504"/>
                </a:lnTo>
                <a:lnTo>
                  <a:pt x="1079783" y="657833"/>
                </a:lnTo>
                <a:cubicBezTo>
                  <a:pt x="1028923" y="907317"/>
                  <a:pt x="809012" y="1094988"/>
                  <a:pt x="545432" y="1094988"/>
                </a:cubicBezTo>
                <a:cubicBezTo>
                  <a:pt x="244198" y="1094988"/>
                  <a:pt x="0" y="849867"/>
                  <a:pt x="0" y="547494"/>
                </a:cubicBezTo>
                <a:cubicBezTo>
                  <a:pt x="0" y="245121"/>
                  <a:pt x="244198" y="0"/>
                  <a:pt x="545432" y="0"/>
                </a:cubicBezTo>
                <a:close/>
              </a:path>
            </a:pathLst>
          </a:custGeom>
        </p:spPr>
      </p:pic>
      <p:sp>
        <p:nvSpPr>
          <p:cNvPr id="25" name="Shape 1723">
            <a:extLst>
              <a:ext uri="{FF2B5EF4-FFF2-40B4-BE49-F238E27FC236}">
                <a16:creationId xmlns:a16="http://schemas.microsoft.com/office/drawing/2014/main" id="{DA60FC75-C7D7-99D9-04C5-7BABF91CFDEE}"/>
              </a:ext>
            </a:extLst>
          </p:cNvPr>
          <p:cNvSpPr/>
          <p:nvPr/>
        </p:nvSpPr>
        <p:spPr>
          <a:xfrm>
            <a:off x="9809579" y="4921235"/>
            <a:ext cx="3320559" cy="400110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Тестировщик</a:t>
            </a:r>
          </a:p>
        </p:txBody>
      </p:sp>
      <p:sp>
        <p:nvSpPr>
          <p:cNvPr id="26" name="Shape 1723">
            <a:extLst>
              <a:ext uri="{FF2B5EF4-FFF2-40B4-BE49-F238E27FC236}">
                <a16:creationId xmlns:a16="http://schemas.microsoft.com/office/drawing/2014/main" id="{673ADF35-17F9-2473-000E-E0735618F395}"/>
              </a:ext>
            </a:extLst>
          </p:cNvPr>
          <p:cNvSpPr/>
          <p:nvPr/>
        </p:nvSpPr>
        <p:spPr>
          <a:xfrm>
            <a:off x="9626594" y="5321060"/>
            <a:ext cx="3320559" cy="338554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Никто не знает, где он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FCEDFFA-4BA8-6590-CBBE-AE2CE5D94F2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" t="10069" r="7698"/>
          <a:stretch/>
        </p:blipFill>
        <p:spPr>
          <a:xfrm>
            <a:off x="6739868" y="1596801"/>
            <a:ext cx="2653718" cy="320435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1E277EA-D890-EA01-6775-FBABAAFA41B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4" r="23954"/>
          <a:stretch/>
        </p:blipFill>
        <p:spPr>
          <a:xfrm>
            <a:off x="9618156" y="1596801"/>
            <a:ext cx="2446253" cy="3204355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C75788F8-2C8B-1807-71DB-336434BDBCB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2" t="46798" r="74766" b="45603"/>
          <a:stretch/>
        </p:blipFill>
        <p:spPr>
          <a:xfrm flipH="1">
            <a:off x="7729229" y="1794245"/>
            <a:ext cx="958564" cy="1306732"/>
          </a:xfrm>
          <a:custGeom>
            <a:avLst/>
            <a:gdLst>
              <a:gd name="connsiteX0" fmla="*/ 552243 w 1132024"/>
              <a:gd name="connsiteY0" fmla="*/ 0 h 1543196"/>
              <a:gd name="connsiteX1" fmla="*/ 1121942 w 1132024"/>
              <a:gd name="connsiteY1" fmla="*/ 340190 h 1543196"/>
              <a:gd name="connsiteX2" fmla="*/ 1132024 w 1132024"/>
              <a:gd name="connsiteY2" fmla="*/ 361051 h 1543196"/>
              <a:gd name="connsiteX3" fmla="*/ 1132024 w 1132024"/>
              <a:gd name="connsiteY3" fmla="*/ 1182146 h 1543196"/>
              <a:gd name="connsiteX4" fmla="*/ 1121942 w 1132024"/>
              <a:gd name="connsiteY4" fmla="*/ 1203006 h 1543196"/>
              <a:gd name="connsiteX5" fmla="*/ 552243 w 1132024"/>
              <a:gd name="connsiteY5" fmla="*/ 1543196 h 1543196"/>
              <a:gd name="connsiteX6" fmla="*/ 66437 w 1132024"/>
              <a:gd name="connsiteY6" fmla="*/ 1317200 h 1543196"/>
              <a:gd name="connsiteX7" fmla="*/ 0 w 1132024"/>
              <a:gd name="connsiteY7" fmla="*/ 1226767 h 1543196"/>
              <a:gd name="connsiteX8" fmla="*/ 0 w 1132024"/>
              <a:gd name="connsiteY8" fmla="*/ 316429 h 1543196"/>
              <a:gd name="connsiteX9" fmla="*/ 66437 w 1132024"/>
              <a:gd name="connsiteY9" fmla="*/ 225996 h 1543196"/>
              <a:gd name="connsiteX10" fmla="*/ 552243 w 1132024"/>
              <a:gd name="connsiteY10" fmla="*/ 0 h 154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32024" h="1543196">
                <a:moveTo>
                  <a:pt x="552243" y="0"/>
                </a:moveTo>
                <a:cubicBezTo>
                  <a:pt x="789392" y="0"/>
                  <a:pt x="998477" y="134944"/>
                  <a:pt x="1121942" y="340190"/>
                </a:cubicBezTo>
                <a:lnTo>
                  <a:pt x="1132024" y="361051"/>
                </a:lnTo>
                <a:lnTo>
                  <a:pt x="1132024" y="1182146"/>
                </a:lnTo>
                <a:lnTo>
                  <a:pt x="1121942" y="1203006"/>
                </a:lnTo>
                <a:cubicBezTo>
                  <a:pt x="998477" y="1408252"/>
                  <a:pt x="789392" y="1543196"/>
                  <a:pt x="552243" y="1543196"/>
                </a:cubicBezTo>
                <a:cubicBezTo>
                  <a:pt x="362524" y="1543196"/>
                  <a:pt x="190766" y="1456832"/>
                  <a:pt x="66437" y="1317200"/>
                </a:cubicBezTo>
                <a:lnTo>
                  <a:pt x="0" y="1226767"/>
                </a:lnTo>
                <a:lnTo>
                  <a:pt x="0" y="316429"/>
                </a:lnTo>
                <a:lnTo>
                  <a:pt x="66437" y="225996"/>
                </a:lnTo>
                <a:cubicBezTo>
                  <a:pt x="190766" y="86364"/>
                  <a:pt x="362524" y="0"/>
                  <a:pt x="552243" y="0"/>
                </a:cubicBezTo>
                <a:close/>
              </a:path>
            </a:pathLst>
          </a:custGeom>
        </p:spPr>
      </p:pic>
      <p:sp>
        <p:nvSpPr>
          <p:cNvPr id="35" name="Shape 1723">
            <a:extLst>
              <a:ext uri="{FF2B5EF4-FFF2-40B4-BE49-F238E27FC236}">
                <a16:creationId xmlns:a16="http://schemas.microsoft.com/office/drawing/2014/main" id="{03EF5840-4BB9-EF4B-58C2-83B0C3732A8D}"/>
              </a:ext>
            </a:extLst>
          </p:cNvPr>
          <p:cNvSpPr/>
          <p:nvPr/>
        </p:nvSpPr>
        <p:spPr>
          <a:xfrm>
            <a:off x="7273677" y="4880271"/>
            <a:ext cx="3320559" cy="400110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Лидер</a:t>
            </a:r>
          </a:p>
        </p:txBody>
      </p:sp>
      <p:sp>
        <p:nvSpPr>
          <p:cNvPr id="36" name="Shape 1723">
            <a:extLst>
              <a:ext uri="{FF2B5EF4-FFF2-40B4-BE49-F238E27FC236}">
                <a16:creationId xmlns:a16="http://schemas.microsoft.com/office/drawing/2014/main" id="{6365061D-23E8-5FF7-9C56-D6E23A105C68}"/>
              </a:ext>
            </a:extLst>
          </p:cNvPr>
          <p:cNvSpPr/>
          <p:nvPr/>
        </p:nvSpPr>
        <p:spPr>
          <a:xfrm>
            <a:off x="6777600" y="5362024"/>
            <a:ext cx="3320559" cy="338554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Выглядит серьезно</a:t>
            </a:r>
          </a:p>
        </p:txBody>
      </p:sp>
      <p:sp>
        <p:nvSpPr>
          <p:cNvPr id="37" name="Shape 1723">
            <a:extLst>
              <a:ext uri="{FF2B5EF4-FFF2-40B4-BE49-F238E27FC236}">
                <a16:creationId xmlns:a16="http://schemas.microsoft.com/office/drawing/2014/main" id="{D627F36F-0E4C-8D98-87ED-77E8F20337E0}"/>
              </a:ext>
            </a:extLst>
          </p:cNvPr>
          <p:cNvSpPr/>
          <p:nvPr/>
        </p:nvSpPr>
        <p:spPr>
          <a:xfrm>
            <a:off x="890141" y="1135870"/>
            <a:ext cx="3320559" cy="338554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Ярославцева Дарья</a:t>
            </a:r>
          </a:p>
        </p:txBody>
      </p:sp>
      <p:sp>
        <p:nvSpPr>
          <p:cNvPr id="38" name="Shape 1723">
            <a:extLst>
              <a:ext uri="{FF2B5EF4-FFF2-40B4-BE49-F238E27FC236}">
                <a16:creationId xmlns:a16="http://schemas.microsoft.com/office/drawing/2014/main" id="{5FCCEADD-33A4-7DDE-FF83-8C472A12771D}"/>
              </a:ext>
            </a:extLst>
          </p:cNvPr>
          <p:cNvSpPr/>
          <p:nvPr/>
        </p:nvSpPr>
        <p:spPr>
          <a:xfrm>
            <a:off x="3930420" y="1179224"/>
            <a:ext cx="3320559" cy="338554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Спесивцева Лера</a:t>
            </a:r>
          </a:p>
        </p:txBody>
      </p:sp>
      <p:sp>
        <p:nvSpPr>
          <p:cNvPr id="39" name="Shape 1723">
            <a:extLst>
              <a:ext uri="{FF2B5EF4-FFF2-40B4-BE49-F238E27FC236}">
                <a16:creationId xmlns:a16="http://schemas.microsoft.com/office/drawing/2014/main" id="{4452AEEC-39F2-74FC-6BD8-7B16D278E00D}"/>
              </a:ext>
            </a:extLst>
          </p:cNvPr>
          <p:cNvSpPr/>
          <p:nvPr/>
        </p:nvSpPr>
        <p:spPr>
          <a:xfrm>
            <a:off x="7017988" y="1170645"/>
            <a:ext cx="3320559" cy="338554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Солодов Даниил</a:t>
            </a:r>
          </a:p>
        </p:txBody>
      </p:sp>
      <p:sp>
        <p:nvSpPr>
          <p:cNvPr id="40" name="Shape 1723">
            <a:extLst>
              <a:ext uri="{FF2B5EF4-FFF2-40B4-BE49-F238E27FC236}">
                <a16:creationId xmlns:a16="http://schemas.microsoft.com/office/drawing/2014/main" id="{329964FB-AE8B-965A-F860-F7AE60E06734}"/>
              </a:ext>
            </a:extLst>
          </p:cNvPr>
          <p:cNvSpPr/>
          <p:nvPr/>
        </p:nvSpPr>
        <p:spPr>
          <a:xfrm>
            <a:off x="10002130" y="1120574"/>
            <a:ext cx="3320559" cy="338554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Юкин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 Константин</a:t>
            </a:r>
          </a:p>
        </p:txBody>
      </p:sp>
      <p:sp>
        <p:nvSpPr>
          <p:cNvPr id="3" name="Shape 1723">
            <a:extLst>
              <a:ext uri="{FF2B5EF4-FFF2-40B4-BE49-F238E27FC236}">
                <a16:creationId xmlns:a16="http://schemas.microsoft.com/office/drawing/2014/main" id="{DDB8815E-A657-24E5-E231-658CF9122D7A}"/>
              </a:ext>
            </a:extLst>
          </p:cNvPr>
          <p:cNvSpPr/>
          <p:nvPr/>
        </p:nvSpPr>
        <p:spPr>
          <a:xfrm>
            <a:off x="2665366" y="6193752"/>
            <a:ext cx="7144213" cy="369332"/>
          </a:xfrm>
          <a:prstGeom prst="rect">
            <a:avLst/>
          </a:prstGeom>
          <a:solidFill>
            <a:srgbClr val="F56F1A">
              <a:alpha val="0"/>
            </a:srgbClr>
          </a:solidFill>
          <a:ln w="12700" cap="flat" cmpd="sng" algn="ctr">
            <a:solidFill>
              <a:srgbClr val="194643">
                <a:alpha val="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Смотря какой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question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смотря какое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suggestion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 – </a:t>
            </a:r>
            <a:r>
              <a:rPr lang="en-US" sz="1600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8astaroth222@mail.ru   </a:t>
            </a:r>
            <a:endParaRPr lang="ru-RU" i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30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9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9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ATED_SLIDE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CEPT_IMG" val="0"/>
  <p:tag name="ORIGINAL_WIDTH" val="874,2638"/>
  <p:tag name="ORIGINAL_HEIGHT" val="470,4999"/>
  <p:tag name="ORIGINAL_TOP" val="34,74992"/>
  <p:tag name="ORIGINAL_LEFT" val="38,2058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CEPT_IMG" val="0"/>
  <p:tag name="ORIGINAL_WIDTH" val="430,9875"/>
  <p:tag name="ORIGINAL_HEIGHT" val="297,4823"/>
  <p:tag name="ORIGINAL_TOP" val="73,83914"/>
  <p:tag name="ORIGINAL_LEFT" val="403,900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ATED_SLID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ATED_SLID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ATED_SLID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ON_COLOR_THEME" val="16"/>
  <p:tag name="ICON_LAST_COLOR" val="167772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ATED_SLIDE" val="1"/>
  <p:tag name="LAYOUT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ON_COLOR_THEME" val="16"/>
  <p:tag name="ICON_LAST_COLOR" val="167772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ON_COLOR_THEME" val="16"/>
  <p:tag name="ICON_LAST_COLOR" val="167772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ON_COLOR_THEME" val="16"/>
  <p:tag name="ICON_LAST_COLOR" val="167772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ATED_SLIDE" val="1"/>
  <p:tag name="LAYOUT" val="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ATED_SLIDE" val="1"/>
  <p:tag name="LAYOUT" val="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ON_COLOR_THEME" val="16"/>
  <p:tag name="ICON_LAST_COLOR" val="167772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ON_COLOR_THEME" val="16"/>
  <p:tag name="ICON_LAST_COLOR" val="167772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ON_COLOR_THEME" val="16"/>
  <p:tag name="ICON_LAST_COLOR" val="167772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ATED_SLIDE" val="1"/>
  <p:tag name="LAYOUT" val="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ATED_SLIDE" val="1"/>
  <p:tag name="LAYOUT" val="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ATED_SLIDE" val="1"/>
  <p:tag name="LAYOUT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ATED_SLIDE" val="1"/>
  <p:tag name="LAYOUT" val="7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5F5F5"/>
      </a:lt1>
      <a:dk2>
        <a:srgbClr val="000000"/>
      </a:dk2>
      <a:lt2>
        <a:srgbClr val="FFFFFF"/>
      </a:lt2>
      <a:accent1>
        <a:srgbClr val="F56F1A"/>
      </a:accent1>
      <a:accent2>
        <a:srgbClr val="89AD51"/>
      </a:accent2>
      <a:accent3>
        <a:srgbClr val="C45814"/>
      </a:accent3>
      <a:accent4>
        <a:srgbClr val="6D8A40"/>
      </a:accent4>
      <a:accent5>
        <a:srgbClr val="9C4610"/>
      </a:accent5>
      <a:accent6>
        <a:srgbClr val="576E33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237</Words>
  <Application>Microsoft Office PowerPoint</Application>
  <PresentationFormat>Широкоэкранный</PresentationFormat>
  <Paragraphs>73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Arial (Заголовки)</vt:lpstr>
      <vt:lpstr>Arial Narrow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varronas@outlook.com</dc:creator>
  <cp:lastModifiedBy>varronas@outlook.com</cp:lastModifiedBy>
  <cp:revision>14</cp:revision>
  <dcterms:created xsi:type="dcterms:W3CDTF">2023-11-08T16:47:13Z</dcterms:created>
  <dcterms:modified xsi:type="dcterms:W3CDTF">2023-11-29T21:06:24Z</dcterms:modified>
</cp:coreProperties>
</file>