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7" r:id="rId2"/>
    <p:sldId id="269" r:id="rId3"/>
    <p:sldId id="270" r:id="rId4"/>
    <p:sldId id="274" r:id="rId5"/>
    <p:sldId id="272" r:id="rId6"/>
    <p:sldId id="271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7482" autoAdjust="0"/>
  </p:normalViewPr>
  <p:slideViewPr>
    <p:cSldViewPr>
      <p:cViewPr varScale="1">
        <p:scale>
          <a:sx n="64" d="100"/>
          <a:sy n="64" d="100"/>
        </p:scale>
        <p:origin x="-190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90015-ACB0-4C20-8A15-5E76F8F82F0E}" type="datetimeFigureOut">
              <a:rPr lang="ru-RU" smtClean="0"/>
              <a:pPr/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873C-14D0-4C7D-B0C1-79B73A29E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Здравствуйте Уважаемые коллеги! Меня зовут</a:t>
            </a:r>
            <a:r>
              <a:rPr lang="ru-RU" b="0" baseline="0" dirty="0" smtClean="0">
                <a:latin typeface="Times New Roman" pitchFamily="18" charset="0"/>
                <a:cs typeface="Times New Roman" pitchFamily="18" charset="0"/>
              </a:rPr>
              <a:t> Коновалова Анна Александровна. </a:t>
            </a:r>
            <a:r>
              <a:rPr lang="ru-RU" baseline="0" dirty="0" smtClean="0"/>
              <a:t>Наш проект направлен на решение проблемы загрязнения воздуха в Республике Бурятия и дальневосточном федеральном округе, из-за которой у наших детей и взрослого населения часто возникают онкологические заболевания, бронхиальная астма, аллергия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9650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Для решения поставленной проблемы нами предлагается новая конструкция</a:t>
            </a:r>
            <a:r>
              <a:rPr lang="ru-RU" sz="1200" baseline="0" dirty="0" smtClean="0"/>
              <a:t> дымового фильтра, который не нужно подзаряжать и самое главное очищать от сажи и смол. Электроэнергию фильтр получает от разницы температур между печной трубой и окружающим воздухом. Он одевается на печную трубу и вы забываете о дыме.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888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Команда нашего проекта пока</a:t>
            </a:r>
            <a:r>
              <a:rPr lang="ru-RU" baseline="0" dirty="0" smtClean="0"/>
              <a:t> состоит всего из 2 инициативных людей, каждый из которых является хорошим специалистом в предъявленной области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5722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соответствии с предлагаемой бизнес-моделью предполагается получение доходов от продаж </a:t>
            </a:r>
            <a:r>
              <a:rPr lang="ru-RU" dirty="0" err="1" smtClean="0"/>
              <a:t>энергоресурсосберегающих</a:t>
            </a:r>
            <a:r>
              <a:rPr lang="ru-RU" dirty="0" smtClean="0"/>
              <a:t> фильтров дымовых газов правительству Республики</a:t>
            </a:r>
            <a:r>
              <a:rPr lang="ru-RU" baseline="0" dirty="0" smtClean="0"/>
              <a:t> Бурятия, 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Мэрии г. Улан-Удэ и населению для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Times New Roman"/>
              </a:rPr>
              <a:t> решения проблемы загрязнения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Times New Roman"/>
              </a:rPr>
              <a:t>воздуха, также предполагается получение авторских отчислений от продаж.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492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179388" algn="just">
              <a:buNone/>
            </a:pPr>
            <a:r>
              <a:rPr lang="ru-RU" dirty="0" smtClean="0"/>
              <a:t>В сравнении с другими</a:t>
            </a:r>
            <a:r>
              <a:rPr lang="ru-RU" baseline="0" dirty="0" smtClean="0"/>
              <a:t> решениями данной проблемы, наше нововведение позволяет сэкономить время и ресурсы населения и </a:t>
            </a:r>
            <a:r>
              <a:rPr lang="ru-RU" baseline="0" dirty="0" smtClean="0"/>
              <a:t>государства.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7312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Для решения проблемы</a:t>
            </a:r>
            <a:r>
              <a:rPr lang="ru-RU" baseline="0" dirty="0" smtClean="0"/>
              <a:t> загрязнения воздуха в </a:t>
            </a:r>
            <a:r>
              <a:rPr lang="ru-RU" baseline="0" dirty="0" err="1" smtClean="0"/>
              <a:t>г.Улан</a:t>
            </a:r>
            <a:r>
              <a:rPr lang="ru-RU" baseline="0" dirty="0" smtClean="0"/>
              <a:t>-Удэ дымовыми газами от печей частного сектора необходимо 200 млн. рублей при себестоимости фильтра от </a:t>
            </a:r>
            <a:r>
              <a:rPr lang="ru-RU" baseline="0" dirty="0" smtClean="0"/>
              <a:t>4000 </a:t>
            </a:r>
            <a:r>
              <a:rPr lang="ru-RU" baseline="0" dirty="0" smtClean="0"/>
              <a:t>р при серийном производстве и </a:t>
            </a:r>
            <a:r>
              <a:rPr lang="ru-RU" baseline="0" dirty="0" smtClean="0"/>
              <a:t>10000 </a:t>
            </a:r>
            <a:r>
              <a:rPr lang="ru-RU" baseline="0" dirty="0" smtClean="0"/>
              <a:t>р при мелкосерийном производстве за штуку. </a:t>
            </a:r>
            <a:r>
              <a:rPr lang="ru-RU" baseline="0" dirty="0" smtClean="0"/>
              <a:t>Для начала производства нам необходимы партнеры в виде заводов-изготовителей, готовых поддержать данный проект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1776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</a:t>
            </a:r>
            <a:r>
              <a:rPr lang="ru-RU" baseline="0" dirty="0" smtClean="0"/>
              <a:t> заключении хочу добавить, что данный проект был поддержан лично Главой Республики Бурятия, проект выиграл конкурс Умник-2019 и получил субсидию </a:t>
            </a:r>
            <a:r>
              <a:rPr lang="ru-RU" baseline="0" dirty="0" err="1" smtClean="0"/>
              <a:t>Минпрома</a:t>
            </a:r>
            <a:r>
              <a:rPr lang="ru-RU" baseline="0" dirty="0" smtClean="0"/>
              <a:t> Бурятии. В данный момент ведутся переговоры с ОАО «</a:t>
            </a:r>
            <a:r>
              <a:rPr lang="ru-RU" baseline="0" dirty="0" err="1" smtClean="0"/>
              <a:t>Улан-Удэнский</a:t>
            </a:r>
            <a:r>
              <a:rPr lang="ru-RU" baseline="0" dirty="0" smtClean="0"/>
              <a:t> приборостроительный завод» по запуску опытной партии и сертификации.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572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F31D-9622-49BB-B752-4F1542E190D6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E0E0-5306-4807-BE1C-A702A8242262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2E9ED-9D5C-4BE5-A928-51D1E208F400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DD51-A5F1-4E57-B576-93B9B2F0491A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86D6-9BB4-408F-A126-9995CA84317B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E212-C76F-49B0-B98C-3EDEE862B79B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2DC0-8121-40E8-95E2-BF61B62F4CBE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7B3C-6371-41F1-80B9-904A513E4951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074C-939A-4DCA-8054-BB1A7CD007E0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F171C-F5FC-46AA-AC2A-7D99FD15F5F0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794C-7DF9-4E28-99E9-0BBC6DDB0D5D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B610E-DA46-4438-9917-8F6DF1A773C2}" type="datetime1">
              <a:rPr lang="ru-RU" smtClean="0"/>
              <a:pPr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213FD-EFFC-46A5-9742-BE02F93A9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Demchenko\Desktop\fasie_r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374" y="-27384"/>
            <a:ext cx="4370388" cy="1504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000240"/>
            <a:ext cx="7772400" cy="119427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«Разработка автономного устройства очистки газов твердотопливных систем отопления с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применением термоэлектрического эффекта»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4143380"/>
            <a:ext cx="7500990" cy="1000132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проекта:  </a:t>
            </a:r>
            <a:r>
              <a:rPr lang="ru-RU" sz="5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Коновалова Анна Александровна</a:t>
            </a:r>
          </a:p>
          <a:p>
            <a:pPr algn="just"/>
            <a:r>
              <a:rPr lang="ru-RU" sz="5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Ассистент </a:t>
            </a:r>
            <a:r>
              <a:rPr lang="ru-RU" sz="5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кафедры «Электрификация и автоматизация с/х» </a:t>
            </a:r>
          </a:p>
          <a:p>
            <a:pPr algn="just"/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ФГБОУ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Бурятская ГСХА им. В.Р.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Филиппова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00034" y="5429264"/>
            <a:ext cx="7772400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Улан-Удэ</a:t>
            </a:r>
          </a:p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50368" y="590823"/>
            <a:ext cx="77724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-27518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Проблема загрязнения воздуха в г. Улан-Удэ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85720" y="500042"/>
            <a:ext cx="2571767" cy="201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440988" y="428604"/>
            <a:ext cx="3417291" cy="207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 descr="D:\КАФЕДРА МиОЗ\Презентация для Кореи\дым1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4857760"/>
            <a:ext cx="3357586" cy="188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D:\КАФЕДРА МиОЗ\Презентация для Кореи\IMG_20190222_1736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4929198"/>
            <a:ext cx="3611634" cy="190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rot="16200000" flipH="1">
            <a:off x="1500166" y="2428868"/>
            <a:ext cx="857256" cy="8572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6643704" y="2500305"/>
            <a:ext cx="928692" cy="57150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 flipH="1" flipV="1">
            <a:off x="1607325" y="4036225"/>
            <a:ext cx="785817" cy="71437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>
            <a:off x="6643702" y="4214818"/>
            <a:ext cx="928694" cy="571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209688" y="642918"/>
            <a:ext cx="372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Рост частного жилого фонда в пригороде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42844" y="4988494"/>
            <a:ext cx="3720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Печное отопление частного сектора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423970" y="4925809"/>
            <a:ext cx="372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Устаревшее котельное оборудование</a:t>
            </a:r>
            <a:endParaRPr lang="ru-RU" dirty="0"/>
          </a:p>
        </p:txBody>
      </p:sp>
      <p:pic>
        <p:nvPicPr>
          <p:cNvPr id="21" name="Picture 2" descr="C:\Users\Виктор\Desktop\фильтры фот о\фильтр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22" y="2357430"/>
            <a:ext cx="4255859" cy="245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319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71414"/>
            <a:ext cx="3531075" cy="454422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Виктор\Desktop\Графика\viber ima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285860"/>
            <a:ext cx="2267965" cy="37664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500042"/>
            <a:ext cx="32861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Коновалова Анна </a:t>
            </a:r>
          </a:p>
          <a:p>
            <a:pPr algn="ctr"/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Александровна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065744"/>
            <a:ext cx="3059014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85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Научный</a:t>
            </a:r>
            <a:r>
              <a:rPr lang="ru-RU" sz="2000" b="1" i="1" dirty="0" smtClean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руководитель </a:t>
            </a:r>
          </a:p>
          <a:p>
            <a:pPr marL="70485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i="1" spc="-3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НИОКР</a:t>
            </a:r>
            <a:endParaRPr lang="ru-RU" sz="2000" dirty="0">
              <a:latin typeface="Times New Roman"/>
              <a:cs typeface="Times New Roman"/>
            </a:endParaRPr>
          </a:p>
        </p:txBody>
      </p:sp>
      <p:pic>
        <p:nvPicPr>
          <p:cNvPr id="7" name="Picture 2" descr="D:\КАФЕДРА МиОЗ\Конспекты лекций\Механка грунтов\Konovalov_V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2538" y="1136210"/>
            <a:ext cx="2690148" cy="37662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554260" y="465080"/>
            <a:ext cx="2803954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Коновалов Виктор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Иванович</a:t>
            </a:r>
            <a:endParaRPr lang="ru-RU" sz="2000" b="1" i="1" spc="-15" dirty="0">
              <a:solidFill>
                <a:srgbClr val="252525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86380" y="4930491"/>
            <a:ext cx="3297675" cy="1225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ru-RU" b="1" i="1" spc="-2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Консультант </a:t>
            </a:r>
            <a:r>
              <a:rPr lang="ru-RU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НИОКР, </a:t>
            </a: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SMM-</a:t>
            </a:r>
            <a:r>
              <a:rPr lang="ru-RU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менеджер</a:t>
            </a:r>
            <a:endParaRPr lang="ru-RU" b="1" i="1" spc="-10" dirty="0" smtClean="0">
              <a:solidFill>
                <a:srgbClr val="252525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ru-RU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в области </a:t>
            </a:r>
            <a:r>
              <a:rPr lang="ru-RU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энергетики, к.т.н., доцент, зав.кафедрой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5572140"/>
            <a:ext cx="332168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nyura.matveevsckaya@mail.ru</a:t>
            </a:r>
            <a:endParaRPr lang="en-US" alt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+79503968952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6156269"/>
            <a:ext cx="320286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kvi_viktor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@mail.ru</a:t>
            </a:r>
            <a:endParaRPr lang="en-US" alt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790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85923110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772400" cy="3649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988629750"/>
              </p:ext>
            </p:extLst>
          </p:nvPr>
        </p:nvGraphicFramePr>
        <p:xfrm>
          <a:off x="142844" y="310085"/>
          <a:ext cx="8858312" cy="6449922"/>
        </p:xfrm>
        <a:graphic>
          <a:graphicData uri="http://schemas.openxmlformats.org/drawingml/2006/table">
            <a:tbl>
              <a:tblPr/>
              <a:tblGrid>
                <a:gridCol w="2008782"/>
                <a:gridCol w="1919689"/>
                <a:gridCol w="1848689"/>
                <a:gridCol w="1566801"/>
                <a:gridCol w="1514351"/>
              </a:tblGrid>
              <a:tr h="2645078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Основные партнеры: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Министерство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природных ресурсов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РБ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Росприроднадзор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Правительство РБ,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Мэрия г.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Улан-Удэ, ОАО «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Улан-Удэнский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приборостроительный завод»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Основные направления деятельности: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Производство и монтаж оборудования для очистки воздуха, инжиниринговые услуги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Предлагаемые преимущества: </a:t>
                      </a:r>
                      <a:r>
                        <a:rPr lang="ru-RU" sz="1800" b="0" i="0" u="sng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Экологичность</a:t>
                      </a:r>
                      <a:r>
                        <a:rPr lang="ru-RU" sz="18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Экономичность, Мобильность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Отношения с клиентами: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Индивидуаль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работа с клиентами, поддержание коммуникации с клиентом в течении всего срока выполнения заказа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Сегменты клиентов: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Частный жилой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сектор с печным отоплением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9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Основные ресурсы: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Команда, результаты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НИОКР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0795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Структура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издержек: 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Аренда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помещения, ГСМ, заработная плата, налоговые отчисления, оплата патентов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Структура поступления доходов: 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1.Гранты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НИОКР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2.Субсидия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правительства Республики Бурятия,</a:t>
                      </a:r>
                    </a:p>
                    <a:p>
                      <a:pPr algn="l" fontAlgn="t"/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 Авторские отчисления от продаж</a:t>
                      </a:r>
                    </a:p>
                    <a:p>
                      <a:pPr algn="l" fontAlgn="t"/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 оказания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по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монтажу фильтров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657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26064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Конкурентные решения проблемы очистки воздуха в г. Улан-Удэ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83706788"/>
              </p:ext>
            </p:extLst>
          </p:nvPr>
        </p:nvGraphicFramePr>
        <p:xfrm>
          <a:off x="107504" y="304800"/>
          <a:ext cx="8928992" cy="651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890944"/>
                <a:gridCol w="3805800"/>
              </a:tblGrid>
              <a:tr h="38789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Вариант решения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Достоинства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Недостатки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8719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Переход на электроотопительные системы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 дымовых выбросов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Большие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энергозатраты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Дополнительные вложения на переделку систем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отопления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Высокая стоимость электроэнергии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6240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Переход на газовые системы отопления</a:t>
                      </a:r>
                      <a:endParaRPr lang="ru-RU" sz="1800" b="1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Снижение дымовых выбросов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Дополнительные вложения на переделку систем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отопления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газопровода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70896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Переход на топливные гранулы (</a:t>
                      </a:r>
                      <a:r>
                        <a:rPr lang="ru-RU" sz="1800" b="1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пеллеты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800" b="1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1. Незначительное снижение дымовых выбросов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 Дополнительные вложения на переделку систем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отопления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2. Дорогостоящее производство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3. Высокая стоимость конечного продукта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4. Низкий процент спроса и предложения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3928">
                <a:tc>
                  <a:txBody>
                    <a:bodyPr/>
                    <a:lstStyle/>
                    <a:p>
                      <a:pPr algn="just"/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Предлагаемая</a:t>
                      </a:r>
                      <a:r>
                        <a:rPr lang="ru-RU" sz="1800" b="1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конструкция фильтра</a:t>
                      </a:r>
                      <a:endParaRPr lang="ru-RU" sz="1800" b="1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Значительное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снижение выбросов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 переделки систем отопления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 необходимости очистки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818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474" y="188640"/>
            <a:ext cx="7772400" cy="70328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55576" y="1052736"/>
            <a:ext cx="7905029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819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иктор\Desktop\Графика\viber ima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81251"/>
            <a:ext cx="2267965" cy="37664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135287" y="1244959"/>
            <a:ext cx="532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Коновалова Анна Александровна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3747" y="5522126"/>
            <a:ext cx="4795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85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Научный</a:t>
            </a:r>
            <a:r>
              <a:rPr lang="ru-RU" sz="2000" b="1" i="1" dirty="0" smtClean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руководитель </a:t>
            </a:r>
            <a:r>
              <a:rPr lang="ru-RU" sz="2000" b="1" i="1" spc="-3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НИОКР</a:t>
            </a:r>
            <a:endParaRPr lang="ru-RU" sz="2000" dirty="0">
              <a:latin typeface="Times New Roman"/>
              <a:cs typeface="Times New Roman"/>
            </a:endParaRPr>
          </a:p>
        </p:txBody>
      </p:sp>
      <p:pic>
        <p:nvPicPr>
          <p:cNvPr id="7" name="Picture 2" descr="D:\КАФЕДРА МиОЗ\Конспекты лекций\Механка грунтов\Konovalov_V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67" y="1772816"/>
            <a:ext cx="2575209" cy="360529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912088" y="1207627"/>
            <a:ext cx="4206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Коновалов Виктор Иванович</a:t>
            </a:r>
            <a:endParaRPr lang="ru-RU" sz="2000" b="1" i="1" spc="-15" dirty="0">
              <a:solidFill>
                <a:srgbClr val="252525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56478" y="5522126"/>
            <a:ext cx="4968551" cy="6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ru-RU" b="1" i="1" spc="-2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Консультант </a:t>
            </a:r>
            <a:r>
              <a:rPr lang="ru-RU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НИОКР в области </a:t>
            </a: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ru-RU" b="1" i="1" spc="-10" dirty="0" smtClean="0">
                <a:solidFill>
                  <a:srgbClr val="252525"/>
                </a:solidFill>
                <a:latin typeface="Times New Roman"/>
                <a:cs typeface="Times New Roman"/>
              </a:rPr>
              <a:t>энергетики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8166" y="5844233"/>
            <a:ext cx="332168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nyura.matveevsckaya@mail.ru</a:t>
            </a:r>
            <a:endParaRPr lang="en-US" alt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+79503968952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12538" y="5831668"/>
            <a:ext cx="236431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kvi_viktor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@mail.ru</a:t>
            </a:r>
            <a:endParaRPr lang="en-US" alt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790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85923110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68166" y="12689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624</Words>
  <Application>Microsoft Office PowerPoint</Application>
  <PresentationFormat>Экран (4:3)</PresentationFormat>
  <Paragraphs>89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«Разработка автономного устройства очистки газов твердотопливных систем отопления с  применением термоэлектрического эффекта»</vt:lpstr>
      <vt:lpstr>Слайд 2</vt:lpstr>
      <vt:lpstr>Команда проекта</vt:lpstr>
      <vt:lpstr>Бизнес-модель</vt:lpstr>
      <vt:lpstr>Конкурентные решения проблемы очистки воздуха в г. Улан-Удэ</vt:lpstr>
      <vt:lpstr>Рынок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«Разработка автономного устройства очистки газов твердотопливных систем отопления с  применением термоэлектрического эффекта»</dc:title>
  <dc:creator>12345</dc:creator>
  <cp:lastModifiedBy>12345</cp:lastModifiedBy>
  <cp:revision>16</cp:revision>
  <dcterms:created xsi:type="dcterms:W3CDTF">2021-04-24T00:57:33Z</dcterms:created>
  <dcterms:modified xsi:type="dcterms:W3CDTF">2021-06-08T12:31:54Z</dcterms:modified>
</cp:coreProperties>
</file>