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55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7772400" cx="13817600"/>
  <p:notesSz cx="6858000" cy="9144000"/>
  <p:embeddedFontLst>
    <p:embeddedFont>
      <p:font typeface="Roboto"/>
      <p:regular r:id="rId17"/>
      <p:bold r:id="rId18"/>
      <p:italic r:id="rId19"/>
      <p:boldItalic r:id="rId20"/>
    </p:embeddedFont>
    <p:embeddedFont>
      <p:font typeface="Manrope SemiBold"/>
      <p:regular r:id="rId21"/>
      <p:bold r:id="rId22"/>
    </p:embeddedFont>
    <p:embeddedFont>
      <p:font typeface="Manrope"/>
      <p:regular r:id="rId23"/>
      <p:bold r:id="rId24"/>
    </p:embeddedFont>
    <p:embeddedFont>
      <p:font typeface="Manrope ExtraBold"/>
      <p:bold r:id="rId25"/>
    </p:embeddedFont>
    <p:embeddedFont>
      <p:font typeface="Gill Sans"/>
      <p:regular r:id="rId26"/>
      <p:bold r:id="rId27"/>
    </p:embeddedFont>
    <p:embeddedFont>
      <p:font typeface="Century Gothic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128">
          <p15:clr>
            <a:srgbClr val="A4A3A4"/>
          </p15:clr>
        </p15:guide>
        <p15:guide id="2" pos="4352">
          <p15:clr>
            <a:srgbClr val="A4A3A4"/>
          </p15:clr>
        </p15:guide>
      </p15:sldGuideLst>
    </p:ext>
    <p:ext uri="GoogleSlidesCustomDataVersion2">
      <go:slidesCustomData xmlns:go="http://customooxmlschemas.google.com/" r:id="rId32" roundtripDataSignature="AMtx7mhgRK6Sh6UJIoMafyd6vn1/8gogv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28" orient="horz"/>
        <p:guide pos="4352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boldItalic.fntdata"/><Relationship Id="rId22" Type="http://schemas.openxmlformats.org/officeDocument/2006/relationships/font" Target="fonts/ManropeSemiBold-bold.fntdata"/><Relationship Id="rId21" Type="http://schemas.openxmlformats.org/officeDocument/2006/relationships/font" Target="fonts/ManropeSemiBold-regular.fntdata"/><Relationship Id="rId24" Type="http://schemas.openxmlformats.org/officeDocument/2006/relationships/font" Target="fonts/Manrope-bold.fntdata"/><Relationship Id="rId23" Type="http://schemas.openxmlformats.org/officeDocument/2006/relationships/font" Target="fonts/Manrope-regular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GillSans-regular.fntdata"/><Relationship Id="rId25" Type="http://schemas.openxmlformats.org/officeDocument/2006/relationships/font" Target="fonts/ManropeExtraBold-bold.fntdata"/><Relationship Id="rId28" Type="http://schemas.openxmlformats.org/officeDocument/2006/relationships/font" Target="fonts/CenturyGothic-regular.fntdata"/><Relationship Id="rId27" Type="http://schemas.openxmlformats.org/officeDocument/2006/relationships/font" Target="fonts/GillSans-bold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CenturyGothic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CenturyGothic-boldItalic.fntdata"/><Relationship Id="rId30" Type="http://schemas.openxmlformats.org/officeDocument/2006/relationships/font" Target="fonts/CenturyGothic-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32" Type="http://customschemas.google.com/relationships/presentationmetadata" Target="meta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Roboto-regular.fntdata"/><Relationship Id="rId16" Type="http://schemas.openxmlformats.org/officeDocument/2006/relationships/slide" Target="slides/slide10.xml"/><Relationship Id="rId19" Type="http://schemas.openxmlformats.org/officeDocument/2006/relationships/font" Target="fonts/Roboto-italic.fntdata"/><Relationship Id="rId18" Type="http://schemas.openxmlformats.org/officeDocument/2006/relationships/font" Target="fonts/Robot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a1f012a49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2a1f012a49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a1f012a498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2a1f012a498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a1f012a498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2a1f012a498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a1f012a498_0_2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2a1f012a498_0_2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2a1f012a498_0_4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2a1f012a498_0_4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2" name="Google Shape;30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2a1f012a498_0_5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2a1f012a498_0_5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Макет обложки, вариант 1">
  <p:cSld name="Макет обложки, вариант 1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2"/>
          <p:cNvSpPr/>
          <p:nvPr/>
        </p:nvSpPr>
        <p:spPr>
          <a:xfrm>
            <a:off x="4597496" y="3886200"/>
            <a:ext cx="4635177" cy="3886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12"/>
          <p:cNvSpPr txBox="1"/>
          <p:nvPr>
            <p:ph type="ctrTitle"/>
          </p:nvPr>
        </p:nvSpPr>
        <p:spPr>
          <a:xfrm>
            <a:off x="4911530" y="768096"/>
            <a:ext cx="3994543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entury Gothic"/>
              <a:buNone/>
              <a:defRPr b="1" i="0" sz="20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2"/>
          <p:cNvSpPr/>
          <p:nvPr/>
        </p:nvSpPr>
        <p:spPr>
          <a:xfrm>
            <a:off x="-12557" y="0"/>
            <a:ext cx="4610054" cy="3886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" name="Google Shape;16;p12"/>
          <p:cNvCxnSpPr/>
          <p:nvPr/>
        </p:nvCxnSpPr>
        <p:spPr>
          <a:xfrm>
            <a:off x="538350" y="555171"/>
            <a:ext cx="1256145" cy="0"/>
          </a:xfrm>
          <a:prstGeom prst="straightConnector1">
            <a:avLst/>
          </a:prstGeom>
          <a:noFill/>
          <a:ln cap="rnd" cmpd="sng" w="60325">
            <a:solidFill>
              <a:schemeClr val="lt1"/>
            </a:solidFill>
            <a:prstDash val="dot"/>
            <a:miter lim="800000"/>
            <a:headEnd len="sm" w="sm" type="none"/>
            <a:tailEnd len="sm" w="sm" type="none"/>
          </a:ln>
        </p:spPr>
      </p:cxnSp>
      <p:cxnSp>
        <p:nvCxnSpPr>
          <p:cNvPr id="17" name="Google Shape;17;p12"/>
          <p:cNvCxnSpPr/>
          <p:nvPr/>
        </p:nvCxnSpPr>
        <p:spPr>
          <a:xfrm>
            <a:off x="4999459" y="555171"/>
            <a:ext cx="1256145" cy="0"/>
          </a:xfrm>
          <a:prstGeom prst="straightConnector1">
            <a:avLst/>
          </a:prstGeom>
          <a:noFill/>
          <a:ln cap="rnd" cmpd="sng" w="60325">
            <a:solidFill>
              <a:schemeClr val="dk2"/>
            </a:solidFill>
            <a:prstDash val="dot"/>
            <a:miter lim="800000"/>
            <a:headEnd len="sm" w="sm" type="none"/>
            <a:tailEnd len="sm" w="sm" type="none"/>
          </a:ln>
        </p:spPr>
      </p:cxnSp>
      <p:cxnSp>
        <p:nvCxnSpPr>
          <p:cNvPr id="18" name="Google Shape;18;p12"/>
          <p:cNvCxnSpPr/>
          <p:nvPr/>
        </p:nvCxnSpPr>
        <p:spPr>
          <a:xfrm>
            <a:off x="4999459" y="4310742"/>
            <a:ext cx="1256145" cy="0"/>
          </a:xfrm>
          <a:prstGeom prst="straightConnector1">
            <a:avLst/>
          </a:prstGeom>
          <a:noFill/>
          <a:ln cap="rnd" cmpd="sng" w="60325">
            <a:solidFill>
              <a:schemeClr val="lt1"/>
            </a:solidFill>
            <a:prstDash val="dot"/>
            <a:miter lim="800000"/>
            <a:headEnd len="sm" w="sm" type="none"/>
            <a:tailEnd len="sm" w="sm" type="none"/>
          </a:ln>
        </p:spPr>
      </p:cxnSp>
      <p:sp>
        <p:nvSpPr>
          <p:cNvPr id="19" name="Google Shape;19;p12"/>
          <p:cNvSpPr txBox="1"/>
          <p:nvPr>
            <p:ph idx="1" type="body"/>
          </p:nvPr>
        </p:nvSpPr>
        <p:spPr>
          <a:xfrm>
            <a:off x="4911530" y="4663440"/>
            <a:ext cx="3994543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-228600" lvl="0" marL="4572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i="0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2" type="body"/>
          </p:nvPr>
        </p:nvSpPr>
        <p:spPr>
          <a:xfrm>
            <a:off x="4911530" y="1133856"/>
            <a:ext cx="3981981" cy="2670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228600" lvl="0" marL="4572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None/>
              <a:defRPr b="0" sz="1100"/>
            </a:lvl1pPr>
            <a:lvl2pPr indent="-342900" lvl="1" marL="9144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" name="Google Shape;21;p12"/>
          <p:cNvSpPr txBox="1"/>
          <p:nvPr>
            <p:ph idx="3" type="body"/>
          </p:nvPr>
        </p:nvSpPr>
        <p:spPr>
          <a:xfrm>
            <a:off x="4924090" y="5065776"/>
            <a:ext cx="3981981" cy="1874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228600" lvl="0" marL="4572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 b="0" sz="11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" name="Google Shape;22;p12"/>
          <p:cNvSpPr/>
          <p:nvPr>
            <p:ph idx="4" type="pic"/>
          </p:nvPr>
        </p:nvSpPr>
        <p:spPr>
          <a:xfrm>
            <a:off x="2" y="3886200"/>
            <a:ext cx="4584927" cy="3886200"/>
          </a:xfrm>
          <a:prstGeom prst="rect">
            <a:avLst/>
          </a:prstGeom>
          <a:noFill/>
          <a:ln>
            <a:noFill/>
          </a:ln>
        </p:spPr>
      </p:sp>
      <p:sp>
        <p:nvSpPr>
          <p:cNvPr id="23" name="Google Shape;23;p12"/>
          <p:cNvSpPr/>
          <p:nvPr>
            <p:ph idx="5" type="pic"/>
          </p:nvPr>
        </p:nvSpPr>
        <p:spPr>
          <a:xfrm>
            <a:off x="9232675" y="-1"/>
            <a:ext cx="4584927" cy="7772395"/>
          </a:xfrm>
          <a:prstGeom prst="rect">
            <a:avLst/>
          </a:prstGeom>
          <a:noFill/>
          <a:ln>
            <a:noFill/>
          </a:ln>
        </p:spPr>
      </p:sp>
      <p:sp>
        <p:nvSpPr>
          <p:cNvPr id="24" name="Google Shape;24;p12"/>
          <p:cNvSpPr/>
          <p:nvPr>
            <p:ph idx="6" type="pic"/>
          </p:nvPr>
        </p:nvSpPr>
        <p:spPr>
          <a:xfrm>
            <a:off x="10752605" y="3922776"/>
            <a:ext cx="1482252" cy="1078992"/>
          </a:xfrm>
          <a:prstGeom prst="ellipse">
            <a:avLst/>
          </a:prstGeom>
          <a:noFill/>
          <a:ln>
            <a:noFill/>
          </a:ln>
        </p:spPr>
      </p:sp>
      <p:sp>
        <p:nvSpPr>
          <p:cNvPr id="25" name="Google Shape;25;p12"/>
          <p:cNvSpPr txBox="1"/>
          <p:nvPr>
            <p:ph idx="7" type="body"/>
          </p:nvPr>
        </p:nvSpPr>
        <p:spPr>
          <a:xfrm>
            <a:off x="344614" y="768350"/>
            <a:ext cx="3856367" cy="2670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1" sz="20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12"/>
          <p:cNvSpPr txBox="1"/>
          <p:nvPr>
            <p:ph idx="8" type="body"/>
          </p:nvPr>
        </p:nvSpPr>
        <p:spPr>
          <a:xfrm>
            <a:off x="9558484" y="5138420"/>
            <a:ext cx="3868754" cy="1554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8312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b="1" sz="4800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9" type="body"/>
          </p:nvPr>
        </p:nvSpPr>
        <p:spPr>
          <a:xfrm>
            <a:off x="9558484" y="6923314"/>
            <a:ext cx="3868754" cy="6093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None/>
              <a:defRPr sz="1300" cap="none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нутренняя сторона, вариант 1">
  <p:cSld name="Внутренняя сторона, вариант 1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3"/>
          <p:cNvSpPr/>
          <p:nvPr/>
        </p:nvSpPr>
        <p:spPr>
          <a:xfrm>
            <a:off x="0" y="3886194"/>
            <a:ext cx="4610054" cy="3886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13"/>
          <p:cNvSpPr txBox="1"/>
          <p:nvPr>
            <p:ph type="ctrTitle"/>
          </p:nvPr>
        </p:nvSpPr>
        <p:spPr>
          <a:xfrm>
            <a:off x="4911529" y="768096"/>
            <a:ext cx="8587848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Century Gothic"/>
              <a:buNone/>
              <a:defRPr b="1" i="0" sz="2000" cap="none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31" name="Google Shape;31;p13"/>
          <p:cNvCxnSpPr/>
          <p:nvPr/>
        </p:nvCxnSpPr>
        <p:spPr>
          <a:xfrm>
            <a:off x="4999459" y="555171"/>
            <a:ext cx="1256145" cy="0"/>
          </a:xfrm>
          <a:prstGeom prst="straightConnector1">
            <a:avLst/>
          </a:prstGeom>
          <a:noFill/>
          <a:ln cap="rnd" cmpd="sng" w="60325">
            <a:solidFill>
              <a:schemeClr val="dk2"/>
            </a:solidFill>
            <a:prstDash val="dot"/>
            <a:miter lim="800000"/>
            <a:headEnd len="sm" w="sm" type="none"/>
            <a:tailEnd len="sm" w="sm" type="none"/>
          </a:ln>
        </p:spPr>
      </p:cxnSp>
      <p:cxnSp>
        <p:nvCxnSpPr>
          <p:cNvPr id="32" name="Google Shape;32;p13"/>
          <p:cNvCxnSpPr/>
          <p:nvPr/>
        </p:nvCxnSpPr>
        <p:spPr>
          <a:xfrm>
            <a:off x="401964" y="4310736"/>
            <a:ext cx="1256145" cy="0"/>
          </a:xfrm>
          <a:prstGeom prst="straightConnector1">
            <a:avLst/>
          </a:prstGeom>
          <a:noFill/>
          <a:ln cap="rnd" cmpd="sng" w="60325">
            <a:solidFill>
              <a:schemeClr val="lt1"/>
            </a:solidFill>
            <a:prstDash val="dot"/>
            <a:miter lim="800000"/>
            <a:headEnd len="sm" w="sm" type="none"/>
            <a:tailEnd len="sm" w="sm" type="none"/>
          </a:ln>
        </p:spPr>
      </p:cxn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4911529" y="1133856"/>
            <a:ext cx="4233210" cy="249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45700" wrap="square" tIns="45700">
            <a:norm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100"/>
              <a:buNone/>
              <a:defRPr b="0" sz="1100"/>
            </a:lvl1pPr>
            <a:lvl2pPr indent="-342900" lvl="1" marL="9144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13"/>
          <p:cNvSpPr txBox="1"/>
          <p:nvPr>
            <p:ph idx="2" type="body"/>
          </p:nvPr>
        </p:nvSpPr>
        <p:spPr>
          <a:xfrm>
            <a:off x="9517395" y="1133856"/>
            <a:ext cx="3981981" cy="249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0" sz="1100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13"/>
          <p:cNvSpPr/>
          <p:nvPr>
            <p:ph idx="3" type="pic"/>
          </p:nvPr>
        </p:nvSpPr>
        <p:spPr>
          <a:xfrm>
            <a:off x="2" y="0"/>
            <a:ext cx="4584927" cy="3886200"/>
          </a:xfrm>
          <a:prstGeom prst="rect">
            <a:avLst/>
          </a:prstGeom>
          <a:noFill/>
          <a:ln>
            <a:noFill/>
          </a:ln>
        </p:spPr>
      </p:sp>
      <p:sp>
        <p:nvSpPr>
          <p:cNvPr id="36" name="Google Shape;36;p13"/>
          <p:cNvSpPr/>
          <p:nvPr>
            <p:ph idx="4" type="pic"/>
          </p:nvPr>
        </p:nvSpPr>
        <p:spPr>
          <a:xfrm>
            <a:off x="4584929" y="3886194"/>
            <a:ext cx="9232673" cy="3886200"/>
          </a:xfrm>
          <a:prstGeom prst="rect">
            <a:avLst/>
          </a:prstGeom>
          <a:noFill/>
          <a:ln>
            <a:noFill/>
          </a:ln>
        </p:spPr>
      </p:sp>
      <p:sp>
        <p:nvSpPr>
          <p:cNvPr id="37" name="Google Shape;37;p13"/>
          <p:cNvSpPr txBox="1"/>
          <p:nvPr>
            <p:ph idx="5" type="body"/>
          </p:nvPr>
        </p:nvSpPr>
        <p:spPr>
          <a:xfrm>
            <a:off x="355310" y="4663440"/>
            <a:ext cx="3994543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13"/>
          <p:cNvSpPr txBox="1"/>
          <p:nvPr>
            <p:ph idx="6" type="body"/>
          </p:nvPr>
        </p:nvSpPr>
        <p:spPr>
          <a:xfrm>
            <a:off x="355474" y="5065716"/>
            <a:ext cx="3982156" cy="24971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Макет обложки, вариант 2">
  <p:cSld name="Макет обложки, вариант 2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4"/>
          <p:cNvSpPr/>
          <p:nvPr/>
        </p:nvSpPr>
        <p:spPr>
          <a:xfrm>
            <a:off x="0" y="3886200"/>
            <a:ext cx="4610054" cy="3886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14"/>
          <p:cNvSpPr txBox="1"/>
          <p:nvPr>
            <p:ph type="ctrTitle"/>
          </p:nvPr>
        </p:nvSpPr>
        <p:spPr>
          <a:xfrm>
            <a:off x="4911530" y="768096"/>
            <a:ext cx="3994543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Century Gothic"/>
              <a:buNone/>
              <a:defRPr b="1" i="0" sz="2000" cap="none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42" name="Google Shape;42;p14"/>
          <p:cNvCxnSpPr/>
          <p:nvPr/>
        </p:nvCxnSpPr>
        <p:spPr>
          <a:xfrm>
            <a:off x="4999459" y="555171"/>
            <a:ext cx="1256145" cy="0"/>
          </a:xfrm>
          <a:prstGeom prst="straightConnector1">
            <a:avLst/>
          </a:prstGeom>
          <a:noFill/>
          <a:ln cap="rnd" cmpd="sng" w="60325">
            <a:solidFill>
              <a:schemeClr val="dk2"/>
            </a:solidFill>
            <a:prstDash val="dot"/>
            <a:miter lim="800000"/>
            <a:headEnd len="sm" w="sm" type="none"/>
            <a:tailEnd len="sm" w="sm" type="none"/>
          </a:ln>
        </p:spPr>
      </p:cxnSp>
      <p:cxnSp>
        <p:nvCxnSpPr>
          <p:cNvPr id="43" name="Google Shape;43;p14"/>
          <p:cNvCxnSpPr/>
          <p:nvPr/>
        </p:nvCxnSpPr>
        <p:spPr>
          <a:xfrm>
            <a:off x="401964" y="4310736"/>
            <a:ext cx="1256145" cy="0"/>
          </a:xfrm>
          <a:prstGeom prst="straightConnector1">
            <a:avLst/>
          </a:prstGeom>
          <a:noFill/>
          <a:ln cap="rnd" cmpd="sng" w="60325">
            <a:solidFill>
              <a:schemeClr val="lt1"/>
            </a:solidFill>
            <a:prstDash val="dot"/>
            <a:miter lim="800000"/>
            <a:headEnd len="sm" w="sm" type="none"/>
            <a:tailEnd len="sm" w="sm" type="none"/>
          </a:ln>
        </p:spPr>
      </p:cxnSp>
      <p:sp>
        <p:nvSpPr>
          <p:cNvPr id="44" name="Google Shape;44;p14"/>
          <p:cNvSpPr txBox="1"/>
          <p:nvPr>
            <p:ph idx="1" type="body"/>
          </p:nvPr>
        </p:nvSpPr>
        <p:spPr>
          <a:xfrm>
            <a:off x="4911530" y="1133856"/>
            <a:ext cx="3981981" cy="2670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228600" lvl="0" marL="4572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None/>
              <a:defRPr b="0" sz="1100"/>
            </a:lvl1pPr>
            <a:lvl2pPr indent="-342900" lvl="1" marL="9144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14"/>
          <p:cNvSpPr txBox="1"/>
          <p:nvPr>
            <p:ph idx="2" type="body"/>
          </p:nvPr>
        </p:nvSpPr>
        <p:spPr>
          <a:xfrm>
            <a:off x="4924090" y="5065776"/>
            <a:ext cx="3981981" cy="1874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228600" lvl="0" marL="4572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0" sz="1100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4"/>
          <p:cNvSpPr/>
          <p:nvPr>
            <p:ph idx="3" type="pic"/>
          </p:nvPr>
        </p:nvSpPr>
        <p:spPr>
          <a:xfrm>
            <a:off x="0" y="0"/>
            <a:ext cx="4610054" cy="3886200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14"/>
          <p:cNvSpPr/>
          <p:nvPr>
            <p:ph idx="4" type="pic"/>
          </p:nvPr>
        </p:nvSpPr>
        <p:spPr>
          <a:xfrm>
            <a:off x="9232675" y="-1"/>
            <a:ext cx="4584927" cy="7772395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48" name="Google Shape;48;p14"/>
          <p:cNvCxnSpPr/>
          <p:nvPr/>
        </p:nvCxnSpPr>
        <p:spPr>
          <a:xfrm>
            <a:off x="4999459" y="4310736"/>
            <a:ext cx="1256145" cy="0"/>
          </a:xfrm>
          <a:prstGeom prst="straightConnector1">
            <a:avLst/>
          </a:prstGeom>
          <a:noFill/>
          <a:ln cap="rnd" cmpd="sng" w="60325">
            <a:solidFill>
              <a:schemeClr val="dk2"/>
            </a:solidFill>
            <a:prstDash val="dot"/>
            <a:miter lim="800000"/>
            <a:headEnd len="sm" w="sm" type="none"/>
            <a:tailEnd len="sm" w="sm" type="none"/>
          </a:ln>
        </p:spPr>
      </p:cxnSp>
      <p:sp>
        <p:nvSpPr>
          <p:cNvPr id="49" name="Google Shape;49;p14"/>
          <p:cNvSpPr txBox="1"/>
          <p:nvPr>
            <p:ph idx="5" type="body"/>
          </p:nvPr>
        </p:nvSpPr>
        <p:spPr>
          <a:xfrm>
            <a:off x="344614" y="4809744"/>
            <a:ext cx="3856367" cy="2670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4"/>
          <p:cNvSpPr txBox="1"/>
          <p:nvPr>
            <p:ph idx="6" type="body"/>
          </p:nvPr>
        </p:nvSpPr>
        <p:spPr>
          <a:xfrm>
            <a:off x="9521584" y="5029200"/>
            <a:ext cx="3881489" cy="12893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b="1" sz="4000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14"/>
          <p:cNvSpPr txBox="1"/>
          <p:nvPr>
            <p:ph idx="7" type="body"/>
          </p:nvPr>
        </p:nvSpPr>
        <p:spPr>
          <a:xfrm>
            <a:off x="9521584" y="6757416"/>
            <a:ext cx="3881489" cy="4297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cap="none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14"/>
          <p:cNvSpPr txBox="1"/>
          <p:nvPr>
            <p:ph idx="8" type="body"/>
          </p:nvPr>
        </p:nvSpPr>
        <p:spPr>
          <a:xfrm>
            <a:off x="4911530" y="4663440"/>
            <a:ext cx="3994543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-228600" lvl="0" marL="4572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b="1" i="0" sz="2000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нутренняя сторона, вариант 2">
  <p:cSld name="Внутренняя сторона, вариант 2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5"/>
          <p:cNvSpPr/>
          <p:nvPr/>
        </p:nvSpPr>
        <p:spPr>
          <a:xfrm>
            <a:off x="-12557" y="0"/>
            <a:ext cx="4610054" cy="3886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5" name="Google Shape;55;p15"/>
          <p:cNvCxnSpPr/>
          <p:nvPr/>
        </p:nvCxnSpPr>
        <p:spPr>
          <a:xfrm>
            <a:off x="538350" y="555171"/>
            <a:ext cx="1256145" cy="0"/>
          </a:xfrm>
          <a:prstGeom prst="straightConnector1">
            <a:avLst/>
          </a:prstGeom>
          <a:noFill/>
          <a:ln cap="rnd" cmpd="sng" w="60325">
            <a:solidFill>
              <a:schemeClr val="lt1"/>
            </a:solidFill>
            <a:prstDash val="dot"/>
            <a:miter lim="800000"/>
            <a:headEnd len="sm" w="sm" type="none"/>
            <a:tailEnd len="sm" w="sm" type="none"/>
          </a:ln>
        </p:spPr>
      </p:cxnSp>
      <p:cxnSp>
        <p:nvCxnSpPr>
          <p:cNvPr id="56" name="Google Shape;56;p15"/>
          <p:cNvCxnSpPr/>
          <p:nvPr/>
        </p:nvCxnSpPr>
        <p:spPr>
          <a:xfrm>
            <a:off x="4999459" y="4310742"/>
            <a:ext cx="1256145" cy="0"/>
          </a:xfrm>
          <a:prstGeom prst="straightConnector1">
            <a:avLst/>
          </a:prstGeom>
          <a:noFill/>
          <a:ln cap="rnd" cmpd="sng" w="60325">
            <a:solidFill>
              <a:schemeClr val="dk2"/>
            </a:solidFill>
            <a:prstDash val="dot"/>
            <a:miter lim="800000"/>
            <a:headEnd len="sm" w="sm" type="none"/>
            <a:tailEnd len="sm" w="sm" type="none"/>
          </a:ln>
        </p:spPr>
      </p:cxnSp>
      <p:sp>
        <p:nvSpPr>
          <p:cNvPr id="57" name="Google Shape;57;p15"/>
          <p:cNvSpPr/>
          <p:nvPr>
            <p:ph idx="2" type="pic"/>
          </p:nvPr>
        </p:nvSpPr>
        <p:spPr>
          <a:xfrm>
            <a:off x="2" y="3886200"/>
            <a:ext cx="4584927" cy="3886200"/>
          </a:xfrm>
          <a:prstGeom prst="rect">
            <a:avLst/>
          </a:prstGeom>
          <a:noFill/>
          <a:ln>
            <a:noFill/>
          </a:ln>
        </p:spPr>
      </p:sp>
      <p:sp>
        <p:nvSpPr>
          <p:cNvPr id="58" name="Google Shape;58;p15"/>
          <p:cNvSpPr/>
          <p:nvPr>
            <p:ph idx="3" type="pic"/>
          </p:nvPr>
        </p:nvSpPr>
        <p:spPr>
          <a:xfrm>
            <a:off x="4584928" y="0"/>
            <a:ext cx="9232675" cy="3886200"/>
          </a:xfrm>
          <a:prstGeom prst="rect">
            <a:avLst/>
          </a:prstGeom>
          <a:noFill/>
          <a:ln>
            <a:noFill/>
          </a:ln>
        </p:spPr>
      </p:sp>
      <p:sp>
        <p:nvSpPr>
          <p:cNvPr id="59" name="Google Shape;59;p15"/>
          <p:cNvSpPr txBox="1"/>
          <p:nvPr>
            <p:ph idx="1" type="body"/>
          </p:nvPr>
        </p:nvSpPr>
        <p:spPr>
          <a:xfrm>
            <a:off x="4911530" y="5020056"/>
            <a:ext cx="3981981" cy="249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45700" wrap="square" tIns="45700">
            <a:normAutofit/>
          </a:bodyPr>
          <a:lstStyle>
            <a:lvl1pPr indent="-228600" lvl="0" marL="4572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None/>
              <a:defRPr b="0" sz="1100"/>
            </a:lvl1pPr>
            <a:lvl2pPr indent="-342900" lvl="1" marL="9144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4" type="body"/>
          </p:nvPr>
        </p:nvSpPr>
        <p:spPr>
          <a:xfrm>
            <a:off x="9517395" y="5020056"/>
            <a:ext cx="3981981" cy="249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45700" wrap="square" tIns="45700">
            <a:normAutofit/>
          </a:bodyPr>
          <a:lstStyle>
            <a:lvl1pPr indent="-228600" lvl="0" marL="4572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0" sz="1100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15"/>
          <p:cNvSpPr txBox="1"/>
          <p:nvPr>
            <p:ph type="title"/>
          </p:nvPr>
        </p:nvSpPr>
        <p:spPr>
          <a:xfrm>
            <a:off x="314037" y="786385"/>
            <a:ext cx="4044788" cy="676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entury Gothic"/>
              <a:buNone/>
              <a:defRPr b="1" sz="2000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5"/>
          <p:cNvSpPr txBox="1"/>
          <p:nvPr>
            <p:ph idx="5" type="body"/>
          </p:nvPr>
        </p:nvSpPr>
        <p:spPr>
          <a:xfrm>
            <a:off x="314038" y="1566866"/>
            <a:ext cx="4045400" cy="2124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8450" lvl="0" marL="457200" algn="l">
              <a:lnSpc>
                <a:spcPct val="163636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Char char="•"/>
              <a:defRPr sz="11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6" type="body"/>
          </p:nvPr>
        </p:nvSpPr>
        <p:spPr>
          <a:xfrm>
            <a:off x="4911182" y="4572003"/>
            <a:ext cx="8588022" cy="447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b="1" sz="2000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6"/>
          <p:cNvSpPr txBox="1"/>
          <p:nvPr>
            <p:ph type="title"/>
          </p:nvPr>
        </p:nvSpPr>
        <p:spPr>
          <a:xfrm>
            <a:off x="471015" y="672485"/>
            <a:ext cx="12875573" cy="8654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entury Gothic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6" name="Google Shape;66;p16"/>
          <p:cNvSpPr txBox="1"/>
          <p:nvPr>
            <p:ph idx="1" type="body"/>
          </p:nvPr>
        </p:nvSpPr>
        <p:spPr>
          <a:xfrm>
            <a:off x="471015" y="1741518"/>
            <a:ext cx="12875573" cy="516256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Char char="●"/>
              <a:defRPr/>
            </a:lvl1pPr>
            <a:lvl2pPr indent="-317500" lvl="1" marL="9144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67" name="Google Shape;67;p16"/>
          <p:cNvSpPr txBox="1"/>
          <p:nvPr>
            <p:ph idx="12" type="sldNum"/>
          </p:nvPr>
        </p:nvSpPr>
        <p:spPr>
          <a:xfrm>
            <a:off x="12802827" y="7046642"/>
            <a:ext cx="829147" cy="5947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buClr>
                <a:schemeClr val="dk1"/>
              </a:buClr>
              <a:buSzPts val="1800"/>
              <a:buFont typeface="Gill Sans"/>
              <a:buNone/>
              <a:defRPr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r">
              <a:buClr>
                <a:schemeClr val="dk1"/>
              </a:buClr>
              <a:buSzPts val="1800"/>
              <a:buFont typeface="Gill Sans"/>
              <a:buNone/>
              <a:defRPr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r">
              <a:buClr>
                <a:schemeClr val="dk1"/>
              </a:buClr>
              <a:buSzPts val="1800"/>
              <a:buFont typeface="Gill Sans"/>
              <a:buNone/>
              <a:defRPr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r">
              <a:buClr>
                <a:schemeClr val="dk1"/>
              </a:buClr>
              <a:buSzPts val="1800"/>
              <a:buFont typeface="Gill Sans"/>
              <a:buNone/>
              <a:defRPr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r">
              <a:buClr>
                <a:schemeClr val="dk1"/>
              </a:buClr>
              <a:buSzPts val="1800"/>
              <a:buFont typeface="Gill Sans"/>
              <a:buNone/>
              <a:defRPr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r">
              <a:buClr>
                <a:schemeClr val="dk1"/>
              </a:buClr>
              <a:buSzPts val="1800"/>
              <a:buFont typeface="Gill Sans"/>
              <a:buNone/>
              <a:defRPr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r">
              <a:buClr>
                <a:schemeClr val="dk1"/>
              </a:buClr>
              <a:buSzPts val="1800"/>
              <a:buFont typeface="Gill Sans"/>
              <a:buNone/>
              <a:defRPr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r">
              <a:buClr>
                <a:schemeClr val="dk1"/>
              </a:buClr>
              <a:buSzPts val="1800"/>
              <a:buFont typeface="Gill Sans"/>
              <a:buNone/>
              <a:defRPr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r">
              <a:buClr>
                <a:schemeClr val="dk1"/>
              </a:buClr>
              <a:buSzPts val="1800"/>
              <a:buFont typeface="Gill Sans"/>
              <a:buNone/>
              <a:defRPr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a1f012a498_0_54"/>
          <p:cNvSpPr txBox="1"/>
          <p:nvPr>
            <p:ph type="ctrTitle"/>
          </p:nvPr>
        </p:nvSpPr>
        <p:spPr>
          <a:xfrm>
            <a:off x="471026" y="1125136"/>
            <a:ext cx="12875700" cy="3101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9pPr>
          </a:lstStyle>
          <a:p/>
        </p:txBody>
      </p:sp>
      <p:sp>
        <p:nvSpPr>
          <p:cNvPr id="70" name="Google Shape;70;g2a1f012a498_0_54"/>
          <p:cNvSpPr txBox="1"/>
          <p:nvPr>
            <p:ph idx="1" type="subTitle"/>
          </p:nvPr>
        </p:nvSpPr>
        <p:spPr>
          <a:xfrm>
            <a:off x="471013" y="4282678"/>
            <a:ext cx="12875700" cy="1197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lnSpc>
                <a:spcPct val="100000"/>
              </a:lnSpc>
              <a:spcBef>
                <a:spcPts val="246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lnSpc>
                <a:spcPct val="100000"/>
              </a:lnSpc>
              <a:spcBef>
                <a:spcPts val="246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lnSpc>
                <a:spcPct val="100000"/>
              </a:lnSpc>
              <a:spcBef>
                <a:spcPts val="246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lnSpc>
                <a:spcPct val="100000"/>
              </a:lnSpc>
              <a:spcBef>
                <a:spcPts val="246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71" name="Google Shape;71;g2a1f012a498_0_54"/>
          <p:cNvSpPr txBox="1"/>
          <p:nvPr>
            <p:ph idx="12" type="sldNum"/>
          </p:nvPr>
        </p:nvSpPr>
        <p:spPr>
          <a:xfrm>
            <a:off x="12802825" y="7046639"/>
            <a:ext cx="829200" cy="5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8150" lIns="138150" spcFirstLastPara="1" rIns="138150" wrap="square" tIns="138150">
            <a:noAutofit/>
          </a:bodyPr>
          <a:lstStyle>
            <a:lvl1pPr lvl="0" rtl="0">
              <a:buNone/>
              <a:defRPr sz="2100"/>
            </a:lvl1pPr>
            <a:lvl2pPr lvl="1" rtl="0">
              <a:buNone/>
              <a:defRPr sz="2100"/>
            </a:lvl2pPr>
            <a:lvl3pPr lvl="2" rtl="0">
              <a:buNone/>
              <a:defRPr sz="2100"/>
            </a:lvl3pPr>
            <a:lvl4pPr lvl="3" rtl="0">
              <a:buNone/>
              <a:defRPr sz="2100"/>
            </a:lvl4pPr>
            <a:lvl5pPr lvl="4" rtl="0">
              <a:buNone/>
              <a:defRPr sz="2100"/>
            </a:lvl5pPr>
            <a:lvl6pPr lvl="5" rtl="0">
              <a:buNone/>
              <a:defRPr sz="2100"/>
            </a:lvl6pPr>
            <a:lvl7pPr lvl="6" rtl="0">
              <a:buNone/>
              <a:defRPr sz="2100"/>
            </a:lvl7pPr>
            <a:lvl8pPr lvl="7" rtl="0">
              <a:buNone/>
              <a:defRPr sz="2100"/>
            </a:lvl8pPr>
            <a:lvl9pPr lvl="8" rtl="0">
              <a:buNone/>
              <a:defRPr sz="2100"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a1f012a498_0_543"/>
          <p:cNvSpPr txBox="1"/>
          <p:nvPr>
            <p:ph type="ctrTitle"/>
          </p:nvPr>
        </p:nvSpPr>
        <p:spPr>
          <a:xfrm>
            <a:off x="471026" y="1125136"/>
            <a:ext cx="12875700" cy="3101700"/>
          </a:xfrm>
          <a:prstGeom prst="rect">
            <a:avLst/>
          </a:prstGeom>
        </p:spPr>
        <p:txBody>
          <a:bodyPr anchorCtr="0" anchor="b" bIns="138150" lIns="138150" spcFirstLastPara="1" rIns="138150" wrap="square" tIns="13815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9pPr>
          </a:lstStyle>
          <a:p/>
        </p:txBody>
      </p:sp>
      <p:sp>
        <p:nvSpPr>
          <p:cNvPr id="78" name="Google Shape;78;g2a1f012a498_0_543"/>
          <p:cNvSpPr txBox="1"/>
          <p:nvPr>
            <p:ph idx="1" type="subTitle"/>
          </p:nvPr>
        </p:nvSpPr>
        <p:spPr>
          <a:xfrm>
            <a:off x="471013" y="4282678"/>
            <a:ext cx="12875700" cy="1197600"/>
          </a:xfrm>
          <a:prstGeom prst="rect">
            <a:avLst/>
          </a:prstGeom>
        </p:spPr>
        <p:txBody>
          <a:bodyPr anchorCtr="0" anchor="t" bIns="138150" lIns="138150" spcFirstLastPara="1" rIns="138150" wrap="square" tIns="13815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79" name="Google Shape;79;g2a1f012a498_0_543"/>
          <p:cNvSpPr txBox="1"/>
          <p:nvPr>
            <p:ph idx="12" type="sldNum"/>
          </p:nvPr>
        </p:nvSpPr>
        <p:spPr>
          <a:xfrm>
            <a:off x="12802825" y="7046639"/>
            <a:ext cx="829200" cy="594900"/>
          </a:xfrm>
          <a:prstGeom prst="rect">
            <a:avLst/>
          </a:prstGeom>
        </p:spPr>
        <p:txBody>
          <a:bodyPr anchorCtr="0" anchor="ctr" bIns="138150" lIns="138150" spcFirstLastPara="1" rIns="138150" wrap="square" tIns="13815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a1f012a498_0_547"/>
          <p:cNvSpPr txBox="1"/>
          <p:nvPr>
            <p:ph type="title"/>
          </p:nvPr>
        </p:nvSpPr>
        <p:spPr>
          <a:xfrm>
            <a:off x="471013" y="3250173"/>
            <a:ext cx="12875700" cy="1272000"/>
          </a:xfrm>
          <a:prstGeom prst="rect">
            <a:avLst/>
          </a:prstGeom>
        </p:spPr>
        <p:txBody>
          <a:bodyPr anchorCtr="0" anchor="ctr" bIns="138150" lIns="138150" spcFirstLastPara="1" rIns="138150" wrap="square" tIns="13815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82" name="Google Shape;82;g2a1f012a498_0_547"/>
          <p:cNvSpPr txBox="1"/>
          <p:nvPr>
            <p:ph idx="12" type="sldNum"/>
          </p:nvPr>
        </p:nvSpPr>
        <p:spPr>
          <a:xfrm>
            <a:off x="12802825" y="7046639"/>
            <a:ext cx="829200" cy="594900"/>
          </a:xfrm>
          <a:prstGeom prst="rect">
            <a:avLst/>
          </a:prstGeom>
        </p:spPr>
        <p:txBody>
          <a:bodyPr anchorCtr="0" anchor="ctr" bIns="138150" lIns="138150" spcFirstLastPara="1" rIns="138150" wrap="square" tIns="13815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a1f012a498_0_550"/>
          <p:cNvSpPr txBox="1"/>
          <p:nvPr>
            <p:ph type="title"/>
          </p:nvPr>
        </p:nvSpPr>
        <p:spPr>
          <a:xfrm>
            <a:off x="471013" y="672482"/>
            <a:ext cx="12875700" cy="865500"/>
          </a:xfrm>
          <a:prstGeom prst="rect">
            <a:avLst/>
          </a:prstGeom>
        </p:spPr>
        <p:txBody>
          <a:bodyPr anchorCtr="0" anchor="t" bIns="138150" lIns="138150" spcFirstLastPara="1" rIns="138150" wrap="square" tIns="13815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85" name="Google Shape;85;g2a1f012a498_0_550"/>
          <p:cNvSpPr txBox="1"/>
          <p:nvPr>
            <p:ph idx="1" type="body"/>
          </p:nvPr>
        </p:nvSpPr>
        <p:spPr>
          <a:xfrm>
            <a:off x="471013" y="1741518"/>
            <a:ext cx="12875700" cy="5162700"/>
          </a:xfrm>
          <a:prstGeom prst="rect">
            <a:avLst/>
          </a:prstGeom>
        </p:spPr>
        <p:txBody>
          <a:bodyPr anchorCtr="0" anchor="t" bIns="138150" lIns="138150" spcFirstLastPara="1" rIns="138150" wrap="square" tIns="138150">
            <a:normAutofit/>
          </a:bodyPr>
          <a:lstStyle>
            <a:lvl1pPr indent="-400050" lvl="0" marL="457200" rtl="0">
              <a:spcBef>
                <a:spcPts val="0"/>
              </a:spcBef>
              <a:spcAft>
                <a:spcPts val="0"/>
              </a:spcAft>
              <a:buSzPts val="2700"/>
              <a:buChar char="●"/>
              <a:defRPr/>
            </a:lvl1pPr>
            <a:lvl2pPr indent="-361950" lvl="1" marL="914400" rtl="0">
              <a:spcBef>
                <a:spcPts val="0"/>
              </a:spcBef>
              <a:spcAft>
                <a:spcPts val="0"/>
              </a:spcAft>
              <a:buSzPts val="2100"/>
              <a:buChar char="○"/>
              <a:defRPr/>
            </a:lvl2pPr>
            <a:lvl3pPr indent="-361950" lvl="2" marL="1371600" rtl="0">
              <a:spcBef>
                <a:spcPts val="0"/>
              </a:spcBef>
              <a:spcAft>
                <a:spcPts val="0"/>
              </a:spcAft>
              <a:buSzPts val="2100"/>
              <a:buChar char="■"/>
              <a:defRPr/>
            </a:lvl3pPr>
            <a:lvl4pPr indent="-361950" lvl="3" marL="1828800" rtl="0">
              <a:spcBef>
                <a:spcPts val="0"/>
              </a:spcBef>
              <a:spcAft>
                <a:spcPts val="0"/>
              </a:spcAft>
              <a:buSzPts val="2100"/>
              <a:buChar char="●"/>
              <a:defRPr/>
            </a:lvl4pPr>
            <a:lvl5pPr indent="-361950" lvl="4" marL="2286000" rtl="0">
              <a:spcBef>
                <a:spcPts val="0"/>
              </a:spcBef>
              <a:spcAft>
                <a:spcPts val="0"/>
              </a:spcAft>
              <a:buSzPts val="2100"/>
              <a:buChar char="○"/>
              <a:defRPr/>
            </a:lvl5pPr>
            <a:lvl6pPr indent="-361950" lvl="5" marL="2743200" rtl="0">
              <a:spcBef>
                <a:spcPts val="0"/>
              </a:spcBef>
              <a:spcAft>
                <a:spcPts val="0"/>
              </a:spcAft>
              <a:buSzPts val="2100"/>
              <a:buChar char="■"/>
              <a:defRPr/>
            </a:lvl6pPr>
            <a:lvl7pPr indent="-361950" lvl="6" marL="3200400" rtl="0">
              <a:spcBef>
                <a:spcPts val="0"/>
              </a:spcBef>
              <a:spcAft>
                <a:spcPts val="0"/>
              </a:spcAft>
              <a:buSzPts val="2100"/>
              <a:buChar char="●"/>
              <a:defRPr/>
            </a:lvl7pPr>
            <a:lvl8pPr indent="-361950" lvl="7" marL="3657600" rtl="0">
              <a:spcBef>
                <a:spcPts val="0"/>
              </a:spcBef>
              <a:spcAft>
                <a:spcPts val="0"/>
              </a:spcAft>
              <a:buSzPts val="2100"/>
              <a:buChar char="○"/>
              <a:defRPr/>
            </a:lvl8pPr>
            <a:lvl9pPr indent="-361950" lvl="8" marL="4114800" rtl="0">
              <a:spcBef>
                <a:spcPts val="0"/>
              </a:spcBef>
              <a:spcAft>
                <a:spcPts val="0"/>
              </a:spcAft>
              <a:buSzPts val="2100"/>
              <a:buChar char="■"/>
              <a:defRPr/>
            </a:lvl9pPr>
          </a:lstStyle>
          <a:p/>
        </p:txBody>
      </p:sp>
      <p:sp>
        <p:nvSpPr>
          <p:cNvPr id="86" name="Google Shape;86;g2a1f012a498_0_550"/>
          <p:cNvSpPr txBox="1"/>
          <p:nvPr>
            <p:ph idx="12" type="sldNum"/>
          </p:nvPr>
        </p:nvSpPr>
        <p:spPr>
          <a:xfrm>
            <a:off x="12802825" y="7046639"/>
            <a:ext cx="829200" cy="594900"/>
          </a:xfrm>
          <a:prstGeom prst="rect">
            <a:avLst/>
          </a:prstGeom>
        </p:spPr>
        <p:txBody>
          <a:bodyPr anchorCtr="0" anchor="ctr" bIns="138150" lIns="138150" spcFirstLastPara="1" rIns="138150" wrap="square" tIns="13815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a1f012a498_0_554"/>
          <p:cNvSpPr txBox="1"/>
          <p:nvPr>
            <p:ph type="title"/>
          </p:nvPr>
        </p:nvSpPr>
        <p:spPr>
          <a:xfrm>
            <a:off x="471013" y="672482"/>
            <a:ext cx="12875700" cy="865500"/>
          </a:xfrm>
          <a:prstGeom prst="rect">
            <a:avLst/>
          </a:prstGeom>
        </p:spPr>
        <p:txBody>
          <a:bodyPr anchorCtr="0" anchor="t" bIns="138150" lIns="138150" spcFirstLastPara="1" rIns="138150" wrap="square" tIns="13815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89" name="Google Shape;89;g2a1f012a498_0_554"/>
          <p:cNvSpPr txBox="1"/>
          <p:nvPr>
            <p:ph idx="1" type="body"/>
          </p:nvPr>
        </p:nvSpPr>
        <p:spPr>
          <a:xfrm>
            <a:off x="471013" y="1741518"/>
            <a:ext cx="6044400" cy="5162700"/>
          </a:xfrm>
          <a:prstGeom prst="rect">
            <a:avLst/>
          </a:prstGeom>
        </p:spPr>
        <p:txBody>
          <a:bodyPr anchorCtr="0" anchor="t" bIns="138150" lIns="138150" spcFirstLastPara="1" rIns="138150" wrap="square" tIns="138150">
            <a:normAutofit/>
          </a:bodyPr>
          <a:lstStyle>
            <a:lvl1pPr indent="-361950" lvl="0" marL="457200" rtl="0">
              <a:spcBef>
                <a:spcPts val="0"/>
              </a:spcBef>
              <a:spcAft>
                <a:spcPts val="0"/>
              </a:spcAft>
              <a:buSzPts val="2100"/>
              <a:buChar char="●"/>
              <a:defRPr sz="21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90" name="Google Shape;90;g2a1f012a498_0_554"/>
          <p:cNvSpPr txBox="1"/>
          <p:nvPr>
            <p:ph idx="2" type="body"/>
          </p:nvPr>
        </p:nvSpPr>
        <p:spPr>
          <a:xfrm>
            <a:off x="7302293" y="1741518"/>
            <a:ext cx="6044400" cy="5162700"/>
          </a:xfrm>
          <a:prstGeom prst="rect">
            <a:avLst/>
          </a:prstGeom>
        </p:spPr>
        <p:txBody>
          <a:bodyPr anchorCtr="0" anchor="t" bIns="138150" lIns="138150" spcFirstLastPara="1" rIns="138150" wrap="square" tIns="138150">
            <a:normAutofit/>
          </a:bodyPr>
          <a:lstStyle>
            <a:lvl1pPr indent="-361950" lvl="0" marL="457200" rtl="0">
              <a:spcBef>
                <a:spcPts val="0"/>
              </a:spcBef>
              <a:spcAft>
                <a:spcPts val="0"/>
              </a:spcAft>
              <a:buSzPts val="2100"/>
              <a:buChar char="●"/>
              <a:defRPr sz="21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91" name="Google Shape;91;g2a1f012a498_0_554"/>
          <p:cNvSpPr txBox="1"/>
          <p:nvPr>
            <p:ph idx="12" type="sldNum"/>
          </p:nvPr>
        </p:nvSpPr>
        <p:spPr>
          <a:xfrm>
            <a:off x="12802825" y="7046639"/>
            <a:ext cx="829200" cy="594900"/>
          </a:xfrm>
          <a:prstGeom prst="rect">
            <a:avLst/>
          </a:prstGeom>
        </p:spPr>
        <p:txBody>
          <a:bodyPr anchorCtr="0" anchor="ctr" bIns="138150" lIns="138150" spcFirstLastPara="1" rIns="138150" wrap="square" tIns="13815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a1f012a498_0_559"/>
          <p:cNvSpPr txBox="1"/>
          <p:nvPr>
            <p:ph type="title"/>
          </p:nvPr>
        </p:nvSpPr>
        <p:spPr>
          <a:xfrm>
            <a:off x="471013" y="672482"/>
            <a:ext cx="12875700" cy="865500"/>
          </a:xfrm>
          <a:prstGeom prst="rect">
            <a:avLst/>
          </a:prstGeom>
        </p:spPr>
        <p:txBody>
          <a:bodyPr anchorCtr="0" anchor="t" bIns="138150" lIns="138150" spcFirstLastPara="1" rIns="138150" wrap="square" tIns="13815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94" name="Google Shape;94;g2a1f012a498_0_559"/>
          <p:cNvSpPr txBox="1"/>
          <p:nvPr>
            <p:ph idx="12" type="sldNum"/>
          </p:nvPr>
        </p:nvSpPr>
        <p:spPr>
          <a:xfrm>
            <a:off x="12802825" y="7046639"/>
            <a:ext cx="829200" cy="594900"/>
          </a:xfrm>
          <a:prstGeom prst="rect">
            <a:avLst/>
          </a:prstGeom>
        </p:spPr>
        <p:txBody>
          <a:bodyPr anchorCtr="0" anchor="ctr" bIns="138150" lIns="138150" spcFirstLastPara="1" rIns="138150" wrap="square" tIns="13815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a1f012a498_0_562"/>
          <p:cNvSpPr txBox="1"/>
          <p:nvPr>
            <p:ph type="title"/>
          </p:nvPr>
        </p:nvSpPr>
        <p:spPr>
          <a:xfrm>
            <a:off x="471013" y="839573"/>
            <a:ext cx="4243200" cy="1141800"/>
          </a:xfrm>
          <a:prstGeom prst="rect">
            <a:avLst/>
          </a:prstGeom>
        </p:spPr>
        <p:txBody>
          <a:bodyPr anchorCtr="0" anchor="b" bIns="138150" lIns="138150" spcFirstLastPara="1" rIns="138150" wrap="square" tIns="13815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97" name="Google Shape;97;g2a1f012a498_0_562"/>
          <p:cNvSpPr txBox="1"/>
          <p:nvPr>
            <p:ph idx="1" type="body"/>
          </p:nvPr>
        </p:nvSpPr>
        <p:spPr>
          <a:xfrm>
            <a:off x="471013" y="2099840"/>
            <a:ext cx="4243200" cy="4804500"/>
          </a:xfrm>
          <a:prstGeom prst="rect">
            <a:avLst/>
          </a:prstGeom>
        </p:spPr>
        <p:txBody>
          <a:bodyPr anchorCtr="0" anchor="t" bIns="138150" lIns="138150" spcFirstLastPara="1" rIns="138150" wrap="square" tIns="138150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98" name="Google Shape;98;g2a1f012a498_0_562"/>
          <p:cNvSpPr txBox="1"/>
          <p:nvPr>
            <p:ph idx="12" type="sldNum"/>
          </p:nvPr>
        </p:nvSpPr>
        <p:spPr>
          <a:xfrm>
            <a:off x="12802825" y="7046639"/>
            <a:ext cx="829200" cy="594900"/>
          </a:xfrm>
          <a:prstGeom prst="rect">
            <a:avLst/>
          </a:prstGeom>
        </p:spPr>
        <p:txBody>
          <a:bodyPr anchorCtr="0" anchor="ctr" bIns="138150" lIns="138150" spcFirstLastPara="1" rIns="138150" wrap="square" tIns="13815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a1f012a498_0_566"/>
          <p:cNvSpPr txBox="1"/>
          <p:nvPr>
            <p:ph type="title"/>
          </p:nvPr>
        </p:nvSpPr>
        <p:spPr>
          <a:xfrm>
            <a:off x="740822" y="680227"/>
            <a:ext cx="9622500" cy="6181800"/>
          </a:xfrm>
          <a:prstGeom prst="rect">
            <a:avLst/>
          </a:prstGeom>
        </p:spPr>
        <p:txBody>
          <a:bodyPr anchorCtr="0" anchor="ctr" bIns="138150" lIns="138150" spcFirstLastPara="1" rIns="138150" wrap="square" tIns="13815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1pPr>
            <a:lvl2pPr lvl="1" rtl="0"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2pPr>
            <a:lvl3pPr lvl="2" rtl="0"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3pPr>
            <a:lvl4pPr lvl="3" rtl="0"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4pPr>
            <a:lvl5pPr lvl="4" rtl="0"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5pPr>
            <a:lvl6pPr lvl="5" rtl="0"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6pPr>
            <a:lvl7pPr lvl="6" rtl="0"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7pPr>
            <a:lvl8pPr lvl="7" rtl="0"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8pPr>
            <a:lvl9pPr lvl="8" rtl="0"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9pPr>
          </a:lstStyle>
          <a:p/>
        </p:txBody>
      </p:sp>
      <p:sp>
        <p:nvSpPr>
          <p:cNvPr id="101" name="Google Shape;101;g2a1f012a498_0_566"/>
          <p:cNvSpPr txBox="1"/>
          <p:nvPr>
            <p:ph idx="12" type="sldNum"/>
          </p:nvPr>
        </p:nvSpPr>
        <p:spPr>
          <a:xfrm>
            <a:off x="12802825" y="7046639"/>
            <a:ext cx="829200" cy="594900"/>
          </a:xfrm>
          <a:prstGeom prst="rect">
            <a:avLst/>
          </a:prstGeom>
        </p:spPr>
        <p:txBody>
          <a:bodyPr anchorCtr="0" anchor="ctr" bIns="138150" lIns="138150" spcFirstLastPara="1" rIns="138150" wrap="square" tIns="13815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a1f012a498_0_569"/>
          <p:cNvSpPr/>
          <p:nvPr/>
        </p:nvSpPr>
        <p:spPr>
          <a:xfrm>
            <a:off x="6908800" y="-189"/>
            <a:ext cx="6908700" cy="7772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38150" lIns="138150" spcFirstLastPara="1" rIns="138150" wrap="square" tIns="138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g2a1f012a498_0_569"/>
          <p:cNvSpPr txBox="1"/>
          <p:nvPr>
            <p:ph type="title"/>
          </p:nvPr>
        </p:nvSpPr>
        <p:spPr>
          <a:xfrm>
            <a:off x="401200" y="1863464"/>
            <a:ext cx="6112800" cy="2239800"/>
          </a:xfrm>
          <a:prstGeom prst="rect">
            <a:avLst/>
          </a:prstGeom>
        </p:spPr>
        <p:txBody>
          <a:bodyPr anchorCtr="0" anchor="b" bIns="138150" lIns="138150" spcFirstLastPara="1" rIns="138150" wrap="square" tIns="13815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9pPr>
          </a:lstStyle>
          <a:p/>
        </p:txBody>
      </p:sp>
      <p:sp>
        <p:nvSpPr>
          <p:cNvPr id="105" name="Google Shape;105;g2a1f012a498_0_569"/>
          <p:cNvSpPr txBox="1"/>
          <p:nvPr>
            <p:ph idx="1" type="subTitle"/>
          </p:nvPr>
        </p:nvSpPr>
        <p:spPr>
          <a:xfrm>
            <a:off x="401200" y="4235758"/>
            <a:ext cx="6112800" cy="1866300"/>
          </a:xfrm>
          <a:prstGeom prst="rect">
            <a:avLst/>
          </a:prstGeom>
        </p:spPr>
        <p:txBody>
          <a:bodyPr anchorCtr="0" anchor="t" bIns="138150" lIns="138150" spcFirstLastPara="1" rIns="138150" wrap="square" tIns="13815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106" name="Google Shape;106;g2a1f012a498_0_569"/>
          <p:cNvSpPr txBox="1"/>
          <p:nvPr>
            <p:ph idx="2" type="body"/>
          </p:nvPr>
        </p:nvSpPr>
        <p:spPr>
          <a:xfrm>
            <a:off x="7464133" y="1094158"/>
            <a:ext cx="5798100" cy="5583600"/>
          </a:xfrm>
          <a:prstGeom prst="rect">
            <a:avLst/>
          </a:prstGeom>
        </p:spPr>
        <p:txBody>
          <a:bodyPr anchorCtr="0" anchor="ctr" bIns="138150" lIns="138150" spcFirstLastPara="1" rIns="138150" wrap="square" tIns="138150">
            <a:normAutofit/>
          </a:bodyPr>
          <a:lstStyle>
            <a:lvl1pPr indent="-400050" lvl="0" marL="457200" rtl="0">
              <a:spcBef>
                <a:spcPts val="0"/>
              </a:spcBef>
              <a:spcAft>
                <a:spcPts val="0"/>
              </a:spcAft>
              <a:buSzPts val="2700"/>
              <a:buChar char="●"/>
              <a:defRPr/>
            </a:lvl1pPr>
            <a:lvl2pPr indent="-361950" lvl="1" marL="914400" rtl="0">
              <a:spcBef>
                <a:spcPts val="0"/>
              </a:spcBef>
              <a:spcAft>
                <a:spcPts val="0"/>
              </a:spcAft>
              <a:buSzPts val="2100"/>
              <a:buChar char="○"/>
              <a:defRPr/>
            </a:lvl2pPr>
            <a:lvl3pPr indent="-361950" lvl="2" marL="1371600" rtl="0">
              <a:spcBef>
                <a:spcPts val="0"/>
              </a:spcBef>
              <a:spcAft>
                <a:spcPts val="0"/>
              </a:spcAft>
              <a:buSzPts val="2100"/>
              <a:buChar char="■"/>
              <a:defRPr/>
            </a:lvl3pPr>
            <a:lvl4pPr indent="-361950" lvl="3" marL="1828800" rtl="0">
              <a:spcBef>
                <a:spcPts val="0"/>
              </a:spcBef>
              <a:spcAft>
                <a:spcPts val="0"/>
              </a:spcAft>
              <a:buSzPts val="2100"/>
              <a:buChar char="●"/>
              <a:defRPr/>
            </a:lvl4pPr>
            <a:lvl5pPr indent="-361950" lvl="4" marL="2286000" rtl="0">
              <a:spcBef>
                <a:spcPts val="0"/>
              </a:spcBef>
              <a:spcAft>
                <a:spcPts val="0"/>
              </a:spcAft>
              <a:buSzPts val="2100"/>
              <a:buChar char="○"/>
              <a:defRPr/>
            </a:lvl5pPr>
            <a:lvl6pPr indent="-361950" lvl="5" marL="2743200" rtl="0">
              <a:spcBef>
                <a:spcPts val="0"/>
              </a:spcBef>
              <a:spcAft>
                <a:spcPts val="0"/>
              </a:spcAft>
              <a:buSzPts val="2100"/>
              <a:buChar char="■"/>
              <a:defRPr/>
            </a:lvl6pPr>
            <a:lvl7pPr indent="-361950" lvl="6" marL="3200400" rtl="0">
              <a:spcBef>
                <a:spcPts val="0"/>
              </a:spcBef>
              <a:spcAft>
                <a:spcPts val="0"/>
              </a:spcAft>
              <a:buSzPts val="2100"/>
              <a:buChar char="●"/>
              <a:defRPr/>
            </a:lvl7pPr>
            <a:lvl8pPr indent="-361950" lvl="7" marL="3657600" rtl="0">
              <a:spcBef>
                <a:spcPts val="0"/>
              </a:spcBef>
              <a:spcAft>
                <a:spcPts val="0"/>
              </a:spcAft>
              <a:buSzPts val="2100"/>
              <a:buChar char="○"/>
              <a:defRPr/>
            </a:lvl8pPr>
            <a:lvl9pPr indent="-361950" lvl="8" marL="4114800" rtl="0">
              <a:spcBef>
                <a:spcPts val="0"/>
              </a:spcBef>
              <a:spcAft>
                <a:spcPts val="0"/>
              </a:spcAft>
              <a:buSzPts val="2100"/>
              <a:buChar char="■"/>
              <a:defRPr/>
            </a:lvl9pPr>
          </a:lstStyle>
          <a:p/>
        </p:txBody>
      </p:sp>
      <p:sp>
        <p:nvSpPr>
          <p:cNvPr id="107" name="Google Shape;107;g2a1f012a498_0_569"/>
          <p:cNvSpPr txBox="1"/>
          <p:nvPr>
            <p:ph idx="12" type="sldNum"/>
          </p:nvPr>
        </p:nvSpPr>
        <p:spPr>
          <a:xfrm>
            <a:off x="12802825" y="7046639"/>
            <a:ext cx="829200" cy="594900"/>
          </a:xfrm>
          <a:prstGeom prst="rect">
            <a:avLst/>
          </a:prstGeom>
        </p:spPr>
        <p:txBody>
          <a:bodyPr anchorCtr="0" anchor="ctr" bIns="138150" lIns="138150" spcFirstLastPara="1" rIns="138150" wrap="square" tIns="13815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a1f012a498_0_575"/>
          <p:cNvSpPr txBox="1"/>
          <p:nvPr>
            <p:ph idx="1" type="body"/>
          </p:nvPr>
        </p:nvSpPr>
        <p:spPr>
          <a:xfrm>
            <a:off x="471013" y="6392869"/>
            <a:ext cx="9064800" cy="914400"/>
          </a:xfrm>
          <a:prstGeom prst="rect">
            <a:avLst/>
          </a:prstGeom>
        </p:spPr>
        <p:txBody>
          <a:bodyPr anchorCtr="0" anchor="ctr" bIns="138150" lIns="138150" spcFirstLastPara="1" rIns="138150" wrap="square" tIns="138150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</a:lstStyle>
          <a:p/>
        </p:txBody>
      </p:sp>
      <p:sp>
        <p:nvSpPr>
          <p:cNvPr id="110" name="Google Shape;110;g2a1f012a498_0_575"/>
          <p:cNvSpPr txBox="1"/>
          <p:nvPr>
            <p:ph idx="12" type="sldNum"/>
          </p:nvPr>
        </p:nvSpPr>
        <p:spPr>
          <a:xfrm>
            <a:off x="12802825" y="7046639"/>
            <a:ext cx="829200" cy="594900"/>
          </a:xfrm>
          <a:prstGeom prst="rect">
            <a:avLst/>
          </a:prstGeom>
        </p:spPr>
        <p:txBody>
          <a:bodyPr anchorCtr="0" anchor="ctr" bIns="138150" lIns="138150" spcFirstLastPara="1" rIns="138150" wrap="square" tIns="13815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a1f012a498_0_578"/>
          <p:cNvSpPr txBox="1"/>
          <p:nvPr>
            <p:ph hasCustomPrompt="1" type="title"/>
          </p:nvPr>
        </p:nvSpPr>
        <p:spPr>
          <a:xfrm>
            <a:off x="471013" y="1671478"/>
            <a:ext cx="12875700" cy="2967000"/>
          </a:xfrm>
          <a:prstGeom prst="rect">
            <a:avLst/>
          </a:prstGeom>
        </p:spPr>
        <p:txBody>
          <a:bodyPr anchorCtr="0" anchor="b" bIns="138150" lIns="138150" spcFirstLastPara="1" rIns="138150" wrap="square" tIns="13815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100"/>
              <a:buNone/>
              <a:defRPr sz="181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100"/>
              <a:buNone/>
              <a:defRPr sz="181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100"/>
              <a:buNone/>
              <a:defRPr sz="181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100"/>
              <a:buNone/>
              <a:defRPr sz="181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100"/>
              <a:buNone/>
              <a:defRPr sz="181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100"/>
              <a:buNone/>
              <a:defRPr sz="181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100"/>
              <a:buNone/>
              <a:defRPr sz="181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100"/>
              <a:buNone/>
              <a:defRPr sz="181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100"/>
              <a:buNone/>
              <a:defRPr sz="18100"/>
            </a:lvl9pPr>
          </a:lstStyle>
          <a:p>
            <a:r>
              <a:t>xx%</a:t>
            </a:r>
          </a:p>
        </p:txBody>
      </p:sp>
      <p:sp>
        <p:nvSpPr>
          <p:cNvPr id="113" name="Google Shape;113;g2a1f012a498_0_578"/>
          <p:cNvSpPr txBox="1"/>
          <p:nvPr>
            <p:ph idx="1" type="body"/>
          </p:nvPr>
        </p:nvSpPr>
        <p:spPr>
          <a:xfrm>
            <a:off x="471013" y="4763362"/>
            <a:ext cx="12875700" cy="1965600"/>
          </a:xfrm>
          <a:prstGeom prst="rect">
            <a:avLst/>
          </a:prstGeom>
        </p:spPr>
        <p:txBody>
          <a:bodyPr anchorCtr="0" anchor="t" bIns="138150" lIns="138150" spcFirstLastPara="1" rIns="138150" wrap="square" tIns="138150">
            <a:normAutofit/>
          </a:bodyPr>
          <a:lstStyle>
            <a:lvl1pPr indent="-400050" lvl="0" marL="457200" rtl="0" algn="ctr">
              <a:spcBef>
                <a:spcPts val="0"/>
              </a:spcBef>
              <a:spcAft>
                <a:spcPts val="0"/>
              </a:spcAft>
              <a:buSzPts val="2700"/>
              <a:buChar char="●"/>
              <a:defRPr/>
            </a:lvl1pPr>
            <a:lvl2pPr indent="-361950" lvl="1" marL="914400" rtl="0" algn="ctr">
              <a:spcBef>
                <a:spcPts val="0"/>
              </a:spcBef>
              <a:spcAft>
                <a:spcPts val="0"/>
              </a:spcAft>
              <a:buSzPts val="2100"/>
              <a:buChar char="○"/>
              <a:defRPr/>
            </a:lvl2pPr>
            <a:lvl3pPr indent="-361950" lvl="2" marL="1371600" rtl="0" algn="ctr">
              <a:spcBef>
                <a:spcPts val="0"/>
              </a:spcBef>
              <a:spcAft>
                <a:spcPts val="0"/>
              </a:spcAft>
              <a:buSzPts val="2100"/>
              <a:buChar char="■"/>
              <a:defRPr/>
            </a:lvl3pPr>
            <a:lvl4pPr indent="-361950" lvl="3" marL="1828800" rtl="0" algn="ctr">
              <a:spcBef>
                <a:spcPts val="0"/>
              </a:spcBef>
              <a:spcAft>
                <a:spcPts val="0"/>
              </a:spcAft>
              <a:buSzPts val="2100"/>
              <a:buChar char="●"/>
              <a:defRPr/>
            </a:lvl4pPr>
            <a:lvl5pPr indent="-361950" lvl="4" marL="2286000" rtl="0" algn="ctr">
              <a:spcBef>
                <a:spcPts val="0"/>
              </a:spcBef>
              <a:spcAft>
                <a:spcPts val="0"/>
              </a:spcAft>
              <a:buSzPts val="2100"/>
              <a:buChar char="○"/>
              <a:defRPr/>
            </a:lvl5pPr>
            <a:lvl6pPr indent="-361950" lvl="5" marL="2743200" rtl="0" algn="ctr">
              <a:spcBef>
                <a:spcPts val="0"/>
              </a:spcBef>
              <a:spcAft>
                <a:spcPts val="0"/>
              </a:spcAft>
              <a:buSzPts val="2100"/>
              <a:buChar char="■"/>
              <a:defRPr/>
            </a:lvl6pPr>
            <a:lvl7pPr indent="-361950" lvl="6" marL="3200400" rtl="0" algn="ctr">
              <a:spcBef>
                <a:spcPts val="0"/>
              </a:spcBef>
              <a:spcAft>
                <a:spcPts val="0"/>
              </a:spcAft>
              <a:buSzPts val="2100"/>
              <a:buChar char="●"/>
              <a:defRPr/>
            </a:lvl7pPr>
            <a:lvl8pPr indent="-361950" lvl="7" marL="3657600" rtl="0" algn="ctr">
              <a:spcBef>
                <a:spcPts val="0"/>
              </a:spcBef>
              <a:spcAft>
                <a:spcPts val="0"/>
              </a:spcAft>
              <a:buSzPts val="2100"/>
              <a:buChar char="○"/>
              <a:defRPr/>
            </a:lvl8pPr>
            <a:lvl9pPr indent="-361950" lvl="8" marL="4114800" rtl="0" algn="ctr">
              <a:spcBef>
                <a:spcPts val="0"/>
              </a:spcBef>
              <a:spcAft>
                <a:spcPts val="0"/>
              </a:spcAft>
              <a:buSzPts val="2100"/>
              <a:buChar char="■"/>
              <a:defRPr/>
            </a:lvl9pPr>
          </a:lstStyle>
          <a:p/>
        </p:txBody>
      </p:sp>
      <p:sp>
        <p:nvSpPr>
          <p:cNvPr id="114" name="Google Shape;114;g2a1f012a498_0_578"/>
          <p:cNvSpPr txBox="1"/>
          <p:nvPr>
            <p:ph idx="12" type="sldNum"/>
          </p:nvPr>
        </p:nvSpPr>
        <p:spPr>
          <a:xfrm>
            <a:off x="12802825" y="7046639"/>
            <a:ext cx="829200" cy="594900"/>
          </a:xfrm>
          <a:prstGeom prst="rect">
            <a:avLst/>
          </a:prstGeom>
        </p:spPr>
        <p:txBody>
          <a:bodyPr anchorCtr="0" anchor="ctr" bIns="138150" lIns="138150" spcFirstLastPara="1" rIns="138150" wrap="square" tIns="13815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a1f012a498_0_582"/>
          <p:cNvSpPr txBox="1"/>
          <p:nvPr>
            <p:ph idx="12" type="sldNum"/>
          </p:nvPr>
        </p:nvSpPr>
        <p:spPr>
          <a:xfrm>
            <a:off x="12802825" y="7046639"/>
            <a:ext cx="829200" cy="594900"/>
          </a:xfrm>
          <a:prstGeom prst="rect">
            <a:avLst/>
          </a:prstGeom>
        </p:spPr>
        <p:txBody>
          <a:bodyPr anchorCtr="0" anchor="ctr" bIns="138150" lIns="138150" spcFirstLastPara="1" rIns="138150" wrap="square" tIns="13815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3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Layout" Target="../slideLayouts/slideLayout8.xml"/><Relationship Id="rId3" Type="http://schemas.openxmlformats.org/officeDocument/2006/relationships/slideLayout" Target="../slideLayouts/slideLayout9.xml"/><Relationship Id="rId4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3.xml"/><Relationship Id="rId8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314038" y="228603"/>
            <a:ext cx="13189527" cy="1502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99"/>
              <a:buFont typeface="Century Gothic"/>
              <a:buNone/>
              <a:defRPr b="0" i="0" sz="4399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314038" y="2368296"/>
            <a:ext cx="13189527" cy="51846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4924" lvl="5" marL="2743200" marR="0" rtl="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887"/>
              <a:buFont typeface="Arial"/>
              <a:buChar char="•"/>
              <a:defRPr b="0" i="0" sz="887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-284924" lvl="6" marL="3200400" marR="0" rtl="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887"/>
              <a:buFont typeface="Arial"/>
              <a:buChar char="•"/>
              <a:defRPr b="0" i="0" sz="887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-284924" lvl="7" marL="3657600" marR="0" rtl="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887"/>
              <a:buFont typeface="Arial"/>
              <a:buChar char="•"/>
              <a:defRPr b="0" i="0" sz="887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-284924" lvl="8" marL="4114800" marR="0" rtl="0" algn="l">
              <a:lnSpc>
                <a:spcPct val="90000"/>
              </a:lnSpc>
              <a:spcBef>
                <a:spcPts val="246"/>
              </a:spcBef>
              <a:spcAft>
                <a:spcPts val="0"/>
              </a:spcAft>
              <a:buClr>
                <a:schemeClr val="dk1"/>
              </a:buClr>
              <a:buSzPts val="887"/>
              <a:buFont typeface="Arial"/>
              <a:buChar char="•"/>
              <a:defRPr b="0" i="0" sz="887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a1f012a498_0_539"/>
          <p:cNvSpPr txBox="1"/>
          <p:nvPr>
            <p:ph type="title"/>
          </p:nvPr>
        </p:nvSpPr>
        <p:spPr>
          <a:xfrm>
            <a:off x="471013" y="672482"/>
            <a:ext cx="12875700" cy="8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38150" lIns="138150" spcFirstLastPara="1" rIns="138150" wrap="square" tIns="13815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42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42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42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42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42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42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42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42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4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4" name="Google Shape;74;g2a1f012a498_0_539"/>
          <p:cNvSpPr txBox="1"/>
          <p:nvPr>
            <p:ph idx="1" type="body"/>
          </p:nvPr>
        </p:nvSpPr>
        <p:spPr>
          <a:xfrm>
            <a:off x="471013" y="1741518"/>
            <a:ext cx="12875700" cy="51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138150" lIns="138150" spcFirstLastPara="1" rIns="138150" wrap="square" tIns="138150">
            <a:normAutofit/>
          </a:bodyPr>
          <a:lstStyle>
            <a:lvl1pPr indent="-4000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●"/>
              <a:defRPr sz="2700">
                <a:solidFill>
                  <a:schemeClr val="dk2"/>
                </a:solidFill>
              </a:defRPr>
            </a:lvl1pPr>
            <a:lvl2pPr indent="-3619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Char char="○"/>
              <a:defRPr sz="2100">
                <a:solidFill>
                  <a:schemeClr val="dk2"/>
                </a:solidFill>
              </a:defRPr>
            </a:lvl2pPr>
            <a:lvl3pPr indent="-3619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Char char="■"/>
              <a:defRPr sz="2100">
                <a:solidFill>
                  <a:schemeClr val="dk2"/>
                </a:solidFill>
              </a:defRPr>
            </a:lvl3pPr>
            <a:lvl4pPr indent="-3619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Char char="●"/>
              <a:defRPr sz="2100">
                <a:solidFill>
                  <a:schemeClr val="dk2"/>
                </a:solidFill>
              </a:defRPr>
            </a:lvl4pPr>
            <a:lvl5pPr indent="-3619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Char char="○"/>
              <a:defRPr sz="2100">
                <a:solidFill>
                  <a:schemeClr val="dk2"/>
                </a:solidFill>
              </a:defRPr>
            </a:lvl5pPr>
            <a:lvl6pPr indent="-3619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Char char="■"/>
              <a:defRPr sz="2100">
                <a:solidFill>
                  <a:schemeClr val="dk2"/>
                </a:solidFill>
              </a:defRPr>
            </a:lvl6pPr>
            <a:lvl7pPr indent="-3619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Char char="●"/>
              <a:defRPr sz="2100">
                <a:solidFill>
                  <a:schemeClr val="dk2"/>
                </a:solidFill>
              </a:defRPr>
            </a:lvl7pPr>
            <a:lvl8pPr indent="-3619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Char char="○"/>
              <a:defRPr sz="2100">
                <a:solidFill>
                  <a:schemeClr val="dk2"/>
                </a:solidFill>
              </a:defRPr>
            </a:lvl8pPr>
            <a:lvl9pPr indent="-3619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Char char="■"/>
              <a:defRPr sz="21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75" name="Google Shape;75;g2a1f012a498_0_539"/>
          <p:cNvSpPr txBox="1"/>
          <p:nvPr>
            <p:ph idx="12" type="sldNum"/>
          </p:nvPr>
        </p:nvSpPr>
        <p:spPr>
          <a:xfrm>
            <a:off x="12802825" y="7046639"/>
            <a:ext cx="829200" cy="5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8150" lIns="138150" spcFirstLastPara="1" rIns="138150" wrap="square" tIns="138150">
            <a:normAutofit/>
          </a:bodyPr>
          <a:lstStyle>
            <a:lvl1pPr lvl="0" rtl="0" algn="r">
              <a:buNone/>
              <a:defRPr sz="1500">
                <a:solidFill>
                  <a:schemeClr val="dk2"/>
                </a:solidFill>
              </a:defRPr>
            </a:lvl1pPr>
            <a:lvl2pPr lvl="1" rtl="0" algn="r">
              <a:buNone/>
              <a:defRPr sz="1500">
                <a:solidFill>
                  <a:schemeClr val="dk2"/>
                </a:solidFill>
              </a:defRPr>
            </a:lvl2pPr>
            <a:lvl3pPr lvl="2" rtl="0" algn="r">
              <a:buNone/>
              <a:defRPr sz="1500">
                <a:solidFill>
                  <a:schemeClr val="dk2"/>
                </a:solidFill>
              </a:defRPr>
            </a:lvl3pPr>
            <a:lvl4pPr lvl="3" rtl="0" algn="r">
              <a:buNone/>
              <a:defRPr sz="1500">
                <a:solidFill>
                  <a:schemeClr val="dk2"/>
                </a:solidFill>
              </a:defRPr>
            </a:lvl4pPr>
            <a:lvl5pPr lvl="4" rtl="0" algn="r">
              <a:buNone/>
              <a:defRPr sz="1500">
                <a:solidFill>
                  <a:schemeClr val="dk2"/>
                </a:solidFill>
              </a:defRPr>
            </a:lvl5pPr>
            <a:lvl6pPr lvl="5" rtl="0" algn="r">
              <a:buNone/>
              <a:defRPr sz="1500">
                <a:solidFill>
                  <a:schemeClr val="dk2"/>
                </a:solidFill>
              </a:defRPr>
            </a:lvl6pPr>
            <a:lvl7pPr lvl="6" rtl="0" algn="r">
              <a:buNone/>
              <a:defRPr sz="1500">
                <a:solidFill>
                  <a:schemeClr val="dk2"/>
                </a:solidFill>
              </a:defRPr>
            </a:lvl7pPr>
            <a:lvl8pPr lvl="7" rtl="0" algn="r">
              <a:buNone/>
              <a:defRPr sz="1500">
                <a:solidFill>
                  <a:schemeClr val="dk2"/>
                </a:solidFill>
              </a:defRPr>
            </a:lvl8pPr>
            <a:lvl9pPr lvl="8" rtl="0" algn="r">
              <a:buNone/>
              <a:defRPr sz="15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13.png"/><Relationship Id="rId5" Type="http://schemas.openxmlformats.org/officeDocument/2006/relationships/image" Target="../media/image5.png"/><Relationship Id="rId6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0.png"/><Relationship Id="rId4" Type="http://schemas.openxmlformats.org/officeDocument/2006/relationships/image" Target="../media/image19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png"/><Relationship Id="rId4" Type="http://schemas.openxmlformats.org/officeDocument/2006/relationships/image" Target="../media/image15.png"/><Relationship Id="rId5" Type="http://schemas.openxmlformats.org/officeDocument/2006/relationships/image" Target="../media/image1.png"/><Relationship Id="rId6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a1f012a498_0_0"/>
          <p:cNvSpPr txBox="1"/>
          <p:nvPr>
            <p:ph type="ctrTitle"/>
          </p:nvPr>
        </p:nvSpPr>
        <p:spPr>
          <a:xfrm>
            <a:off x="454164" y="2379509"/>
            <a:ext cx="12875700" cy="1820700"/>
          </a:xfrm>
          <a:prstGeom prst="rect">
            <a:avLst/>
          </a:prstGeom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9100">
                <a:latin typeface="Roboto"/>
                <a:ea typeface="Roboto"/>
                <a:cs typeface="Roboto"/>
                <a:sym typeface="Roboto"/>
              </a:rPr>
              <a:t>Train</a:t>
            </a:r>
            <a:r>
              <a:rPr b="1" lang="ru-RU" sz="9100">
                <a:solidFill>
                  <a:srgbClr val="CC4125"/>
                </a:solidFill>
                <a:latin typeface="Roboto"/>
                <a:ea typeface="Roboto"/>
                <a:cs typeface="Roboto"/>
                <a:sym typeface="Roboto"/>
              </a:rPr>
              <a:t>Link</a:t>
            </a:r>
            <a:endParaRPr b="1" sz="9100">
              <a:solidFill>
                <a:srgbClr val="CC412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2" name="Google Shape;122;g2a1f012a498_0_0"/>
          <p:cNvSpPr txBox="1"/>
          <p:nvPr>
            <p:ph idx="1" type="subTitle"/>
          </p:nvPr>
        </p:nvSpPr>
        <p:spPr>
          <a:xfrm>
            <a:off x="4181093" y="4003084"/>
            <a:ext cx="6519000" cy="14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100">
                <a:solidFill>
                  <a:srgbClr val="134F5C"/>
                </a:solidFill>
                <a:latin typeface="Manrope SemiBold"/>
                <a:ea typeface="Manrope SemiBold"/>
                <a:cs typeface="Manrope SemiBold"/>
                <a:sym typeface="Manrope SemiBold"/>
              </a:rPr>
              <a:t>найди своего тренера</a:t>
            </a:r>
            <a:endParaRPr sz="4100">
              <a:solidFill>
                <a:srgbClr val="134F5C"/>
              </a:solidFill>
              <a:latin typeface="Manrope SemiBold"/>
              <a:ea typeface="Manrope SemiBold"/>
              <a:cs typeface="Manrope SemiBold"/>
              <a:sym typeface="Manrope SemiBold"/>
            </a:endParaRPr>
          </a:p>
        </p:txBody>
      </p:sp>
      <p:pic>
        <p:nvPicPr>
          <p:cNvPr id="123" name="Google Shape;123;g2a1f012a498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93949" y="2835184"/>
            <a:ext cx="1999089" cy="1999089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g2a1f012a498_0_0"/>
          <p:cNvSpPr/>
          <p:nvPr/>
        </p:nvSpPr>
        <p:spPr>
          <a:xfrm rot="-2080596">
            <a:off x="-973250" y="1259698"/>
            <a:ext cx="1933056" cy="117921"/>
          </a:xfrm>
          <a:prstGeom prst="rect">
            <a:avLst/>
          </a:prstGeom>
          <a:solidFill>
            <a:srgbClr val="134F5C"/>
          </a:solidFill>
          <a:ln>
            <a:noFill/>
          </a:ln>
        </p:spPr>
        <p:txBody>
          <a:bodyPr anchorCtr="0" anchor="ctr" bIns="138150" lIns="138150" spcFirstLastPara="1" rIns="138150" wrap="square" tIns="138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</p:txBody>
      </p:sp>
      <p:sp>
        <p:nvSpPr>
          <p:cNvPr id="125" name="Google Shape;125;g2a1f012a498_0_0"/>
          <p:cNvSpPr/>
          <p:nvPr/>
        </p:nvSpPr>
        <p:spPr>
          <a:xfrm>
            <a:off x="767267" y="720309"/>
            <a:ext cx="13050600" cy="117900"/>
          </a:xfrm>
          <a:prstGeom prst="rect">
            <a:avLst/>
          </a:prstGeom>
          <a:solidFill>
            <a:srgbClr val="134F5C"/>
          </a:solidFill>
          <a:ln cap="flat" cmpd="sng" w="9525">
            <a:solidFill>
              <a:srgbClr val="134F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8150" lIns="138150" spcFirstLastPara="1" rIns="138150" wrap="square" tIns="138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</p:txBody>
      </p:sp>
      <p:sp>
        <p:nvSpPr>
          <p:cNvPr id="126" name="Google Shape;126;g2a1f012a498_0_0"/>
          <p:cNvSpPr/>
          <p:nvPr/>
        </p:nvSpPr>
        <p:spPr>
          <a:xfrm>
            <a:off x="-16850" y="387800"/>
            <a:ext cx="14335500" cy="117900"/>
          </a:xfrm>
          <a:prstGeom prst="rect">
            <a:avLst/>
          </a:prstGeom>
          <a:solidFill>
            <a:srgbClr val="CC4125"/>
          </a:solidFill>
          <a:ln>
            <a:noFill/>
          </a:ln>
        </p:spPr>
        <p:txBody>
          <a:bodyPr anchorCtr="0" anchor="ctr" bIns="138150" lIns="138150" spcFirstLastPara="1" rIns="138150" wrap="square" tIns="138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CC4125"/>
              </a:solidFill>
            </a:endParaRPr>
          </a:p>
        </p:txBody>
      </p:sp>
      <p:pic>
        <p:nvPicPr>
          <p:cNvPr descr="крупный план человека, завязывающего шнурки" id="127" name="Google Shape;127;g2a1f012a498_0_0"/>
          <p:cNvPicPr preferRelativeResize="0"/>
          <p:nvPr>
            <p:ph idx="2" type="pic"/>
          </p:nvPr>
        </p:nvPicPr>
        <p:blipFill rotWithShape="1">
          <a:blip r:embed="rId4">
            <a:alphaModFix amt="90000"/>
          </a:blip>
          <a:srcRect b="0" l="29" r="39" t="0"/>
          <a:stretch/>
        </p:blipFill>
        <p:spPr>
          <a:xfrm>
            <a:off x="11058275" y="-12"/>
            <a:ext cx="3448875" cy="7924624"/>
          </a:xfrm>
          <a:prstGeom prst="rect">
            <a:avLst/>
          </a:prstGeom>
          <a:solidFill>
            <a:schemeClr val="dk1"/>
          </a:solidFill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"/>
          <p:cNvSpPr/>
          <p:nvPr/>
        </p:nvSpPr>
        <p:spPr>
          <a:xfrm>
            <a:off x="0" y="0"/>
            <a:ext cx="13817600" cy="787992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3" name="Google Shape;133;p2"/>
          <p:cNvSpPr txBox="1"/>
          <p:nvPr/>
        </p:nvSpPr>
        <p:spPr>
          <a:xfrm>
            <a:off x="191300" y="436500"/>
            <a:ext cx="136995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900">
                <a:solidFill>
                  <a:schemeClr val="dk1"/>
                </a:solidFill>
                <a:latin typeface="Manrope ExtraBold"/>
                <a:ea typeface="Manrope ExtraBold"/>
                <a:cs typeface="Manrope ExtraBold"/>
                <a:sym typeface="Manrope ExtraBold"/>
              </a:rPr>
              <a:t>СПРОСУ И ПРЕДЛОЖЕНИЮ СЛОЖНО ОБЪЕДИНИТЬСЯ</a:t>
            </a:r>
            <a:endParaRPr/>
          </a:p>
        </p:txBody>
      </p:sp>
      <p:grpSp>
        <p:nvGrpSpPr>
          <p:cNvPr id="134" name="Google Shape;134;p2"/>
          <p:cNvGrpSpPr/>
          <p:nvPr/>
        </p:nvGrpSpPr>
        <p:grpSpPr>
          <a:xfrm>
            <a:off x="7986178" y="1440169"/>
            <a:ext cx="4256884" cy="5843479"/>
            <a:chOff x="6992010" y="1346842"/>
            <a:chExt cx="4256884" cy="5843479"/>
          </a:xfrm>
        </p:grpSpPr>
        <p:sp>
          <p:nvSpPr>
            <p:cNvPr id="135" name="Google Shape;135;p2"/>
            <p:cNvSpPr/>
            <p:nvPr/>
          </p:nvSpPr>
          <p:spPr>
            <a:xfrm>
              <a:off x="6992010" y="2245180"/>
              <a:ext cx="4182894" cy="494514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36" name="Google Shape;136;p2"/>
            <p:cNvSpPr txBox="1"/>
            <p:nvPr/>
          </p:nvSpPr>
          <p:spPr>
            <a:xfrm>
              <a:off x="7278453" y="2562998"/>
              <a:ext cx="1951800" cy="44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24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ТРЕНЕРЫ</a:t>
              </a:r>
              <a:endParaRPr b="1" sz="2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8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endParaRPr>
            </a:p>
          </p:txBody>
        </p:sp>
        <p:sp>
          <p:nvSpPr>
            <p:cNvPr id="137" name="Google Shape;137;p2"/>
            <p:cNvSpPr txBox="1"/>
            <p:nvPr/>
          </p:nvSpPr>
          <p:spPr>
            <a:xfrm>
              <a:off x="7278455" y="3194254"/>
              <a:ext cx="3472773" cy="34163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342871" lvl="0" marL="342871" marR="0" rtl="0" algn="l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Char char="•"/>
              </a:pPr>
              <a:r>
                <a:rPr lang="ru-RU" sz="24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Трудности с поиском клиентов</a:t>
              </a:r>
              <a:endParaRPr/>
            </a:p>
            <a:p>
              <a:pPr indent="-342871" lvl="0" marL="342871" marR="0" rtl="0" algn="l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Char char="•"/>
              </a:pPr>
              <a:r>
                <a:rPr lang="ru-RU" sz="24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Отсутствие возможности “представиться” на широкую аудиторию</a:t>
              </a:r>
              <a:endParaRPr/>
            </a:p>
            <a:p>
              <a:pPr indent="-342871" lvl="0" marL="342871" marR="0" rtl="0" algn="l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Char char="•"/>
              </a:pPr>
              <a:r>
                <a:rPr lang="ru-RU" sz="24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Новичкам сложно заявить о себе</a:t>
              </a:r>
              <a:endParaRPr/>
            </a:p>
          </p:txBody>
        </p:sp>
        <p:pic>
          <p:nvPicPr>
            <p:cNvPr id="138" name="Google Shape;138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9452224" y="1346842"/>
              <a:ext cx="1796670" cy="179667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9" name="Google Shape;139;p2"/>
          <p:cNvGrpSpPr/>
          <p:nvPr/>
        </p:nvGrpSpPr>
        <p:grpSpPr>
          <a:xfrm>
            <a:off x="1627513" y="1440169"/>
            <a:ext cx="4203911" cy="5769021"/>
            <a:chOff x="2385438" y="1421300"/>
            <a:chExt cx="4203911" cy="5769021"/>
          </a:xfrm>
        </p:grpSpPr>
        <p:sp>
          <p:nvSpPr>
            <p:cNvPr id="140" name="Google Shape;140;p2"/>
            <p:cNvSpPr/>
            <p:nvPr/>
          </p:nvSpPr>
          <p:spPr>
            <a:xfrm>
              <a:off x="2385438" y="2245180"/>
              <a:ext cx="4182894" cy="494514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41" name="Google Shape;141;p2"/>
            <p:cNvSpPr txBox="1"/>
            <p:nvPr/>
          </p:nvSpPr>
          <p:spPr>
            <a:xfrm>
              <a:off x="2568706" y="2562998"/>
              <a:ext cx="2456759" cy="44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24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СПОРТСМЕНЫ</a:t>
              </a:r>
              <a:endParaRPr b="1" sz="2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8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endParaRPr>
            </a:p>
          </p:txBody>
        </p:sp>
        <p:sp>
          <p:nvSpPr>
            <p:cNvPr id="142" name="Google Shape;142;p2"/>
            <p:cNvSpPr txBox="1"/>
            <p:nvPr/>
          </p:nvSpPr>
          <p:spPr>
            <a:xfrm>
              <a:off x="2412452" y="3194255"/>
              <a:ext cx="4036980" cy="30469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285726" lvl="0" marL="285726" marR="0" rtl="0" algn="l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Char char="•"/>
              </a:pPr>
              <a:r>
                <a:rPr lang="ru-RU" sz="24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Сложно найти“своего” специалиста</a:t>
              </a:r>
              <a:endParaRPr/>
            </a:p>
            <a:p>
              <a:pPr indent="-285726" lvl="0" marL="285726" marR="0" rtl="0" algn="l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Char char="•"/>
              </a:pPr>
              <a:r>
                <a:rPr lang="ru-RU" sz="24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Риск попасть к некомпетентному тренеру</a:t>
              </a:r>
              <a:endParaRPr/>
            </a:p>
            <a:p>
              <a:pPr indent="-285726" lvl="0" marL="285726" marR="0" rtl="0" algn="l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Char char="•"/>
              </a:pPr>
              <a:r>
                <a:rPr lang="ru-RU" sz="24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Тратят много времени на сбор актуальной информации</a:t>
              </a:r>
              <a:endParaRPr/>
            </a:p>
          </p:txBody>
        </p:sp>
        <p:pic>
          <p:nvPicPr>
            <p:cNvPr id="143" name="Google Shape;143;p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941592" y="1421300"/>
              <a:ext cx="1647757" cy="164775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a1f012a498_0_59"/>
          <p:cNvSpPr/>
          <p:nvPr/>
        </p:nvSpPr>
        <p:spPr>
          <a:xfrm>
            <a:off x="7888225" y="0"/>
            <a:ext cx="5929500" cy="1009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49" name="Google Shape;149;g2a1f012a498_0_59"/>
          <p:cNvSpPr/>
          <p:nvPr/>
        </p:nvSpPr>
        <p:spPr>
          <a:xfrm>
            <a:off x="0" y="6762900"/>
            <a:ext cx="13817700" cy="100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0" name="Google Shape;150;g2a1f012a498_0_59"/>
          <p:cNvSpPr txBox="1"/>
          <p:nvPr>
            <p:ph idx="1" type="body"/>
          </p:nvPr>
        </p:nvSpPr>
        <p:spPr>
          <a:xfrm>
            <a:off x="767663" y="1927158"/>
            <a:ext cx="6916500" cy="5162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just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rPr b="1" lang="ru-RU">
                <a:solidFill>
                  <a:srgbClr val="CC4125"/>
                </a:solidFill>
                <a:highlight>
                  <a:srgbClr val="FFFFFF"/>
                </a:highlight>
                <a:latin typeface="Manrope"/>
                <a:ea typeface="Manrope"/>
                <a:cs typeface="Manrope"/>
                <a:sym typeface="Manrope"/>
              </a:rPr>
              <a:t>Централизация поиска</a:t>
            </a:r>
            <a:r>
              <a:rPr lang="ru-RU">
                <a:solidFill>
                  <a:srgbClr val="202124"/>
                </a:solidFill>
                <a:highlight>
                  <a:srgbClr val="FFFFFF"/>
                </a:highlight>
                <a:latin typeface="Manrope"/>
                <a:ea typeface="Manrope"/>
                <a:cs typeface="Manrope"/>
                <a:sym typeface="Manrope"/>
              </a:rPr>
              <a:t> тренеров по любым видам спорта в Челябинске.</a:t>
            </a:r>
            <a:endParaRPr>
              <a:solidFill>
                <a:srgbClr val="202124"/>
              </a:solidFill>
              <a:highlight>
                <a:srgbClr val="FFFFFF"/>
              </a:highlight>
              <a:latin typeface="Manrope"/>
              <a:ea typeface="Manrope"/>
              <a:cs typeface="Manrope"/>
              <a:sym typeface="Manrope"/>
            </a:endParaRPr>
          </a:p>
          <a:p>
            <a:pPr indent="0" lvl="0" marL="0" rtl="0" algn="just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rPr b="1" lang="ru-RU">
                <a:solidFill>
                  <a:srgbClr val="CC4125"/>
                </a:solidFill>
                <a:highlight>
                  <a:srgbClr val="FFFFFF"/>
                </a:highlight>
                <a:latin typeface="Manrope"/>
                <a:ea typeface="Manrope"/>
                <a:cs typeface="Manrope"/>
                <a:sym typeface="Manrope"/>
              </a:rPr>
              <a:t>Упрощение выбора</a:t>
            </a:r>
            <a:r>
              <a:rPr lang="ru-RU">
                <a:solidFill>
                  <a:srgbClr val="202124"/>
                </a:solidFill>
                <a:highlight>
                  <a:srgbClr val="FFFFFF"/>
                </a:highlight>
                <a:latin typeface="Manrope"/>
                <a:ea typeface="Manrope"/>
                <a:cs typeface="Manrope"/>
                <a:sym typeface="Manrope"/>
              </a:rPr>
              <a:t> тренера благодаря использованию фильтров.</a:t>
            </a:r>
            <a:endParaRPr>
              <a:solidFill>
                <a:srgbClr val="202124"/>
              </a:solidFill>
              <a:highlight>
                <a:srgbClr val="FFFFFF"/>
              </a:highlight>
              <a:latin typeface="Manrope"/>
              <a:ea typeface="Manrope"/>
              <a:cs typeface="Manrope"/>
              <a:sym typeface="Manrope"/>
            </a:endParaRPr>
          </a:p>
          <a:p>
            <a:pPr indent="0" lvl="0" marL="0" rtl="0" algn="just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rPr b="1" lang="ru-RU">
                <a:solidFill>
                  <a:srgbClr val="CC4125"/>
                </a:solidFill>
                <a:highlight>
                  <a:srgbClr val="FFFFFF"/>
                </a:highlight>
                <a:latin typeface="Manrope"/>
                <a:ea typeface="Manrope"/>
                <a:cs typeface="Manrope"/>
                <a:sym typeface="Manrope"/>
              </a:rPr>
              <a:t>Онлайн запись</a:t>
            </a:r>
            <a:r>
              <a:rPr lang="ru-RU">
                <a:solidFill>
                  <a:srgbClr val="202124"/>
                </a:solidFill>
                <a:highlight>
                  <a:srgbClr val="FFFFFF"/>
                </a:highlight>
                <a:latin typeface="Manrope"/>
                <a:ea typeface="Manrope"/>
                <a:cs typeface="Manrope"/>
                <a:sym typeface="Manrope"/>
              </a:rPr>
              <a:t> на тренировку.</a:t>
            </a:r>
            <a:endParaRPr>
              <a:solidFill>
                <a:srgbClr val="202124"/>
              </a:solidFill>
              <a:highlight>
                <a:srgbClr val="FFFFFF"/>
              </a:highlight>
              <a:latin typeface="Manrope"/>
              <a:ea typeface="Manrope"/>
              <a:cs typeface="Manrope"/>
              <a:sym typeface="Manrope"/>
            </a:endParaRPr>
          </a:p>
          <a:p>
            <a:pPr indent="0" lvl="0" marL="0" rtl="0" algn="l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t/>
            </a:r>
            <a:endParaRPr sz="1400">
              <a:solidFill>
                <a:srgbClr val="202124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/>
          </a:p>
        </p:txBody>
      </p:sp>
      <p:pic>
        <p:nvPicPr>
          <p:cNvPr id="151" name="Google Shape;151;g2a1f012a498_0_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65751" y="50975"/>
            <a:ext cx="1022479" cy="108845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g2a1f012a498_0_59"/>
          <p:cNvSpPr txBox="1"/>
          <p:nvPr>
            <p:ph idx="4294967295" type="subTitle"/>
          </p:nvPr>
        </p:nvSpPr>
        <p:spPr>
          <a:xfrm>
            <a:off x="232325" y="339100"/>
            <a:ext cx="6916500" cy="10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700">
                <a:solidFill>
                  <a:srgbClr val="202124"/>
                </a:solidFill>
                <a:latin typeface="Manrope ExtraBold"/>
                <a:ea typeface="Manrope ExtraBold"/>
                <a:cs typeface="Manrope ExtraBold"/>
                <a:sym typeface="Manrope ExtraBold"/>
              </a:rPr>
              <a:t>РЕШЕНИЕ ПРОБЛЕМЫ</a:t>
            </a:r>
            <a:endParaRPr sz="4700">
              <a:solidFill>
                <a:srgbClr val="202124"/>
              </a:solidFill>
              <a:latin typeface="Manrope ExtraBold"/>
              <a:ea typeface="Manrope ExtraBold"/>
              <a:cs typeface="Manrope ExtraBold"/>
              <a:sym typeface="Manrope ExtraBold"/>
            </a:endParaRPr>
          </a:p>
        </p:txBody>
      </p:sp>
      <p:pic>
        <p:nvPicPr>
          <p:cNvPr id="153" name="Google Shape;153;g2a1f012a498_0_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2335" y="3538137"/>
            <a:ext cx="535352" cy="507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g2a1f012a498_0_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2335" y="2110568"/>
            <a:ext cx="535352" cy="507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g2a1f012a498_0_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2335" y="4965705"/>
            <a:ext cx="535352" cy="507131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g2a1f012a498_0_59"/>
          <p:cNvSpPr/>
          <p:nvPr/>
        </p:nvSpPr>
        <p:spPr>
          <a:xfrm>
            <a:off x="7888227" y="982600"/>
            <a:ext cx="6000900" cy="6698100"/>
          </a:xfrm>
          <a:prstGeom prst="rect">
            <a:avLst/>
          </a:prstGeom>
          <a:solidFill>
            <a:srgbClr val="D0E0E3"/>
          </a:solidFill>
          <a:ln>
            <a:noFill/>
          </a:ln>
        </p:spPr>
        <p:txBody>
          <a:bodyPr anchorCtr="0" anchor="ctr" bIns="138150" lIns="138150" spcFirstLastPara="1" rIns="138150" wrap="square" tIns="138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</p:txBody>
      </p:sp>
      <p:pic>
        <p:nvPicPr>
          <p:cNvPr id="157" name="Google Shape;157;g2a1f012a498_0_5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938064" y="1201258"/>
            <a:ext cx="2816824" cy="6259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g2a1f012a498_0_5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49387" y="1201277"/>
            <a:ext cx="2816824" cy="62595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4"/>
          <p:cNvSpPr/>
          <p:nvPr/>
        </p:nvSpPr>
        <p:spPr>
          <a:xfrm>
            <a:off x="501603" y="1171178"/>
            <a:ext cx="4291604" cy="311788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4" name="Google Shape;164;p4"/>
          <p:cNvSpPr txBox="1"/>
          <p:nvPr/>
        </p:nvSpPr>
        <p:spPr>
          <a:xfrm>
            <a:off x="4656926" y="222200"/>
            <a:ext cx="74253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399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АНАЛИЗ КОНКУРЕНТОВ</a:t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165" name="Google Shape;165;p4"/>
          <p:cNvGrpSpPr/>
          <p:nvPr/>
        </p:nvGrpSpPr>
        <p:grpSpPr>
          <a:xfrm>
            <a:off x="501609" y="1171203"/>
            <a:ext cx="12076519" cy="5490434"/>
            <a:chOff x="240874" y="798076"/>
            <a:chExt cx="8744131" cy="3934949"/>
          </a:xfrm>
        </p:grpSpPr>
        <p:sp>
          <p:nvSpPr>
            <p:cNvPr id="166" name="Google Shape;166;p4"/>
            <p:cNvSpPr/>
            <p:nvPr/>
          </p:nvSpPr>
          <p:spPr>
            <a:xfrm>
              <a:off x="240874" y="798076"/>
              <a:ext cx="8744131" cy="635700"/>
            </a:xfrm>
            <a:prstGeom prst="rect">
              <a:avLst/>
            </a:prstGeom>
            <a:solidFill>
              <a:srgbClr val="016B79">
                <a:alpha val="3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134F5C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cxnSp>
          <p:nvCxnSpPr>
            <p:cNvPr id="167" name="Google Shape;167;p4"/>
            <p:cNvCxnSpPr/>
            <p:nvPr/>
          </p:nvCxnSpPr>
          <p:spPr>
            <a:xfrm>
              <a:off x="1871400" y="807225"/>
              <a:ext cx="18600" cy="39258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168" name="Google Shape;168;p4"/>
            <p:cNvCxnSpPr/>
            <p:nvPr/>
          </p:nvCxnSpPr>
          <p:spPr>
            <a:xfrm>
              <a:off x="3538688" y="807225"/>
              <a:ext cx="4500" cy="39021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169" name="Google Shape;169;p4"/>
            <p:cNvCxnSpPr/>
            <p:nvPr/>
          </p:nvCxnSpPr>
          <p:spPr>
            <a:xfrm>
              <a:off x="5211550" y="807225"/>
              <a:ext cx="8700" cy="38844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170" name="Google Shape;170;p4"/>
            <p:cNvCxnSpPr/>
            <p:nvPr/>
          </p:nvCxnSpPr>
          <p:spPr>
            <a:xfrm>
              <a:off x="6991050" y="807225"/>
              <a:ext cx="6900" cy="39021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171" name="Google Shape;171;p4"/>
            <p:cNvCxnSpPr/>
            <p:nvPr/>
          </p:nvCxnSpPr>
          <p:spPr>
            <a:xfrm flipH="1">
              <a:off x="292150" y="2006500"/>
              <a:ext cx="8388600" cy="30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dot"/>
              <a:round/>
              <a:headEnd len="sm" w="sm" type="none"/>
              <a:tailEnd len="sm" w="sm" type="none"/>
            </a:ln>
          </p:spPr>
        </p:cxnSp>
        <p:sp>
          <p:nvSpPr>
            <p:cNvPr id="172" name="Google Shape;172;p4"/>
            <p:cNvSpPr txBox="1"/>
            <p:nvPr/>
          </p:nvSpPr>
          <p:spPr>
            <a:xfrm>
              <a:off x="2098750" y="856625"/>
              <a:ext cx="1370700" cy="89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8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TRAVERS</a:t>
              </a:r>
              <a:endParaRPr b="1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3" name="Google Shape;173;p4"/>
            <p:cNvSpPr txBox="1"/>
            <p:nvPr/>
          </p:nvSpPr>
          <p:spPr>
            <a:xfrm>
              <a:off x="3824925" y="856625"/>
              <a:ext cx="1370700" cy="89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8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WOWFIT</a:t>
              </a:r>
              <a:endParaRPr b="1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4" name="Google Shape;174;p4"/>
            <p:cNvSpPr txBox="1"/>
            <p:nvPr/>
          </p:nvSpPr>
          <p:spPr>
            <a:xfrm>
              <a:off x="5309889" y="849332"/>
              <a:ext cx="1854600" cy="89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8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MOBIFITNESS</a:t>
              </a:r>
              <a:endParaRPr b="1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5" name="Google Shape;175;p4"/>
            <p:cNvSpPr txBox="1"/>
            <p:nvPr/>
          </p:nvSpPr>
          <p:spPr>
            <a:xfrm>
              <a:off x="574907" y="1477628"/>
              <a:ext cx="1209736" cy="53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5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Формат тренировки</a:t>
              </a:r>
              <a:endParaRPr b="1"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6" name="Google Shape;176;p4"/>
            <p:cNvSpPr txBox="1"/>
            <p:nvPr/>
          </p:nvSpPr>
          <p:spPr>
            <a:xfrm>
              <a:off x="7203605" y="895185"/>
              <a:ext cx="1781400" cy="89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800">
                  <a:solidFill>
                    <a:srgbClr val="E647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TRAINLINK</a:t>
              </a:r>
              <a:endParaRPr b="1" sz="1800">
                <a:solidFill>
                  <a:srgbClr val="E647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7" name="Google Shape;177;p4"/>
            <p:cNvSpPr txBox="1"/>
            <p:nvPr/>
          </p:nvSpPr>
          <p:spPr>
            <a:xfrm>
              <a:off x="537450" y="2092929"/>
              <a:ext cx="1186477" cy="3286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5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Фильтрация</a:t>
              </a:r>
              <a:endParaRPr b="1"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8" name="Google Shape;178;p4"/>
            <p:cNvSpPr txBox="1"/>
            <p:nvPr/>
          </p:nvSpPr>
          <p:spPr>
            <a:xfrm>
              <a:off x="580121" y="2583819"/>
              <a:ext cx="1260313" cy="53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5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Рейтинговая </a:t>
              </a:r>
              <a:endParaRPr b="1"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5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система</a:t>
              </a:r>
              <a:endParaRPr b="1"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pic>
          <p:nvPicPr>
            <p:cNvPr id="179" name="Google Shape;179;p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698350" y="2036499"/>
              <a:ext cx="399646" cy="3780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" name="Google Shape;180;p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452625" y="2109463"/>
              <a:ext cx="431200" cy="30510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1" name="Google Shape;181;p4"/>
            <p:cNvSpPr txBox="1"/>
            <p:nvPr/>
          </p:nvSpPr>
          <p:spPr>
            <a:xfrm>
              <a:off x="2054538" y="1517038"/>
              <a:ext cx="1370700" cy="44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Оффлайн</a:t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82" name="Google Shape;182;p4"/>
            <p:cNvSpPr txBox="1"/>
            <p:nvPr/>
          </p:nvSpPr>
          <p:spPr>
            <a:xfrm>
              <a:off x="3791963" y="1481638"/>
              <a:ext cx="1370700" cy="44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Онлайн</a:t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endParaRPr>
            </a:p>
          </p:txBody>
        </p:sp>
        <p:sp>
          <p:nvSpPr>
            <p:cNvPr id="183" name="Google Shape;183;p4"/>
            <p:cNvSpPr txBox="1"/>
            <p:nvPr/>
          </p:nvSpPr>
          <p:spPr>
            <a:xfrm>
              <a:off x="5428563" y="1458957"/>
              <a:ext cx="1370700" cy="44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Оффлайн</a:t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cxnSp>
          <p:nvCxnSpPr>
            <p:cNvPr id="184" name="Google Shape;184;p4"/>
            <p:cNvCxnSpPr/>
            <p:nvPr/>
          </p:nvCxnSpPr>
          <p:spPr>
            <a:xfrm flipH="1">
              <a:off x="292150" y="4687850"/>
              <a:ext cx="8388600" cy="30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dot"/>
              <a:round/>
              <a:headEnd len="sm" w="sm" type="none"/>
              <a:tailEnd len="sm" w="sm" type="none"/>
            </a:ln>
          </p:spPr>
        </p:cxnSp>
        <p:pic>
          <p:nvPicPr>
            <p:cNvPr id="185" name="Google Shape;185;p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155025" y="2109451"/>
              <a:ext cx="431200" cy="30510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6" name="Google Shape;186;p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911875" y="2109463"/>
              <a:ext cx="431200" cy="30510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7" name="Google Shape;187;p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452625" y="2653351"/>
              <a:ext cx="431200" cy="30510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8" name="Google Shape;188;p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155025" y="2653351"/>
              <a:ext cx="431200" cy="30510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9" name="Google Shape;189;p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911875" y="2653351"/>
              <a:ext cx="431200" cy="305108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90" name="Google Shape;190;p4"/>
            <p:cNvCxnSpPr/>
            <p:nvPr/>
          </p:nvCxnSpPr>
          <p:spPr>
            <a:xfrm flipH="1">
              <a:off x="349875" y="3094275"/>
              <a:ext cx="8388600" cy="30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dot"/>
              <a:round/>
              <a:headEnd len="sm" w="sm" type="none"/>
              <a:tailEnd len="sm" w="sm" type="none"/>
            </a:ln>
          </p:spPr>
        </p:cxnSp>
        <p:sp>
          <p:nvSpPr>
            <p:cNvPr id="191" name="Google Shape;191;p4"/>
            <p:cNvSpPr txBox="1"/>
            <p:nvPr/>
          </p:nvSpPr>
          <p:spPr>
            <a:xfrm>
              <a:off x="7137625" y="1466225"/>
              <a:ext cx="1781400" cy="44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Оффлайн</a:t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pic>
          <p:nvPicPr>
            <p:cNvPr id="192" name="Google Shape;192;p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698350" y="2565387"/>
              <a:ext cx="399646" cy="37804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3" name="Google Shape;193;p4"/>
            <p:cNvSpPr txBox="1"/>
            <p:nvPr/>
          </p:nvSpPr>
          <p:spPr>
            <a:xfrm>
              <a:off x="430729" y="3297553"/>
              <a:ext cx="1439574" cy="3370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5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Бизнес модель</a:t>
              </a:r>
              <a:endParaRPr b="1"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4" name="Google Shape;194;p4"/>
            <p:cNvSpPr txBox="1"/>
            <p:nvPr/>
          </p:nvSpPr>
          <p:spPr>
            <a:xfrm>
              <a:off x="1917854" y="3279200"/>
              <a:ext cx="1656300" cy="44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Маркетплейс</a:t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5" name="Google Shape;195;p4"/>
            <p:cNvSpPr txBox="1"/>
            <p:nvPr/>
          </p:nvSpPr>
          <p:spPr>
            <a:xfrm>
              <a:off x="6999046" y="3302375"/>
              <a:ext cx="1656300" cy="44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Маркетплейс</a:t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6" name="Google Shape;196;p4"/>
            <p:cNvSpPr txBox="1"/>
            <p:nvPr/>
          </p:nvSpPr>
          <p:spPr>
            <a:xfrm>
              <a:off x="3604980" y="3164008"/>
              <a:ext cx="1656300" cy="44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Доска объявлений</a:t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7" name="Google Shape;197;p4"/>
            <p:cNvSpPr txBox="1"/>
            <p:nvPr/>
          </p:nvSpPr>
          <p:spPr>
            <a:xfrm>
              <a:off x="5277800" y="3140625"/>
              <a:ext cx="1656300" cy="44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Доска объявлений</a:t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cxnSp>
          <p:nvCxnSpPr>
            <p:cNvPr id="198" name="Google Shape;198;p4"/>
            <p:cNvCxnSpPr/>
            <p:nvPr/>
          </p:nvCxnSpPr>
          <p:spPr>
            <a:xfrm flipH="1">
              <a:off x="315975" y="3860875"/>
              <a:ext cx="8388600" cy="30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dot"/>
              <a:round/>
              <a:headEnd len="sm" w="sm" type="none"/>
              <a:tailEnd len="sm" w="sm" type="none"/>
            </a:ln>
          </p:spPr>
        </p:cxnSp>
        <p:sp>
          <p:nvSpPr>
            <p:cNvPr id="199" name="Google Shape;199;p4"/>
            <p:cNvSpPr txBox="1"/>
            <p:nvPr/>
          </p:nvSpPr>
          <p:spPr>
            <a:xfrm>
              <a:off x="537450" y="3999301"/>
              <a:ext cx="1517700" cy="53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5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Виды спорта</a:t>
              </a:r>
              <a:endParaRPr b="1"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00" name="Google Shape;200;p4"/>
            <p:cNvSpPr txBox="1"/>
            <p:nvPr/>
          </p:nvSpPr>
          <p:spPr>
            <a:xfrm>
              <a:off x="1870303" y="3949608"/>
              <a:ext cx="2028550" cy="44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10 видов экстримальных</a:t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01" name="Google Shape;201;p4"/>
            <p:cNvSpPr txBox="1"/>
            <p:nvPr/>
          </p:nvSpPr>
          <p:spPr>
            <a:xfrm>
              <a:off x="3621500" y="3841248"/>
              <a:ext cx="1656300" cy="44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Фитнес, йога, силовые тренировки</a:t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02" name="Google Shape;202;p4"/>
            <p:cNvSpPr txBox="1"/>
            <p:nvPr/>
          </p:nvSpPr>
          <p:spPr>
            <a:xfrm>
              <a:off x="5301712" y="3835693"/>
              <a:ext cx="1656300" cy="44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Разные виды фитнеса + зал</a:t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03" name="Google Shape;203;p4"/>
            <p:cNvSpPr txBox="1"/>
            <p:nvPr/>
          </p:nvSpPr>
          <p:spPr>
            <a:xfrm>
              <a:off x="7368125" y="3993300"/>
              <a:ext cx="976500" cy="44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Любые</a:t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cxnSp>
          <p:nvCxnSpPr>
            <p:cNvPr id="204" name="Google Shape;204;p4"/>
            <p:cNvCxnSpPr/>
            <p:nvPr/>
          </p:nvCxnSpPr>
          <p:spPr>
            <a:xfrm flipH="1">
              <a:off x="315975" y="2518950"/>
              <a:ext cx="8388600" cy="30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sp>
        <p:nvSpPr>
          <p:cNvPr id="205" name="Google Shape;205;p4"/>
          <p:cNvSpPr/>
          <p:nvPr/>
        </p:nvSpPr>
        <p:spPr>
          <a:xfrm>
            <a:off x="8299857" y="6661488"/>
            <a:ext cx="5589541" cy="11109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06" name="Google Shape;206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1035934">
            <a:off x="11019145" y="630916"/>
            <a:ext cx="944333" cy="944333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4"/>
          <p:cNvSpPr/>
          <p:nvPr/>
        </p:nvSpPr>
        <p:spPr>
          <a:xfrm>
            <a:off x="5166750" y="4250725"/>
            <a:ext cx="1311000" cy="1227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4"/>
          <p:cNvSpPr/>
          <p:nvPr/>
        </p:nvSpPr>
        <p:spPr>
          <a:xfrm>
            <a:off x="3728275" y="4250725"/>
            <a:ext cx="1311000" cy="1227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2a1f012a498_0_125"/>
          <p:cNvSpPr txBox="1"/>
          <p:nvPr>
            <p:ph idx="1" type="body"/>
          </p:nvPr>
        </p:nvSpPr>
        <p:spPr>
          <a:xfrm>
            <a:off x="412798" y="1576958"/>
            <a:ext cx="6951300" cy="83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>
                <a:solidFill>
                  <a:schemeClr val="dk1"/>
                </a:solidFill>
              </a:rPr>
              <a:t>ФОРМАТ ИСПОЛЬЗОВАНИЯ ПРОДУКТА</a:t>
            </a:r>
            <a:endParaRPr b="1" sz="2000">
              <a:solidFill>
                <a:schemeClr val="dk1"/>
              </a:solidFill>
            </a:endParaRPr>
          </a:p>
        </p:txBody>
      </p:sp>
      <p:sp>
        <p:nvSpPr>
          <p:cNvPr id="214" name="Google Shape;214;g2a1f012a498_0_125"/>
          <p:cNvSpPr txBox="1"/>
          <p:nvPr/>
        </p:nvSpPr>
        <p:spPr>
          <a:xfrm>
            <a:off x="477473" y="21382"/>
            <a:ext cx="10539000" cy="10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138150" lIns="138150" spcFirstLastPara="1" rIns="138150" wrap="square" tIns="13815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sz="5100">
                <a:solidFill>
                  <a:schemeClr val="dk1"/>
                </a:solidFill>
                <a:latin typeface="Manrope ExtraBold"/>
                <a:ea typeface="Manrope ExtraBold"/>
                <a:cs typeface="Manrope ExtraBold"/>
                <a:sym typeface="Manrope ExtraBold"/>
              </a:rPr>
              <a:t>БИЗНЕС МОДЕЛЬ</a:t>
            </a:r>
            <a:endParaRPr sz="1700">
              <a:solidFill>
                <a:schemeClr val="dk1"/>
              </a:solidFill>
            </a:endParaRPr>
          </a:p>
        </p:txBody>
      </p:sp>
      <p:sp>
        <p:nvSpPr>
          <p:cNvPr id="215" name="Google Shape;215;g2a1f012a498_0_125"/>
          <p:cNvSpPr txBox="1"/>
          <p:nvPr>
            <p:ph idx="1" type="body"/>
          </p:nvPr>
        </p:nvSpPr>
        <p:spPr>
          <a:xfrm>
            <a:off x="8208091" y="1737627"/>
            <a:ext cx="5848800" cy="348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300">
                <a:solidFill>
                  <a:srgbClr val="CC4125"/>
                </a:solidFill>
              </a:rPr>
              <a:t>Сотрудничество</a:t>
            </a:r>
            <a:r>
              <a:rPr lang="ru-RU" sz="2300">
                <a:solidFill>
                  <a:schemeClr val="dk1"/>
                </a:solidFill>
              </a:rPr>
              <a:t> со спортивным организациями</a:t>
            </a:r>
            <a:endParaRPr sz="23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chemeClr val="dk1"/>
                </a:solidFill>
              </a:rPr>
              <a:t>App Store Optimization</a:t>
            </a:r>
            <a:endParaRPr sz="23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chemeClr val="dk1"/>
                </a:solidFill>
              </a:rPr>
              <a:t>Маркетинг (</a:t>
            </a:r>
            <a:r>
              <a:rPr b="1" lang="ru-RU" sz="2300">
                <a:solidFill>
                  <a:srgbClr val="CC4125"/>
                </a:solidFill>
              </a:rPr>
              <a:t>реклама</a:t>
            </a:r>
            <a:r>
              <a:rPr lang="ru-RU" sz="2300">
                <a:solidFill>
                  <a:schemeClr val="dk1"/>
                </a:solidFill>
              </a:rPr>
              <a:t>)</a:t>
            </a:r>
            <a:endParaRPr sz="23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None/>
            </a:pPr>
            <a:r>
              <a:rPr lang="ru-RU" sz="2300">
                <a:solidFill>
                  <a:schemeClr val="dk1"/>
                </a:solidFill>
              </a:rPr>
              <a:t>Сарафанное радио</a:t>
            </a:r>
            <a:endParaRPr sz="2300">
              <a:solidFill>
                <a:schemeClr val="dk1"/>
              </a:solidFill>
            </a:endParaRPr>
          </a:p>
        </p:txBody>
      </p:sp>
      <p:sp>
        <p:nvSpPr>
          <p:cNvPr id="216" name="Google Shape;216;g2a1f012a498_0_125"/>
          <p:cNvSpPr txBox="1"/>
          <p:nvPr>
            <p:ph idx="1" type="body"/>
          </p:nvPr>
        </p:nvSpPr>
        <p:spPr>
          <a:xfrm>
            <a:off x="1169940" y="4922256"/>
            <a:ext cx="5139000" cy="142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300">
                <a:solidFill>
                  <a:srgbClr val="CC4125"/>
                </a:solidFill>
              </a:rPr>
              <a:t>Комиссия</a:t>
            </a:r>
            <a:r>
              <a:rPr lang="ru-RU" sz="2300">
                <a:solidFill>
                  <a:schemeClr val="dk1"/>
                </a:solidFill>
              </a:rPr>
              <a:t> с оплаты тренировок</a:t>
            </a:r>
            <a:endParaRPr sz="2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chemeClr val="dk1"/>
                </a:solidFill>
              </a:rPr>
              <a:t>Платное отключение</a:t>
            </a:r>
            <a:r>
              <a:rPr b="1" lang="ru-RU" sz="2300">
                <a:solidFill>
                  <a:srgbClr val="CC4125"/>
                </a:solidFill>
              </a:rPr>
              <a:t> рекламы.</a:t>
            </a:r>
            <a:endParaRPr sz="2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</a:endParaRPr>
          </a:p>
        </p:txBody>
      </p:sp>
      <p:sp>
        <p:nvSpPr>
          <p:cNvPr id="217" name="Google Shape;217;g2a1f012a498_0_125"/>
          <p:cNvSpPr txBox="1"/>
          <p:nvPr>
            <p:ph idx="1" type="body"/>
          </p:nvPr>
        </p:nvSpPr>
        <p:spPr>
          <a:xfrm>
            <a:off x="8208091" y="5798284"/>
            <a:ext cx="5848800" cy="142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chemeClr val="dk1"/>
                </a:solidFill>
              </a:rPr>
              <a:t>спортсмены</a:t>
            </a:r>
            <a:endParaRPr sz="23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None/>
            </a:pPr>
            <a:r>
              <a:rPr lang="ru-RU" sz="2300">
                <a:solidFill>
                  <a:schemeClr val="dk1"/>
                </a:solidFill>
              </a:rPr>
              <a:t>тренеры</a:t>
            </a:r>
            <a:endParaRPr sz="2300"/>
          </a:p>
        </p:txBody>
      </p:sp>
      <p:pic>
        <p:nvPicPr>
          <p:cNvPr id="218" name="Google Shape;218;g2a1f012a498_0_1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136" y="2356087"/>
            <a:ext cx="454993" cy="431007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g2a1f012a498_0_125"/>
          <p:cNvSpPr txBox="1"/>
          <p:nvPr>
            <p:ph idx="1" type="body"/>
          </p:nvPr>
        </p:nvSpPr>
        <p:spPr>
          <a:xfrm>
            <a:off x="1169940" y="2266553"/>
            <a:ext cx="5738700" cy="142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300">
                <a:solidFill>
                  <a:srgbClr val="CC4125"/>
                </a:solidFill>
              </a:rPr>
              <a:t>Чат-бот</a:t>
            </a:r>
            <a:r>
              <a:rPr lang="ru-RU" sz="2300">
                <a:solidFill>
                  <a:schemeClr val="dk1"/>
                </a:solidFill>
              </a:rPr>
              <a:t> в телеграме</a:t>
            </a:r>
            <a:endParaRPr sz="2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300">
                <a:solidFill>
                  <a:srgbClr val="CC4125"/>
                </a:solidFill>
              </a:rPr>
              <a:t>Мобильное приложение</a:t>
            </a:r>
            <a:r>
              <a:rPr lang="ru-RU" sz="2300">
                <a:solidFill>
                  <a:schemeClr val="dk1"/>
                </a:solidFill>
              </a:rPr>
              <a:t> (Android, iOS)</a:t>
            </a:r>
            <a:endParaRPr sz="2300">
              <a:solidFill>
                <a:schemeClr val="dk1"/>
              </a:solidFill>
            </a:endParaRPr>
          </a:p>
        </p:txBody>
      </p:sp>
      <p:pic>
        <p:nvPicPr>
          <p:cNvPr id="220" name="Google Shape;220;g2a1f012a498_0_1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136" y="2953504"/>
            <a:ext cx="454993" cy="431007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g2a1f012a498_0_125"/>
          <p:cNvSpPr txBox="1"/>
          <p:nvPr>
            <p:ph idx="1" type="body"/>
          </p:nvPr>
        </p:nvSpPr>
        <p:spPr>
          <a:xfrm>
            <a:off x="581136" y="4133833"/>
            <a:ext cx="3459900" cy="83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>
                <a:solidFill>
                  <a:schemeClr val="dk1"/>
                </a:solidFill>
              </a:rPr>
              <a:t>МОНЕТИЗАЦИЯ</a:t>
            </a:r>
            <a:endParaRPr sz="2000"/>
          </a:p>
        </p:txBody>
      </p:sp>
      <p:sp>
        <p:nvSpPr>
          <p:cNvPr id="222" name="Google Shape;222;g2a1f012a498_0_125"/>
          <p:cNvSpPr txBox="1"/>
          <p:nvPr>
            <p:ph idx="1" type="body"/>
          </p:nvPr>
        </p:nvSpPr>
        <p:spPr>
          <a:xfrm>
            <a:off x="8078287" y="987964"/>
            <a:ext cx="3459900" cy="83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b="1" lang="ru-RU">
                <a:solidFill>
                  <a:schemeClr val="dk1"/>
                </a:solidFill>
              </a:rPr>
              <a:t>КАНАЛЫ ПРОДАЖ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223" name="Google Shape;223;g2a1f012a498_0_125"/>
          <p:cNvSpPr txBox="1"/>
          <p:nvPr>
            <p:ph idx="1" type="body"/>
          </p:nvPr>
        </p:nvSpPr>
        <p:spPr>
          <a:xfrm>
            <a:off x="8078287" y="5075142"/>
            <a:ext cx="3833700" cy="83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b="1" lang="ru-RU">
                <a:solidFill>
                  <a:schemeClr val="dk1"/>
                </a:solidFill>
              </a:rPr>
              <a:t>ТЕКУЩИЕ КЛИЕНТЫ</a:t>
            </a:r>
            <a:endParaRPr b="1">
              <a:solidFill>
                <a:schemeClr val="dk1"/>
              </a:solidFill>
            </a:endParaRPr>
          </a:p>
        </p:txBody>
      </p:sp>
      <p:pic>
        <p:nvPicPr>
          <p:cNvPr id="224" name="Google Shape;224;g2a1f012a498_0_1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136" y="5125311"/>
            <a:ext cx="454993" cy="431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g2a1f012a498_0_1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136" y="5722729"/>
            <a:ext cx="454993" cy="431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g2a1f012a498_0_1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53096" y="1835244"/>
            <a:ext cx="454993" cy="431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g2a1f012a498_0_1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91291" y="2807002"/>
            <a:ext cx="454993" cy="431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g2a1f012a498_0_1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91291" y="3455193"/>
            <a:ext cx="454993" cy="431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g2a1f012a498_0_1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91291" y="4103384"/>
            <a:ext cx="454993" cy="431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g2a1f012a498_0_1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61860" y="5914715"/>
            <a:ext cx="454993" cy="431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g2a1f012a498_0_1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44331" y="6512133"/>
            <a:ext cx="454993" cy="431007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g2a1f012a498_0_125"/>
          <p:cNvSpPr txBox="1"/>
          <p:nvPr>
            <p:ph idx="1" type="body"/>
          </p:nvPr>
        </p:nvSpPr>
        <p:spPr>
          <a:xfrm>
            <a:off x="8146287" y="7042571"/>
            <a:ext cx="4419000" cy="66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sz="2300">
                <a:solidFill>
                  <a:schemeClr val="dk1"/>
                </a:solidFill>
              </a:rPr>
              <a:t>спортивные центры</a:t>
            </a:r>
            <a:endParaRPr sz="2300"/>
          </a:p>
        </p:txBody>
      </p:sp>
      <p:pic>
        <p:nvPicPr>
          <p:cNvPr id="233" name="Google Shape;233;g2a1f012a498_0_1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91291" y="7099238"/>
            <a:ext cx="454993" cy="431007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g2a1f012a498_0_125"/>
          <p:cNvSpPr/>
          <p:nvPr/>
        </p:nvSpPr>
        <p:spPr>
          <a:xfrm>
            <a:off x="7431375" y="1576950"/>
            <a:ext cx="5848800" cy="32805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7D4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5" name="Google Shape;235;g2a1f012a498_0_125"/>
          <p:cNvSpPr/>
          <p:nvPr/>
        </p:nvSpPr>
        <p:spPr>
          <a:xfrm>
            <a:off x="222550" y="4871125"/>
            <a:ext cx="6686100" cy="14235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7D4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6" name="Google Shape;236;g2a1f012a498_0_125"/>
          <p:cNvSpPr/>
          <p:nvPr/>
        </p:nvSpPr>
        <p:spPr>
          <a:xfrm>
            <a:off x="375175" y="2295650"/>
            <a:ext cx="6686100" cy="14235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7D4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7" name="Google Shape;237;g2a1f012a498_0_125"/>
          <p:cNvSpPr/>
          <p:nvPr/>
        </p:nvSpPr>
        <p:spPr>
          <a:xfrm>
            <a:off x="7431375" y="5105075"/>
            <a:ext cx="4652400" cy="26070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7D4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2a1f012a498_0_277"/>
          <p:cNvSpPr txBox="1"/>
          <p:nvPr/>
        </p:nvSpPr>
        <p:spPr>
          <a:xfrm>
            <a:off x="277591" y="821251"/>
            <a:ext cx="134673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138150" lIns="138150" spcFirstLastPara="1" rIns="138150" wrap="square" tIns="13815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sz="3000">
                <a:solidFill>
                  <a:schemeClr val="dk1"/>
                </a:solidFill>
                <a:latin typeface="Manrope ExtraBold"/>
                <a:ea typeface="Manrope ExtraBold"/>
                <a:cs typeface="Manrope ExtraBold"/>
                <a:sym typeface="Manrope ExtraBold"/>
              </a:rPr>
              <a:t>(ЧЕЛЯБИНСКАЯ ОБЛАСТЬ)</a:t>
            </a:r>
            <a:endParaRPr sz="3000">
              <a:solidFill>
                <a:schemeClr val="dk1"/>
              </a:solidFill>
              <a:latin typeface="Manrope ExtraBold"/>
              <a:ea typeface="Manrope ExtraBold"/>
              <a:cs typeface="Manrope ExtraBold"/>
              <a:sym typeface="Manrope ExtraBold"/>
            </a:endParaRPr>
          </a:p>
        </p:txBody>
      </p:sp>
      <p:sp>
        <p:nvSpPr>
          <p:cNvPr id="243" name="Google Shape;243;g2a1f012a498_0_277"/>
          <p:cNvSpPr txBox="1"/>
          <p:nvPr/>
        </p:nvSpPr>
        <p:spPr>
          <a:xfrm>
            <a:off x="277595" y="-98475"/>
            <a:ext cx="6631200" cy="11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138150" lIns="138150" spcFirstLastPara="1" rIns="138150" wrap="square" tIns="13815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sz="5400">
                <a:solidFill>
                  <a:schemeClr val="dk1"/>
                </a:solidFill>
                <a:latin typeface="Manrope ExtraBold"/>
                <a:ea typeface="Manrope ExtraBold"/>
                <a:cs typeface="Manrope ExtraBold"/>
                <a:sym typeface="Manrope ExtraBold"/>
              </a:rPr>
              <a:t>ОЦЕНКА РЫНКА</a:t>
            </a:r>
            <a:endParaRPr sz="3600">
              <a:solidFill>
                <a:schemeClr val="dk1"/>
              </a:solidFill>
              <a:latin typeface="Manrope ExtraBold"/>
              <a:ea typeface="Manrope ExtraBold"/>
              <a:cs typeface="Manrope ExtraBold"/>
              <a:sym typeface="Manrope ExtraBold"/>
            </a:endParaRPr>
          </a:p>
        </p:txBody>
      </p:sp>
      <p:sp>
        <p:nvSpPr>
          <p:cNvPr id="244" name="Google Shape;244;g2a1f012a498_0_277"/>
          <p:cNvSpPr/>
          <p:nvPr/>
        </p:nvSpPr>
        <p:spPr>
          <a:xfrm>
            <a:off x="656842" y="1999956"/>
            <a:ext cx="5056800" cy="5056800"/>
          </a:xfrm>
          <a:prstGeom prst="ellipse">
            <a:avLst/>
          </a:prstGeom>
          <a:solidFill>
            <a:srgbClr val="A2C4C9"/>
          </a:solidFill>
          <a:ln>
            <a:noFill/>
          </a:ln>
        </p:spPr>
        <p:txBody>
          <a:bodyPr anchorCtr="0" anchor="ctr" bIns="138150" lIns="138150" spcFirstLastPara="1" rIns="138150" wrap="square" tIns="138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/>
              <a:t>   </a:t>
            </a:r>
            <a:endParaRPr sz="2100"/>
          </a:p>
        </p:txBody>
      </p:sp>
      <p:sp>
        <p:nvSpPr>
          <p:cNvPr id="245" name="Google Shape;245;g2a1f012a498_0_277"/>
          <p:cNvSpPr/>
          <p:nvPr/>
        </p:nvSpPr>
        <p:spPr>
          <a:xfrm>
            <a:off x="1137602" y="2961476"/>
            <a:ext cx="4095300" cy="4095300"/>
          </a:xfrm>
          <a:prstGeom prst="ellipse">
            <a:avLst/>
          </a:prstGeom>
          <a:solidFill>
            <a:srgbClr val="45818E"/>
          </a:solidFill>
          <a:ln>
            <a:noFill/>
          </a:ln>
        </p:spPr>
        <p:txBody>
          <a:bodyPr anchorCtr="0" anchor="ctr" bIns="138150" lIns="138150" spcFirstLastPara="1" rIns="138150" wrap="square" tIns="138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</p:txBody>
      </p:sp>
      <p:sp>
        <p:nvSpPr>
          <p:cNvPr id="246" name="Google Shape;246;g2a1f012a498_0_277"/>
          <p:cNvSpPr/>
          <p:nvPr/>
        </p:nvSpPr>
        <p:spPr>
          <a:xfrm>
            <a:off x="1738042" y="4162356"/>
            <a:ext cx="2894400" cy="2894400"/>
          </a:xfrm>
          <a:prstGeom prst="ellipse">
            <a:avLst/>
          </a:prstGeom>
          <a:solidFill>
            <a:srgbClr val="134F5C"/>
          </a:solidFill>
          <a:ln>
            <a:noFill/>
          </a:ln>
        </p:spPr>
        <p:txBody>
          <a:bodyPr anchorCtr="0" anchor="ctr" bIns="138150" lIns="138150" spcFirstLastPara="1" rIns="138150" wrap="square" tIns="138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</p:txBody>
      </p:sp>
      <p:sp>
        <p:nvSpPr>
          <p:cNvPr id="247" name="Google Shape;247;g2a1f012a498_0_277"/>
          <p:cNvSpPr txBox="1"/>
          <p:nvPr>
            <p:ph idx="1" type="body"/>
          </p:nvPr>
        </p:nvSpPr>
        <p:spPr>
          <a:xfrm>
            <a:off x="2590309" y="2121902"/>
            <a:ext cx="1190100" cy="83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>
                <a:solidFill>
                  <a:schemeClr val="dk1"/>
                </a:solidFill>
              </a:rPr>
              <a:t>TAM</a:t>
            </a:r>
            <a:endParaRPr b="1" sz="2000">
              <a:solidFill>
                <a:schemeClr val="dk1"/>
              </a:solidFill>
            </a:endParaRPr>
          </a:p>
        </p:txBody>
      </p:sp>
      <p:sp>
        <p:nvSpPr>
          <p:cNvPr id="248" name="Google Shape;248;g2a1f012a498_0_277"/>
          <p:cNvSpPr txBox="1"/>
          <p:nvPr>
            <p:ph idx="1" type="body"/>
          </p:nvPr>
        </p:nvSpPr>
        <p:spPr>
          <a:xfrm>
            <a:off x="2590309" y="3239444"/>
            <a:ext cx="1190100" cy="83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>
                <a:solidFill>
                  <a:schemeClr val="lt1"/>
                </a:solidFill>
              </a:rPr>
              <a:t>SAM</a:t>
            </a:r>
            <a:endParaRPr b="1" sz="2000">
              <a:solidFill>
                <a:schemeClr val="lt1"/>
              </a:solidFill>
            </a:endParaRPr>
          </a:p>
        </p:txBody>
      </p:sp>
      <p:sp>
        <p:nvSpPr>
          <p:cNvPr id="249" name="Google Shape;249;g2a1f012a498_0_277"/>
          <p:cNvSpPr txBox="1"/>
          <p:nvPr>
            <p:ph idx="1" type="body"/>
          </p:nvPr>
        </p:nvSpPr>
        <p:spPr>
          <a:xfrm>
            <a:off x="2590309" y="4933853"/>
            <a:ext cx="1190100" cy="83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>
                <a:solidFill>
                  <a:schemeClr val="lt1"/>
                </a:solidFill>
              </a:rPr>
              <a:t>SOM</a:t>
            </a:r>
            <a:endParaRPr b="1" sz="2000">
              <a:solidFill>
                <a:schemeClr val="lt1"/>
              </a:solidFill>
            </a:endParaRPr>
          </a:p>
        </p:txBody>
      </p:sp>
      <p:cxnSp>
        <p:nvCxnSpPr>
          <p:cNvPr id="250" name="Google Shape;250;g2a1f012a498_0_277"/>
          <p:cNvCxnSpPr>
            <a:endCxn id="247" idx="3"/>
          </p:cNvCxnSpPr>
          <p:nvPr/>
        </p:nvCxnSpPr>
        <p:spPr>
          <a:xfrm flipH="1">
            <a:off x="3780409" y="2452352"/>
            <a:ext cx="3362400" cy="8940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251" name="Google Shape;251;g2a1f012a498_0_277"/>
          <p:cNvSpPr/>
          <p:nvPr/>
        </p:nvSpPr>
        <p:spPr>
          <a:xfrm>
            <a:off x="6592751" y="2121902"/>
            <a:ext cx="7073400" cy="1039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38150" lIns="138150" spcFirstLastPara="1" rIns="138150" wrap="square" tIns="138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</p:txBody>
      </p:sp>
      <p:sp>
        <p:nvSpPr>
          <p:cNvPr id="252" name="Google Shape;252;g2a1f012a498_0_277"/>
          <p:cNvSpPr txBox="1"/>
          <p:nvPr/>
        </p:nvSpPr>
        <p:spPr>
          <a:xfrm>
            <a:off x="10075258" y="2205766"/>
            <a:ext cx="3603600" cy="874800"/>
          </a:xfrm>
          <a:prstGeom prst="rect">
            <a:avLst/>
          </a:prstGeom>
          <a:noFill/>
          <a:ln>
            <a:noFill/>
          </a:ln>
        </p:spPr>
        <p:txBody>
          <a:bodyPr anchorCtr="0" anchor="t" bIns="138150" lIns="138150" spcFirstLastPara="1" rIns="138150" wrap="square" tIns="13815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Жители Челябинской области в возрасте 18-44 лет</a:t>
            </a:r>
            <a:endParaRPr sz="180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253" name="Google Shape;253;g2a1f012a498_0_277"/>
          <p:cNvSpPr/>
          <p:nvPr/>
        </p:nvSpPr>
        <p:spPr>
          <a:xfrm>
            <a:off x="6592751" y="2120089"/>
            <a:ext cx="3482400" cy="1039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A2C4C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8150" lIns="138150" spcFirstLastPara="1" rIns="138150" wrap="square" tIns="138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</p:txBody>
      </p:sp>
      <p:sp>
        <p:nvSpPr>
          <p:cNvPr id="254" name="Google Shape;254;g2a1f012a498_0_277"/>
          <p:cNvSpPr txBox="1"/>
          <p:nvPr/>
        </p:nvSpPr>
        <p:spPr>
          <a:xfrm>
            <a:off x="6592751" y="2277037"/>
            <a:ext cx="3603600" cy="7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38150" lIns="138150" spcFirstLastPara="1" rIns="138150" wrap="square" tIns="13815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sz="2900">
                <a:solidFill>
                  <a:schemeClr val="dk1"/>
                </a:solidFill>
                <a:latin typeface="Manrope ExtraBold"/>
                <a:ea typeface="Manrope ExtraBold"/>
                <a:cs typeface="Manrope ExtraBold"/>
                <a:sym typeface="Manrope ExtraBold"/>
              </a:rPr>
              <a:t>1,96 млн человек</a:t>
            </a:r>
            <a:endParaRPr sz="2900">
              <a:solidFill>
                <a:schemeClr val="dk1"/>
              </a:solidFill>
              <a:latin typeface="Manrope ExtraBold"/>
              <a:ea typeface="Manrope ExtraBold"/>
              <a:cs typeface="Manrope ExtraBold"/>
              <a:sym typeface="Manrope ExtraBold"/>
            </a:endParaRPr>
          </a:p>
        </p:txBody>
      </p:sp>
      <p:sp>
        <p:nvSpPr>
          <p:cNvPr id="255" name="Google Shape;255;g2a1f012a498_0_277"/>
          <p:cNvSpPr/>
          <p:nvPr/>
        </p:nvSpPr>
        <p:spPr>
          <a:xfrm>
            <a:off x="6592751" y="4859431"/>
            <a:ext cx="7073400" cy="1440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38150" lIns="138150" spcFirstLastPara="1" rIns="138150" wrap="square" tIns="138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</p:txBody>
      </p:sp>
      <p:sp>
        <p:nvSpPr>
          <p:cNvPr id="256" name="Google Shape;256;g2a1f012a498_0_277"/>
          <p:cNvSpPr txBox="1"/>
          <p:nvPr/>
        </p:nvSpPr>
        <p:spPr>
          <a:xfrm>
            <a:off x="10075258" y="4819084"/>
            <a:ext cx="3320100" cy="15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138150" lIns="138150" spcFirstLastPara="1" rIns="138150" wrap="square" tIns="138150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sz="1800">
                <a:solidFill>
                  <a:srgbClr val="CC4125"/>
                </a:solidFill>
                <a:latin typeface="Manrope"/>
                <a:ea typeface="Manrope"/>
                <a:cs typeface="Manrope"/>
                <a:sym typeface="Manrope"/>
              </a:rPr>
              <a:t>Рынок, доступный для TrainLink (занимаются в спец. организациях, не самостоятельно)</a:t>
            </a:r>
            <a:endParaRPr sz="1800">
              <a:solidFill>
                <a:srgbClr val="CC4125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257" name="Google Shape;257;g2a1f012a498_0_277"/>
          <p:cNvSpPr/>
          <p:nvPr/>
        </p:nvSpPr>
        <p:spPr>
          <a:xfrm>
            <a:off x="6586404" y="4866458"/>
            <a:ext cx="3482400" cy="1440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45818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8150" lIns="138150" spcFirstLastPara="1" rIns="138150" wrap="square" tIns="138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</p:txBody>
      </p:sp>
      <p:sp>
        <p:nvSpPr>
          <p:cNvPr id="258" name="Google Shape;258;g2a1f012a498_0_277"/>
          <p:cNvSpPr/>
          <p:nvPr/>
        </p:nvSpPr>
        <p:spPr>
          <a:xfrm>
            <a:off x="6592751" y="3489760"/>
            <a:ext cx="7073400" cy="1039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38150" lIns="138150" spcFirstLastPara="1" rIns="138150" wrap="square" tIns="138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</p:txBody>
      </p:sp>
      <p:sp>
        <p:nvSpPr>
          <p:cNvPr id="259" name="Google Shape;259;g2a1f012a498_0_277"/>
          <p:cNvSpPr txBox="1"/>
          <p:nvPr/>
        </p:nvSpPr>
        <p:spPr>
          <a:xfrm>
            <a:off x="6586404" y="5219132"/>
            <a:ext cx="3603600" cy="7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38150" lIns="138150" spcFirstLastPara="1" rIns="138150" wrap="square" tIns="13815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sz="2900">
                <a:solidFill>
                  <a:srgbClr val="CC4125"/>
                </a:solidFill>
                <a:latin typeface="Manrope ExtraBold"/>
                <a:ea typeface="Manrope ExtraBold"/>
                <a:cs typeface="Manrope ExtraBold"/>
                <a:sym typeface="Manrope ExtraBold"/>
              </a:rPr>
              <a:t>500 тыс человек</a:t>
            </a:r>
            <a:endParaRPr sz="2900">
              <a:solidFill>
                <a:srgbClr val="CC4125"/>
              </a:solidFill>
              <a:latin typeface="Manrope ExtraBold"/>
              <a:ea typeface="Manrope ExtraBold"/>
              <a:cs typeface="Manrope ExtraBold"/>
              <a:sym typeface="Manrope ExtraBold"/>
            </a:endParaRPr>
          </a:p>
        </p:txBody>
      </p:sp>
      <p:sp>
        <p:nvSpPr>
          <p:cNvPr id="260" name="Google Shape;260;g2a1f012a498_0_277"/>
          <p:cNvSpPr txBox="1"/>
          <p:nvPr/>
        </p:nvSpPr>
        <p:spPr>
          <a:xfrm>
            <a:off x="10075258" y="3731610"/>
            <a:ext cx="3603600" cy="5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138150" lIns="138150" spcFirstLastPara="1" rIns="138150" wrap="square" tIns="13815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Занимаются спортом</a:t>
            </a:r>
            <a:endParaRPr sz="180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261" name="Google Shape;261;g2a1f012a498_0_277"/>
          <p:cNvSpPr/>
          <p:nvPr/>
        </p:nvSpPr>
        <p:spPr>
          <a:xfrm>
            <a:off x="6586404" y="3493273"/>
            <a:ext cx="3482400" cy="1039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A2C4C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8150" lIns="138150" spcFirstLastPara="1" rIns="138150" wrap="square" tIns="138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</p:txBody>
      </p:sp>
      <p:sp>
        <p:nvSpPr>
          <p:cNvPr id="262" name="Google Shape;262;g2a1f012a498_0_277"/>
          <p:cNvSpPr txBox="1"/>
          <p:nvPr/>
        </p:nvSpPr>
        <p:spPr>
          <a:xfrm>
            <a:off x="6586404" y="3650221"/>
            <a:ext cx="3603600" cy="7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38150" lIns="138150" spcFirstLastPara="1" rIns="138150" wrap="square" tIns="13815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sz="2900">
                <a:solidFill>
                  <a:schemeClr val="dk1"/>
                </a:solidFill>
                <a:latin typeface="Manrope ExtraBold"/>
                <a:ea typeface="Manrope ExtraBold"/>
                <a:cs typeface="Manrope ExtraBold"/>
                <a:sym typeface="Manrope ExtraBold"/>
              </a:rPr>
              <a:t>1,5 млн человек</a:t>
            </a:r>
            <a:endParaRPr sz="2900">
              <a:solidFill>
                <a:schemeClr val="dk1"/>
              </a:solidFill>
              <a:latin typeface="Manrope ExtraBold"/>
              <a:ea typeface="Manrope ExtraBold"/>
              <a:cs typeface="Manrope ExtraBold"/>
              <a:sym typeface="Manrope ExtraBold"/>
            </a:endParaRPr>
          </a:p>
        </p:txBody>
      </p:sp>
      <p:cxnSp>
        <p:nvCxnSpPr>
          <p:cNvPr id="263" name="Google Shape;263;g2a1f012a498_0_277"/>
          <p:cNvCxnSpPr>
            <a:stCxn id="262" idx="1"/>
            <a:endCxn id="248" idx="3"/>
          </p:cNvCxnSpPr>
          <p:nvPr/>
        </p:nvCxnSpPr>
        <p:spPr>
          <a:xfrm rot="10800000">
            <a:off x="3780504" y="3659221"/>
            <a:ext cx="2805900" cy="35370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64" name="Google Shape;264;g2a1f012a498_0_277"/>
          <p:cNvCxnSpPr>
            <a:stCxn id="259" idx="1"/>
            <a:endCxn id="249" idx="3"/>
          </p:cNvCxnSpPr>
          <p:nvPr/>
        </p:nvCxnSpPr>
        <p:spPr>
          <a:xfrm rot="10800000">
            <a:off x="3780504" y="5353832"/>
            <a:ext cx="2805900" cy="22800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dot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7"/>
          <p:cNvSpPr/>
          <p:nvPr/>
        </p:nvSpPr>
        <p:spPr>
          <a:xfrm>
            <a:off x="1410970" y="0"/>
            <a:ext cx="10058400" cy="446823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70" name="Google Shape;270;p7"/>
          <p:cNvSpPr txBox="1"/>
          <p:nvPr/>
        </p:nvSpPr>
        <p:spPr>
          <a:xfrm>
            <a:off x="6116625" y="198038"/>
            <a:ext cx="57843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>
                <a:solidFill>
                  <a:schemeClr val="dk1"/>
                </a:solidFill>
                <a:latin typeface="Manrope ExtraBold"/>
                <a:ea typeface="Manrope ExtraBold"/>
                <a:cs typeface="Manrope ExtraBold"/>
                <a:sym typeface="Manrope ExtraBold"/>
              </a:rPr>
              <a:t>АНАЛИЗ РЫНКА</a:t>
            </a:r>
            <a:endParaRPr/>
          </a:p>
        </p:txBody>
      </p:sp>
      <p:grpSp>
        <p:nvGrpSpPr>
          <p:cNvPr id="271" name="Google Shape;271;p7"/>
          <p:cNvGrpSpPr/>
          <p:nvPr/>
        </p:nvGrpSpPr>
        <p:grpSpPr>
          <a:xfrm>
            <a:off x="1950246" y="2412495"/>
            <a:ext cx="9252295" cy="2410190"/>
            <a:chOff x="403053" y="2681105"/>
            <a:chExt cx="9252295" cy="2410190"/>
          </a:xfrm>
        </p:grpSpPr>
        <p:sp>
          <p:nvSpPr>
            <p:cNvPr id="272" name="Google Shape;272;p7"/>
            <p:cNvSpPr/>
            <p:nvPr/>
          </p:nvSpPr>
          <p:spPr>
            <a:xfrm>
              <a:off x="3438939" y="4114800"/>
              <a:ext cx="1143000" cy="337932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descr="временная шкала " id="273" name="Google Shape;273;p7"/>
            <p:cNvSpPr/>
            <p:nvPr/>
          </p:nvSpPr>
          <p:spPr>
            <a:xfrm rot="10800000">
              <a:off x="403053" y="2681105"/>
              <a:ext cx="9252295" cy="2410190"/>
            </a:xfrm>
            <a:custGeom>
              <a:rect b="b" l="l" r="r" t="t"/>
              <a:pathLst>
                <a:path extrusionOk="0" h="2410190" w="9252295">
                  <a:moveTo>
                    <a:pt x="1192508" y="2410190"/>
                  </a:moveTo>
                  <a:cubicBezTo>
                    <a:pt x="533904" y="2410190"/>
                    <a:pt x="0" y="1876286"/>
                    <a:pt x="0" y="1217682"/>
                  </a:cubicBezTo>
                  <a:lnTo>
                    <a:pt x="1107" y="1206703"/>
                  </a:lnTo>
                  <a:lnTo>
                    <a:pt x="96158" y="1206703"/>
                  </a:lnTo>
                  <a:lnTo>
                    <a:pt x="95051" y="1217682"/>
                  </a:lnTo>
                  <a:cubicBezTo>
                    <a:pt x="95051" y="1823791"/>
                    <a:pt x="586400" y="2315139"/>
                    <a:pt x="1192508" y="2315139"/>
                  </a:cubicBezTo>
                  <a:cubicBezTo>
                    <a:pt x="1798616" y="2315139"/>
                    <a:pt x="2289965" y="1823791"/>
                    <a:pt x="2289965" y="1217682"/>
                  </a:cubicBezTo>
                  <a:lnTo>
                    <a:pt x="2289554" y="1209531"/>
                  </a:lnTo>
                  <a:lnTo>
                    <a:pt x="2290085" y="1209531"/>
                  </a:lnTo>
                  <a:lnTo>
                    <a:pt x="2295831" y="1095755"/>
                  </a:lnTo>
                  <a:cubicBezTo>
                    <a:pt x="2356899" y="494427"/>
                    <a:pt x="2864742" y="25174"/>
                    <a:pt x="3482182" y="25174"/>
                  </a:cubicBezTo>
                  <a:cubicBezTo>
                    <a:pt x="4099623" y="25174"/>
                    <a:pt x="4607465" y="494427"/>
                    <a:pt x="4668533" y="1095755"/>
                  </a:cubicBezTo>
                  <a:lnTo>
                    <a:pt x="4674278" y="1209531"/>
                  </a:lnTo>
                  <a:lnTo>
                    <a:pt x="4673516" y="1209531"/>
                  </a:lnTo>
                  <a:lnTo>
                    <a:pt x="4678322" y="1304717"/>
                  </a:lnTo>
                  <a:cubicBezTo>
                    <a:pt x="4734523" y="1858116"/>
                    <a:pt x="5201886" y="2289966"/>
                    <a:pt x="5770114" y="2289966"/>
                  </a:cubicBezTo>
                  <a:cubicBezTo>
                    <a:pt x="6338340" y="2289966"/>
                    <a:pt x="6805704" y="1858116"/>
                    <a:pt x="6861904" y="1304717"/>
                  </a:cubicBezTo>
                  <a:lnTo>
                    <a:pt x="6867159" y="1200660"/>
                  </a:lnTo>
                  <a:lnTo>
                    <a:pt x="6867690" y="1200660"/>
                  </a:lnTo>
                  <a:lnTo>
                    <a:pt x="6867279" y="1192508"/>
                  </a:lnTo>
                  <a:cubicBezTo>
                    <a:pt x="6867279" y="533905"/>
                    <a:pt x="7401183" y="0"/>
                    <a:pt x="8059787" y="0"/>
                  </a:cubicBezTo>
                  <a:cubicBezTo>
                    <a:pt x="8718390" y="0"/>
                    <a:pt x="9252295" y="533905"/>
                    <a:pt x="9252295" y="1192508"/>
                  </a:cubicBezTo>
                  <a:lnTo>
                    <a:pt x="9251964" y="1195794"/>
                  </a:lnTo>
                  <a:lnTo>
                    <a:pt x="9156913" y="1195794"/>
                  </a:lnTo>
                  <a:lnTo>
                    <a:pt x="9157244" y="1192508"/>
                  </a:lnTo>
                  <a:cubicBezTo>
                    <a:pt x="9157244" y="586400"/>
                    <a:pt x="8665895" y="95051"/>
                    <a:pt x="8059787" y="95051"/>
                  </a:cubicBezTo>
                  <a:cubicBezTo>
                    <a:pt x="7453679" y="95051"/>
                    <a:pt x="6962330" y="586400"/>
                    <a:pt x="6962330" y="1192508"/>
                  </a:cubicBezTo>
                  <a:lnTo>
                    <a:pt x="6962741" y="1200660"/>
                  </a:lnTo>
                  <a:lnTo>
                    <a:pt x="6962209" y="1200660"/>
                  </a:lnTo>
                  <a:lnTo>
                    <a:pt x="6956464" y="1314435"/>
                  </a:lnTo>
                  <a:cubicBezTo>
                    <a:pt x="6895396" y="1915764"/>
                    <a:pt x="6387554" y="2385016"/>
                    <a:pt x="5770114" y="2385016"/>
                  </a:cubicBezTo>
                  <a:cubicBezTo>
                    <a:pt x="5152672" y="2385016"/>
                    <a:pt x="4644831" y="1915764"/>
                    <a:pt x="4583763" y="1314435"/>
                  </a:cubicBezTo>
                  <a:lnTo>
                    <a:pt x="4578017" y="1200660"/>
                  </a:lnTo>
                  <a:lnTo>
                    <a:pt x="4578780" y="1200660"/>
                  </a:lnTo>
                  <a:lnTo>
                    <a:pt x="4573974" y="1105474"/>
                  </a:lnTo>
                  <a:cubicBezTo>
                    <a:pt x="4517772" y="552075"/>
                    <a:pt x="4050409" y="120225"/>
                    <a:pt x="3482182" y="120225"/>
                  </a:cubicBezTo>
                  <a:cubicBezTo>
                    <a:pt x="2913956" y="120225"/>
                    <a:pt x="2446592" y="552075"/>
                    <a:pt x="2390391" y="1105474"/>
                  </a:cubicBezTo>
                  <a:lnTo>
                    <a:pt x="2385136" y="1209531"/>
                  </a:lnTo>
                  <a:lnTo>
                    <a:pt x="2384604" y="1209531"/>
                  </a:lnTo>
                  <a:lnTo>
                    <a:pt x="2385016" y="1217682"/>
                  </a:lnTo>
                  <a:cubicBezTo>
                    <a:pt x="2385016" y="1876286"/>
                    <a:pt x="1851111" y="2410190"/>
                    <a:pt x="1192508" y="2410190"/>
                  </a:cubicBezTo>
                  <a:close/>
                </a:path>
              </a:pathLst>
            </a:custGeom>
            <a:gradFill>
              <a:gsLst>
                <a:gs pos="0">
                  <a:srgbClr val="A03200"/>
                </a:gs>
                <a:gs pos="12000">
                  <a:srgbClr val="A03200"/>
                </a:gs>
                <a:gs pos="44000">
                  <a:srgbClr val="F04B00"/>
                </a:gs>
                <a:gs pos="68000">
                  <a:srgbClr val="FFAB85"/>
                </a:gs>
                <a:gs pos="92000">
                  <a:srgbClr val="FFCFB9"/>
                </a:gs>
                <a:gs pos="100000">
                  <a:srgbClr val="FFCFB9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000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74" name="Google Shape;274;p7"/>
            <p:cNvSpPr/>
            <p:nvPr/>
          </p:nvSpPr>
          <p:spPr>
            <a:xfrm>
              <a:off x="801037" y="3093396"/>
              <a:ext cx="1572512" cy="1518262"/>
            </a:xfrm>
            <a:prstGeom prst="ellipse">
              <a:avLst/>
            </a:prstGeom>
            <a:noFill/>
            <a:ln cap="flat" cmpd="sng" w="38100">
              <a:solidFill>
                <a:srgbClr val="A434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0" spcFirstLastPara="1" rIns="0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3200">
                  <a:solidFill>
                    <a:srgbClr val="A43400"/>
                  </a:solidFill>
                  <a:latin typeface="Gill Sans"/>
                  <a:ea typeface="Gill Sans"/>
                  <a:cs typeface="Gill Sans"/>
                  <a:sym typeface="Gill Sans"/>
                </a:rPr>
                <a:t>1кв. 2024</a:t>
              </a:r>
              <a:endParaRPr/>
            </a:p>
          </p:txBody>
        </p:sp>
        <p:sp>
          <p:nvSpPr>
            <p:cNvPr id="275" name="Google Shape;275;p7"/>
            <p:cNvSpPr/>
            <p:nvPr/>
          </p:nvSpPr>
          <p:spPr>
            <a:xfrm>
              <a:off x="3109037" y="3090154"/>
              <a:ext cx="1572512" cy="1518262"/>
            </a:xfrm>
            <a:prstGeom prst="ellipse">
              <a:avLst/>
            </a:prstGeom>
            <a:noFill/>
            <a:ln cap="flat" cmpd="sng" w="38100">
              <a:solidFill>
                <a:srgbClr val="DC46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0" spcFirstLastPara="1" rIns="0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3200">
                  <a:solidFill>
                    <a:srgbClr val="DC4600"/>
                  </a:solidFill>
                  <a:latin typeface="Gill Sans"/>
                  <a:ea typeface="Gill Sans"/>
                  <a:cs typeface="Gill Sans"/>
                  <a:sym typeface="Gill Sans"/>
                </a:rPr>
                <a:t>1I кв. 2024</a:t>
              </a:r>
              <a:endParaRPr/>
            </a:p>
          </p:txBody>
        </p:sp>
        <p:sp>
          <p:nvSpPr>
            <p:cNvPr id="276" name="Google Shape;276;p7"/>
            <p:cNvSpPr/>
            <p:nvPr/>
          </p:nvSpPr>
          <p:spPr>
            <a:xfrm>
              <a:off x="5376853" y="3090154"/>
              <a:ext cx="1572512" cy="1518262"/>
            </a:xfrm>
            <a:prstGeom prst="ellipse">
              <a:avLst/>
            </a:prstGeom>
            <a:noFill/>
            <a:ln cap="flat" cmpd="sng" w="38100">
              <a:solidFill>
                <a:srgbClr val="FC976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0" spcFirstLastPara="1" rIns="0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3200">
                  <a:solidFill>
                    <a:srgbClr val="FC9769"/>
                  </a:solidFill>
                  <a:latin typeface="Gill Sans"/>
                  <a:ea typeface="Gill Sans"/>
                  <a:cs typeface="Gill Sans"/>
                  <a:sym typeface="Gill Sans"/>
                </a:rPr>
                <a:t>1 кв. 2025</a:t>
              </a:r>
              <a:endParaRPr sz="3200">
                <a:solidFill>
                  <a:srgbClr val="FC9769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77" name="Google Shape;277;p7"/>
            <p:cNvSpPr/>
            <p:nvPr/>
          </p:nvSpPr>
          <p:spPr>
            <a:xfrm>
              <a:off x="7684851" y="3090154"/>
              <a:ext cx="1572512" cy="1518262"/>
            </a:xfrm>
            <a:prstGeom prst="ellipse">
              <a:avLst/>
            </a:prstGeom>
            <a:noFill/>
            <a:ln cap="flat" cmpd="sng" w="38100">
              <a:solidFill>
                <a:srgbClr val="FFC4AA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0" spcFirstLastPara="1" rIns="0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3200">
                  <a:solidFill>
                    <a:srgbClr val="FC9769"/>
                  </a:solidFill>
                  <a:latin typeface="Gill Sans"/>
                  <a:ea typeface="Gill Sans"/>
                  <a:cs typeface="Gill Sans"/>
                  <a:sym typeface="Gill Sans"/>
                </a:rPr>
                <a:t>1I кв. 2025</a:t>
              </a:r>
              <a:endParaRPr sz="3200">
                <a:solidFill>
                  <a:srgbClr val="FC9769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grpSp>
        <p:nvGrpSpPr>
          <p:cNvPr id="278" name="Google Shape;278;p7"/>
          <p:cNvGrpSpPr/>
          <p:nvPr/>
        </p:nvGrpSpPr>
        <p:grpSpPr>
          <a:xfrm>
            <a:off x="496638" y="5204207"/>
            <a:ext cx="12941260" cy="2540208"/>
            <a:chOff x="-34560" y="5107783"/>
            <a:chExt cx="10649073" cy="2540208"/>
          </a:xfrm>
        </p:grpSpPr>
        <p:sp>
          <p:nvSpPr>
            <p:cNvPr id="279" name="Google Shape;279;p7"/>
            <p:cNvSpPr/>
            <p:nvPr/>
          </p:nvSpPr>
          <p:spPr>
            <a:xfrm>
              <a:off x="-34560" y="5110648"/>
              <a:ext cx="2230819" cy="2087217"/>
            </a:xfrm>
            <a:prstGeom prst="roundRect">
              <a:avLst>
                <a:gd fmla="val 16667" name="adj"/>
              </a:avLst>
            </a:prstGeom>
            <a:solidFill>
              <a:schemeClr val="accent1"/>
            </a:solidFill>
            <a:ln cap="flat" cmpd="sng" w="12700">
              <a:solidFill>
                <a:srgbClr val="00343B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80" name="Google Shape;280;p7"/>
            <p:cNvSpPr txBox="1"/>
            <p:nvPr/>
          </p:nvSpPr>
          <p:spPr>
            <a:xfrm>
              <a:off x="15975" y="5367624"/>
              <a:ext cx="2317200" cy="190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285725" lvl="0" marL="285725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Char char="•"/>
              </a:pPr>
              <a:r>
                <a:rPr lang="ru-RU" sz="20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Запуск</a:t>
              </a:r>
              <a:r>
                <a:rPr lang="ru-RU" sz="20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тг-бота</a:t>
              </a:r>
              <a:endParaRPr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-285725" lvl="0" marL="285725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Char char="•"/>
              </a:pPr>
              <a:r>
                <a:rPr lang="ru-RU" sz="20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Тестирование ба</a:t>
              </a:r>
              <a:r>
                <a:rPr lang="ru-RU" sz="20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зовых гипотез</a:t>
              </a:r>
              <a:endParaRPr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-285725" lvl="0" marL="285725" marR="0" rtl="0" algn="l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Char char="•"/>
              </a:pPr>
              <a:r>
                <a:rPr lang="ru-RU" sz="20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Разработка приложения</a:t>
              </a:r>
              <a:endParaRPr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81" name="Google Shape;281;p7"/>
            <p:cNvSpPr/>
            <p:nvPr/>
          </p:nvSpPr>
          <p:spPr>
            <a:xfrm>
              <a:off x="2399890" y="5107783"/>
              <a:ext cx="2792898" cy="2087217"/>
            </a:xfrm>
            <a:prstGeom prst="roundRect">
              <a:avLst>
                <a:gd fmla="val 16667" name="adj"/>
              </a:avLst>
            </a:prstGeom>
            <a:solidFill>
              <a:schemeClr val="accent1"/>
            </a:solidFill>
            <a:ln cap="flat" cmpd="sng" w="12700">
              <a:solidFill>
                <a:srgbClr val="00343B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82" name="Google Shape;282;p7"/>
            <p:cNvSpPr txBox="1"/>
            <p:nvPr/>
          </p:nvSpPr>
          <p:spPr>
            <a:xfrm>
              <a:off x="2423625" y="5367620"/>
              <a:ext cx="2882349" cy="20928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285726" lvl="0" marL="285726" marR="0" rtl="0" algn="l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Char char="•"/>
              </a:pPr>
              <a:r>
                <a:rPr lang="ru-RU" sz="20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Запуск приложения</a:t>
              </a:r>
              <a:endParaRPr/>
            </a:p>
            <a:p>
              <a:pPr indent="-285726" lvl="0" marL="285726" marR="0" rtl="0" algn="l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Char char="•"/>
              </a:pPr>
              <a:r>
                <a:rPr lang="ru-RU" sz="20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Расширение команды</a:t>
              </a:r>
              <a:endParaRPr/>
            </a:p>
            <a:p>
              <a:pPr indent="-285726" lvl="0" marL="285726" marR="0" rtl="0" algn="l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Char char="•"/>
              </a:pPr>
              <a:r>
                <a:rPr lang="ru-RU" sz="20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Начало рекламной кампании</a:t>
              </a:r>
              <a:endParaRPr/>
            </a:p>
            <a:p>
              <a:pPr indent="-184126" lvl="0" marL="285726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-184126" lvl="0" marL="285726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83" name="Google Shape;283;p7"/>
            <p:cNvSpPr/>
            <p:nvPr/>
          </p:nvSpPr>
          <p:spPr>
            <a:xfrm>
              <a:off x="5396418" y="5124228"/>
              <a:ext cx="2288432" cy="2087217"/>
            </a:xfrm>
            <a:prstGeom prst="roundRect">
              <a:avLst>
                <a:gd fmla="val 16667" name="adj"/>
              </a:avLst>
            </a:prstGeom>
            <a:solidFill>
              <a:schemeClr val="accent1"/>
            </a:solidFill>
            <a:ln cap="flat" cmpd="sng" w="12700">
              <a:solidFill>
                <a:srgbClr val="00343B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84" name="Google Shape;284;p7"/>
            <p:cNvSpPr txBox="1"/>
            <p:nvPr/>
          </p:nvSpPr>
          <p:spPr>
            <a:xfrm>
              <a:off x="5438725" y="5185778"/>
              <a:ext cx="2288432" cy="246221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285726" lvl="0" marL="285726" marR="0" rtl="0" algn="l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Char char="•"/>
              </a:pPr>
              <a:r>
                <a:rPr lang="ru-RU" sz="20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Отладка работы </a:t>
              </a:r>
              <a:endParaRPr/>
            </a:p>
            <a:p>
              <a:pPr indent="-285726" lvl="0" marL="285726" marR="0" rtl="0" algn="l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Char char="•"/>
              </a:pPr>
              <a:r>
                <a:rPr lang="ru-RU" sz="20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Добавление новых функций</a:t>
              </a:r>
              <a:endParaRPr/>
            </a:p>
            <a:p>
              <a:pPr indent="-285726" lvl="0" marL="285726" marR="0" rtl="0" algn="l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Char char="•"/>
              </a:pPr>
              <a:r>
                <a:rPr lang="ru-RU" sz="20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Повышение узнаваемости через рекламу</a:t>
              </a:r>
              <a:endParaRPr/>
            </a:p>
            <a:p>
              <a:pPr indent="-184126" lvl="0" marL="285726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85" name="Google Shape;285;p7"/>
            <p:cNvSpPr/>
            <p:nvPr/>
          </p:nvSpPr>
          <p:spPr>
            <a:xfrm>
              <a:off x="7888481" y="5107783"/>
              <a:ext cx="2629808" cy="2087217"/>
            </a:xfrm>
            <a:prstGeom prst="roundRect">
              <a:avLst>
                <a:gd fmla="val 16667" name="adj"/>
              </a:avLst>
            </a:prstGeom>
            <a:solidFill>
              <a:schemeClr val="accent1"/>
            </a:solidFill>
            <a:ln cap="flat" cmpd="sng" w="12700">
              <a:solidFill>
                <a:srgbClr val="00343B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86" name="Google Shape;286;p7"/>
            <p:cNvSpPr txBox="1"/>
            <p:nvPr/>
          </p:nvSpPr>
          <p:spPr>
            <a:xfrm>
              <a:off x="7859913" y="5524400"/>
              <a:ext cx="2754600" cy="178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285726" lvl="0" marL="285726" marR="0" rtl="0" algn="l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Char char="•"/>
              </a:pPr>
              <a:r>
                <a:rPr lang="ru-RU" sz="20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Выход за </a:t>
              </a:r>
              <a:r>
                <a:rPr lang="ru-RU" sz="20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пределы</a:t>
              </a:r>
              <a:r>
                <a:rPr lang="ru-RU" sz="20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Челябинской области</a:t>
              </a:r>
              <a:endParaRPr/>
            </a:p>
            <a:p>
              <a:pPr indent="-285726" lvl="0" marL="285726" marR="0" rtl="0" algn="l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Char char="•"/>
              </a:pPr>
              <a:r>
                <a:rPr lang="ru-RU" sz="20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Органичный рост</a:t>
              </a:r>
              <a:endParaRPr/>
            </a:p>
            <a:p>
              <a:pPr indent="-184126" lvl="0" marL="285726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-184126" lvl="0" marL="285726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pic>
        <p:nvPicPr>
          <p:cNvPr id="287" name="Google Shape;28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64378" y="-401554"/>
            <a:ext cx="3947755" cy="26318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2a1f012a498_0_409"/>
          <p:cNvSpPr txBox="1"/>
          <p:nvPr>
            <p:ph idx="1" type="body"/>
          </p:nvPr>
        </p:nvSpPr>
        <p:spPr>
          <a:xfrm>
            <a:off x="4669988" y="1581399"/>
            <a:ext cx="6610200" cy="1042800"/>
          </a:xfrm>
          <a:prstGeom prst="rect">
            <a:avLst/>
          </a:prstGeom>
        </p:spPr>
        <p:txBody>
          <a:bodyPr anchorCtr="0" anchor="t" bIns="138150" lIns="138150" spcFirstLastPara="1" rIns="138150" wrap="square" tIns="13815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rPr lang="ru-RU" sz="5000">
                <a:solidFill>
                  <a:srgbClr val="CC4125"/>
                </a:solidFill>
                <a:latin typeface="Manrope SemiBold"/>
                <a:ea typeface="Manrope SemiBold"/>
                <a:cs typeface="Manrope SemiBold"/>
                <a:sym typeface="Manrope SemiBold"/>
              </a:rPr>
              <a:t>телеграмм бот</a:t>
            </a:r>
            <a:endParaRPr sz="3600">
              <a:solidFill>
                <a:srgbClr val="CC4125"/>
              </a:solidFill>
            </a:endParaRPr>
          </a:p>
        </p:txBody>
      </p:sp>
      <p:sp>
        <p:nvSpPr>
          <p:cNvPr id="293" name="Google Shape;293;g2a1f012a498_0_409"/>
          <p:cNvSpPr txBox="1"/>
          <p:nvPr/>
        </p:nvSpPr>
        <p:spPr>
          <a:xfrm>
            <a:off x="4784598" y="619438"/>
            <a:ext cx="7605600" cy="11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8150" lIns="138150" spcFirstLastPara="1" rIns="138150" wrap="square" tIns="13815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sz="5600">
                <a:solidFill>
                  <a:schemeClr val="dk1"/>
                </a:solidFill>
                <a:latin typeface="Manrope ExtraBold"/>
                <a:ea typeface="Manrope ExtraBold"/>
                <a:cs typeface="Manrope ExtraBold"/>
                <a:sym typeface="Manrope ExtraBold"/>
              </a:rPr>
              <a:t>КОНЦЕПЦИЯ MVP</a:t>
            </a:r>
            <a:endParaRPr sz="2100">
              <a:solidFill>
                <a:schemeClr val="dk1"/>
              </a:solidFill>
            </a:endParaRPr>
          </a:p>
        </p:txBody>
      </p:sp>
      <p:pic>
        <p:nvPicPr>
          <p:cNvPr id="294" name="Google Shape;294;g2a1f012a498_0_4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3625" y="715225"/>
            <a:ext cx="2449024" cy="1632250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g2a1f012a498_0_409"/>
          <p:cNvSpPr txBox="1"/>
          <p:nvPr>
            <p:ph idx="1" type="body"/>
          </p:nvPr>
        </p:nvSpPr>
        <p:spPr>
          <a:xfrm>
            <a:off x="3674460" y="3033257"/>
            <a:ext cx="9487800" cy="5162700"/>
          </a:xfrm>
          <a:prstGeom prst="rect">
            <a:avLst/>
          </a:prstGeom>
          <a:noFill/>
        </p:spPr>
        <p:txBody>
          <a:bodyPr anchorCtr="0" anchor="t" bIns="138150" lIns="138150" spcFirstLastPara="1" rIns="138150" wrap="square" tIns="138150">
            <a:normAutofit fontScale="77500" lnSpcReduction="20000"/>
          </a:bodyPr>
          <a:lstStyle/>
          <a:p>
            <a:pPr indent="0" lvl="0" marL="0" rtl="0" algn="ct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49160"/>
              <a:buFont typeface="Arial"/>
              <a:buNone/>
            </a:pPr>
            <a:r>
              <a:rPr lang="ru-RU" sz="3458">
                <a:solidFill>
                  <a:srgbClr val="202124"/>
                </a:solidFill>
                <a:highlight>
                  <a:srgbClr val="FFFFFF"/>
                </a:highlight>
                <a:latin typeface="Manrope"/>
                <a:ea typeface="Manrope"/>
                <a:cs typeface="Manrope"/>
                <a:sym typeface="Manrope"/>
              </a:rPr>
              <a:t>сообщения от бота в виде </a:t>
            </a:r>
            <a:r>
              <a:rPr b="1" lang="ru-RU" sz="3458">
                <a:solidFill>
                  <a:srgbClr val="CC4125"/>
                </a:solidFill>
                <a:highlight>
                  <a:srgbClr val="FFFFFF"/>
                </a:highlight>
                <a:latin typeface="Manrope"/>
                <a:ea typeface="Manrope"/>
                <a:cs typeface="Manrope"/>
                <a:sym typeface="Manrope"/>
              </a:rPr>
              <a:t>профилей тренеров</a:t>
            </a:r>
            <a:endParaRPr b="1" sz="3458">
              <a:solidFill>
                <a:srgbClr val="CC4125"/>
              </a:solidFill>
              <a:highlight>
                <a:srgbClr val="FFFFFF"/>
              </a:highlight>
              <a:latin typeface="Manrope"/>
              <a:ea typeface="Manrope"/>
              <a:cs typeface="Manrope"/>
              <a:sym typeface="Manrope"/>
            </a:endParaRPr>
          </a:p>
          <a:p>
            <a:pPr indent="0" lvl="0" marL="0" rtl="0" algn="ct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49160"/>
              <a:buFont typeface="Arial"/>
              <a:buNone/>
            </a:pPr>
            <a:r>
              <a:t/>
            </a:r>
            <a:endParaRPr b="1" sz="3458">
              <a:solidFill>
                <a:srgbClr val="CC4125"/>
              </a:solidFill>
              <a:highlight>
                <a:srgbClr val="FFFFFF"/>
              </a:highlight>
              <a:latin typeface="Manrope"/>
              <a:ea typeface="Manrope"/>
              <a:cs typeface="Manrope"/>
              <a:sym typeface="Manrope"/>
            </a:endParaRPr>
          </a:p>
          <a:p>
            <a:pPr indent="0" lvl="0" marL="0" rtl="0" algn="ct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49160"/>
              <a:buFont typeface="Arial"/>
              <a:buNone/>
            </a:pPr>
            <a:r>
              <a:t/>
            </a:r>
            <a:endParaRPr b="1" sz="3458">
              <a:solidFill>
                <a:srgbClr val="CC4125"/>
              </a:solidFill>
              <a:highlight>
                <a:srgbClr val="FFFFFF"/>
              </a:highlight>
              <a:latin typeface="Manrope"/>
              <a:ea typeface="Manrope"/>
              <a:cs typeface="Manrope"/>
              <a:sym typeface="Manrope"/>
            </a:endParaRPr>
          </a:p>
          <a:p>
            <a:pPr indent="0" lvl="0" marL="0" rtl="0" algn="ct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49160"/>
              <a:buFont typeface="Arial"/>
              <a:buNone/>
            </a:pPr>
            <a:r>
              <a:rPr lang="ru-RU" sz="3458">
                <a:solidFill>
                  <a:srgbClr val="202124"/>
                </a:solidFill>
                <a:highlight>
                  <a:srgbClr val="FFFFFF"/>
                </a:highlight>
                <a:latin typeface="Manrope"/>
                <a:ea typeface="Manrope"/>
                <a:cs typeface="Manrope"/>
                <a:sym typeface="Manrope"/>
              </a:rPr>
              <a:t>возможность </a:t>
            </a:r>
            <a:r>
              <a:rPr b="1" lang="ru-RU" sz="3458">
                <a:solidFill>
                  <a:srgbClr val="CC4125"/>
                </a:solidFill>
                <a:highlight>
                  <a:srgbClr val="FFFFFF"/>
                </a:highlight>
                <a:latin typeface="Manrope"/>
                <a:ea typeface="Manrope"/>
                <a:cs typeface="Manrope"/>
                <a:sym typeface="Manrope"/>
              </a:rPr>
              <a:t>оценки</a:t>
            </a:r>
            <a:r>
              <a:rPr lang="ru-RU" sz="3458">
                <a:solidFill>
                  <a:srgbClr val="A61C00"/>
                </a:solidFill>
                <a:highlight>
                  <a:srgbClr val="FFFFFF"/>
                </a:highlight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ru-RU" sz="3458">
                <a:solidFill>
                  <a:srgbClr val="202124"/>
                </a:solidFill>
                <a:highlight>
                  <a:srgbClr val="FFFFFF"/>
                </a:highlight>
                <a:latin typeface="Manrope"/>
                <a:ea typeface="Manrope"/>
                <a:cs typeface="Manrope"/>
                <a:sym typeface="Manrope"/>
              </a:rPr>
              <a:t>профиля</a:t>
            </a:r>
            <a:endParaRPr sz="3458">
              <a:solidFill>
                <a:srgbClr val="202124"/>
              </a:solidFill>
              <a:highlight>
                <a:srgbClr val="FFFFFF"/>
              </a:highlight>
              <a:latin typeface="Manrope"/>
              <a:ea typeface="Manrope"/>
              <a:cs typeface="Manrope"/>
              <a:sym typeface="Manrope"/>
            </a:endParaRPr>
          </a:p>
          <a:p>
            <a:pPr indent="0" lvl="0" marL="0" rtl="0" algn="ct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49160"/>
              <a:buFont typeface="Arial"/>
              <a:buNone/>
            </a:pPr>
            <a:r>
              <a:t/>
            </a:r>
            <a:endParaRPr sz="3458">
              <a:solidFill>
                <a:srgbClr val="202124"/>
              </a:solidFill>
              <a:highlight>
                <a:srgbClr val="FFFFFF"/>
              </a:highlight>
              <a:latin typeface="Manrope"/>
              <a:ea typeface="Manrope"/>
              <a:cs typeface="Manrope"/>
              <a:sym typeface="Manrope"/>
            </a:endParaRPr>
          </a:p>
          <a:p>
            <a:pPr indent="0" lvl="0" marL="0" rtl="0" algn="ct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49160"/>
              <a:buFont typeface="Arial"/>
              <a:buNone/>
            </a:pPr>
            <a:r>
              <a:t/>
            </a:r>
            <a:endParaRPr sz="3458">
              <a:solidFill>
                <a:srgbClr val="202124"/>
              </a:solidFill>
              <a:highlight>
                <a:srgbClr val="FFFFFF"/>
              </a:highlight>
              <a:latin typeface="Manrope"/>
              <a:ea typeface="Manrope"/>
              <a:cs typeface="Manrope"/>
              <a:sym typeface="Manrope"/>
            </a:endParaRPr>
          </a:p>
          <a:p>
            <a:pPr indent="0" lvl="0" marL="0" rtl="0" algn="ct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49160"/>
              <a:buFont typeface="Arial"/>
              <a:buNone/>
            </a:pPr>
            <a:r>
              <a:rPr lang="ru-RU" sz="3458">
                <a:solidFill>
                  <a:srgbClr val="202124"/>
                </a:solidFill>
                <a:highlight>
                  <a:srgbClr val="FFFFFF"/>
                </a:highlight>
                <a:latin typeface="Manrope"/>
                <a:ea typeface="Manrope"/>
                <a:cs typeface="Manrope"/>
                <a:sym typeface="Manrope"/>
              </a:rPr>
              <a:t>выход на </a:t>
            </a:r>
            <a:r>
              <a:rPr b="1" lang="ru-RU" sz="3458">
                <a:solidFill>
                  <a:srgbClr val="CC4125"/>
                </a:solidFill>
                <a:highlight>
                  <a:srgbClr val="FFFFFF"/>
                </a:highlight>
                <a:latin typeface="Manrope"/>
                <a:ea typeface="Manrope"/>
                <a:cs typeface="Manrope"/>
                <a:sym typeface="Manrope"/>
              </a:rPr>
              <a:t>контакт</a:t>
            </a:r>
            <a:r>
              <a:rPr lang="ru-RU" sz="3458">
                <a:solidFill>
                  <a:srgbClr val="202124"/>
                </a:solidFill>
                <a:highlight>
                  <a:srgbClr val="FFFFFF"/>
                </a:highlight>
                <a:latin typeface="Manrope"/>
                <a:ea typeface="Manrope"/>
                <a:cs typeface="Manrope"/>
                <a:sym typeface="Manrope"/>
              </a:rPr>
              <a:t> с тренером в лс</a:t>
            </a:r>
            <a:endParaRPr sz="3458">
              <a:solidFill>
                <a:srgbClr val="202124"/>
              </a:solidFill>
              <a:highlight>
                <a:srgbClr val="FFFFFF"/>
              </a:highlight>
              <a:latin typeface="Manrope"/>
              <a:ea typeface="Manrope"/>
              <a:cs typeface="Manrope"/>
              <a:sym typeface="Manrope"/>
            </a:endParaRPr>
          </a:p>
          <a:p>
            <a:pPr indent="0" lvl="0" marL="0" rtl="0" algn="ctr"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02124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1800"/>
              </a:spcAft>
              <a:buNone/>
            </a:pPr>
            <a:r>
              <a:t/>
            </a:r>
            <a:endParaRPr/>
          </a:p>
        </p:txBody>
      </p:sp>
      <p:cxnSp>
        <p:nvCxnSpPr>
          <p:cNvPr id="296" name="Google Shape;296;g2a1f012a498_0_409"/>
          <p:cNvCxnSpPr/>
          <p:nvPr/>
        </p:nvCxnSpPr>
        <p:spPr>
          <a:xfrm flipH="1">
            <a:off x="67" y="2916747"/>
            <a:ext cx="13824900" cy="5970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dot"/>
            <a:round/>
            <a:headEnd len="med" w="med" type="none"/>
            <a:tailEnd len="med" w="med" type="none"/>
          </a:ln>
        </p:spPr>
      </p:cxnSp>
      <p:pic>
        <p:nvPicPr>
          <p:cNvPr descr="Бесплатное фото Натюрморт с идеально упорядоченными аксессуарами для фитнеса и спортзала" id="297" name="Google Shape;297;g2a1f012a498_0_40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123549" y="-61326"/>
            <a:ext cx="5259171" cy="7895063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g2a1f012a498_0_409"/>
          <p:cNvSpPr/>
          <p:nvPr/>
        </p:nvSpPr>
        <p:spPr>
          <a:xfrm>
            <a:off x="8068106" y="3823047"/>
            <a:ext cx="700500" cy="9729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CC412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CC4125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99" name="Google Shape;299;g2a1f012a498_0_409"/>
          <p:cNvSpPr/>
          <p:nvPr/>
        </p:nvSpPr>
        <p:spPr>
          <a:xfrm>
            <a:off x="8068106" y="5715947"/>
            <a:ext cx="700500" cy="9729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CC412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9"/>
          <p:cNvSpPr txBox="1"/>
          <p:nvPr>
            <p:ph type="title"/>
          </p:nvPr>
        </p:nvSpPr>
        <p:spPr>
          <a:xfrm>
            <a:off x="3149099" y="251200"/>
            <a:ext cx="7969200" cy="630000"/>
          </a:xfrm>
          <a:prstGeom prst="rect">
            <a:avLst/>
          </a:prstGeom>
          <a:noFill/>
          <a:ln>
            <a:noFill/>
          </a:ln>
        </p:spPr>
        <p:txBody>
          <a:bodyPr anchorCtr="0" anchor="t" bIns="100550" lIns="100550" spcFirstLastPara="1" rIns="100550" wrap="square" tIns="10055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90"/>
              <a:buFont typeface="Century Gothic"/>
              <a:buNone/>
            </a:pPr>
            <a:r>
              <a:rPr lang="ru-RU" sz="5400">
                <a:latin typeface="Manrope ExtraBold"/>
                <a:ea typeface="Manrope ExtraBold"/>
                <a:cs typeface="Manrope ExtraBold"/>
                <a:sym typeface="Manrope ExtraBold"/>
              </a:rPr>
              <a:t>КОМАНДА ПРОЕКТА</a:t>
            </a:r>
            <a:endParaRPr b="1" sz="3541">
              <a:solidFill>
                <a:schemeClr val="dk2"/>
              </a:solidFill>
            </a:endParaRPr>
          </a:p>
        </p:txBody>
      </p:sp>
      <p:sp>
        <p:nvSpPr>
          <p:cNvPr id="305" name="Google Shape;305;p9"/>
          <p:cNvSpPr txBox="1"/>
          <p:nvPr>
            <p:ph idx="1" type="body"/>
          </p:nvPr>
        </p:nvSpPr>
        <p:spPr>
          <a:xfrm>
            <a:off x="2637906" y="1406136"/>
            <a:ext cx="4250146" cy="2735744"/>
          </a:xfrm>
          <a:prstGeom prst="rect">
            <a:avLst/>
          </a:prstGeom>
          <a:noFill/>
          <a:ln>
            <a:noFill/>
          </a:ln>
        </p:spPr>
        <p:txBody>
          <a:bodyPr anchorCtr="0" anchor="t" bIns="100550" lIns="100550" spcFirstLastPara="1" rIns="100550" wrap="square" tIns="100550">
            <a:norm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35"/>
              <a:buNone/>
            </a:pPr>
            <a:r>
              <a:rPr b="1" lang="ru-RU" sz="21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Снежана Каральная</a:t>
            </a:r>
            <a:endParaRPr b="1" sz="2100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40"/>
              <a:buNone/>
            </a:pPr>
            <a:r>
              <a:rPr b="1" lang="ru-RU" sz="1800">
                <a:solidFill>
                  <a:srgbClr val="CC412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#Информационный безопасник</a:t>
            </a:r>
            <a:endParaRPr b="1"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ЮУрГУ 1 курс «Информационной безопасности»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Год изучает язык программирования Python.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Прошла курсы от Иннополиса «Разработка парсеров»</a:t>
            </a:r>
            <a:endParaRPr sz="14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06" name="Google Shape;306;p9"/>
          <p:cNvPicPr preferRelativeResize="0"/>
          <p:nvPr/>
        </p:nvPicPr>
        <p:blipFill rotWithShape="1">
          <a:blip r:embed="rId3">
            <a:alphaModFix/>
          </a:blip>
          <a:srcRect b="6040" l="0" r="0" t="0"/>
          <a:stretch/>
        </p:blipFill>
        <p:spPr>
          <a:xfrm>
            <a:off x="768252" y="1752211"/>
            <a:ext cx="1577568" cy="2043594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07" name="Google Shape;307;p9"/>
          <p:cNvPicPr preferRelativeResize="0"/>
          <p:nvPr/>
        </p:nvPicPr>
        <p:blipFill rotWithShape="1">
          <a:blip r:embed="rId4">
            <a:alphaModFix/>
          </a:blip>
          <a:srcRect b="14354" l="0" r="0" t="12773"/>
          <a:stretch/>
        </p:blipFill>
        <p:spPr>
          <a:xfrm>
            <a:off x="768252" y="4394726"/>
            <a:ext cx="1577568" cy="2043594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08" name="Google Shape;308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92349" y="4224605"/>
            <a:ext cx="1594721" cy="2080367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09" name="Google Shape;309;p9"/>
          <p:cNvPicPr preferRelativeResize="0"/>
          <p:nvPr/>
        </p:nvPicPr>
        <p:blipFill rotWithShape="1">
          <a:blip r:embed="rId6">
            <a:alphaModFix/>
          </a:blip>
          <a:srcRect b="14694" l="20949" r="27131" t="8126"/>
          <a:stretch/>
        </p:blipFill>
        <p:spPr>
          <a:xfrm>
            <a:off x="7203361" y="1879392"/>
            <a:ext cx="1878911" cy="1811178"/>
          </a:xfrm>
          <a:prstGeom prst="ellipse">
            <a:avLst/>
          </a:prstGeom>
          <a:noFill/>
          <a:ln>
            <a:noFill/>
          </a:ln>
        </p:spPr>
      </p:pic>
      <p:sp>
        <p:nvSpPr>
          <p:cNvPr id="310" name="Google Shape;310;p9"/>
          <p:cNvSpPr txBox="1"/>
          <p:nvPr>
            <p:ph idx="1" type="body"/>
          </p:nvPr>
        </p:nvSpPr>
        <p:spPr>
          <a:xfrm>
            <a:off x="2665000" y="4329600"/>
            <a:ext cx="4171500" cy="3391500"/>
          </a:xfrm>
          <a:prstGeom prst="rect">
            <a:avLst/>
          </a:prstGeom>
          <a:noFill/>
          <a:ln>
            <a:noFill/>
          </a:ln>
        </p:spPr>
        <p:txBody>
          <a:bodyPr anchorCtr="0" anchor="t" bIns="100550" lIns="100550" spcFirstLastPara="1" rIns="100550" wrap="square" tIns="100550">
            <a:normAutofit fontScale="62500" lnSpcReduction="20000"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77922"/>
              <a:buNone/>
            </a:pPr>
            <a:r>
              <a:rPr b="1" lang="ru-RU" sz="33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Владислав Кузьминых</a:t>
            </a:r>
            <a:endParaRPr b="1" sz="3300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C4125"/>
              </a:buClr>
              <a:buSzPct val="93264"/>
              <a:buNone/>
            </a:pPr>
            <a:r>
              <a:rPr b="1" lang="ru-RU" sz="2757">
                <a:solidFill>
                  <a:srgbClr val="CC412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#Тимлид, разработчик</a:t>
            </a:r>
            <a:endParaRPr b="1" sz="2757">
              <a:solidFill>
                <a:srgbClr val="CC412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6883"/>
              <a:buNone/>
            </a:pPr>
            <a:r>
              <a:rPr lang="ru-RU" sz="2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ЮУрГУ 4 курс «Информатики и вычислительной техники»</a:t>
            </a:r>
            <a:endParaRPr sz="2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6883"/>
              <a:buNone/>
            </a:pPr>
            <a:r>
              <a:rPr lang="ru-RU" sz="2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Сейчас в процессе разработки 3 личных проекта: «Приложение для управления личными финансами», «Мобильная игра», «Аутсорсинг»</a:t>
            </a:r>
            <a:endParaRPr sz="2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91836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1320"/>
              </a:spcAft>
              <a:buClr>
                <a:srgbClr val="3F3F3F"/>
              </a:buClr>
              <a:buSzPct val="91836"/>
              <a:buNone/>
            </a:pPr>
            <a:r>
              <a:t/>
            </a:r>
            <a:endParaRPr/>
          </a:p>
        </p:txBody>
      </p:sp>
      <p:sp>
        <p:nvSpPr>
          <p:cNvPr id="311" name="Google Shape;311;p9"/>
          <p:cNvSpPr txBox="1"/>
          <p:nvPr>
            <p:ph idx="1" type="body"/>
          </p:nvPr>
        </p:nvSpPr>
        <p:spPr>
          <a:xfrm>
            <a:off x="8987070" y="1863795"/>
            <a:ext cx="3673500" cy="2414700"/>
          </a:xfrm>
          <a:prstGeom prst="rect">
            <a:avLst/>
          </a:prstGeom>
          <a:noFill/>
          <a:ln>
            <a:noFill/>
          </a:ln>
        </p:spPr>
        <p:txBody>
          <a:bodyPr anchorCtr="0" anchor="t" bIns="100550" lIns="100550" spcFirstLastPara="1" rIns="100550" wrap="square" tIns="100550">
            <a:norm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</a:pPr>
            <a:r>
              <a:rPr b="1" lang="ru-RU" sz="23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Марина Неуймина</a:t>
            </a:r>
            <a:endParaRPr b="1" sz="2300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b="1" lang="ru-RU" sz="1800">
                <a:solidFill>
                  <a:srgbClr val="CC412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#Разработчик, дизайнер</a:t>
            </a:r>
            <a:endParaRPr b="1"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ЮУрГУ 2 курс «Программной инженерии»</a:t>
            </a:r>
            <a:endParaRPr sz="15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Изучает языки программирования Python, C, C++</a:t>
            </a:r>
            <a:endParaRPr sz="15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</a:pPr>
            <a:r>
              <a:t/>
            </a:r>
            <a:endParaRPr b="1" sz="1265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1320"/>
              </a:spcAft>
              <a:buClr>
                <a:srgbClr val="3F3F3F"/>
              </a:buClr>
              <a:buSzPts val="1800"/>
              <a:buNone/>
            </a:pPr>
            <a:r>
              <a:t/>
            </a:r>
            <a:endParaRPr/>
          </a:p>
        </p:txBody>
      </p:sp>
      <p:sp>
        <p:nvSpPr>
          <p:cNvPr id="312" name="Google Shape;312;p9"/>
          <p:cNvSpPr txBox="1"/>
          <p:nvPr>
            <p:ph idx="1" type="body"/>
          </p:nvPr>
        </p:nvSpPr>
        <p:spPr>
          <a:xfrm>
            <a:off x="9082278" y="4278505"/>
            <a:ext cx="4171800" cy="3068100"/>
          </a:xfrm>
          <a:prstGeom prst="rect">
            <a:avLst/>
          </a:prstGeom>
          <a:noFill/>
          <a:ln>
            <a:noFill/>
          </a:ln>
        </p:spPr>
        <p:txBody>
          <a:bodyPr anchorCtr="0" anchor="t" bIns="100550" lIns="100550" spcFirstLastPara="1" rIns="100550" wrap="square" tIns="100550">
            <a:norm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</a:pPr>
            <a:r>
              <a:rPr b="1" lang="ru-RU" sz="21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Александра Татиевская</a:t>
            </a:r>
            <a:endParaRPr b="1" sz="2100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71"/>
              <a:buNone/>
            </a:pPr>
            <a:r>
              <a:rPr b="1" lang="ru-RU" sz="1800">
                <a:solidFill>
                  <a:srgbClr val="CC412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#Разработчик, дизайнер</a:t>
            </a:r>
            <a:endParaRPr b="1" sz="1800">
              <a:solidFill>
                <a:srgbClr val="CC412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ЮУрГУ 2 курс «Программной инженерии»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Разработала приложение проект «King of Logics» - игра на логику. 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Изучает разные языки программирования, такие как : C, C++, C#, Python, Java </a:t>
            </a:r>
            <a:endParaRPr sz="14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313" name="Google Shape;313;p9"/>
          <p:cNvCxnSpPr/>
          <p:nvPr/>
        </p:nvCxnSpPr>
        <p:spPr>
          <a:xfrm flipH="1">
            <a:off x="6904675" y="1863795"/>
            <a:ext cx="6600" cy="483648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314" name="Google Shape;314;p9"/>
          <p:cNvCxnSpPr/>
          <p:nvPr/>
        </p:nvCxnSpPr>
        <p:spPr>
          <a:xfrm flipH="1">
            <a:off x="1897480" y="4161126"/>
            <a:ext cx="10022700" cy="4410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dot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2a1f012a498_0_527"/>
          <p:cNvSpPr txBox="1"/>
          <p:nvPr>
            <p:ph idx="4294967295" type="ctrTitle"/>
          </p:nvPr>
        </p:nvSpPr>
        <p:spPr>
          <a:xfrm>
            <a:off x="440149" y="2773871"/>
            <a:ext cx="12337500" cy="1820700"/>
          </a:xfrm>
          <a:prstGeom prst="rect">
            <a:avLst/>
          </a:prstGeom>
          <a:ln>
            <a:noFill/>
          </a:ln>
        </p:spPr>
        <p:txBody>
          <a:bodyPr anchorCtr="0" anchor="t" bIns="138150" lIns="138150" spcFirstLastPara="1" rIns="138150" wrap="square" tIns="13815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9100">
                <a:solidFill>
                  <a:srgbClr val="134F5C"/>
                </a:solidFill>
                <a:latin typeface="Roboto"/>
                <a:ea typeface="Roboto"/>
                <a:cs typeface="Roboto"/>
                <a:sym typeface="Roboto"/>
              </a:rPr>
              <a:t>ПРОСТО ПОЗВОНИТЕ</a:t>
            </a:r>
            <a:endParaRPr b="1" sz="9100">
              <a:solidFill>
                <a:srgbClr val="134F5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0" name="Google Shape;320;g2a1f012a498_0_527"/>
          <p:cNvSpPr txBox="1"/>
          <p:nvPr>
            <p:ph idx="1" type="body"/>
          </p:nvPr>
        </p:nvSpPr>
        <p:spPr>
          <a:xfrm>
            <a:off x="1289280" y="4720560"/>
            <a:ext cx="9487800" cy="3320700"/>
          </a:xfrm>
          <a:prstGeom prst="rect">
            <a:avLst/>
          </a:prstGeom>
          <a:noFill/>
        </p:spPr>
        <p:txBody>
          <a:bodyPr anchorCtr="0" anchor="t" bIns="138150" lIns="138150" spcFirstLastPara="1" rIns="138150" wrap="square" tIns="138150">
            <a:normAutofit/>
          </a:bodyPr>
          <a:lstStyle/>
          <a:p>
            <a:pPr indent="0" lvl="0" marL="0" rtl="0" algn="l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rPr lang="ru-RU" sz="3200">
                <a:solidFill>
                  <a:srgbClr val="202124"/>
                </a:solidFill>
                <a:highlight>
                  <a:srgbClr val="FFFFFF"/>
                </a:highlight>
                <a:latin typeface="Manrope"/>
                <a:ea typeface="Manrope"/>
                <a:cs typeface="Manrope"/>
                <a:sym typeface="Manrope"/>
              </a:rPr>
              <a:t>8-912-322-01-73</a:t>
            </a:r>
            <a:endParaRPr sz="3200">
              <a:solidFill>
                <a:srgbClr val="202124"/>
              </a:solidFill>
              <a:highlight>
                <a:srgbClr val="FFFFFF"/>
              </a:highlight>
              <a:latin typeface="Manrope"/>
              <a:ea typeface="Manrope"/>
              <a:cs typeface="Manrope"/>
              <a:sym typeface="Manrope"/>
            </a:endParaRPr>
          </a:p>
          <a:p>
            <a:pPr indent="0" lvl="0" marL="0" rtl="0" algn="l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rPr lang="ru-RU" sz="3200">
                <a:solidFill>
                  <a:srgbClr val="202124"/>
                </a:solidFill>
                <a:highlight>
                  <a:srgbClr val="FFFFFF"/>
                </a:highlight>
                <a:latin typeface="Manrope"/>
                <a:ea typeface="Manrope"/>
                <a:cs typeface="Manrope"/>
                <a:sym typeface="Manrope"/>
              </a:rPr>
              <a:t>marinnya@list.ru</a:t>
            </a:r>
            <a:endParaRPr/>
          </a:p>
        </p:txBody>
      </p:sp>
      <p:sp>
        <p:nvSpPr>
          <p:cNvPr id="321" name="Google Shape;321;g2a1f012a498_0_527"/>
          <p:cNvSpPr txBox="1"/>
          <p:nvPr>
            <p:ph idx="4294967295" type="ctrTitle"/>
          </p:nvPr>
        </p:nvSpPr>
        <p:spPr>
          <a:xfrm>
            <a:off x="512116" y="674409"/>
            <a:ext cx="13949100" cy="1820700"/>
          </a:xfrm>
          <a:prstGeom prst="rect">
            <a:avLst/>
          </a:prstGeom>
          <a:ln>
            <a:noFill/>
          </a:ln>
        </p:spPr>
        <p:txBody>
          <a:bodyPr anchorCtr="0" anchor="t" bIns="138150" lIns="138150" spcFirstLastPara="1" rIns="138150" wrap="square" tIns="138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b="1" lang="ru-RU" sz="4700">
                <a:latin typeface="Roboto"/>
                <a:ea typeface="Roboto"/>
                <a:cs typeface="Roboto"/>
                <a:sym typeface="Roboto"/>
              </a:rPr>
              <a:t>МЫ ОТКРЫТЫ К СОТРУДНИЧЕСТВУ СО </a:t>
            </a:r>
            <a:r>
              <a:rPr b="1" lang="ru-RU" sz="4700">
                <a:solidFill>
                  <a:srgbClr val="CC4125"/>
                </a:solidFill>
                <a:latin typeface="Roboto"/>
                <a:ea typeface="Roboto"/>
                <a:cs typeface="Roboto"/>
                <a:sym typeface="Roboto"/>
              </a:rPr>
              <a:t>СПОРТИВНЫМИ ЦЕНТРАМИ</a:t>
            </a:r>
            <a:r>
              <a:rPr b="1" lang="ru-RU" sz="4700">
                <a:latin typeface="Roboto"/>
                <a:ea typeface="Roboto"/>
                <a:cs typeface="Roboto"/>
                <a:sym typeface="Roboto"/>
              </a:rPr>
              <a:t> И </a:t>
            </a:r>
            <a:r>
              <a:rPr b="1" lang="ru-RU" sz="4700">
                <a:solidFill>
                  <a:srgbClr val="CC4125"/>
                </a:solidFill>
                <a:latin typeface="Roboto"/>
                <a:ea typeface="Roboto"/>
                <a:cs typeface="Roboto"/>
                <a:sym typeface="Roboto"/>
              </a:rPr>
              <a:t>ТРЕНЕРАМИ</a:t>
            </a:r>
            <a:r>
              <a:rPr b="1" lang="ru-RU" sz="4700">
                <a:latin typeface="Roboto"/>
                <a:ea typeface="Roboto"/>
                <a:cs typeface="Roboto"/>
                <a:sym typeface="Roboto"/>
              </a:rPr>
              <a:t> </a:t>
            </a:r>
            <a:endParaRPr b="1" sz="4700">
              <a:solidFill>
                <a:srgbClr val="CC412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22" name="Google Shape;322;g2a1f012a498_0_5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8687" y="4873334"/>
            <a:ext cx="514160" cy="514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g2a1f012a498_0_5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4686" y="5655976"/>
            <a:ext cx="582152" cy="582152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g2a1f012a498_0_527"/>
          <p:cNvSpPr txBox="1"/>
          <p:nvPr/>
        </p:nvSpPr>
        <p:spPr>
          <a:xfrm>
            <a:off x="11821158" y="39704"/>
            <a:ext cx="18375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138150" lIns="138150" spcFirstLastPara="1" rIns="138150" wrap="square" tIns="138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7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Train</a:t>
            </a:r>
            <a:r>
              <a:rPr b="1" lang="ru-RU" sz="2700">
                <a:solidFill>
                  <a:srgbClr val="CC4125"/>
                </a:solidFill>
                <a:latin typeface="Manrope"/>
                <a:ea typeface="Manrope"/>
                <a:cs typeface="Manrope"/>
                <a:sym typeface="Manrope"/>
              </a:rPr>
              <a:t>Link</a:t>
            </a:r>
            <a:endParaRPr b="1" sz="2700">
              <a:solidFill>
                <a:srgbClr val="CC4125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70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pic>
        <p:nvPicPr>
          <p:cNvPr id="325" name="Google Shape;325;g2a1f012a498_0_5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455507" y="191666"/>
            <a:ext cx="365650" cy="36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g2a1f012a498_0_5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0978" y="6417047"/>
            <a:ext cx="669573" cy="669573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g2a1f012a498_0_527"/>
          <p:cNvSpPr txBox="1"/>
          <p:nvPr>
            <p:ph idx="1" type="body"/>
          </p:nvPr>
        </p:nvSpPr>
        <p:spPr>
          <a:xfrm>
            <a:off x="1289280" y="6309607"/>
            <a:ext cx="3162900" cy="1242000"/>
          </a:xfrm>
          <a:prstGeom prst="rect">
            <a:avLst/>
          </a:prstGeom>
          <a:noFill/>
        </p:spPr>
        <p:txBody>
          <a:bodyPr anchorCtr="0" anchor="t" bIns="138150" lIns="138150" spcFirstLastPara="1" rIns="138150" wrap="square" tIns="138150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ru-RU" sz="3200">
                <a:solidFill>
                  <a:srgbClr val="202124"/>
                </a:solidFill>
                <a:highlight>
                  <a:srgbClr val="FFFFFF"/>
                </a:highlight>
                <a:latin typeface="Manrope"/>
                <a:ea typeface="Manrope"/>
                <a:cs typeface="Manrope"/>
                <a:sym typeface="Manrope"/>
              </a:rPr>
              <a:t>@marinnya</a:t>
            </a:r>
            <a:endParaRPr sz="3200">
              <a:solidFill>
                <a:srgbClr val="202124"/>
              </a:solidFill>
              <a:highlight>
                <a:srgbClr val="FFFFFF"/>
              </a:highlight>
              <a:latin typeface="Manrope"/>
              <a:ea typeface="Manrope"/>
              <a:cs typeface="Manrope"/>
              <a:sym typeface="Manrope"/>
            </a:endParaRPr>
          </a:p>
          <a:p>
            <a:pPr indent="0" lvl="0" marL="0" rtl="0" algn="l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3200">
              <a:solidFill>
                <a:srgbClr val="202124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1800"/>
              </a:spcAft>
              <a:buSzPts val="1000"/>
              <a:buNone/>
            </a:pPr>
            <a:r>
              <a:t/>
            </a:r>
            <a:endParaRPr sz="3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__typo">
      <a:dk1>
        <a:srgbClr val="000000"/>
      </a:dk1>
      <a:lt1>
        <a:srgbClr val="FFFFFF"/>
      </a:lt1>
      <a:dk2>
        <a:srgbClr val="017C8D"/>
      </a:dk2>
      <a:lt2>
        <a:srgbClr val="E7E6E6"/>
      </a:lt2>
      <a:accent1>
        <a:srgbClr val="017C8D"/>
      </a:accent1>
      <a:accent2>
        <a:srgbClr val="F6F5F1"/>
      </a:accent2>
      <a:accent3>
        <a:srgbClr val="FF7D41"/>
      </a:accent3>
      <a:accent4>
        <a:srgbClr val="AEABAB"/>
      </a:accent4>
      <a:accent5>
        <a:srgbClr val="009999"/>
      </a:accent5>
      <a:accent6>
        <a:srgbClr val="000000"/>
      </a:accent6>
      <a:hlink>
        <a:srgbClr val="009999"/>
      </a:hlink>
      <a:folHlink>
        <a:srgbClr val="E7E6E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2021-11-11T23:56:41Z</dcterms:created>
</cp:coreProperties>
</file>