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35E44AD-3417-4B43-8CA6-599C6F41C998}">
  <a:tblStyle styleId="{035E44AD-3417-4B43-8CA6-599C6F41C99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230800" y="1191450"/>
            <a:ext cx="486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ИИ для УЗВ на базе форели</a:t>
            </a:r>
            <a:endParaRPr b="1" sz="4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 txBox="1"/>
          <p:nvPr/>
        </p:nvSpPr>
        <p:spPr>
          <a:xfrm>
            <a:off x="603900" y="2342675"/>
            <a:ext cx="3217200" cy="9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latin typeface="Raleway"/>
                <a:ea typeface="Raleway"/>
                <a:cs typeface="Raleway"/>
                <a:sym typeface="Raleway"/>
              </a:rPr>
              <a:t>Fishbrain</a:t>
            </a:r>
            <a:endParaRPr b="1" sz="24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456825" y="1883076"/>
            <a:ext cx="61533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b="1" lang="ru" sz="1660"/>
              <a:t>Содержание рыбы в УЗВ ускоряет и упрощает ее выращивание. Снижается процент заболеваемости, тк вода в УЗВ не идет из открытых источников, а проходит предварительную очистку. Также  внедрение ИИ технологии  позволяет контролировать рост на всех этапах.</a:t>
            </a:r>
            <a:endParaRPr b="1" sz="166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1387542" y="6562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130999" y="1540500"/>
            <a:ext cx="4002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500">
                <a:solidFill>
                  <a:srgbClr val="132C40"/>
                </a:solidFill>
              </a:rPr>
              <a:t>           </a:t>
            </a:r>
            <a:endParaRPr b="1"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b="1" lang="ru" sz="1500">
                <a:solidFill>
                  <a:srgbClr val="132C40"/>
                </a:solidFill>
              </a:rPr>
              <a:t>Частные предприятия по </a:t>
            </a:r>
            <a:r>
              <a:rPr b="1" lang="ru" sz="1500">
                <a:solidFill>
                  <a:srgbClr val="132C40"/>
                </a:solidFill>
              </a:rPr>
              <a:t>производству</a:t>
            </a:r>
            <a:r>
              <a:rPr b="1" lang="ru" sz="1500">
                <a:solidFill>
                  <a:srgbClr val="132C40"/>
                </a:solidFill>
              </a:rPr>
              <a:t> и выращивания рыбы</a:t>
            </a:r>
            <a:endParaRPr b="1" sz="1500">
              <a:solidFill>
                <a:srgbClr val="132C4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Char char="●"/>
            </a:pPr>
            <a:r>
              <a:rPr b="1" lang="ru" sz="1500">
                <a:solidFill>
                  <a:srgbClr val="132C40"/>
                </a:solidFill>
              </a:rPr>
              <a:t>Институты  (ректора, закупка для практики студентов на кафедре)</a:t>
            </a:r>
            <a:endParaRPr b="1"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3250" y="1585700"/>
            <a:ext cx="4346051" cy="345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12405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530718" y="1864681"/>
            <a:ext cx="6568200" cy="17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-"/>
            </a:pPr>
            <a:r>
              <a:rPr lang="ru" sz="1400">
                <a:solidFill>
                  <a:srgbClr val="132C40"/>
                </a:solidFill>
              </a:rPr>
              <a:t>Простаивание дорогостоящей работающей системы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-"/>
            </a:pPr>
            <a:r>
              <a:rPr lang="ru" sz="1400">
                <a:solidFill>
                  <a:srgbClr val="132C40"/>
                </a:solidFill>
              </a:rPr>
              <a:t>Дорогостоящая рыбная продукция (в данный момент почти вся рыба идет на экспорт, следовательно в регионе цена на нее увеличена)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-"/>
            </a:pPr>
            <a:r>
              <a:rPr lang="ru" sz="1400">
                <a:solidFill>
                  <a:srgbClr val="132C40"/>
                </a:solidFill>
              </a:rPr>
              <a:t>Пониженная доступность рыбной продукции (из-за того же экспорта в регионе не всегда можно найти качественную продукцию)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1338542" y="58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6825" y="1573826"/>
            <a:ext cx="7993200" cy="45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ru" sz="1600"/>
              <a:t>Умное и высокопродуктивное сельское хозяйство</a:t>
            </a:r>
            <a:endParaRPr b="1" sz="16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/>
              <a:t>Выращивание рыбы в УЗВ позволяет контролировать процесс на всех этапах, что позволит выявить возникающие в процессе воспроизводства проблемы. Тк вода не идет непосредственно из источника рыба не будет заражаться. Росту не будут мешать природные факторы, что ускорит его</a:t>
            </a:r>
            <a:r>
              <a:rPr b="1" lang="ru" sz="1600">
                <a:solidFill>
                  <a:srgbClr val="132C40"/>
                </a:solidFill>
              </a:rPr>
              <a:t>.</a:t>
            </a:r>
            <a:endParaRPr b="1"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b="1" lang="ru" sz="1800"/>
              <a:t> </a:t>
            </a:r>
            <a:r>
              <a:rPr b="1" lang="ru" sz="1600"/>
              <a:t>Технология подключения </a:t>
            </a:r>
            <a:r>
              <a:rPr b="1" lang="ru" sz="1600"/>
              <a:t>ИИ позволяет убрать рутинные процессы и заменить человека на производстве.</a:t>
            </a:r>
            <a:endParaRPr b="1" sz="16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b="1" lang="ru" sz="1600"/>
              <a:t> Автоматически передавать данные с щупа  УЗВ</a:t>
            </a:r>
            <a:endParaRPr b="1" sz="16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b="1" lang="ru" sz="1600"/>
              <a:t>Анализ датчиков </a:t>
            </a:r>
            <a:endParaRPr b="1" sz="16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b="1" lang="ru" sz="1600"/>
              <a:t>Устранить своевременно  параметры повышенной солености</a:t>
            </a:r>
            <a:endParaRPr b="1"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1338550" y="1270225"/>
            <a:ext cx="4526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197825" y="1259725"/>
            <a:ext cx="4685400" cy="28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ИИ технология позволяет убрать рутинные процессы и заменить человека на производстве.</a:t>
            </a:r>
            <a:endParaRPr b="1"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индивидуальный помощник на предприятии</a:t>
            </a:r>
            <a:endParaRPr b="1" sz="2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8" name="Google Shape;1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425" y="1457675"/>
            <a:ext cx="4362600" cy="364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2" y="165500"/>
            <a:ext cx="19212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103719" y="1184563"/>
            <a:ext cx="693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</a:t>
            </a: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 :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B2B  для компании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01717" y="131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950" y="905850"/>
            <a:ext cx="4467274" cy="417520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1"/>
          <p:cNvSpPr txBox="1"/>
          <p:nvPr/>
        </p:nvSpPr>
        <p:spPr>
          <a:xfrm>
            <a:off x="499775" y="2602975"/>
            <a:ext cx="31236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SOM = 38 млн. руб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SAM = 4 млрд. руб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4372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99369" y="1548988"/>
            <a:ext cx="6936600" cy="22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INARCTICA</a:t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+Крупная компания с большим опытом и объемами производства </a:t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-Рыба выращивается в садках в водоемах или обычных садках, что ставит производство в зависимость от природных факторов</a:t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Выращивание в УЗВ полность подконтрольно и не зависит от внешних факторов</a:t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2985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01719" y="1533431"/>
            <a:ext cx="6936600" cy="14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6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b="1"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продажа ИИ технологии</a:t>
            </a:r>
            <a:endParaRPr b="1"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</a:t>
            </a:r>
            <a:r>
              <a:rPr b="1"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обслуживание и</a:t>
            </a:r>
            <a:r>
              <a:rPr b="1"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своей технологии у фирм которые купили</a:t>
            </a:r>
            <a:endParaRPr b="1"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208250" y="554975"/>
            <a:ext cx="42555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352701" y="52902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0" name="Google Shape;23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8850" y="2825925"/>
            <a:ext cx="3568251" cy="2317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269392" y="3104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363118" y="1270006"/>
            <a:ext cx="7993200" cy="25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700"/>
              <a:t>Сформирована идея, 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700"/>
              <a:t>собрана команда, 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700"/>
              <a:t>описано ценностное предложение и конкуренты, 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700"/>
              <a:t>выявлены конкуренты, 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700"/>
              <a:t>имеется оборудование УЗВ в лаборатории 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{035E44AD-3417-4B43-8CA6-599C6F41C998}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Звонарев Анатолий Алексеевич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Элина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Звонарев Анатолий Алексеевич</a:t>
                      </a:r>
                      <a:endParaRPr b="1" sz="13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пройти обучение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“допилить” идею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провести анализ рынка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7" name="Google Shape;267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{035E44AD-3417-4B43-8CA6-599C6F41C998}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проходим курс обучения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>
            <p:ph type="title"/>
          </p:nvPr>
        </p:nvSpPr>
        <p:spPr>
          <a:xfrm>
            <a:off x="1341817" y="5053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500">
                <a:solidFill>
                  <a:srgbClr val="132C40"/>
                </a:solidFill>
              </a:rPr>
              <a:t>Звонарев Анатолий Алексеевич </a:t>
            </a:r>
            <a:endParaRPr b="1" sz="15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500">
                <a:solidFill>
                  <a:srgbClr val="132C40"/>
                </a:solidFill>
              </a:rPr>
              <a:t>тел. 89210397945</a:t>
            </a:r>
            <a:endParaRPr b="1" sz="1500"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