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54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ableStyles" Target="tableStyles.xml" /><Relationship Id="rId5" Type="http://schemas.openxmlformats.org/officeDocument/2006/relationships/slide" Target="slides/slide4.xml" /><Relationship Id="rId10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8DF2-B27C-4F0E-9281-54329D6E0AF9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96ACE-03CA-4ACA-88DE-CBC2C2B21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538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8DF2-B27C-4F0E-9281-54329D6E0AF9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96ACE-03CA-4ACA-88DE-CBC2C2B21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079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8DF2-B27C-4F0E-9281-54329D6E0AF9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96ACE-03CA-4ACA-88DE-CBC2C2B21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195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8DF2-B27C-4F0E-9281-54329D6E0AF9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96ACE-03CA-4ACA-88DE-CBC2C2B21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94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8DF2-B27C-4F0E-9281-54329D6E0AF9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96ACE-03CA-4ACA-88DE-CBC2C2B21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440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8DF2-B27C-4F0E-9281-54329D6E0AF9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96ACE-03CA-4ACA-88DE-CBC2C2B21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0432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8DF2-B27C-4F0E-9281-54329D6E0AF9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96ACE-03CA-4ACA-88DE-CBC2C2B21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082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8DF2-B27C-4F0E-9281-54329D6E0AF9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96ACE-03CA-4ACA-88DE-CBC2C2B21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1967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8DF2-B27C-4F0E-9281-54329D6E0AF9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96ACE-03CA-4ACA-88DE-CBC2C2B21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008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8DF2-B27C-4F0E-9281-54329D6E0AF9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96ACE-03CA-4ACA-88DE-CBC2C2B21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7938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8DF2-B27C-4F0E-9281-54329D6E0AF9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96ACE-03CA-4ACA-88DE-CBC2C2B21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209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48DF2-B27C-4F0E-9281-54329D6E0AF9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96ACE-03CA-4ACA-88DE-CBC2C2B21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362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4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8.png" /><Relationship Id="rId4" Type="http://schemas.openxmlformats.org/officeDocument/2006/relationships/image" Target="../media/image7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 /><Relationship Id="rId2" Type="http://schemas.openxmlformats.org/officeDocument/2006/relationships/image" Target="../media/image12.jp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4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492369"/>
            <a:ext cx="9144000" cy="2142955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Спокойствие, только спокойствие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2801816"/>
            <a:ext cx="9144000" cy="1324708"/>
          </a:xfrm>
        </p:spPr>
        <p:txBody>
          <a:bodyPr/>
          <a:lstStyle/>
          <a:p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Федеральное государственное бюджетное образовательное учреждение высшего образования «Кузбасский государственный аграрный университет имени В.Н. 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Полецкова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r="76103"/>
          <a:stretch/>
        </p:blipFill>
        <p:spPr>
          <a:xfrm>
            <a:off x="5340247" y="4126524"/>
            <a:ext cx="1287897" cy="143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11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1354" y="365125"/>
            <a:ext cx="7573108" cy="1440229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Пользователь: дети и взрослые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677" y="4161691"/>
            <a:ext cx="7936523" cy="2015271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любых нарушениях сна человек фиксирует усталость, снижение внимания или памяти, подавленность, депрессию, уменьшение жизненной активности.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4745" y="2320369"/>
            <a:ext cx="3812597" cy="19818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4745" y="4536030"/>
            <a:ext cx="3925232" cy="22079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4746" y="220441"/>
            <a:ext cx="3812597" cy="1866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351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736" t="-528" r="-736" b="32829"/>
          <a:stretch/>
        </p:blipFill>
        <p:spPr>
          <a:xfrm>
            <a:off x="8530148" y="3152879"/>
            <a:ext cx="3591382" cy="324176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441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проблемы на сегодняшний день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89539"/>
            <a:ext cx="7762418" cy="172329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1.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Принимают успокоительные настойки (траву пустырника; корень валерианы; листья мяты),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Бады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улучшения сна</a:t>
            </a:r>
          </a:p>
          <a:p>
            <a:pPr marL="0" indent="0" fontAlgn="base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Используют ароматические ванны, масла, подушки с травами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878" y="3904396"/>
            <a:ext cx="2490251" cy="24902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1608" y="3904396"/>
            <a:ext cx="2490251" cy="24902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b="10362"/>
          <a:stretch/>
        </p:blipFill>
        <p:spPr>
          <a:xfrm>
            <a:off x="378529" y="3904397"/>
            <a:ext cx="2083606" cy="2490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442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5943" y="117231"/>
            <a:ext cx="11878825" cy="973015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: предлагаем изготовление маленьких ароматических подушечек для улучшения качества сна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95943" y="937846"/>
            <a:ext cx="11585749" cy="1664677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Подушечка «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антистресс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предлагаем изготовлять маленькие подушечки с определенным набором ароматических успокоительных трав:</a:t>
            </a:r>
            <a:r>
              <a:rPr lang="ru-RU" b="1" dirty="0"/>
              <a:t> лаванда</a:t>
            </a:r>
            <a:r>
              <a:rPr lang="ru-RU" dirty="0"/>
              <a:t>, </a:t>
            </a:r>
            <a:r>
              <a:rPr lang="ru-RU" b="1" dirty="0"/>
              <a:t>мелисса, чабрец, валериана, шишки хмеля, базилик, мята перечная</a:t>
            </a:r>
            <a:r>
              <a:rPr lang="ru-RU" dirty="0"/>
              <a:t>, </a:t>
            </a:r>
            <a:r>
              <a:rPr lang="ru-RU" b="1" dirty="0"/>
              <a:t>хвоя сосны сибирской.</a:t>
            </a:r>
            <a:endParaRPr lang="ru-RU" dirty="0"/>
          </a:p>
          <a:p>
            <a:pPr algn="just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943" y="2836986"/>
            <a:ext cx="4861170" cy="364587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106" y="2738938"/>
            <a:ext cx="6025662" cy="4019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583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9969" y="539262"/>
            <a:ext cx="11013831" cy="2825261"/>
          </a:xfrm>
        </p:spPr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ru-RU" dirty="0"/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Актуальность:</a:t>
            </a:r>
            <a:r>
              <a:rPr lang="ru-RU" dirty="0"/>
              <a:t> </a:t>
            </a:r>
            <a:br>
              <a:rPr lang="ru-RU" dirty="0"/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 продукт будет маленьким удобным в хранении, красочным и ярким для привлечения детей. 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будет занимать много места в вашей постели и мешать вам во время сна.  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/>
              <a:t> </a:t>
            </a:r>
            <a:br>
              <a:rPr lang="ru-RU" sz="3200" dirty="0"/>
            </a:b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2895" y="3364523"/>
            <a:ext cx="5890464" cy="3311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047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76849"/>
            <a:ext cx="10515600" cy="58444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Наша команда: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43354"/>
            <a:ext cx="10515600" cy="5133609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Лидер-</a:t>
            </a:r>
          </a:p>
          <a:p>
            <a:pPr marL="0" indent="0" algn="ctr">
              <a:buNone/>
            </a:pP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Бояркина Алина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8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Кортенева Татьяна                                                                                  </a:t>
            </a:r>
            <a:r>
              <a:rPr lang="ru-RU" sz="8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Суханова Полина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1" y="1641232"/>
            <a:ext cx="2672861" cy="356381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738" y="1895508"/>
            <a:ext cx="3006523" cy="45115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13" y="1641232"/>
            <a:ext cx="3295050" cy="362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2727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139</Words>
  <Application>Microsoft Office PowerPoint</Application>
  <PresentationFormat>Широкоэкранный</PresentationFormat>
  <Paragraphs>32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Спокойствие, только спокойствие</vt:lpstr>
      <vt:lpstr>Пользователь: дети и взрослые</vt:lpstr>
      <vt:lpstr>Решение проблемы на сегодняшний день</vt:lpstr>
      <vt:lpstr>Решение : предлагаем изготовление маленьких ароматических подушечек для улучшения качества сна</vt:lpstr>
      <vt:lpstr>  Актуальность:  Наш продукт будет маленьким удобным в хранении, красочным и ярким для привлечения детей.  Не будет занимать много места в вашей постели и мешать вам во время сна.       </vt:lpstr>
      <vt:lpstr>Наша команда: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Спокойствие ,только спокойствие</dc:title>
  <dc:creator>Макарова Мария Сергеевна</dc:creator>
  <cp:lastModifiedBy>suharik_03@mail.ru</cp:lastModifiedBy>
  <cp:revision>25</cp:revision>
  <dcterms:created xsi:type="dcterms:W3CDTF">2024-10-22T01:36:57Z</dcterms:created>
  <dcterms:modified xsi:type="dcterms:W3CDTF">2024-10-25T06:16:03Z</dcterms:modified>
</cp:coreProperties>
</file>