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1"/>
  </p:sldMasterIdLst>
  <p:notesMasterIdLst>
    <p:notesMasterId r:id="rId17"/>
  </p:notesMasterIdLst>
  <p:sldIdLst>
    <p:sldId id="322" r:id="rId2"/>
    <p:sldId id="334" r:id="rId3"/>
    <p:sldId id="325" r:id="rId4"/>
    <p:sldId id="335" r:id="rId5"/>
    <p:sldId id="336" r:id="rId6"/>
    <p:sldId id="324" r:id="rId7"/>
    <p:sldId id="338" r:id="rId8"/>
    <p:sldId id="326" r:id="rId9"/>
    <p:sldId id="327" r:id="rId10"/>
    <p:sldId id="328" r:id="rId11"/>
    <p:sldId id="339" r:id="rId12"/>
    <p:sldId id="329" r:id="rId13"/>
    <p:sldId id="330" r:id="rId14"/>
    <p:sldId id="331" r:id="rId15"/>
    <p:sldId id="340" r:id="rId16"/>
  </p:sldIdLst>
  <p:sldSz cx="12192000" cy="6858000"/>
  <p:notesSz cx="6858000" cy="9144000"/>
  <p:embeddedFontLst>
    <p:embeddedFont>
      <p:font typeface="Britannic Bold" panose="020B0903060703020204" pitchFamily="34" charset="0"/>
      <p:regular r:id="rId18"/>
    </p:embeddedFont>
    <p:embeddedFont>
      <p:font typeface="Gilroy-ExtraBold" panose="020B0604020202020204"/>
      <p:regular r:id="rId19"/>
    </p:embeddedFont>
    <p:embeddedFont>
      <p:font typeface="Microsoft Sans Serif" panose="020B0604020202020204" pitchFamily="34" charset="0"/>
      <p:regular r:id="rId20"/>
    </p:embeddedFont>
    <p:embeddedFont>
      <p:font typeface="Raleway" pitchFamily="2" charset="-52"/>
      <p:regular r:id="rId21"/>
      <p:bold r:id="rId22"/>
      <p:italic r:id="rId23"/>
      <p:boldItalic r:id="rId24"/>
    </p:embeddedFont>
    <p:embeddedFont>
      <p:font typeface="Trebuchet MS" panose="020B0603020202020204" pitchFamily="34" charset="0"/>
      <p:regular r:id="rId25"/>
      <p:bold r:id="rId26"/>
      <p:italic r:id="rId27"/>
      <p:boldItalic r:id="rId28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5015084D-1AD4-4D18-9564-DD43779D8854}">
          <p14:sldIdLst>
            <p14:sldId id="322"/>
            <p14:sldId id="334"/>
            <p14:sldId id="325"/>
            <p14:sldId id="335"/>
            <p14:sldId id="336"/>
            <p14:sldId id="324"/>
            <p14:sldId id="338"/>
            <p14:sldId id="326"/>
            <p14:sldId id="327"/>
            <p14:sldId id="328"/>
            <p14:sldId id="339"/>
            <p14:sldId id="329"/>
            <p14:sldId id="330"/>
            <p14:sldId id="331"/>
            <p14:sldId id="340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273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orient="horz" pos="4133" userDrawn="1">
          <p15:clr>
            <a:srgbClr val="A4A3A4"/>
          </p15:clr>
        </p15:guide>
        <p15:guide id="4" orient="horz" pos="2024" userDrawn="1">
          <p15:clr>
            <a:srgbClr val="A4A3A4"/>
          </p15:clr>
        </p15:guide>
        <p15:guide id="5" orient="horz" pos="2523" userDrawn="1">
          <p15:clr>
            <a:srgbClr val="A4A3A4"/>
          </p15:clr>
        </p15:guide>
        <p15:guide id="6" pos="211" userDrawn="1">
          <p15:clr>
            <a:srgbClr val="A4A3A4"/>
          </p15:clr>
        </p15:guide>
        <p15:guide id="7" pos="43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F00FF"/>
    <a:srgbClr val="FBB3C1"/>
    <a:srgbClr val="AAD7E0"/>
    <a:srgbClr val="FCAF17"/>
    <a:srgbClr val="FD493C"/>
    <a:srgbClr val="3159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248"/>
    <p:restoredTop sz="96327"/>
  </p:normalViewPr>
  <p:slideViewPr>
    <p:cSldViewPr snapToGrid="0">
      <p:cViewPr varScale="1">
        <p:scale>
          <a:sx n="86" d="100"/>
          <a:sy n="86" d="100"/>
        </p:scale>
        <p:origin x="365" y="48"/>
      </p:cViewPr>
      <p:guideLst>
        <p:guide orient="horz" pos="2273"/>
        <p:guide pos="3840"/>
        <p:guide orient="horz" pos="4133"/>
        <p:guide orient="horz" pos="2024"/>
        <p:guide orient="horz" pos="2523"/>
        <p:guide pos="211"/>
        <p:guide pos="43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font" Target="fonts/font9.fntdata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8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7.fntdata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28" Type="http://schemas.openxmlformats.org/officeDocument/2006/relationships/font" Target="fonts/font11.fntdata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font" Target="fonts/font10.fntdata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937F66-F550-9E4D-959E-622383CC06B2}" type="datetimeFigureOut">
              <a:rPr lang="ru-RU" smtClean="0"/>
              <a:t>19.11.2024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341A1B-5A6C-5A44-904A-F58995260D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51913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EEDE7F-4E4E-4D89-D9D3-39915FDDA2F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F584DBA7-B910-CCDB-5F26-E321A422D7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E91CB80-1CA9-FC4C-54A0-474470EF83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BDBBD-0055-1849-BEC6-FBAEC0385321}" type="datetimeFigureOut">
              <a:rPr lang="ru-RU" smtClean="0"/>
              <a:t>19.11.2024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BFEA583-BC48-8E83-243C-CC5E82CB19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BB4C80C-E3E3-41BC-B4C6-40D2ECA012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341DF-C770-D94F-8FD3-F4152E9E96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72739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411402-59ED-3036-13D8-3E0398277A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C21DED0-C9C2-A072-7649-329E4C2938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3391081-466B-4F8F-2233-6B7708E7FF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BDBBD-0055-1849-BEC6-FBAEC0385321}" type="datetimeFigureOut">
              <a:rPr lang="ru-RU" smtClean="0"/>
              <a:t>19.11.2024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ECDED61-299D-6166-93BF-9EC6C8E447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0EA53FC-2F12-D82F-5D6C-46424ABA42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341DF-C770-D94F-8FD3-F4152E9E96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77330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D29CBE4-57E2-E489-65DE-4880104C6B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C7B9CA3-2435-434D-AD03-0F873E7608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023FE69-60C8-1868-1AC9-6E9C8CCAD2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BDBBD-0055-1849-BEC6-FBAEC0385321}" type="datetimeFigureOut">
              <a:rPr lang="ru-RU" smtClean="0"/>
              <a:t>19.11.2024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0E38EF2-AF11-1730-7E90-EDF95DE59D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CAB3DB0-B30E-3885-E12A-9F9F42692B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341DF-C770-D94F-8FD3-F4152E9E96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42169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BD706BC-2E8D-3C93-736E-00F724CE16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7139E13-02D1-FB0E-23B0-8683625584E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6926C43-DF4D-C598-B31B-FD9F49FB07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245339F-ED26-12D6-ECD1-3B48FB715E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BDBBD-0055-1849-BEC6-FBAEC0385321}" type="datetimeFigureOut">
              <a:rPr lang="ru-RU" smtClean="0"/>
              <a:t>19.11.2024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B027D27-1866-FE9E-740B-1EB7FF326C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61F3922-C229-0E81-2D54-DD12F4CA55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341DF-C770-D94F-8FD3-F4152E9E96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84614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83E75A7-527F-D6BC-9AA9-02BA451F9C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00F9786-6764-0C16-A45D-0557060223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CAF265D-6D5C-0118-F4A3-B3E5CE92E7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0B6A304D-579E-D0DE-7304-E54B968A49B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C6088A95-5C95-52F4-B13D-6AF68D1FC81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C8EBF002-B3E6-AF91-0AE2-2A41FE4D77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BDBBD-0055-1849-BEC6-FBAEC0385321}" type="datetimeFigureOut">
              <a:rPr lang="ru-RU" smtClean="0"/>
              <a:t>19.11.2024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2971B12A-946B-870B-F07A-2FEA6037C9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85EFF2FB-3DE4-75B6-9235-3A831D4C4B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341DF-C770-D94F-8FD3-F4152E9E96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28704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F34F037-0B5E-F04F-4F66-CB0ADBAF9C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983CE45E-4184-4EB0-CDF2-3EADC033B3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BDBBD-0055-1849-BEC6-FBAEC0385321}" type="datetimeFigureOut">
              <a:rPr lang="ru-RU" smtClean="0"/>
              <a:t>19.11.2024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BAB7885F-1FC2-16B0-01CA-0630AD4AEA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98E9FDE0-0633-1B48-3700-69D7A01661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341DF-C770-D94F-8FD3-F4152E9E96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61357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6C21DAE4-1AA0-EB25-7AEB-C92BA76DE4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BDBBD-0055-1849-BEC6-FBAEC0385321}" type="datetimeFigureOut">
              <a:rPr lang="ru-RU" smtClean="0"/>
              <a:t>19.11.2024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43D58342-182D-A232-D569-CA28248FE6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324D9C0B-F653-BA3A-D8BA-C1EABAA600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341DF-C770-D94F-8FD3-F4152E9E96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18545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194F5DB-C899-8EA4-FB93-74FE8DA209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9EFE81B-7231-C4FE-1F94-4CDE9ADA5F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BFFEFC4-67AD-9BA8-7D2E-C3B4F90EE81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1628867-01B7-AB95-840B-CEE8C4B713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BDBBD-0055-1849-BEC6-FBAEC0385321}" type="datetimeFigureOut">
              <a:rPr lang="ru-RU" smtClean="0"/>
              <a:t>19.11.2024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5B9C9CA-05E5-7FC2-15B2-3924FD3411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809EBE8-0CA7-281A-C7D9-7E3155B501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341DF-C770-D94F-8FD3-F4152E9E96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8337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A54B009-4B35-79F1-55A3-5E086DB951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7C40843B-7837-67D7-8B51-C9F0B72E6BB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DAB2E5A-02A0-8EBD-BDE6-85F023CEEB7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58C6081-93DD-6F80-DC72-E4666A4176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BDBBD-0055-1849-BEC6-FBAEC0385321}" type="datetimeFigureOut">
              <a:rPr lang="ru-RU" smtClean="0"/>
              <a:t>19.11.2024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03EB520-0CF0-3AD5-D799-51FA38BAD4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9343B63-AB78-0E36-F385-82662F2F88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341DF-C770-D94F-8FD3-F4152E9E96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40099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C433EA2-0E74-FC08-BF56-7791B7B6D3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7D45B48D-DF13-C7A5-2C06-596C5405340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2ECCF9B-5B1C-1CFC-A3AC-3649C5F11C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BDBBD-0055-1849-BEC6-FBAEC0385321}" type="datetimeFigureOut">
              <a:rPr lang="ru-RU" smtClean="0"/>
              <a:t>19.11.2024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BF8B06B-8BB2-6674-D1EB-917A771884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4BECC0E-F2F9-585E-8801-06A1186DB3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341DF-C770-D94F-8FD3-F4152E9E96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16196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1BC1B39A-8036-58B8-D4CD-1405D2B07C0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201DD87-C9DC-2569-C8BE-A073C392638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40F4053-9B8F-AFF2-D50F-C7F2D7B6E5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BDBBD-0055-1849-BEC6-FBAEC0385321}" type="datetimeFigureOut">
              <a:rPr lang="ru-RU" smtClean="0"/>
              <a:t>19.11.2024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CF42F47-F70B-53B1-077F-5ED77DDC30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848B3FC-8C5C-A401-592B-F951ABEEA3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341DF-C770-D94F-8FD3-F4152E9E96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75909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11/19/2024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66379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1" y="589905"/>
            <a:ext cx="350818" cy="103197"/>
          </a:xfrm>
          <a:custGeom>
            <a:avLst/>
            <a:gdLst/>
            <a:ahLst/>
            <a:cxnLst/>
            <a:rect l="l" t="t" r="r" b="b"/>
            <a:pathLst>
              <a:path w="578485" h="170180">
                <a:moveTo>
                  <a:pt x="578128" y="0"/>
                </a:moveTo>
                <a:lnTo>
                  <a:pt x="0" y="0"/>
                </a:lnTo>
                <a:lnTo>
                  <a:pt x="0" y="170120"/>
                </a:lnTo>
                <a:lnTo>
                  <a:pt x="578128" y="170120"/>
                </a:lnTo>
                <a:lnTo>
                  <a:pt x="578128" y="0"/>
                </a:lnTo>
                <a:close/>
              </a:path>
            </a:pathLst>
          </a:custGeom>
          <a:solidFill>
            <a:srgbClr val="FBB3C1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17" name="bg object 17"/>
          <p:cNvSpPr/>
          <p:nvPr/>
        </p:nvSpPr>
        <p:spPr>
          <a:xfrm>
            <a:off x="350602" y="589905"/>
            <a:ext cx="356595" cy="103197"/>
          </a:xfrm>
          <a:custGeom>
            <a:avLst/>
            <a:gdLst/>
            <a:ahLst/>
            <a:cxnLst/>
            <a:rect l="l" t="t" r="r" b="b"/>
            <a:pathLst>
              <a:path w="588010" h="170180">
                <a:moveTo>
                  <a:pt x="587448" y="0"/>
                </a:moveTo>
                <a:lnTo>
                  <a:pt x="0" y="0"/>
                </a:lnTo>
                <a:lnTo>
                  <a:pt x="0" y="170120"/>
                </a:lnTo>
                <a:lnTo>
                  <a:pt x="587448" y="170120"/>
                </a:lnTo>
                <a:lnTo>
                  <a:pt x="587448" y="0"/>
                </a:lnTo>
                <a:close/>
              </a:path>
            </a:pathLst>
          </a:custGeom>
          <a:solidFill>
            <a:srgbClr val="8F00FF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18" name="bg object 18"/>
          <p:cNvSpPr/>
          <p:nvPr/>
        </p:nvSpPr>
        <p:spPr>
          <a:xfrm>
            <a:off x="706856" y="589905"/>
            <a:ext cx="338881" cy="103197"/>
          </a:xfrm>
          <a:custGeom>
            <a:avLst/>
            <a:gdLst/>
            <a:ahLst/>
            <a:cxnLst/>
            <a:rect l="l" t="t" r="r" b="b"/>
            <a:pathLst>
              <a:path w="558800" h="170180">
                <a:moveTo>
                  <a:pt x="558202" y="0"/>
                </a:moveTo>
                <a:lnTo>
                  <a:pt x="0" y="0"/>
                </a:lnTo>
                <a:lnTo>
                  <a:pt x="0" y="170120"/>
                </a:lnTo>
                <a:lnTo>
                  <a:pt x="558202" y="170120"/>
                </a:lnTo>
                <a:lnTo>
                  <a:pt x="558202" y="0"/>
                </a:lnTo>
                <a:close/>
              </a:path>
            </a:pathLst>
          </a:custGeom>
          <a:solidFill>
            <a:srgbClr val="FD493D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19" name="bg object 19"/>
          <p:cNvSpPr/>
          <p:nvPr/>
        </p:nvSpPr>
        <p:spPr>
          <a:xfrm>
            <a:off x="1045376" y="589905"/>
            <a:ext cx="353899" cy="103197"/>
          </a:xfrm>
          <a:custGeom>
            <a:avLst/>
            <a:gdLst/>
            <a:ahLst/>
            <a:cxnLst/>
            <a:rect l="l" t="t" r="r" b="b"/>
            <a:pathLst>
              <a:path w="583564" h="170180">
                <a:moveTo>
                  <a:pt x="583186" y="0"/>
                </a:moveTo>
                <a:lnTo>
                  <a:pt x="0" y="0"/>
                </a:lnTo>
                <a:lnTo>
                  <a:pt x="0" y="170120"/>
                </a:lnTo>
                <a:lnTo>
                  <a:pt x="583186" y="170120"/>
                </a:lnTo>
                <a:lnTo>
                  <a:pt x="583186" y="0"/>
                </a:lnTo>
                <a:close/>
              </a:path>
            </a:pathLst>
          </a:custGeom>
          <a:solidFill>
            <a:srgbClr val="FCAF17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578" b="1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3877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3877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11/19/2024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537817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D61D6CE-65B5-DCA8-09D1-611C4422DE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7E62E62-B17B-4AE2-6BF9-B14C568513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0431ADC-EE73-F07D-EBAA-5A3DC5D762E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ABDBBD-0055-1849-BEC6-FBAEC0385321}" type="datetimeFigureOut">
              <a:rPr lang="ru-RU" smtClean="0"/>
              <a:t>19.11.2024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83CEDBD-A3EC-0AD7-49AB-EE2E1E3ECFC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B48A182-DC2B-62F4-3817-8FBC240DD42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5341DF-C770-D94F-8FD3-F4152E9E96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6587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13" Type="http://schemas.openxmlformats.org/officeDocument/2006/relationships/image" Target="../media/image8.png"/><Relationship Id="rId18" Type="http://schemas.microsoft.com/office/2007/relationships/hdphoto" Target="../media/hdphoto7.wdp"/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12" Type="http://schemas.microsoft.com/office/2007/relationships/hdphoto" Target="../media/hdphoto4.wdp"/><Relationship Id="rId17" Type="http://schemas.openxmlformats.org/officeDocument/2006/relationships/image" Target="../media/image10.png"/><Relationship Id="rId2" Type="http://schemas.openxmlformats.org/officeDocument/2006/relationships/image" Target="../media/image1.png"/><Relationship Id="rId16" Type="http://schemas.microsoft.com/office/2007/relationships/hdphoto" Target="../media/hdphoto6.wdp"/><Relationship Id="rId20" Type="http://schemas.microsoft.com/office/2007/relationships/hdphoto" Target="../media/hdphoto8.wdp"/><Relationship Id="rId1" Type="http://schemas.openxmlformats.org/officeDocument/2006/relationships/slideLayout" Target="../slideLayouts/slideLayout12.xml"/><Relationship Id="rId6" Type="http://schemas.microsoft.com/office/2007/relationships/hdphoto" Target="../media/hdphoto1.wdp"/><Relationship Id="rId11" Type="http://schemas.openxmlformats.org/officeDocument/2006/relationships/image" Target="../media/image7.png"/><Relationship Id="rId5" Type="http://schemas.openxmlformats.org/officeDocument/2006/relationships/image" Target="../media/image4.png"/><Relationship Id="rId15" Type="http://schemas.openxmlformats.org/officeDocument/2006/relationships/image" Target="../media/image9.png"/><Relationship Id="rId10" Type="http://schemas.microsoft.com/office/2007/relationships/hdphoto" Target="../media/hdphoto3.wdp"/><Relationship Id="rId19" Type="http://schemas.openxmlformats.org/officeDocument/2006/relationships/image" Target="../media/image11.png"/><Relationship Id="rId4" Type="http://schemas.openxmlformats.org/officeDocument/2006/relationships/image" Target="../media/image3.png"/><Relationship Id="rId9" Type="http://schemas.openxmlformats.org/officeDocument/2006/relationships/image" Target="../media/image6.png"/><Relationship Id="rId14" Type="http://schemas.microsoft.com/office/2007/relationships/hdphoto" Target="../media/hdphoto5.wdp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13" Type="http://schemas.openxmlformats.org/officeDocument/2006/relationships/image" Target="../media/image9.png"/><Relationship Id="rId18" Type="http://schemas.microsoft.com/office/2007/relationships/hdphoto" Target="../media/hdphoto8.wdp"/><Relationship Id="rId3" Type="http://schemas.openxmlformats.org/officeDocument/2006/relationships/image" Target="../media/image4.png"/><Relationship Id="rId7" Type="http://schemas.openxmlformats.org/officeDocument/2006/relationships/image" Target="../media/image6.png"/><Relationship Id="rId12" Type="http://schemas.microsoft.com/office/2007/relationships/hdphoto" Target="../media/hdphoto5.wdp"/><Relationship Id="rId17" Type="http://schemas.openxmlformats.org/officeDocument/2006/relationships/image" Target="../media/image11.png"/><Relationship Id="rId2" Type="http://schemas.openxmlformats.org/officeDocument/2006/relationships/image" Target="../media/image2.png"/><Relationship Id="rId16" Type="http://schemas.microsoft.com/office/2007/relationships/hdphoto" Target="../media/hdphoto7.wdp"/><Relationship Id="rId1" Type="http://schemas.openxmlformats.org/officeDocument/2006/relationships/slideLayout" Target="../slideLayouts/slideLayout13.xml"/><Relationship Id="rId6" Type="http://schemas.microsoft.com/office/2007/relationships/hdphoto" Target="../media/hdphoto2.wdp"/><Relationship Id="rId11" Type="http://schemas.openxmlformats.org/officeDocument/2006/relationships/image" Target="../media/image8.png"/><Relationship Id="rId5" Type="http://schemas.openxmlformats.org/officeDocument/2006/relationships/image" Target="../media/image5.png"/><Relationship Id="rId15" Type="http://schemas.openxmlformats.org/officeDocument/2006/relationships/image" Target="../media/image10.png"/><Relationship Id="rId10" Type="http://schemas.microsoft.com/office/2007/relationships/hdphoto" Target="../media/hdphoto4.wdp"/><Relationship Id="rId19" Type="http://schemas.openxmlformats.org/officeDocument/2006/relationships/image" Target="../media/image12.png"/><Relationship Id="rId4" Type="http://schemas.microsoft.com/office/2007/relationships/hdphoto" Target="../media/hdphoto1.wdp"/><Relationship Id="rId9" Type="http://schemas.openxmlformats.org/officeDocument/2006/relationships/image" Target="../media/image7.png"/><Relationship Id="rId14" Type="http://schemas.microsoft.com/office/2007/relationships/hdphoto" Target="../media/hdphoto6.wdp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microsoft.com/office/2007/relationships/hdphoto" Target="../media/hdphoto5.wdp"/><Relationship Id="rId18" Type="http://schemas.openxmlformats.org/officeDocument/2006/relationships/image" Target="../media/image11.png"/><Relationship Id="rId3" Type="http://schemas.openxmlformats.org/officeDocument/2006/relationships/image" Target="../media/image2.png"/><Relationship Id="rId7" Type="http://schemas.microsoft.com/office/2007/relationships/hdphoto" Target="../media/hdphoto2.wdp"/><Relationship Id="rId12" Type="http://schemas.openxmlformats.org/officeDocument/2006/relationships/image" Target="../media/image8.png"/><Relationship Id="rId17" Type="http://schemas.microsoft.com/office/2007/relationships/hdphoto" Target="../media/hdphoto7.wdp"/><Relationship Id="rId2" Type="http://schemas.openxmlformats.org/officeDocument/2006/relationships/image" Target="../media/image13.png"/><Relationship Id="rId16" Type="http://schemas.openxmlformats.org/officeDocument/2006/relationships/image" Target="../media/image10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.png"/><Relationship Id="rId11" Type="http://schemas.microsoft.com/office/2007/relationships/hdphoto" Target="../media/hdphoto4.wdp"/><Relationship Id="rId5" Type="http://schemas.microsoft.com/office/2007/relationships/hdphoto" Target="../media/hdphoto1.wdp"/><Relationship Id="rId15" Type="http://schemas.microsoft.com/office/2007/relationships/hdphoto" Target="../media/hdphoto6.wdp"/><Relationship Id="rId10" Type="http://schemas.openxmlformats.org/officeDocument/2006/relationships/image" Target="../media/image7.png"/><Relationship Id="rId19" Type="http://schemas.microsoft.com/office/2007/relationships/hdphoto" Target="../media/hdphoto8.wdp"/><Relationship Id="rId4" Type="http://schemas.openxmlformats.org/officeDocument/2006/relationships/image" Target="../media/image4.png"/><Relationship Id="rId9" Type="http://schemas.microsoft.com/office/2007/relationships/hdphoto" Target="../media/hdphoto3.wdp"/><Relationship Id="rId1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microsoft.com/office/2007/relationships/hdphoto" Target="../media/hdphoto5.wdp"/><Relationship Id="rId18" Type="http://schemas.openxmlformats.org/officeDocument/2006/relationships/image" Target="../media/image10.png"/><Relationship Id="rId3" Type="http://schemas.openxmlformats.org/officeDocument/2006/relationships/image" Target="../media/image2.png"/><Relationship Id="rId7" Type="http://schemas.microsoft.com/office/2007/relationships/hdphoto" Target="../media/hdphoto2.wdp"/><Relationship Id="rId12" Type="http://schemas.openxmlformats.org/officeDocument/2006/relationships/image" Target="../media/image8.png"/><Relationship Id="rId17" Type="http://schemas.microsoft.com/office/2007/relationships/hdphoto" Target="../media/hdphoto8.wdp"/><Relationship Id="rId2" Type="http://schemas.openxmlformats.org/officeDocument/2006/relationships/image" Target="../media/image13.png"/><Relationship Id="rId16" Type="http://schemas.openxmlformats.org/officeDocument/2006/relationships/image" Target="../media/image11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.png"/><Relationship Id="rId11" Type="http://schemas.microsoft.com/office/2007/relationships/hdphoto" Target="../media/hdphoto4.wdp"/><Relationship Id="rId5" Type="http://schemas.microsoft.com/office/2007/relationships/hdphoto" Target="../media/hdphoto1.wdp"/><Relationship Id="rId15" Type="http://schemas.microsoft.com/office/2007/relationships/hdphoto" Target="../media/hdphoto6.wdp"/><Relationship Id="rId10" Type="http://schemas.openxmlformats.org/officeDocument/2006/relationships/image" Target="../media/image7.png"/><Relationship Id="rId19" Type="http://schemas.microsoft.com/office/2007/relationships/hdphoto" Target="../media/hdphoto7.wdp"/><Relationship Id="rId4" Type="http://schemas.openxmlformats.org/officeDocument/2006/relationships/image" Target="../media/image4.png"/><Relationship Id="rId9" Type="http://schemas.microsoft.com/office/2007/relationships/hdphoto" Target="../media/hdphoto3.wdp"/><Relationship Id="rId1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13" Type="http://schemas.openxmlformats.org/officeDocument/2006/relationships/image" Target="../media/image8.png"/><Relationship Id="rId18" Type="http://schemas.microsoft.com/office/2007/relationships/hdphoto" Target="../media/hdphoto8.wdp"/><Relationship Id="rId3" Type="http://schemas.openxmlformats.org/officeDocument/2006/relationships/image" Target="../media/image14.png"/><Relationship Id="rId7" Type="http://schemas.openxmlformats.org/officeDocument/2006/relationships/image" Target="../media/image5.png"/><Relationship Id="rId12" Type="http://schemas.microsoft.com/office/2007/relationships/hdphoto" Target="../media/hdphoto4.wdp"/><Relationship Id="rId17" Type="http://schemas.openxmlformats.org/officeDocument/2006/relationships/image" Target="../media/image11.png"/><Relationship Id="rId2" Type="http://schemas.openxmlformats.org/officeDocument/2006/relationships/image" Target="../media/image13.png"/><Relationship Id="rId16" Type="http://schemas.microsoft.com/office/2007/relationships/hdphoto" Target="../media/hdphoto6.wdp"/><Relationship Id="rId20" Type="http://schemas.microsoft.com/office/2007/relationships/hdphoto" Target="../media/hdphoto7.wdp"/><Relationship Id="rId1" Type="http://schemas.openxmlformats.org/officeDocument/2006/relationships/slideLayout" Target="../slideLayouts/slideLayout13.xml"/><Relationship Id="rId6" Type="http://schemas.microsoft.com/office/2007/relationships/hdphoto" Target="../media/hdphoto1.wdp"/><Relationship Id="rId11" Type="http://schemas.openxmlformats.org/officeDocument/2006/relationships/image" Target="../media/image7.png"/><Relationship Id="rId5" Type="http://schemas.openxmlformats.org/officeDocument/2006/relationships/image" Target="../media/image4.png"/><Relationship Id="rId15" Type="http://schemas.openxmlformats.org/officeDocument/2006/relationships/image" Target="../media/image9.png"/><Relationship Id="rId10" Type="http://schemas.microsoft.com/office/2007/relationships/hdphoto" Target="../media/hdphoto3.wdp"/><Relationship Id="rId19" Type="http://schemas.openxmlformats.org/officeDocument/2006/relationships/image" Target="../media/image10.png"/><Relationship Id="rId4" Type="http://schemas.openxmlformats.org/officeDocument/2006/relationships/image" Target="../media/image2.png"/><Relationship Id="rId9" Type="http://schemas.openxmlformats.org/officeDocument/2006/relationships/image" Target="../media/image6.png"/><Relationship Id="rId14" Type="http://schemas.microsoft.com/office/2007/relationships/hdphoto" Target="../media/hdphoto5.wdp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13" Type="http://schemas.openxmlformats.org/officeDocument/2006/relationships/image" Target="../media/image11.png"/><Relationship Id="rId3" Type="http://schemas.openxmlformats.org/officeDocument/2006/relationships/image" Target="../media/image5.png"/><Relationship Id="rId7" Type="http://schemas.openxmlformats.org/officeDocument/2006/relationships/image" Target="../media/image7.png"/><Relationship Id="rId12" Type="http://schemas.microsoft.com/office/2007/relationships/hdphoto" Target="../media/hdphoto7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Relationship Id="rId6" Type="http://schemas.microsoft.com/office/2007/relationships/hdphoto" Target="../media/hdphoto3.wdp"/><Relationship Id="rId11" Type="http://schemas.openxmlformats.org/officeDocument/2006/relationships/image" Target="../media/image10.png"/><Relationship Id="rId5" Type="http://schemas.openxmlformats.org/officeDocument/2006/relationships/image" Target="../media/image6.png"/><Relationship Id="rId15" Type="http://schemas.openxmlformats.org/officeDocument/2006/relationships/image" Target="../media/image15.png"/><Relationship Id="rId10" Type="http://schemas.microsoft.com/office/2007/relationships/hdphoto" Target="../media/hdphoto5.wdp"/><Relationship Id="rId4" Type="http://schemas.microsoft.com/office/2007/relationships/hdphoto" Target="../media/hdphoto2.wdp"/><Relationship Id="rId9" Type="http://schemas.openxmlformats.org/officeDocument/2006/relationships/image" Target="../media/image8.png"/><Relationship Id="rId14" Type="http://schemas.microsoft.com/office/2007/relationships/hdphoto" Target="../media/hdphoto8.wdp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13" Type="http://schemas.openxmlformats.org/officeDocument/2006/relationships/image" Target="../media/image11.png"/><Relationship Id="rId3" Type="http://schemas.openxmlformats.org/officeDocument/2006/relationships/image" Target="../media/image5.png"/><Relationship Id="rId7" Type="http://schemas.openxmlformats.org/officeDocument/2006/relationships/image" Target="../media/image7.png"/><Relationship Id="rId12" Type="http://schemas.microsoft.com/office/2007/relationships/hdphoto" Target="../media/hdphoto7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Relationship Id="rId6" Type="http://schemas.microsoft.com/office/2007/relationships/hdphoto" Target="../media/hdphoto3.wdp"/><Relationship Id="rId11" Type="http://schemas.openxmlformats.org/officeDocument/2006/relationships/image" Target="../media/image10.png"/><Relationship Id="rId5" Type="http://schemas.openxmlformats.org/officeDocument/2006/relationships/image" Target="../media/image6.png"/><Relationship Id="rId10" Type="http://schemas.microsoft.com/office/2007/relationships/hdphoto" Target="../media/hdphoto5.wdp"/><Relationship Id="rId4" Type="http://schemas.microsoft.com/office/2007/relationships/hdphoto" Target="../media/hdphoto2.wdp"/><Relationship Id="rId9" Type="http://schemas.openxmlformats.org/officeDocument/2006/relationships/image" Target="../media/image8.png"/><Relationship Id="rId14" Type="http://schemas.microsoft.com/office/2007/relationships/hdphoto" Target="../media/hdphoto8.wdp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microsoft.com/office/2007/relationships/hdphoto" Target="../media/hdphoto7.wdp"/><Relationship Id="rId3" Type="http://schemas.openxmlformats.org/officeDocument/2006/relationships/image" Target="../media/image16.png"/><Relationship Id="rId7" Type="http://schemas.microsoft.com/office/2007/relationships/hdphoto" Target="../media/hdphoto2.wdp"/><Relationship Id="rId12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.png"/><Relationship Id="rId11" Type="http://schemas.microsoft.com/office/2007/relationships/hdphoto" Target="../media/hdphoto5.wdp"/><Relationship Id="rId5" Type="http://schemas.microsoft.com/office/2007/relationships/hdphoto" Target="../media/hdphoto1.wdp"/><Relationship Id="rId15" Type="http://schemas.microsoft.com/office/2007/relationships/hdphoto" Target="../media/hdphoto8.wdp"/><Relationship Id="rId10" Type="http://schemas.openxmlformats.org/officeDocument/2006/relationships/image" Target="../media/image8.png"/><Relationship Id="rId4" Type="http://schemas.openxmlformats.org/officeDocument/2006/relationships/image" Target="../media/image4.png"/><Relationship Id="rId9" Type="http://schemas.microsoft.com/office/2007/relationships/hdphoto" Target="../media/hdphoto3.wdp"/><Relationship Id="rId1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13" Type="http://schemas.openxmlformats.org/officeDocument/2006/relationships/image" Target="../media/image11.png"/><Relationship Id="rId3" Type="http://schemas.openxmlformats.org/officeDocument/2006/relationships/image" Target="../media/image4.png"/><Relationship Id="rId7" Type="http://schemas.openxmlformats.org/officeDocument/2006/relationships/image" Target="../media/image6.png"/><Relationship Id="rId12" Type="http://schemas.microsoft.com/office/2007/relationships/hdphoto" Target="../media/hdphoto6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Relationship Id="rId6" Type="http://schemas.microsoft.com/office/2007/relationships/hdphoto" Target="../media/hdphoto2.wdp"/><Relationship Id="rId11" Type="http://schemas.openxmlformats.org/officeDocument/2006/relationships/image" Target="../media/image9.png"/><Relationship Id="rId5" Type="http://schemas.openxmlformats.org/officeDocument/2006/relationships/image" Target="../media/image5.png"/><Relationship Id="rId15" Type="http://schemas.openxmlformats.org/officeDocument/2006/relationships/image" Target="../media/image17.emf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7.png"/><Relationship Id="rId14" Type="http://schemas.microsoft.com/office/2007/relationships/hdphoto" Target="../media/hdphoto8.wdp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microsoft.com/office/2007/relationships/hdphoto" Target="../media/hdphoto7.wdp"/><Relationship Id="rId3" Type="http://schemas.openxmlformats.org/officeDocument/2006/relationships/image" Target="../media/image2.png"/><Relationship Id="rId7" Type="http://schemas.microsoft.com/office/2007/relationships/hdphoto" Target="../media/hdphoto3.wdp"/><Relationship Id="rId12" Type="http://schemas.openxmlformats.org/officeDocument/2006/relationships/image" Target="../media/image10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.png"/><Relationship Id="rId11" Type="http://schemas.microsoft.com/office/2007/relationships/hdphoto" Target="../media/hdphoto5.wdp"/><Relationship Id="rId5" Type="http://schemas.microsoft.com/office/2007/relationships/hdphoto" Target="../media/hdphoto1.wdp"/><Relationship Id="rId10" Type="http://schemas.openxmlformats.org/officeDocument/2006/relationships/image" Target="../media/image8.png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13" Type="http://schemas.openxmlformats.org/officeDocument/2006/relationships/image" Target="../media/image19.emf"/><Relationship Id="rId3" Type="http://schemas.openxmlformats.org/officeDocument/2006/relationships/image" Target="../media/image6.png"/><Relationship Id="rId7" Type="http://schemas.openxmlformats.org/officeDocument/2006/relationships/image" Target="../media/image8.png"/><Relationship Id="rId12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Relationship Id="rId6" Type="http://schemas.microsoft.com/office/2007/relationships/hdphoto" Target="../media/hdphoto4.wdp"/><Relationship Id="rId11" Type="http://schemas.openxmlformats.org/officeDocument/2006/relationships/image" Target="../media/image4.png"/><Relationship Id="rId5" Type="http://schemas.openxmlformats.org/officeDocument/2006/relationships/image" Target="../media/image7.png"/><Relationship Id="rId10" Type="http://schemas.microsoft.com/office/2007/relationships/hdphoto" Target="../media/hdphoto7.wdp"/><Relationship Id="rId4" Type="http://schemas.microsoft.com/office/2007/relationships/hdphoto" Target="../media/hdphoto3.wdp"/><Relationship Id="rId9" Type="http://schemas.openxmlformats.org/officeDocument/2006/relationships/image" Target="../media/image10.png"/><Relationship Id="rId1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hdphoto" Target="../media/hdphoto7.wdp"/><Relationship Id="rId3" Type="http://schemas.openxmlformats.org/officeDocument/2006/relationships/image" Target="../media/image5.png"/><Relationship Id="rId7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Relationship Id="rId6" Type="http://schemas.microsoft.com/office/2007/relationships/hdphoto" Target="../media/hdphoto3.wdp"/><Relationship Id="rId5" Type="http://schemas.openxmlformats.org/officeDocument/2006/relationships/image" Target="../media/image6.png"/><Relationship Id="rId4" Type="http://schemas.microsoft.com/office/2007/relationships/hdphoto" Target="../media/hdphoto2.wdp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microsoft.com/office/2007/relationships/hdphoto" Target="../media/hdphoto4.wdp"/><Relationship Id="rId3" Type="http://schemas.openxmlformats.org/officeDocument/2006/relationships/image" Target="../media/image2.png"/><Relationship Id="rId7" Type="http://schemas.microsoft.com/office/2007/relationships/hdphoto" Target="../media/hdphoto8.wdp"/><Relationship Id="rId12" Type="http://schemas.openxmlformats.org/officeDocument/2006/relationships/image" Target="../media/image7.png"/><Relationship Id="rId17" Type="http://schemas.microsoft.com/office/2007/relationships/hdphoto" Target="../media/hdphoto7.wdp"/><Relationship Id="rId2" Type="http://schemas.openxmlformats.org/officeDocument/2006/relationships/image" Target="../media/image21.png"/><Relationship Id="rId16" Type="http://schemas.openxmlformats.org/officeDocument/2006/relationships/image" Target="../media/image10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1.png"/><Relationship Id="rId11" Type="http://schemas.microsoft.com/office/2007/relationships/hdphoto" Target="../media/hdphoto3.wdp"/><Relationship Id="rId5" Type="http://schemas.microsoft.com/office/2007/relationships/hdphoto" Target="../media/hdphoto1.wdp"/><Relationship Id="rId15" Type="http://schemas.microsoft.com/office/2007/relationships/hdphoto" Target="../media/hdphoto6.wdp"/><Relationship Id="rId10" Type="http://schemas.openxmlformats.org/officeDocument/2006/relationships/image" Target="../media/image6.png"/><Relationship Id="rId4" Type="http://schemas.openxmlformats.org/officeDocument/2006/relationships/image" Target="../media/image4.png"/><Relationship Id="rId9" Type="http://schemas.microsoft.com/office/2007/relationships/hdphoto" Target="../media/hdphoto2.wdp"/><Relationship Id="rId14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13" Type="http://schemas.openxmlformats.org/officeDocument/2006/relationships/image" Target="../media/image10.png"/><Relationship Id="rId3" Type="http://schemas.openxmlformats.org/officeDocument/2006/relationships/image" Target="../media/image4.png"/><Relationship Id="rId7" Type="http://schemas.openxmlformats.org/officeDocument/2006/relationships/image" Target="../media/image7.png"/><Relationship Id="rId12" Type="http://schemas.microsoft.com/office/2007/relationships/hdphoto" Target="../media/hdphoto6.wdp"/><Relationship Id="rId17" Type="http://schemas.openxmlformats.org/officeDocument/2006/relationships/image" Target="../media/image22.emf"/><Relationship Id="rId2" Type="http://schemas.openxmlformats.org/officeDocument/2006/relationships/image" Target="../media/image2.png"/><Relationship Id="rId16" Type="http://schemas.microsoft.com/office/2007/relationships/hdphoto" Target="../media/hdphoto8.wdp"/><Relationship Id="rId1" Type="http://schemas.openxmlformats.org/officeDocument/2006/relationships/slideLayout" Target="../slideLayouts/slideLayout13.xml"/><Relationship Id="rId6" Type="http://schemas.microsoft.com/office/2007/relationships/hdphoto" Target="../media/hdphoto3.wdp"/><Relationship Id="rId11" Type="http://schemas.openxmlformats.org/officeDocument/2006/relationships/image" Target="../media/image9.png"/><Relationship Id="rId5" Type="http://schemas.openxmlformats.org/officeDocument/2006/relationships/image" Target="../media/image6.png"/><Relationship Id="rId15" Type="http://schemas.openxmlformats.org/officeDocument/2006/relationships/image" Target="../media/image11.png"/><Relationship Id="rId10" Type="http://schemas.microsoft.com/office/2007/relationships/hdphoto" Target="../media/hdphoto5.wdp"/><Relationship Id="rId4" Type="http://schemas.microsoft.com/office/2007/relationships/hdphoto" Target="../media/hdphoto1.wdp"/><Relationship Id="rId9" Type="http://schemas.openxmlformats.org/officeDocument/2006/relationships/image" Target="../media/image8.png"/><Relationship Id="rId14" Type="http://schemas.microsoft.com/office/2007/relationships/hdphoto" Target="../media/hdphoto7.wdp"/></Relationships>
</file>

<file path=ppt/slides/_rels/slide15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13" Type="http://schemas.openxmlformats.org/officeDocument/2006/relationships/image" Target="../media/image10.png"/><Relationship Id="rId3" Type="http://schemas.openxmlformats.org/officeDocument/2006/relationships/image" Target="../media/image4.png"/><Relationship Id="rId7" Type="http://schemas.openxmlformats.org/officeDocument/2006/relationships/image" Target="../media/image7.png"/><Relationship Id="rId12" Type="http://schemas.microsoft.com/office/2007/relationships/hdphoto" Target="../media/hdphoto6.wdp"/><Relationship Id="rId17" Type="http://schemas.openxmlformats.org/officeDocument/2006/relationships/image" Target="../media/image23.png"/><Relationship Id="rId2" Type="http://schemas.openxmlformats.org/officeDocument/2006/relationships/image" Target="../media/image2.png"/><Relationship Id="rId16" Type="http://schemas.microsoft.com/office/2007/relationships/hdphoto" Target="../media/hdphoto8.wdp"/><Relationship Id="rId1" Type="http://schemas.openxmlformats.org/officeDocument/2006/relationships/slideLayout" Target="../slideLayouts/slideLayout13.xml"/><Relationship Id="rId6" Type="http://schemas.microsoft.com/office/2007/relationships/hdphoto" Target="../media/hdphoto3.wdp"/><Relationship Id="rId11" Type="http://schemas.openxmlformats.org/officeDocument/2006/relationships/image" Target="../media/image9.png"/><Relationship Id="rId5" Type="http://schemas.openxmlformats.org/officeDocument/2006/relationships/image" Target="../media/image6.png"/><Relationship Id="rId15" Type="http://schemas.openxmlformats.org/officeDocument/2006/relationships/image" Target="../media/image11.png"/><Relationship Id="rId10" Type="http://schemas.microsoft.com/office/2007/relationships/hdphoto" Target="../media/hdphoto5.wdp"/><Relationship Id="rId4" Type="http://schemas.microsoft.com/office/2007/relationships/hdphoto" Target="../media/hdphoto1.wdp"/><Relationship Id="rId9" Type="http://schemas.openxmlformats.org/officeDocument/2006/relationships/image" Target="../media/image8.png"/><Relationship Id="rId14" Type="http://schemas.microsoft.com/office/2007/relationships/hdphoto" Target="../media/hdphoto7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Группа 47">
            <a:extLst>
              <a:ext uri="{FF2B5EF4-FFF2-40B4-BE49-F238E27FC236}">
                <a16:creationId xmlns:a16="http://schemas.microsoft.com/office/drawing/2014/main" id="{A15A7C4D-68D2-4CE0-82E5-6CB571693FFB}"/>
              </a:ext>
            </a:extLst>
          </p:cNvPr>
          <p:cNvGrpSpPr/>
          <p:nvPr/>
        </p:nvGrpSpPr>
        <p:grpSpPr>
          <a:xfrm>
            <a:off x="1" y="-1859"/>
            <a:ext cx="12191830" cy="6859858"/>
            <a:chOff x="81011" y="-1859"/>
            <a:chExt cx="12110819" cy="6854148"/>
          </a:xfrm>
        </p:grpSpPr>
        <p:grpSp>
          <p:nvGrpSpPr>
            <p:cNvPr id="2" name="object 2"/>
            <p:cNvGrpSpPr/>
            <p:nvPr/>
          </p:nvGrpSpPr>
          <p:grpSpPr>
            <a:xfrm>
              <a:off x="4911624" y="-1859"/>
              <a:ext cx="7280206" cy="6854148"/>
              <a:chOff x="8098926" y="0"/>
              <a:chExt cx="12005600" cy="11302998"/>
            </a:xfrm>
          </p:grpSpPr>
          <p:sp>
            <p:nvSpPr>
              <p:cNvPr id="6" name="object 6"/>
              <p:cNvSpPr/>
              <p:nvPr/>
            </p:nvSpPr>
            <p:spPr>
              <a:xfrm>
                <a:off x="12116123" y="8474600"/>
                <a:ext cx="1997710" cy="2828290"/>
              </a:xfrm>
              <a:custGeom>
                <a:avLst/>
                <a:gdLst/>
                <a:ahLst/>
                <a:cxnLst/>
                <a:rect l="l" t="t" r="r" b="b"/>
                <a:pathLst>
                  <a:path w="1997709" h="2828290">
                    <a:moveTo>
                      <a:pt x="1997321" y="0"/>
                    </a:moveTo>
                    <a:lnTo>
                      <a:pt x="0" y="0"/>
                    </a:lnTo>
                    <a:lnTo>
                      <a:pt x="0" y="2828102"/>
                    </a:lnTo>
                    <a:lnTo>
                      <a:pt x="1997321" y="2828102"/>
                    </a:lnTo>
                    <a:lnTo>
                      <a:pt x="1997321" y="0"/>
                    </a:lnTo>
                    <a:close/>
                  </a:path>
                </a:pathLst>
              </a:custGeom>
              <a:solidFill>
                <a:srgbClr val="8F00FF"/>
              </a:solidFill>
            </p:spPr>
            <p:txBody>
              <a:bodyPr wrap="square" lIns="0" tIns="0" rIns="0" bIns="0" rtlCol="0"/>
              <a:lstStyle/>
              <a:p>
                <a:endParaRPr sz="1092"/>
              </a:p>
            </p:txBody>
          </p:sp>
          <p:sp>
            <p:nvSpPr>
              <p:cNvPr id="10" name="object 10"/>
              <p:cNvSpPr/>
              <p:nvPr/>
            </p:nvSpPr>
            <p:spPr>
              <a:xfrm>
                <a:off x="14113455" y="8474601"/>
                <a:ext cx="1997709" cy="2828289"/>
              </a:xfrm>
              <a:custGeom>
                <a:avLst/>
                <a:gdLst/>
                <a:ahLst/>
                <a:cxnLst/>
                <a:rect l="l" t="t" r="r" b="b"/>
                <a:pathLst>
                  <a:path w="1997709" h="2828290">
                    <a:moveTo>
                      <a:pt x="1997321" y="0"/>
                    </a:moveTo>
                    <a:lnTo>
                      <a:pt x="0" y="0"/>
                    </a:lnTo>
                    <a:lnTo>
                      <a:pt x="0" y="2828102"/>
                    </a:lnTo>
                    <a:lnTo>
                      <a:pt x="1997321" y="2828102"/>
                    </a:lnTo>
                    <a:lnTo>
                      <a:pt x="1997321" y="0"/>
                    </a:lnTo>
                    <a:close/>
                  </a:path>
                </a:pathLst>
              </a:custGeom>
              <a:solidFill>
                <a:srgbClr val="B5D8E1"/>
              </a:solidFill>
            </p:spPr>
            <p:txBody>
              <a:bodyPr wrap="square" lIns="0" tIns="0" rIns="0" bIns="0" rtlCol="0"/>
              <a:lstStyle/>
              <a:p>
                <a:endParaRPr sz="1092"/>
              </a:p>
            </p:txBody>
          </p:sp>
          <p:sp>
            <p:nvSpPr>
              <p:cNvPr id="12" name="object 12"/>
              <p:cNvSpPr/>
              <p:nvPr/>
            </p:nvSpPr>
            <p:spPr>
              <a:xfrm>
                <a:off x="8098926" y="8476614"/>
                <a:ext cx="3990667" cy="2826384"/>
              </a:xfrm>
              <a:custGeom>
                <a:avLst/>
                <a:gdLst/>
                <a:ahLst/>
                <a:cxnLst/>
                <a:rect l="l" t="t" r="r" b="b"/>
                <a:pathLst>
                  <a:path w="1997709" h="2826385">
                    <a:moveTo>
                      <a:pt x="1997321" y="0"/>
                    </a:moveTo>
                    <a:lnTo>
                      <a:pt x="0" y="0"/>
                    </a:lnTo>
                    <a:lnTo>
                      <a:pt x="0" y="2826175"/>
                    </a:lnTo>
                    <a:lnTo>
                      <a:pt x="1997321" y="2826175"/>
                    </a:lnTo>
                    <a:lnTo>
                      <a:pt x="1997321" y="0"/>
                    </a:lnTo>
                    <a:close/>
                  </a:path>
                </a:pathLst>
              </a:custGeom>
              <a:solidFill>
                <a:srgbClr val="FD493D"/>
              </a:solidFill>
            </p:spPr>
            <p:txBody>
              <a:bodyPr wrap="square" lIns="0" tIns="0" rIns="0" bIns="0" rtlCol="0"/>
              <a:lstStyle/>
              <a:p>
                <a:endParaRPr sz="1092"/>
              </a:p>
            </p:txBody>
          </p:sp>
          <p:sp>
            <p:nvSpPr>
              <p:cNvPr id="14" name="object 14"/>
              <p:cNvSpPr/>
              <p:nvPr/>
            </p:nvSpPr>
            <p:spPr>
              <a:xfrm>
                <a:off x="18108087" y="0"/>
                <a:ext cx="1996439" cy="2824480"/>
              </a:xfrm>
              <a:custGeom>
                <a:avLst/>
                <a:gdLst/>
                <a:ahLst/>
                <a:cxnLst/>
                <a:rect l="l" t="t" r="r" b="b"/>
                <a:pathLst>
                  <a:path w="1996440" h="2824480">
                    <a:moveTo>
                      <a:pt x="1996012" y="0"/>
                    </a:moveTo>
                    <a:lnTo>
                      <a:pt x="0" y="0"/>
                    </a:lnTo>
                    <a:lnTo>
                      <a:pt x="0" y="2824165"/>
                    </a:lnTo>
                    <a:lnTo>
                      <a:pt x="1996012" y="2824165"/>
                    </a:lnTo>
                    <a:lnTo>
                      <a:pt x="1996012" y="0"/>
                    </a:lnTo>
                    <a:close/>
                  </a:path>
                </a:pathLst>
              </a:custGeom>
              <a:solidFill>
                <a:srgbClr val="FBB3C1"/>
              </a:solidFill>
            </p:spPr>
            <p:txBody>
              <a:bodyPr wrap="square" lIns="0" tIns="0" rIns="0" bIns="0" rtlCol="0"/>
              <a:lstStyle/>
              <a:p>
                <a:endParaRPr sz="1092"/>
              </a:p>
            </p:txBody>
          </p:sp>
          <p:sp>
            <p:nvSpPr>
              <p:cNvPr id="15" name="object 15"/>
              <p:cNvSpPr/>
              <p:nvPr/>
            </p:nvSpPr>
            <p:spPr>
              <a:xfrm>
                <a:off x="18108087" y="2824186"/>
                <a:ext cx="1996439" cy="2826385"/>
              </a:xfrm>
              <a:custGeom>
                <a:avLst/>
                <a:gdLst/>
                <a:ahLst/>
                <a:cxnLst/>
                <a:rect l="l" t="t" r="r" b="b"/>
                <a:pathLst>
                  <a:path w="1996440" h="2826385">
                    <a:moveTo>
                      <a:pt x="1996012" y="0"/>
                    </a:moveTo>
                    <a:lnTo>
                      <a:pt x="0" y="0"/>
                    </a:lnTo>
                    <a:lnTo>
                      <a:pt x="0" y="2826175"/>
                    </a:lnTo>
                    <a:lnTo>
                      <a:pt x="1996012" y="2826175"/>
                    </a:lnTo>
                    <a:lnTo>
                      <a:pt x="1996012" y="0"/>
                    </a:lnTo>
                    <a:close/>
                  </a:path>
                </a:pathLst>
              </a:custGeom>
              <a:solidFill>
                <a:srgbClr val="8F00FF"/>
              </a:solidFill>
            </p:spPr>
            <p:txBody>
              <a:bodyPr wrap="square" lIns="0" tIns="0" rIns="0" bIns="0" rtlCol="0"/>
              <a:lstStyle/>
              <a:p>
                <a:endParaRPr sz="1092"/>
              </a:p>
            </p:txBody>
          </p:sp>
          <p:sp>
            <p:nvSpPr>
              <p:cNvPr id="16" name="object 16"/>
              <p:cNvSpPr/>
              <p:nvPr/>
            </p:nvSpPr>
            <p:spPr>
              <a:xfrm>
                <a:off x="18108087" y="5648435"/>
                <a:ext cx="1996439" cy="2828290"/>
              </a:xfrm>
              <a:custGeom>
                <a:avLst/>
                <a:gdLst/>
                <a:ahLst/>
                <a:cxnLst/>
                <a:rect l="l" t="t" r="r" b="b"/>
                <a:pathLst>
                  <a:path w="1996440" h="2828290">
                    <a:moveTo>
                      <a:pt x="1996012" y="0"/>
                    </a:moveTo>
                    <a:lnTo>
                      <a:pt x="0" y="0"/>
                    </a:lnTo>
                    <a:lnTo>
                      <a:pt x="0" y="2828102"/>
                    </a:lnTo>
                    <a:lnTo>
                      <a:pt x="1996012" y="2828102"/>
                    </a:lnTo>
                    <a:lnTo>
                      <a:pt x="1996012" y="0"/>
                    </a:lnTo>
                    <a:close/>
                  </a:path>
                </a:pathLst>
              </a:custGeom>
              <a:solidFill>
                <a:srgbClr val="FD493C"/>
              </a:solidFill>
            </p:spPr>
            <p:txBody>
              <a:bodyPr wrap="square" lIns="0" tIns="0" rIns="0" bIns="0" rtlCol="0"/>
              <a:lstStyle/>
              <a:p>
                <a:endParaRPr sz="1092"/>
              </a:p>
            </p:txBody>
          </p:sp>
          <p:sp>
            <p:nvSpPr>
              <p:cNvPr id="17" name="object 17"/>
              <p:cNvSpPr/>
              <p:nvPr/>
            </p:nvSpPr>
            <p:spPr>
              <a:xfrm>
                <a:off x="18108087" y="8474600"/>
                <a:ext cx="1996439" cy="2828290"/>
              </a:xfrm>
              <a:custGeom>
                <a:avLst/>
                <a:gdLst/>
                <a:ahLst/>
                <a:cxnLst/>
                <a:rect l="l" t="t" r="r" b="b"/>
                <a:pathLst>
                  <a:path w="1996440" h="2828290">
                    <a:moveTo>
                      <a:pt x="1996012" y="0"/>
                    </a:moveTo>
                    <a:lnTo>
                      <a:pt x="0" y="0"/>
                    </a:lnTo>
                    <a:lnTo>
                      <a:pt x="0" y="2828102"/>
                    </a:lnTo>
                    <a:lnTo>
                      <a:pt x="1996012" y="2828102"/>
                    </a:lnTo>
                    <a:lnTo>
                      <a:pt x="1996012" y="0"/>
                    </a:lnTo>
                    <a:close/>
                  </a:path>
                </a:pathLst>
              </a:custGeom>
              <a:solidFill>
                <a:srgbClr val="FBB3C1"/>
              </a:solidFill>
            </p:spPr>
            <p:txBody>
              <a:bodyPr wrap="square" lIns="0" tIns="0" rIns="0" bIns="0" rtlCol="0"/>
              <a:lstStyle/>
              <a:p>
                <a:endParaRPr sz="1092"/>
              </a:p>
            </p:txBody>
          </p:sp>
        </p:grpSp>
        <p:grpSp>
          <p:nvGrpSpPr>
            <p:cNvPr id="21" name="object 2">
              <a:extLst>
                <a:ext uri="{FF2B5EF4-FFF2-40B4-BE49-F238E27FC236}">
                  <a16:creationId xmlns:a16="http://schemas.microsoft.com/office/drawing/2014/main" id="{60DCC83C-8E37-4A7E-AA94-44735F40B9F5}"/>
                </a:ext>
              </a:extLst>
            </p:cNvPr>
            <p:cNvGrpSpPr/>
            <p:nvPr/>
          </p:nvGrpSpPr>
          <p:grpSpPr>
            <a:xfrm>
              <a:off x="1289217" y="-1859"/>
              <a:ext cx="9691818" cy="6854082"/>
              <a:chOff x="10113612" y="0"/>
              <a:chExt cx="15982529" cy="11302890"/>
            </a:xfrm>
          </p:grpSpPr>
          <p:sp>
            <p:nvSpPr>
              <p:cNvPr id="26" name="object 7">
                <a:extLst>
                  <a:ext uri="{FF2B5EF4-FFF2-40B4-BE49-F238E27FC236}">
                    <a16:creationId xmlns:a16="http://schemas.microsoft.com/office/drawing/2014/main" id="{094F2451-34F7-4D6E-BFAF-584731BB7AC1}"/>
                  </a:ext>
                </a:extLst>
              </p:cNvPr>
              <p:cNvSpPr/>
              <p:nvPr/>
            </p:nvSpPr>
            <p:spPr>
              <a:xfrm>
                <a:off x="10117521" y="0"/>
                <a:ext cx="15978265" cy="2824480"/>
              </a:xfrm>
              <a:custGeom>
                <a:avLst/>
                <a:gdLst/>
                <a:ahLst/>
                <a:cxnLst/>
                <a:rect l="l" t="t" r="r" b="b"/>
                <a:pathLst>
                  <a:path w="1997709" h="2824480">
                    <a:moveTo>
                      <a:pt x="1997321" y="0"/>
                    </a:moveTo>
                    <a:lnTo>
                      <a:pt x="0" y="0"/>
                    </a:lnTo>
                    <a:lnTo>
                      <a:pt x="0" y="2824165"/>
                    </a:lnTo>
                    <a:lnTo>
                      <a:pt x="1997321" y="2824165"/>
                    </a:lnTo>
                    <a:lnTo>
                      <a:pt x="1997321" y="0"/>
                    </a:lnTo>
                    <a:close/>
                  </a:path>
                </a:pathLst>
              </a:custGeom>
              <a:solidFill>
                <a:srgbClr val="FD493C"/>
              </a:solidFill>
            </p:spPr>
            <p:txBody>
              <a:bodyPr wrap="square" lIns="0" tIns="0" rIns="0" bIns="0" rtlCol="0"/>
              <a:lstStyle/>
              <a:p>
                <a:endParaRPr sz="1092"/>
              </a:p>
            </p:txBody>
          </p:sp>
          <p:sp>
            <p:nvSpPr>
              <p:cNvPr id="29" name="object 10">
                <a:extLst>
                  <a:ext uri="{FF2B5EF4-FFF2-40B4-BE49-F238E27FC236}">
                    <a16:creationId xmlns:a16="http://schemas.microsoft.com/office/drawing/2014/main" id="{69A493EE-0D75-46E9-AB35-1260EC1B7357}"/>
                  </a:ext>
                </a:extLst>
              </p:cNvPr>
              <p:cNvSpPr/>
              <p:nvPr/>
            </p:nvSpPr>
            <p:spPr>
              <a:xfrm>
                <a:off x="13703728" y="8474600"/>
                <a:ext cx="2383250" cy="2828290"/>
              </a:xfrm>
              <a:custGeom>
                <a:avLst/>
                <a:gdLst/>
                <a:ahLst/>
                <a:cxnLst/>
                <a:rect l="l" t="t" r="r" b="b"/>
                <a:pathLst>
                  <a:path w="1997709" h="2828290">
                    <a:moveTo>
                      <a:pt x="1997321" y="0"/>
                    </a:moveTo>
                    <a:lnTo>
                      <a:pt x="0" y="0"/>
                    </a:lnTo>
                    <a:lnTo>
                      <a:pt x="0" y="2828102"/>
                    </a:lnTo>
                    <a:lnTo>
                      <a:pt x="1997321" y="2828102"/>
                    </a:lnTo>
                    <a:lnTo>
                      <a:pt x="1997321" y="0"/>
                    </a:lnTo>
                    <a:close/>
                  </a:path>
                </a:pathLst>
              </a:custGeom>
              <a:solidFill>
                <a:srgbClr val="AAD7E0"/>
              </a:solidFill>
            </p:spPr>
            <p:txBody>
              <a:bodyPr wrap="square" lIns="0" tIns="0" rIns="0" bIns="0" rtlCol="0"/>
              <a:lstStyle/>
              <a:p>
                <a:endParaRPr sz="1092"/>
              </a:p>
            </p:txBody>
          </p:sp>
          <p:sp>
            <p:nvSpPr>
              <p:cNvPr id="34" name="object 15">
                <a:extLst>
                  <a:ext uri="{FF2B5EF4-FFF2-40B4-BE49-F238E27FC236}">
                    <a16:creationId xmlns:a16="http://schemas.microsoft.com/office/drawing/2014/main" id="{9450D7B0-F644-4F3C-ADB1-7BC0EAFF283A}"/>
                  </a:ext>
                </a:extLst>
              </p:cNvPr>
              <p:cNvSpPr/>
              <p:nvPr/>
            </p:nvSpPr>
            <p:spPr>
              <a:xfrm>
                <a:off x="24099703" y="8474602"/>
                <a:ext cx="1996438" cy="2826385"/>
              </a:xfrm>
              <a:custGeom>
                <a:avLst/>
                <a:gdLst/>
                <a:ahLst/>
                <a:cxnLst/>
                <a:rect l="l" t="t" r="r" b="b"/>
                <a:pathLst>
                  <a:path w="1996440" h="2826385">
                    <a:moveTo>
                      <a:pt x="1996012" y="0"/>
                    </a:moveTo>
                    <a:lnTo>
                      <a:pt x="0" y="0"/>
                    </a:lnTo>
                    <a:lnTo>
                      <a:pt x="0" y="2826175"/>
                    </a:lnTo>
                    <a:lnTo>
                      <a:pt x="1996012" y="2826175"/>
                    </a:lnTo>
                    <a:lnTo>
                      <a:pt x="1996012" y="0"/>
                    </a:lnTo>
                    <a:close/>
                  </a:path>
                </a:pathLst>
              </a:custGeom>
              <a:solidFill>
                <a:srgbClr val="AAD7E0"/>
              </a:solidFill>
            </p:spPr>
            <p:txBody>
              <a:bodyPr wrap="square" lIns="0" tIns="0" rIns="0" bIns="0" rtlCol="0"/>
              <a:lstStyle/>
              <a:p>
                <a:endParaRPr sz="1092"/>
              </a:p>
            </p:txBody>
          </p:sp>
          <p:sp>
            <p:nvSpPr>
              <p:cNvPr id="36" name="object 17">
                <a:extLst>
                  <a:ext uri="{FF2B5EF4-FFF2-40B4-BE49-F238E27FC236}">
                    <a16:creationId xmlns:a16="http://schemas.microsoft.com/office/drawing/2014/main" id="{C0AB703F-FFE6-454E-B212-B5647416737D}"/>
                  </a:ext>
                </a:extLst>
              </p:cNvPr>
              <p:cNvSpPr/>
              <p:nvPr/>
            </p:nvSpPr>
            <p:spPr>
              <a:xfrm>
                <a:off x="18108087" y="8474600"/>
                <a:ext cx="1996439" cy="2828290"/>
              </a:xfrm>
              <a:custGeom>
                <a:avLst/>
                <a:gdLst/>
                <a:ahLst/>
                <a:cxnLst/>
                <a:rect l="l" t="t" r="r" b="b"/>
                <a:pathLst>
                  <a:path w="1996440" h="2828290">
                    <a:moveTo>
                      <a:pt x="1996012" y="0"/>
                    </a:moveTo>
                    <a:lnTo>
                      <a:pt x="0" y="0"/>
                    </a:lnTo>
                    <a:lnTo>
                      <a:pt x="0" y="2828102"/>
                    </a:lnTo>
                    <a:lnTo>
                      <a:pt x="1996012" y="2828102"/>
                    </a:lnTo>
                    <a:lnTo>
                      <a:pt x="1996012" y="0"/>
                    </a:lnTo>
                    <a:close/>
                  </a:path>
                </a:pathLst>
              </a:custGeom>
              <a:solidFill>
                <a:srgbClr val="FD493C"/>
              </a:solidFill>
            </p:spPr>
            <p:txBody>
              <a:bodyPr wrap="square" lIns="0" tIns="0" rIns="0" bIns="0" rtlCol="0"/>
              <a:lstStyle/>
              <a:p>
                <a:endParaRPr sz="1092"/>
              </a:p>
            </p:txBody>
          </p:sp>
          <p:sp>
            <p:nvSpPr>
              <p:cNvPr id="25" name="object 6">
                <a:extLst>
                  <a:ext uri="{FF2B5EF4-FFF2-40B4-BE49-F238E27FC236}">
                    <a16:creationId xmlns:a16="http://schemas.microsoft.com/office/drawing/2014/main" id="{931DE2BB-CF86-4C3D-860A-AEB9E228399F}"/>
                  </a:ext>
                </a:extLst>
              </p:cNvPr>
              <p:cNvSpPr/>
              <p:nvPr/>
            </p:nvSpPr>
            <p:spPr>
              <a:xfrm>
                <a:off x="10113612" y="8474600"/>
                <a:ext cx="3998538" cy="2828290"/>
              </a:xfrm>
              <a:custGeom>
                <a:avLst/>
                <a:gdLst/>
                <a:ahLst/>
                <a:cxnLst/>
                <a:rect l="l" t="t" r="r" b="b"/>
                <a:pathLst>
                  <a:path w="1997709" h="2828290">
                    <a:moveTo>
                      <a:pt x="1997321" y="0"/>
                    </a:moveTo>
                    <a:lnTo>
                      <a:pt x="0" y="0"/>
                    </a:lnTo>
                    <a:lnTo>
                      <a:pt x="0" y="2828102"/>
                    </a:lnTo>
                    <a:lnTo>
                      <a:pt x="1997321" y="2828102"/>
                    </a:lnTo>
                    <a:lnTo>
                      <a:pt x="1997321" y="0"/>
                    </a:lnTo>
                    <a:close/>
                  </a:path>
                </a:pathLst>
              </a:custGeom>
              <a:solidFill>
                <a:srgbClr val="FBB3C1"/>
              </a:solidFill>
            </p:spPr>
            <p:txBody>
              <a:bodyPr wrap="square" lIns="0" tIns="0" rIns="0" bIns="0" rtlCol="0"/>
              <a:lstStyle/>
              <a:p>
                <a:endParaRPr sz="1092"/>
              </a:p>
            </p:txBody>
          </p:sp>
        </p:grpSp>
        <p:grpSp>
          <p:nvGrpSpPr>
            <p:cNvPr id="47" name="Группа 46">
              <a:extLst>
                <a:ext uri="{FF2B5EF4-FFF2-40B4-BE49-F238E27FC236}">
                  <a16:creationId xmlns:a16="http://schemas.microsoft.com/office/drawing/2014/main" id="{574C6D6E-9B55-4097-AAA2-0FCF2213F7DD}"/>
                </a:ext>
              </a:extLst>
            </p:cNvPr>
            <p:cNvGrpSpPr/>
            <p:nvPr/>
          </p:nvGrpSpPr>
          <p:grpSpPr>
            <a:xfrm>
              <a:off x="81011" y="-1859"/>
              <a:ext cx="1211413" cy="5140294"/>
              <a:chOff x="81011" y="8272"/>
              <a:chExt cx="1211413" cy="5140294"/>
            </a:xfrm>
          </p:grpSpPr>
          <p:sp>
            <p:nvSpPr>
              <p:cNvPr id="38" name="object 11">
                <a:extLst>
                  <a:ext uri="{FF2B5EF4-FFF2-40B4-BE49-F238E27FC236}">
                    <a16:creationId xmlns:a16="http://schemas.microsoft.com/office/drawing/2014/main" id="{C8F21282-FC21-458D-A849-540FEB93C2ED}"/>
                  </a:ext>
                </a:extLst>
              </p:cNvPr>
              <p:cNvSpPr/>
              <p:nvPr/>
            </p:nvSpPr>
            <p:spPr>
              <a:xfrm>
                <a:off x="81011" y="8272"/>
                <a:ext cx="1211413" cy="1712767"/>
              </a:xfrm>
              <a:custGeom>
                <a:avLst/>
                <a:gdLst/>
                <a:ahLst/>
                <a:cxnLst/>
                <a:rect l="l" t="t" r="r" b="b"/>
                <a:pathLst>
                  <a:path w="1997709" h="2824480">
                    <a:moveTo>
                      <a:pt x="1997321" y="0"/>
                    </a:moveTo>
                    <a:lnTo>
                      <a:pt x="0" y="0"/>
                    </a:lnTo>
                    <a:lnTo>
                      <a:pt x="0" y="2824165"/>
                    </a:lnTo>
                    <a:lnTo>
                      <a:pt x="1997321" y="2824165"/>
                    </a:lnTo>
                    <a:lnTo>
                      <a:pt x="1997321" y="0"/>
                    </a:lnTo>
                    <a:close/>
                  </a:path>
                </a:pathLst>
              </a:custGeom>
              <a:solidFill>
                <a:srgbClr val="8F00FF"/>
              </a:solidFill>
            </p:spPr>
            <p:txBody>
              <a:bodyPr wrap="square" lIns="0" tIns="0" rIns="0" bIns="0" rtlCol="0"/>
              <a:lstStyle/>
              <a:p>
                <a:endParaRPr sz="1092"/>
              </a:p>
            </p:txBody>
          </p:sp>
          <p:sp>
            <p:nvSpPr>
              <p:cNvPr id="39" name="object 12">
                <a:extLst>
                  <a:ext uri="{FF2B5EF4-FFF2-40B4-BE49-F238E27FC236}">
                    <a16:creationId xmlns:a16="http://schemas.microsoft.com/office/drawing/2014/main" id="{D17D8E83-9FAD-4528-BAF8-97BC0D05FA76}"/>
                  </a:ext>
                </a:extLst>
              </p:cNvPr>
              <p:cNvSpPr/>
              <p:nvPr/>
            </p:nvSpPr>
            <p:spPr>
              <a:xfrm>
                <a:off x="81011" y="1720854"/>
                <a:ext cx="1211413" cy="1713922"/>
              </a:xfrm>
              <a:custGeom>
                <a:avLst/>
                <a:gdLst/>
                <a:ahLst/>
                <a:cxnLst/>
                <a:rect l="l" t="t" r="r" b="b"/>
                <a:pathLst>
                  <a:path w="1997709" h="2826385">
                    <a:moveTo>
                      <a:pt x="1997321" y="0"/>
                    </a:moveTo>
                    <a:lnTo>
                      <a:pt x="0" y="0"/>
                    </a:lnTo>
                    <a:lnTo>
                      <a:pt x="0" y="2826175"/>
                    </a:lnTo>
                    <a:lnTo>
                      <a:pt x="1997321" y="2826175"/>
                    </a:lnTo>
                    <a:lnTo>
                      <a:pt x="1997321" y="0"/>
                    </a:lnTo>
                    <a:close/>
                  </a:path>
                </a:pathLst>
              </a:custGeom>
              <a:solidFill>
                <a:srgbClr val="FBB3C1"/>
              </a:solidFill>
            </p:spPr>
            <p:txBody>
              <a:bodyPr wrap="square" lIns="0" tIns="0" rIns="0" bIns="0" rtlCol="0"/>
              <a:lstStyle/>
              <a:p>
                <a:endParaRPr sz="1092"/>
              </a:p>
            </p:txBody>
          </p:sp>
          <p:sp>
            <p:nvSpPr>
              <p:cNvPr id="40" name="object 13">
                <a:extLst>
                  <a:ext uri="{FF2B5EF4-FFF2-40B4-BE49-F238E27FC236}">
                    <a16:creationId xmlns:a16="http://schemas.microsoft.com/office/drawing/2014/main" id="{584D255D-28B0-466F-9FDD-A5BF3B2C6C6C}"/>
                  </a:ext>
                </a:extLst>
              </p:cNvPr>
              <p:cNvSpPr/>
              <p:nvPr/>
            </p:nvSpPr>
            <p:spPr>
              <a:xfrm>
                <a:off x="81011" y="3433488"/>
                <a:ext cx="1211413" cy="1715078"/>
              </a:xfrm>
              <a:custGeom>
                <a:avLst/>
                <a:gdLst/>
                <a:ahLst/>
                <a:cxnLst/>
                <a:rect l="l" t="t" r="r" b="b"/>
                <a:pathLst>
                  <a:path w="1997709" h="2828290">
                    <a:moveTo>
                      <a:pt x="1997321" y="0"/>
                    </a:moveTo>
                    <a:lnTo>
                      <a:pt x="0" y="0"/>
                    </a:lnTo>
                    <a:lnTo>
                      <a:pt x="0" y="2828102"/>
                    </a:lnTo>
                    <a:lnTo>
                      <a:pt x="1997321" y="2828102"/>
                    </a:lnTo>
                    <a:lnTo>
                      <a:pt x="1997321" y="0"/>
                    </a:lnTo>
                    <a:close/>
                  </a:path>
                </a:pathLst>
              </a:custGeom>
              <a:solidFill>
                <a:srgbClr val="AAD7E0"/>
              </a:solidFill>
            </p:spPr>
            <p:txBody>
              <a:bodyPr wrap="square" lIns="0" tIns="0" rIns="0" bIns="0" rtlCol="0"/>
              <a:lstStyle/>
              <a:p>
                <a:endParaRPr sz="1092"/>
              </a:p>
            </p:txBody>
          </p:sp>
        </p:grpSp>
      </p:grpSp>
      <p:sp>
        <p:nvSpPr>
          <p:cNvPr id="19" name="object 19"/>
          <p:cNvSpPr txBox="1"/>
          <p:nvPr/>
        </p:nvSpPr>
        <p:spPr>
          <a:xfrm>
            <a:off x="1320114" y="5705121"/>
            <a:ext cx="2465819" cy="931495"/>
          </a:xfrm>
          <a:prstGeom prst="rect">
            <a:avLst/>
          </a:prstGeom>
        </p:spPr>
        <p:txBody>
          <a:bodyPr vert="horz" wrap="square" lIns="0" tIns="8086" rIns="0" bIns="0" rtlCol="0">
            <a:spAutoFit/>
          </a:bodyPr>
          <a:lstStyle/>
          <a:p>
            <a:pPr marL="7701" marR="3081">
              <a:spcBef>
                <a:spcPts val="64"/>
              </a:spcBef>
            </a:pPr>
            <a:r>
              <a:rPr lang="ru-RU" sz="2000" spc="-97" dirty="0">
                <a:solidFill>
                  <a:schemeClr val="bg1"/>
                </a:solidFill>
                <a:latin typeface="Gilroy-ExtraBold" panose="020B0604020202020204" charset="-52"/>
                <a:cs typeface="Microsoft Sans Serif"/>
              </a:rPr>
              <a:t>НАЦИОНАЛЬНАЯ ТЕХНОЛОГИЧЕСКАЯ ИНИЦИАТИВА</a:t>
            </a:r>
            <a:endParaRPr sz="2000" dirty="0">
              <a:solidFill>
                <a:schemeClr val="bg1"/>
              </a:solidFill>
              <a:latin typeface="Gilroy-ExtraBold" panose="020B0604020202020204" charset="-52"/>
              <a:cs typeface="Microsoft Sans Serif"/>
            </a:endParaRPr>
          </a:p>
        </p:txBody>
      </p:sp>
      <p:pic>
        <p:nvPicPr>
          <p:cNvPr id="49" name="Рисунок 48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3330E3E0-02EF-436B-BE44-A67C80232B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3543" y="5271329"/>
            <a:ext cx="1834897" cy="145554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69650"/>
              </a:prstClr>
            </a:outerShdw>
          </a:effectLst>
        </p:spPr>
      </p:pic>
      <p:sp>
        <p:nvSpPr>
          <p:cNvPr id="51" name="object 6">
            <a:extLst>
              <a:ext uri="{FF2B5EF4-FFF2-40B4-BE49-F238E27FC236}">
                <a16:creationId xmlns:a16="http://schemas.microsoft.com/office/drawing/2014/main" id="{64E0E948-3FCD-4B3B-A626-D0F5C0F08456}"/>
              </a:ext>
            </a:extLst>
          </p:cNvPr>
          <p:cNvSpPr/>
          <p:nvPr/>
        </p:nvSpPr>
        <p:spPr>
          <a:xfrm>
            <a:off x="-3167" y="5141494"/>
            <a:ext cx="1219516" cy="1716506"/>
          </a:xfrm>
          <a:custGeom>
            <a:avLst/>
            <a:gdLst/>
            <a:ahLst/>
            <a:cxnLst/>
            <a:rect l="l" t="t" r="r" b="b"/>
            <a:pathLst>
              <a:path w="1997709" h="2828290">
                <a:moveTo>
                  <a:pt x="1997321" y="0"/>
                </a:moveTo>
                <a:lnTo>
                  <a:pt x="0" y="0"/>
                </a:lnTo>
                <a:lnTo>
                  <a:pt x="0" y="2828102"/>
                </a:lnTo>
                <a:lnTo>
                  <a:pt x="1997321" y="2828102"/>
                </a:lnTo>
                <a:lnTo>
                  <a:pt x="1997321" y="0"/>
                </a:lnTo>
                <a:close/>
              </a:path>
            </a:pathLst>
          </a:custGeom>
          <a:solidFill>
            <a:srgbClr val="FD493C"/>
          </a:solidFill>
        </p:spPr>
        <p:txBody>
          <a:bodyPr wrap="square" lIns="0" tIns="0" rIns="0" bIns="0" rtlCol="0"/>
          <a:lstStyle/>
          <a:p>
            <a:endParaRPr sz="1092" dirty="0"/>
          </a:p>
        </p:txBody>
      </p:sp>
      <p:pic>
        <p:nvPicPr>
          <p:cNvPr id="52" name="Рисунок 51">
            <a:extLst>
              <a:ext uri="{FF2B5EF4-FFF2-40B4-BE49-F238E27FC236}">
                <a16:creationId xmlns:a16="http://schemas.microsoft.com/office/drawing/2014/main" id="{9B099718-95F8-48EC-B6D9-901CAD40E7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510" y="409232"/>
            <a:ext cx="968918" cy="96891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3" name="object 18" hidden="1">
            <a:extLst>
              <a:ext uri="{FF2B5EF4-FFF2-40B4-BE49-F238E27FC236}">
                <a16:creationId xmlns:a16="http://schemas.microsoft.com/office/drawing/2014/main" id="{1FE2821C-E326-4B0B-9904-92762EDBB72F}"/>
              </a:ext>
            </a:extLst>
          </p:cNvPr>
          <p:cNvSpPr txBox="1"/>
          <p:nvPr/>
        </p:nvSpPr>
        <p:spPr>
          <a:xfrm>
            <a:off x="1753748" y="391952"/>
            <a:ext cx="9583099" cy="937899"/>
          </a:xfrm>
          <a:prstGeom prst="rect">
            <a:avLst/>
          </a:prstGeom>
        </p:spPr>
        <p:txBody>
          <a:bodyPr vert="horz" wrap="square" lIns="0" tIns="7316" rIns="0" bIns="0" rtlCol="0">
            <a:spAutoFit/>
          </a:bodyPr>
          <a:lstStyle/>
          <a:p>
            <a:pPr marL="7701" marR="3081">
              <a:lnSpc>
                <a:spcPct val="106600"/>
              </a:lnSpc>
              <a:spcBef>
                <a:spcPts val="58"/>
              </a:spcBef>
            </a:pPr>
            <a:r>
              <a:rPr lang="ru-RU" sz="6000" b="1" dirty="0">
                <a:solidFill>
                  <a:schemeClr val="bg1"/>
                </a:solidFill>
                <a:latin typeface="Gilroy-ExtraBold" panose="020B0604020202020204" charset="-52"/>
                <a:cs typeface="Trebuchet MS"/>
              </a:rPr>
              <a:t>Энергия города. Среда</a:t>
            </a:r>
            <a:endParaRPr sz="6000" dirty="0">
              <a:solidFill>
                <a:schemeClr val="bg1"/>
              </a:solidFill>
              <a:latin typeface="Gilroy-ExtraBold" panose="020B0604020202020204" charset="-52"/>
              <a:cs typeface="Trebuchet MS"/>
            </a:endParaRPr>
          </a:p>
        </p:txBody>
      </p:sp>
      <p:pic>
        <p:nvPicPr>
          <p:cNvPr id="46" name="Рисунок 45">
            <a:extLst>
              <a:ext uri="{FF2B5EF4-FFF2-40B4-BE49-F238E27FC236}">
                <a16:creationId xmlns:a16="http://schemas.microsoft.com/office/drawing/2014/main" id="{D5A306D8-4C99-4857-9802-68FBAE83AF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06035" y="5335497"/>
            <a:ext cx="2296171" cy="1623291"/>
          </a:xfrm>
          <a:prstGeom prst="rect">
            <a:avLst/>
          </a:prstGeom>
        </p:spPr>
      </p:pic>
      <p:sp>
        <p:nvSpPr>
          <p:cNvPr id="56" name="object 19">
            <a:extLst>
              <a:ext uri="{FF2B5EF4-FFF2-40B4-BE49-F238E27FC236}">
                <a16:creationId xmlns:a16="http://schemas.microsoft.com/office/drawing/2014/main" id="{8D8F2EF6-1C19-4208-BC78-B1271903882B}"/>
              </a:ext>
            </a:extLst>
          </p:cNvPr>
          <p:cNvSpPr txBox="1"/>
          <p:nvPr/>
        </p:nvSpPr>
        <p:spPr>
          <a:xfrm>
            <a:off x="8485845" y="5335497"/>
            <a:ext cx="2465819" cy="285164"/>
          </a:xfrm>
          <a:prstGeom prst="rect">
            <a:avLst/>
          </a:prstGeom>
        </p:spPr>
        <p:txBody>
          <a:bodyPr vert="horz" wrap="square" lIns="0" tIns="8086" rIns="0" bIns="0" rtlCol="0">
            <a:spAutoFit/>
          </a:bodyPr>
          <a:lstStyle/>
          <a:p>
            <a:pPr marL="7701" marR="3081" algn="ctr">
              <a:spcBef>
                <a:spcPts val="64"/>
              </a:spcBef>
            </a:pPr>
            <a:r>
              <a:rPr lang="ru-RU" spc="-97" dirty="0">
                <a:solidFill>
                  <a:srgbClr val="8F00FF"/>
                </a:solidFill>
                <a:latin typeface="Gilroy-ExtraBold" panose="020B0604020202020204" charset="-52"/>
                <a:cs typeface="Microsoft Sans Serif"/>
              </a:rPr>
              <a:t>АКСЕЛЕРАТОР ГУУ</a:t>
            </a:r>
            <a:endParaRPr dirty="0">
              <a:solidFill>
                <a:srgbClr val="8F00FF"/>
              </a:solidFill>
              <a:latin typeface="Gilroy-ExtraBold" panose="020B0604020202020204" charset="-52"/>
              <a:cs typeface="Microsoft Sans Serif"/>
            </a:endParaRPr>
          </a:p>
        </p:txBody>
      </p:sp>
      <p:sp>
        <p:nvSpPr>
          <p:cNvPr id="57" name="object 15">
            <a:extLst>
              <a:ext uri="{FF2B5EF4-FFF2-40B4-BE49-F238E27FC236}">
                <a16:creationId xmlns:a16="http://schemas.microsoft.com/office/drawing/2014/main" id="{1C7AF060-111F-4488-B0FE-95018651C281}"/>
              </a:ext>
            </a:extLst>
          </p:cNvPr>
          <p:cNvSpPr/>
          <p:nvPr/>
        </p:nvSpPr>
        <p:spPr>
          <a:xfrm>
            <a:off x="9753980" y="1717220"/>
            <a:ext cx="1218740" cy="1715350"/>
          </a:xfrm>
          <a:custGeom>
            <a:avLst/>
            <a:gdLst/>
            <a:ahLst/>
            <a:cxnLst/>
            <a:rect l="l" t="t" r="r" b="b"/>
            <a:pathLst>
              <a:path w="1996440" h="2826385">
                <a:moveTo>
                  <a:pt x="1996012" y="0"/>
                </a:moveTo>
                <a:lnTo>
                  <a:pt x="0" y="0"/>
                </a:lnTo>
                <a:lnTo>
                  <a:pt x="0" y="2826175"/>
                </a:lnTo>
                <a:lnTo>
                  <a:pt x="1996012" y="2826175"/>
                </a:lnTo>
                <a:lnTo>
                  <a:pt x="1996012" y="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58" name="object 16">
            <a:extLst>
              <a:ext uri="{FF2B5EF4-FFF2-40B4-BE49-F238E27FC236}">
                <a16:creationId xmlns:a16="http://schemas.microsoft.com/office/drawing/2014/main" id="{88971B2B-3F63-4091-B07F-A31721234A5F}"/>
              </a:ext>
            </a:extLst>
          </p:cNvPr>
          <p:cNvSpPr/>
          <p:nvPr/>
        </p:nvSpPr>
        <p:spPr>
          <a:xfrm>
            <a:off x="9753980" y="3415232"/>
            <a:ext cx="1218740" cy="1716506"/>
          </a:xfrm>
          <a:custGeom>
            <a:avLst/>
            <a:gdLst/>
            <a:ahLst/>
            <a:cxnLst/>
            <a:rect l="l" t="t" r="r" b="b"/>
            <a:pathLst>
              <a:path w="1996440" h="2828290">
                <a:moveTo>
                  <a:pt x="1996012" y="0"/>
                </a:moveTo>
                <a:lnTo>
                  <a:pt x="0" y="0"/>
                </a:lnTo>
                <a:lnTo>
                  <a:pt x="0" y="2828102"/>
                </a:lnTo>
                <a:lnTo>
                  <a:pt x="1996012" y="2828102"/>
                </a:lnTo>
                <a:lnTo>
                  <a:pt x="1996012" y="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59" name="object 15">
            <a:extLst>
              <a:ext uri="{FF2B5EF4-FFF2-40B4-BE49-F238E27FC236}">
                <a16:creationId xmlns:a16="http://schemas.microsoft.com/office/drawing/2014/main" id="{112FDB4E-591E-4A01-8FAA-92204B775E04}"/>
              </a:ext>
            </a:extLst>
          </p:cNvPr>
          <p:cNvSpPr/>
          <p:nvPr/>
        </p:nvSpPr>
        <p:spPr>
          <a:xfrm>
            <a:off x="8535055" y="1717220"/>
            <a:ext cx="1218740" cy="1715350"/>
          </a:xfrm>
          <a:custGeom>
            <a:avLst/>
            <a:gdLst/>
            <a:ahLst/>
            <a:cxnLst/>
            <a:rect l="l" t="t" r="r" b="b"/>
            <a:pathLst>
              <a:path w="1996440" h="2826385">
                <a:moveTo>
                  <a:pt x="1996012" y="0"/>
                </a:moveTo>
                <a:lnTo>
                  <a:pt x="0" y="0"/>
                </a:lnTo>
                <a:lnTo>
                  <a:pt x="0" y="2826175"/>
                </a:lnTo>
                <a:lnTo>
                  <a:pt x="1996012" y="2826175"/>
                </a:lnTo>
                <a:lnTo>
                  <a:pt x="1996012" y="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60" name="object 16">
            <a:extLst>
              <a:ext uri="{FF2B5EF4-FFF2-40B4-BE49-F238E27FC236}">
                <a16:creationId xmlns:a16="http://schemas.microsoft.com/office/drawing/2014/main" id="{21D91009-A2E1-4E0F-8688-0C7595F5F806}"/>
              </a:ext>
            </a:extLst>
          </p:cNvPr>
          <p:cNvSpPr/>
          <p:nvPr/>
        </p:nvSpPr>
        <p:spPr>
          <a:xfrm>
            <a:off x="8535055" y="3415232"/>
            <a:ext cx="1218740" cy="1716506"/>
          </a:xfrm>
          <a:custGeom>
            <a:avLst/>
            <a:gdLst/>
            <a:ahLst/>
            <a:cxnLst/>
            <a:rect l="l" t="t" r="r" b="b"/>
            <a:pathLst>
              <a:path w="1996440" h="2828290">
                <a:moveTo>
                  <a:pt x="1996012" y="0"/>
                </a:moveTo>
                <a:lnTo>
                  <a:pt x="0" y="0"/>
                </a:lnTo>
                <a:lnTo>
                  <a:pt x="0" y="2828102"/>
                </a:lnTo>
                <a:lnTo>
                  <a:pt x="1996012" y="2828102"/>
                </a:lnTo>
                <a:lnTo>
                  <a:pt x="1996012" y="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61" name="object 19">
            <a:extLst>
              <a:ext uri="{FF2B5EF4-FFF2-40B4-BE49-F238E27FC236}">
                <a16:creationId xmlns:a16="http://schemas.microsoft.com/office/drawing/2014/main" id="{A0F762D0-B31B-45B9-82A7-241BCCFE902C}"/>
              </a:ext>
            </a:extLst>
          </p:cNvPr>
          <p:cNvSpPr txBox="1"/>
          <p:nvPr/>
        </p:nvSpPr>
        <p:spPr>
          <a:xfrm>
            <a:off x="1320114" y="5111477"/>
            <a:ext cx="1548370" cy="685273"/>
          </a:xfrm>
          <a:prstGeom prst="rect">
            <a:avLst/>
          </a:prstGeom>
        </p:spPr>
        <p:txBody>
          <a:bodyPr vert="horz" wrap="square" lIns="0" tIns="8086" rIns="0" bIns="0" rtlCol="0">
            <a:spAutoFit/>
          </a:bodyPr>
          <a:lstStyle/>
          <a:p>
            <a:pPr marL="7701" marR="3081">
              <a:spcBef>
                <a:spcPts val="64"/>
              </a:spcBef>
            </a:pPr>
            <a:r>
              <a:rPr lang="ru-RU" sz="4400" b="1" spc="-97" dirty="0">
                <a:solidFill>
                  <a:schemeClr val="bg1"/>
                </a:solidFill>
                <a:latin typeface="Gilroy-ExtraBold" panose="020B0604020202020204" charset="-52"/>
                <a:cs typeface="Microsoft Sans Serif"/>
              </a:rPr>
              <a:t>20.35</a:t>
            </a:r>
            <a:endParaRPr sz="4400" b="1" dirty="0">
              <a:solidFill>
                <a:schemeClr val="bg1"/>
              </a:solidFill>
              <a:latin typeface="Gilroy-ExtraBold" panose="020B0604020202020204" charset="-52"/>
              <a:cs typeface="Microsoft Sans Serif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768139" y="2855623"/>
            <a:ext cx="8705704" cy="1124040"/>
          </a:xfrm>
          <a:prstGeom prst="rect">
            <a:avLst/>
          </a:prstGeom>
        </p:spPr>
        <p:txBody>
          <a:bodyPr vert="horz" wrap="square" lIns="0" tIns="7316" rIns="0" bIns="0" rtlCol="0">
            <a:spAutoFit/>
          </a:bodyPr>
          <a:lstStyle/>
          <a:p>
            <a:pPr marL="7701" marR="3081" algn="ctr">
              <a:lnSpc>
                <a:spcPct val="106600"/>
              </a:lnSpc>
              <a:spcBef>
                <a:spcPts val="58"/>
              </a:spcBef>
            </a:pPr>
            <a:r>
              <a:rPr lang="en-US" sz="7200" b="1" dirty="0">
                <a:solidFill>
                  <a:srgbClr val="8F00FF"/>
                </a:solidFill>
                <a:latin typeface="Gilroy-ExtraBold" panose="020B0604020202020204" charset="-52"/>
                <a:cs typeface="Trebuchet MS"/>
              </a:rPr>
              <a:t>INSECT-X</a:t>
            </a:r>
            <a:endParaRPr sz="6000" b="1" dirty="0">
              <a:solidFill>
                <a:srgbClr val="8F00FF"/>
              </a:solidFill>
              <a:latin typeface="Gilroy-ExtraBold" panose="020B0604020202020204" charset="-52"/>
              <a:cs typeface="Trebuchet MS"/>
            </a:endParaRPr>
          </a:p>
        </p:txBody>
      </p:sp>
      <p:sp>
        <p:nvSpPr>
          <p:cNvPr id="37" name="Заголовок">
            <a:extLst>
              <a:ext uri="{FF2B5EF4-FFF2-40B4-BE49-F238E27FC236}">
                <a16:creationId xmlns:a16="http://schemas.microsoft.com/office/drawing/2014/main" id="{73BFA161-A072-4250-916F-1F7F0EC05211}"/>
              </a:ext>
            </a:extLst>
          </p:cNvPr>
          <p:cNvSpPr txBox="1"/>
          <p:nvPr/>
        </p:nvSpPr>
        <p:spPr>
          <a:xfrm>
            <a:off x="1479019" y="461163"/>
            <a:ext cx="10635428" cy="713424"/>
          </a:xfrm>
          <a:prstGeom prst="rect">
            <a:avLst/>
          </a:prstGeom>
        </p:spPr>
        <p:txBody>
          <a:bodyPr vert="horz" wrap="square" lIns="0" tIns="7008" rIns="0" bIns="0" rtlCol="0">
            <a:spAutoFit/>
          </a:bodyPr>
          <a:lstStyle/>
          <a:p>
            <a:pPr marR="2951">
              <a:lnSpc>
                <a:spcPct val="85000"/>
              </a:lnSpc>
            </a:pPr>
            <a:r>
              <a:rPr lang="ru-RU" sz="5400" b="1" dirty="0">
                <a:solidFill>
                  <a:schemeClr val="bg1"/>
                </a:solidFill>
                <a:latin typeface="Gilroy-ExtraBold" panose="020B0604020202020204" charset="-52"/>
                <a:cs typeface="Trebuchet MS"/>
              </a:rPr>
              <a:t>Технологии здоровой жизни</a:t>
            </a:r>
            <a:r>
              <a:rPr lang="ru-RU" sz="2000" b="1" dirty="0">
                <a:solidFill>
                  <a:schemeClr val="bg1"/>
                </a:solidFill>
                <a:latin typeface="Gilroy-ExtraBold" panose="020B0604020202020204" charset="-52"/>
                <a:cs typeface="Trebuchet MS"/>
              </a:rPr>
              <a:t>       </a:t>
            </a:r>
            <a:r>
              <a:rPr lang="ru-RU" sz="5400" b="1" dirty="0">
                <a:solidFill>
                  <a:schemeClr val="bg1"/>
                </a:solidFill>
                <a:latin typeface="Gilroy-ExtraBold" panose="020B0604020202020204" charset="-52"/>
                <a:cs typeface="Trebuchet MS"/>
              </a:rPr>
              <a:t>2.0</a:t>
            </a:r>
            <a:endParaRPr sz="5400" dirty="0">
              <a:solidFill>
                <a:schemeClr val="bg1"/>
              </a:solidFill>
              <a:latin typeface="Gilroy-ExtraBold" panose="020B0604020202020204" charset="-52"/>
              <a:cs typeface="Trebuchet MS"/>
            </a:endParaRPr>
          </a:p>
        </p:txBody>
      </p:sp>
      <p:pic>
        <p:nvPicPr>
          <p:cNvPr id="43" name="Рисунок 42" hidden="1">
            <a:extLst>
              <a:ext uri="{FF2B5EF4-FFF2-40B4-BE49-F238E27FC236}">
                <a16:creationId xmlns:a16="http://schemas.microsoft.com/office/drawing/2014/main" id="{0556CE4B-C22E-4C53-9BD2-26248E40C4F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 contrast="-1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462949" y="5599072"/>
            <a:ext cx="891221" cy="891221"/>
          </a:xfrm>
          <a:prstGeom prst="rect">
            <a:avLst/>
          </a:prstGeom>
        </p:spPr>
      </p:pic>
      <p:pic>
        <p:nvPicPr>
          <p:cNvPr id="44" name="Рисунок 43">
            <a:extLst>
              <a:ext uri="{FF2B5EF4-FFF2-40B4-BE49-F238E27FC236}">
                <a16:creationId xmlns:a16="http://schemas.microsoft.com/office/drawing/2014/main" id="{5CE2D36F-C13A-4C2F-B8C5-253F85491323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-50000"/>
                    </a14:imgEffect>
                    <a14:imgEffect>
                      <a14:colorTemperature colorTemp="11500"/>
                    </a14:imgEffect>
                    <a14:imgEffect>
                      <a14:saturation sat="0"/>
                    </a14:imgEffect>
                    <a14:imgEffect>
                      <a14:brightnessContrast bright="100000" contrast="-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78446" y="5620661"/>
            <a:ext cx="802393" cy="802393"/>
          </a:xfrm>
          <a:prstGeom prst="rect">
            <a:avLst/>
          </a:prstGeom>
          <a:noFill/>
        </p:spPr>
      </p:pic>
      <p:pic>
        <p:nvPicPr>
          <p:cNvPr id="45" name="Рисунок 44">
            <a:extLst>
              <a:ext uri="{FF2B5EF4-FFF2-40B4-BE49-F238E27FC236}">
                <a16:creationId xmlns:a16="http://schemas.microsoft.com/office/drawing/2014/main" id="{0C63D2F2-E78A-4BDE-84CE-A3CA09D8E0A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100000" contras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76106" y="2123426"/>
            <a:ext cx="854404" cy="854404"/>
          </a:xfrm>
          <a:prstGeom prst="rect">
            <a:avLst/>
          </a:prstGeom>
        </p:spPr>
      </p:pic>
      <p:pic>
        <p:nvPicPr>
          <p:cNvPr id="50" name="Рисунок 49">
            <a:extLst>
              <a:ext uri="{FF2B5EF4-FFF2-40B4-BE49-F238E27FC236}">
                <a16:creationId xmlns:a16="http://schemas.microsoft.com/office/drawing/2014/main" id="{E540AFC7-F7EA-465A-B84E-ABA3B3530ED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100000" contrast="2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0330" y="3796368"/>
            <a:ext cx="910180" cy="910180"/>
          </a:xfrm>
          <a:prstGeom prst="rect">
            <a:avLst/>
          </a:prstGeom>
        </p:spPr>
      </p:pic>
      <p:pic>
        <p:nvPicPr>
          <p:cNvPr id="55" name="Рисунок 54">
            <a:extLst>
              <a:ext uri="{FF2B5EF4-FFF2-40B4-BE49-F238E27FC236}">
                <a16:creationId xmlns:a16="http://schemas.microsoft.com/office/drawing/2014/main" id="{AF222AC4-DFD1-4963-A02F-93E5A67B9CC1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16747" y="5410770"/>
            <a:ext cx="1022984" cy="1022984"/>
          </a:xfrm>
          <a:prstGeom prst="rect">
            <a:avLst/>
          </a:prstGeom>
        </p:spPr>
      </p:pic>
      <p:pic>
        <p:nvPicPr>
          <p:cNvPr id="62" name="Рисунок 61">
            <a:extLst>
              <a:ext uri="{FF2B5EF4-FFF2-40B4-BE49-F238E27FC236}">
                <a16:creationId xmlns:a16="http://schemas.microsoft.com/office/drawing/2014/main" id="{768C6F89-566F-4909-8232-67473668FD7B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rightnessContrast bright="100000" contrast="2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51278" y="3833946"/>
            <a:ext cx="862365" cy="862365"/>
          </a:xfrm>
          <a:prstGeom prst="rect">
            <a:avLst/>
          </a:prstGeom>
        </p:spPr>
      </p:pic>
      <p:pic>
        <p:nvPicPr>
          <p:cNvPr id="63" name="Рисунок 62" hidden="1">
            <a:extLst>
              <a:ext uri="{FF2B5EF4-FFF2-40B4-BE49-F238E27FC236}">
                <a16:creationId xmlns:a16="http://schemas.microsoft.com/office/drawing/2014/main" id="{751E5569-A06D-401C-8861-46409F334459}"/>
              </a:ext>
            </a:extLst>
          </p:cNvPr>
          <p:cNvPicPr>
            <a:picLocks noChangeAspect="1"/>
          </p:cNvPicPr>
          <p:nvPr/>
        </p:nvPicPr>
        <p:blipFill>
          <a:blip r:embed="rId17">
            <a:duotone>
              <a:prstClr val="black"/>
              <a:schemeClr val="bg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colorTemperature colorTemp="11500"/>
                    </a14:imgEffect>
                    <a14:imgEffect>
                      <a14:saturation sat="0"/>
                    </a14:imgEffect>
                    <a14:imgEffect>
                      <a14:brightnessContrast bright="100000" contrast="-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767661" y="5507909"/>
            <a:ext cx="982384" cy="982384"/>
          </a:xfrm>
          <a:prstGeom prst="rect">
            <a:avLst/>
          </a:prstGeom>
        </p:spPr>
      </p:pic>
      <p:pic>
        <p:nvPicPr>
          <p:cNvPr id="64" name="Рисунок 63">
            <a:extLst>
              <a:ext uri="{FF2B5EF4-FFF2-40B4-BE49-F238E27FC236}">
                <a16:creationId xmlns:a16="http://schemas.microsoft.com/office/drawing/2014/main" id="{CD788FDA-17E0-46AF-8E88-7205C22DEF68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51278" y="2175357"/>
            <a:ext cx="812097" cy="81209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A5A1665-D8BD-17E4-1E6E-77AEB7E7071E}"/>
              </a:ext>
            </a:extLst>
          </p:cNvPr>
          <p:cNvSpPr txBox="1"/>
          <p:nvPr/>
        </p:nvSpPr>
        <p:spPr>
          <a:xfrm>
            <a:off x="3656946" y="3794997"/>
            <a:ext cx="4793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- Кондиционер</a:t>
            </a:r>
            <a:r>
              <a:rPr lang="en-US" dirty="0">
                <a:latin typeface="Britannic Bold" panose="020B0903060703020204" pitchFamily="34" charset="0"/>
              </a:rPr>
              <a:t>,</a:t>
            </a:r>
            <a:r>
              <a:rPr lang="ru-RU" dirty="0"/>
              <a:t> избавляющий от насекомых</a:t>
            </a:r>
          </a:p>
        </p:txBody>
      </p:sp>
    </p:spTree>
    <p:extLst>
      <p:ext uri="{BB962C8B-B14F-4D97-AF65-F5344CB8AC3E}">
        <p14:creationId xmlns:p14="http://schemas.microsoft.com/office/powerpoint/2010/main" val="9785068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399375" y="589905"/>
            <a:ext cx="2124401" cy="103197"/>
          </a:xfrm>
          <a:custGeom>
            <a:avLst/>
            <a:gdLst/>
            <a:ahLst/>
            <a:cxnLst/>
            <a:rect l="l" t="t" r="r" b="b"/>
            <a:pathLst>
              <a:path w="3503295" h="170180">
                <a:moveTo>
                  <a:pt x="3502919" y="0"/>
                </a:moveTo>
                <a:lnTo>
                  <a:pt x="0" y="0"/>
                </a:lnTo>
                <a:lnTo>
                  <a:pt x="0" y="170120"/>
                </a:lnTo>
                <a:lnTo>
                  <a:pt x="3502919" y="170120"/>
                </a:lnTo>
                <a:lnTo>
                  <a:pt x="3502919" y="0"/>
                </a:lnTo>
                <a:close/>
              </a:path>
            </a:pathLst>
          </a:custGeom>
          <a:solidFill>
            <a:srgbClr val="B5D8E1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grpSp>
        <p:nvGrpSpPr>
          <p:cNvPr id="51" name="Группа 50">
            <a:extLst>
              <a:ext uri="{FF2B5EF4-FFF2-40B4-BE49-F238E27FC236}">
                <a16:creationId xmlns:a16="http://schemas.microsoft.com/office/drawing/2014/main" id="{FB9E1B7B-0099-4FAF-B356-DD6E82798654}"/>
              </a:ext>
            </a:extLst>
          </p:cNvPr>
          <p:cNvGrpSpPr/>
          <p:nvPr/>
        </p:nvGrpSpPr>
        <p:grpSpPr>
          <a:xfrm>
            <a:off x="8542166" y="5127291"/>
            <a:ext cx="3649834" cy="1721184"/>
            <a:chOff x="8542166" y="5136816"/>
            <a:chExt cx="3649834" cy="1721184"/>
          </a:xfrm>
        </p:grpSpPr>
        <p:sp>
          <p:nvSpPr>
            <p:cNvPr id="52" name="object 6">
              <a:extLst>
                <a:ext uri="{FF2B5EF4-FFF2-40B4-BE49-F238E27FC236}">
                  <a16:creationId xmlns:a16="http://schemas.microsoft.com/office/drawing/2014/main" id="{412A5E2A-6D93-4BCD-8682-82BB175A1DF0}"/>
                </a:ext>
              </a:extLst>
            </p:cNvPr>
            <p:cNvSpPr/>
            <p:nvPr/>
          </p:nvSpPr>
          <p:spPr>
            <a:xfrm>
              <a:off x="10972484" y="5141493"/>
              <a:ext cx="1219516" cy="1716506"/>
            </a:xfrm>
            <a:custGeom>
              <a:avLst/>
              <a:gdLst/>
              <a:ahLst/>
              <a:cxnLst/>
              <a:rect l="l" t="t" r="r" b="b"/>
              <a:pathLst>
                <a:path w="1997709" h="2828290">
                  <a:moveTo>
                    <a:pt x="1997321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7321" y="2828102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53" name="object 17">
              <a:extLst>
                <a:ext uri="{FF2B5EF4-FFF2-40B4-BE49-F238E27FC236}">
                  <a16:creationId xmlns:a16="http://schemas.microsoft.com/office/drawing/2014/main" id="{72D29E4A-7DA5-4D21-9CA3-98750DE05105}"/>
                </a:ext>
              </a:extLst>
            </p:cNvPr>
            <p:cNvSpPr/>
            <p:nvPr/>
          </p:nvSpPr>
          <p:spPr>
            <a:xfrm>
              <a:off x="9753028" y="5141493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54" name="object 15">
              <a:extLst>
                <a:ext uri="{FF2B5EF4-FFF2-40B4-BE49-F238E27FC236}">
                  <a16:creationId xmlns:a16="http://schemas.microsoft.com/office/drawing/2014/main" id="{EE6B99B1-CEE5-40FC-92BA-D7AAFA806176}"/>
                </a:ext>
              </a:extLst>
            </p:cNvPr>
            <p:cNvSpPr/>
            <p:nvPr/>
          </p:nvSpPr>
          <p:spPr>
            <a:xfrm>
              <a:off x="8542166" y="5136816"/>
              <a:ext cx="1218740" cy="1715350"/>
            </a:xfrm>
            <a:custGeom>
              <a:avLst/>
              <a:gdLst/>
              <a:ahLst/>
              <a:cxnLst/>
              <a:rect l="l" t="t" r="r" b="b"/>
              <a:pathLst>
                <a:path w="1996440" h="2826385">
                  <a:moveTo>
                    <a:pt x="1996012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6012" y="282617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 dirty="0"/>
            </a:p>
          </p:txBody>
        </p:sp>
      </p:grpSp>
      <p:grpSp>
        <p:nvGrpSpPr>
          <p:cNvPr id="76" name="Группа 75">
            <a:extLst>
              <a:ext uri="{FF2B5EF4-FFF2-40B4-BE49-F238E27FC236}">
                <a16:creationId xmlns:a16="http://schemas.microsoft.com/office/drawing/2014/main" id="{0FAE1671-DC5F-4080-8A98-D83964D06345}"/>
              </a:ext>
            </a:extLst>
          </p:cNvPr>
          <p:cNvGrpSpPr/>
          <p:nvPr/>
        </p:nvGrpSpPr>
        <p:grpSpPr>
          <a:xfrm>
            <a:off x="0" y="6591481"/>
            <a:ext cx="12213756" cy="282252"/>
            <a:chOff x="24387" y="6591481"/>
            <a:chExt cx="12176669" cy="282252"/>
          </a:xfrm>
        </p:grpSpPr>
        <p:sp>
          <p:nvSpPr>
            <p:cNvPr id="77" name="object 4">
              <a:extLst>
                <a:ext uri="{FF2B5EF4-FFF2-40B4-BE49-F238E27FC236}">
                  <a16:creationId xmlns:a16="http://schemas.microsoft.com/office/drawing/2014/main" id="{92BE3D02-6BC6-41F0-A292-E8C5C5308027}"/>
                </a:ext>
              </a:extLst>
            </p:cNvPr>
            <p:cNvSpPr/>
            <p:nvPr/>
          </p:nvSpPr>
          <p:spPr>
            <a:xfrm>
              <a:off x="6104592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BB3C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8" name="object 5">
              <a:extLst>
                <a:ext uri="{FF2B5EF4-FFF2-40B4-BE49-F238E27FC236}">
                  <a16:creationId xmlns:a16="http://schemas.microsoft.com/office/drawing/2014/main" id="{3323B8C5-502E-4134-8BA9-F8FEB88DC0AC}"/>
                </a:ext>
              </a:extLst>
            </p:cNvPr>
            <p:cNvSpPr/>
            <p:nvPr/>
          </p:nvSpPr>
          <p:spPr>
            <a:xfrm>
              <a:off x="732382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2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29" y="465169"/>
                  </a:lnTo>
                  <a:lnTo>
                    <a:pt x="2010629" y="0"/>
                  </a:lnTo>
                  <a:close/>
                </a:path>
              </a:pathLst>
            </a:custGeom>
            <a:solidFill>
              <a:srgbClr val="AAD7E0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9" name="object 7">
              <a:extLst>
                <a:ext uri="{FF2B5EF4-FFF2-40B4-BE49-F238E27FC236}">
                  <a16:creationId xmlns:a16="http://schemas.microsoft.com/office/drawing/2014/main" id="{4B2118B8-2743-465C-ADF4-65D38125DCBD}"/>
                </a:ext>
              </a:extLst>
            </p:cNvPr>
            <p:cNvSpPr/>
            <p:nvPr/>
          </p:nvSpPr>
          <p:spPr>
            <a:xfrm>
              <a:off x="9762316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BB3C1"/>
            </a:solidFill>
          </p:spPr>
          <p:txBody>
            <a:bodyPr wrap="square" lIns="0" tIns="0" rIns="0" bIns="0" rtlCol="0"/>
            <a:lstStyle/>
            <a:p>
              <a:endParaRPr sz="1092">
                <a:solidFill>
                  <a:srgbClr val="FBB3C1"/>
                </a:solidFill>
              </a:endParaRPr>
            </a:p>
          </p:txBody>
        </p:sp>
        <p:sp>
          <p:nvSpPr>
            <p:cNvPr id="80" name="object 8">
              <a:extLst>
                <a:ext uri="{FF2B5EF4-FFF2-40B4-BE49-F238E27FC236}">
                  <a16:creationId xmlns:a16="http://schemas.microsoft.com/office/drawing/2014/main" id="{B685775D-A694-4911-85D9-79C021558597}"/>
                </a:ext>
              </a:extLst>
            </p:cNvPr>
            <p:cNvSpPr/>
            <p:nvPr/>
          </p:nvSpPr>
          <p:spPr>
            <a:xfrm>
              <a:off x="1098155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AAD7E0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1" name="object 10">
              <a:extLst>
                <a:ext uri="{FF2B5EF4-FFF2-40B4-BE49-F238E27FC236}">
                  <a16:creationId xmlns:a16="http://schemas.microsoft.com/office/drawing/2014/main" id="{801F928F-2CA7-461F-A686-D05ED7B1DB84}"/>
                </a:ext>
              </a:extLst>
            </p:cNvPr>
            <p:cNvSpPr/>
            <p:nvPr/>
          </p:nvSpPr>
          <p:spPr>
            <a:xfrm>
              <a:off x="3675008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2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29" y="465169"/>
                  </a:lnTo>
                  <a:lnTo>
                    <a:pt x="2010629" y="0"/>
                  </a:lnTo>
                  <a:close/>
                </a:path>
              </a:pathLst>
            </a:custGeom>
            <a:solidFill>
              <a:srgbClr val="AAD7E0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2" name="object 11">
              <a:extLst>
                <a:ext uri="{FF2B5EF4-FFF2-40B4-BE49-F238E27FC236}">
                  <a16:creationId xmlns:a16="http://schemas.microsoft.com/office/drawing/2014/main" id="{D68D13E0-9721-4BD9-A05F-33A99D6C8302}"/>
                </a:ext>
              </a:extLst>
            </p:cNvPr>
            <p:cNvSpPr/>
            <p:nvPr/>
          </p:nvSpPr>
          <p:spPr>
            <a:xfrm>
              <a:off x="2454491" y="6591481"/>
              <a:ext cx="1221040" cy="282252"/>
            </a:xfrm>
            <a:custGeom>
              <a:avLst/>
              <a:gdLst/>
              <a:ahLst/>
              <a:cxnLst/>
              <a:rect l="l" t="t" r="r" b="b"/>
              <a:pathLst>
                <a:path w="2013585" h="465454">
                  <a:moveTo>
                    <a:pt x="2013111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3111" y="465169"/>
                  </a:lnTo>
                  <a:lnTo>
                    <a:pt x="2013111" y="0"/>
                  </a:lnTo>
                  <a:close/>
                </a:path>
              </a:pathLst>
            </a:custGeom>
            <a:solidFill>
              <a:srgbClr val="FBB3C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3" name="object 12">
              <a:extLst>
                <a:ext uri="{FF2B5EF4-FFF2-40B4-BE49-F238E27FC236}">
                  <a16:creationId xmlns:a16="http://schemas.microsoft.com/office/drawing/2014/main" id="{35263978-9983-420D-93B8-0DD5EC2BF8BD}"/>
                </a:ext>
              </a:extLst>
            </p:cNvPr>
            <p:cNvSpPr/>
            <p:nvPr/>
          </p:nvSpPr>
          <p:spPr>
            <a:xfrm>
              <a:off x="1235249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4" name="object 14">
              <a:extLst>
                <a:ext uri="{FF2B5EF4-FFF2-40B4-BE49-F238E27FC236}">
                  <a16:creationId xmlns:a16="http://schemas.microsoft.com/office/drawing/2014/main" id="{A16418E9-FBA7-4932-8097-1AC0D85FF56F}"/>
                </a:ext>
              </a:extLst>
            </p:cNvPr>
            <p:cNvSpPr/>
            <p:nvPr/>
          </p:nvSpPr>
          <p:spPr>
            <a:xfrm>
              <a:off x="8543081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5" name="object 4">
              <a:extLst>
                <a:ext uri="{FF2B5EF4-FFF2-40B4-BE49-F238E27FC236}">
                  <a16:creationId xmlns:a16="http://schemas.microsoft.com/office/drawing/2014/main" id="{A35C4A52-2EDE-46E3-94CA-ED4BCFE0EC35}"/>
                </a:ext>
              </a:extLst>
            </p:cNvPr>
            <p:cNvSpPr/>
            <p:nvPr/>
          </p:nvSpPr>
          <p:spPr>
            <a:xfrm>
              <a:off x="4893730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6" name="object 4">
              <a:extLst>
                <a:ext uri="{FF2B5EF4-FFF2-40B4-BE49-F238E27FC236}">
                  <a16:creationId xmlns:a16="http://schemas.microsoft.com/office/drawing/2014/main" id="{43665E24-A094-4AA9-85A8-3CAC92ABFAFB}"/>
                </a:ext>
              </a:extLst>
            </p:cNvPr>
            <p:cNvSpPr/>
            <p:nvPr/>
          </p:nvSpPr>
          <p:spPr>
            <a:xfrm>
              <a:off x="2438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AAD7E0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</p:grpSp>
      <p:grpSp>
        <p:nvGrpSpPr>
          <p:cNvPr id="66" name="Группа 65">
            <a:extLst>
              <a:ext uri="{FF2B5EF4-FFF2-40B4-BE49-F238E27FC236}">
                <a16:creationId xmlns:a16="http://schemas.microsoft.com/office/drawing/2014/main" id="{35F949BF-DA9D-4A23-AEB3-045C11777635}"/>
              </a:ext>
            </a:extLst>
          </p:cNvPr>
          <p:cNvGrpSpPr/>
          <p:nvPr/>
        </p:nvGrpSpPr>
        <p:grpSpPr>
          <a:xfrm>
            <a:off x="8540207" y="-1354"/>
            <a:ext cx="3660849" cy="5133570"/>
            <a:chOff x="8540207" y="-1354"/>
            <a:chExt cx="3660849" cy="5133570"/>
          </a:xfrm>
        </p:grpSpPr>
        <p:sp>
          <p:nvSpPr>
            <p:cNvPr id="67" name="object 16">
              <a:extLst>
                <a:ext uri="{FF2B5EF4-FFF2-40B4-BE49-F238E27FC236}">
                  <a16:creationId xmlns:a16="http://schemas.microsoft.com/office/drawing/2014/main" id="{8D6A3CDC-D212-4272-BED4-6DBB6B1FFC41}"/>
                </a:ext>
              </a:extLst>
            </p:cNvPr>
            <p:cNvSpPr/>
            <p:nvPr/>
          </p:nvSpPr>
          <p:spPr>
            <a:xfrm>
              <a:off x="9746577" y="3415709"/>
              <a:ext cx="1235355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BB3C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8" name="object 4">
              <a:extLst>
                <a:ext uri="{FF2B5EF4-FFF2-40B4-BE49-F238E27FC236}">
                  <a16:creationId xmlns:a16="http://schemas.microsoft.com/office/drawing/2014/main" id="{6F939D48-53E4-466F-B489-2C1BC0391D8F}"/>
                </a:ext>
              </a:extLst>
            </p:cNvPr>
            <p:cNvSpPr/>
            <p:nvPr/>
          </p:nvSpPr>
          <p:spPr>
            <a:xfrm>
              <a:off x="8540207" y="3416866"/>
              <a:ext cx="1219516" cy="171535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AAD7E0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9" name="object 5">
              <a:extLst>
                <a:ext uri="{FF2B5EF4-FFF2-40B4-BE49-F238E27FC236}">
                  <a16:creationId xmlns:a16="http://schemas.microsoft.com/office/drawing/2014/main" id="{2FB12E3E-68C0-44AE-9D38-155CFD12B95B}"/>
                </a:ext>
              </a:extLst>
            </p:cNvPr>
            <p:cNvSpPr/>
            <p:nvPr/>
          </p:nvSpPr>
          <p:spPr>
            <a:xfrm>
              <a:off x="10981540" y="3415710"/>
              <a:ext cx="1219516" cy="1716506"/>
            </a:xfrm>
            <a:custGeom>
              <a:avLst/>
              <a:gdLst/>
              <a:ahLst/>
              <a:cxnLst/>
              <a:rect l="l" t="t" r="r" b="b"/>
              <a:pathLst>
                <a:path w="1997709" h="2828290">
                  <a:moveTo>
                    <a:pt x="1997321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7321" y="2828102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0" name="object 12">
              <a:extLst>
                <a:ext uri="{FF2B5EF4-FFF2-40B4-BE49-F238E27FC236}">
                  <a16:creationId xmlns:a16="http://schemas.microsoft.com/office/drawing/2014/main" id="{A609C503-E4DA-4A41-8E4A-1B0D05E18EC6}"/>
                </a:ext>
              </a:extLst>
            </p:cNvPr>
            <p:cNvSpPr/>
            <p:nvPr/>
          </p:nvSpPr>
          <p:spPr>
            <a:xfrm>
              <a:off x="8540207" y="1707625"/>
              <a:ext cx="1219516" cy="171720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BB3C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1" name="object 15">
              <a:extLst>
                <a:ext uri="{FF2B5EF4-FFF2-40B4-BE49-F238E27FC236}">
                  <a16:creationId xmlns:a16="http://schemas.microsoft.com/office/drawing/2014/main" id="{0C0443E3-AB86-4B64-9668-E76EE5135948}"/>
                </a:ext>
              </a:extLst>
            </p:cNvPr>
            <p:cNvSpPr/>
            <p:nvPr/>
          </p:nvSpPr>
          <p:spPr>
            <a:xfrm>
              <a:off x="9746577" y="1707625"/>
              <a:ext cx="1235355" cy="1715350"/>
            </a:xfrm>
            <a:custGeom>
              <a:avLst/>
              <a:gdLst/>
              <a:ahLst/>
              <a:cxnLst/>
              <a:rect l="l" t="t" r="r" b="b"/>
              <a:pathLst>
                <a:path w="1996440" h="2826385">
                  <a:moveTo>
                    <a:pt x="1996012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6012" y="282617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2" name="object 14">
              <a:extLst>
                <a:ext uri="{FF2B5EF4-FFF2-40B4-BE49-F238E27FC236}">
                  <a16:creationId xmlns:a16="http://schemas.microsoft.com/office/drawing/2014/main" id="{B5CA77FA-1E72-4A2D-92A4-50F788887755}"/>
                </a:ext>
              </a:extLst>
            </p:cNvPr>
            <p:cNvSpPr/>
            <p:nvPr/>
          </p:nvSpPr>
          <p:spPr>
            <a:xfrm>
              <a:off x="8540207" y="-1354"/>
              <a:ext cx="1218740" cy="1717200"/>
            </a:xfrm>
            <a:custGeom>
              <a:avLst/>
              <a:gdLst/>
              <a:ahLst/>
              <a:cxnLst/>
              <a:rect l="l" t="t" r="r" b="b"/>
              <a:pathLst>
                <a:path w="1996440" h="2824480">
                  <a:moveTo>
                    <a:pt x="1996012" y="0"/>
                  </a:moveTo>
                  <a:lnTo>
                    <a:pt x="0" y="0"/>
                  </a:lnTo>
                  <a:lnTo>
                    <a:pt x="0" y="2824165"/>
                  </a:lnTo>
                  <a:lnTo>
                    <a:pt x="1996012" y="282416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3" name="object 16">
              <a:extLst>
                <a:ext uri="{FF2B5EF4-FFF2-40B4-BE49-F238E27FC236}">
                  <a16:creationId xmlns:a16="http://schemas.microsoft.com/office/drawing/2014/main" id="{8368196F-9D58-459C-B8B4-B7331B7FF1F2}"/>
                </a:ext>
              </a:extLst>
            </p:cNvPr>
            <p:cNvSpPr/>
            <p:nvPr/>
          </p:nvSpPr>
          <p:spPr>
            <a:xfrm>
              <a:off x="9746577" y="-1354"/>
              <a:ext cx="1235355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BB3C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4" name="object 3">
              <a:extLst>
                <a:ext uri="{FF2B5EF4-FFF2-40B4-BE49-F238E27FC236}">
                  <a16:creationId xmlns:a16="http://schemas.microsoft.com/office/drawing/2014/main" id="{2478BE80-1BD5-429F-8E8C-1EC39E6E18C2}"/>
                </a:ext>
              </a:extLst>
            </p:cNvPr>
            <p:cNvSpPr/>
            <p:nvPr/>
          </p:nvSpPr>
          <p:spPr>
            <a:xfrm>
              <a:off x="10981540" y="-1354"/>
              <a:ext cx="1219516" cy="1717200"/>
            </a:xfrm>
            <a:custGeom>
              <a:avLst/>
              <a:gdLst/>
              <a:ahLst/>
              <a:cxnLst/>
              <a:rect l="l" t="t" r="r" b="b"/>
              <a:pathLst>
                <a:path w="1997709" h="2824480">
                  <a:moveTo>
                    <a:pt x="1997321" y="0"/>
                  </a:moveTo>
                  <a:lnTo>
                    <a:pt x="0" y="0"/>
                  </a:lnTo>
                  <a:lnTo>
                    <a:pt x="0" y="2824165"/>
                  </a:lnTo>
                  <a:lnTo>
                    <a:pt x="1997321" y="282416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D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5" name="object 4">
              <a:extLst>
                <a:ext uri="{FF2B5EF4-FFF2-40B4-BE49-F238E27FC236}">
                  <a16:creationId xmlns:a16="http://schemas.microsoft.com/office/drawing/2014/main" id="{58684556-AFB5-41EA-99BA-CBE4A27B7133}"/>
                </a:ext>
              </a:extLst>
            </p:cNvPr>
            <p:cNvSpPr/>
            <p:nvPr/>
          </p:nvSpPr>
          <p:spPr>
            <a:xfrm>
              <a:off x="10981540" y="1707625"/>
              <a:ext cx="1219516" cy="171535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AAD7E0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</p:grpSp>
      <p:sp>
        <p:nvSpPr>
          <p:cNvPr id="15" name="Заголовок"/>
          <p:cNvSpPr txBox="1"/>
          <p:nvPr/>
        </p:nvSpPr>
        <p:spPr>
          <a:xfrm>
            <a:off x="1" y="1099571"/>
            <a:ext cx="8527452" cy="561098"/>
          </a:xfrm>
          <a:prstGeom prst="rect">
            <a:avLst/>
          </a:prstGeom>
        </p:spPr>
        <p:txBody>
          <a:bodyPr vert="horz" wrap="square" lIns="0" tIns="10397" rIns="0" bIns="0" rtlCol="0">
            <a:spAutoFit/>
          </a:bodyPr>
          <a:lstStyle/>
          <a:p>
            <a:pPr marL="7701" algn="ctr">
              <a:spcBef>
                <a:spcPts val="82"/>
              </a:spcBef>
            </a:pPr>
            <a:r>
              <a:rPr lang="ru-RU" sz="3600" b="1" dirty="0">
                <a:solidFill>
                  <a:srgbClr val="8F00FF"/>
                </a:solidFill>
                <a:latin typeface="Gilroy-ExtraBold" panose="020B0604020202020204" charset="-52"/>
                <a:cs typeface="Arial"/>
              </a:rPr>
              <a:t>АКТУАЛЬНОСТЬ ПРОЕКТА</a:t>
            </a:r>
            <a:endParaRPr sz="3600" dirty="0">
              <a:latin typeface="Gilroy-ExtraBold" panose="020B0604020202020204" charset="-52"/>
              <a:cs typeface="Arial"/>
            </a:endParaRPr>
          </a:p>
        </p:txBody>
      </p:sp>
      <p:sp>
        <p:nvSpPr>
          <p:cNvPr id="16" name="Название проекта"/>
          <p:cNvSpPr txBox="1">
            <a:spLocks noGrp="1"/>
          </p:cNvSpPr>
          <p:nvPr>
            <p:ph type="title"/>
          </p:nvPr>
        </p:nvSpPr>
        <p:spPr>
          <a:xfrm>
            <a:off x="521417" y="242027"/>
            <a:ext cx="3023912" cy="284274"/>
          </a:xfrm>
          <a:prstGeom prst="rect">
            <a:avLst/>
          </a:prstGeom>
        </p:spPr>
        <p:txBody>
          <a:bodyPr vert="horz" wrap="square" lIns="0" tIns="8856" rIns="0" bIns="0" rtlCol="0" anchor="ctr">
            <a:spAutoFit/>
          </a:bodyPr>
          <a:lstStyle/>
          <a:p>
            <a:pPr marL="7701">
              <a:lnSpc>
                <a:spcPct val="100000"/>
              </a:lnSpc>
              <a:spcBef>
                <a:spcPts val="69"/>
              </a:spcBef>
            </a:pPr>
            <a:r>
              <a:rPr lang="en-US" sz="1789" dirty="0">
                <a:solidFill>
                  <a:srgbClr val="000000"/>
                </a:solidFill>
                <a:latin typeface="Arial"/>
                <a:cs typeface="Arial"/>
              </a:rPr>
              <a:t>INSECT-X</a:t>
            </a:r>
            <a:endParaRPr sz="1789" dirty="0">
              <a:latin typeface="Gilroy-ExtraBold" panose="020B0604020202020204" charset="-52"/>
              <a:cs typeface="Arial"/>
            </a:endParaRPr>
          </a:p>
        </p:txBody>
      </p:sp>
      <p:pic>
        <p:nvPicPr>
          <p:cNvPr id="49" name="Лого ГУУ">
            <a:extLst>
              <a:ext uri="{FF2B5EF4-FFF2-40B4-BE49-F238E27FC236}">
                <a16:creationId xmlns:a16="http://schemas.microsoft.com/office/drawing/2014/main" id="{3EC4B08C-90FD-4C8D-BF76-2EFB97BB04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06847" y="351619"/>
            <a:ext cx="968918" cy="96891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6" name="Тема">
            <a:extLst>
              <a:ext uri="{FF2B5EF4-FFF2-40B4-BE49-F238E27FC236}">
                <a16:creationId xmlns:a16="http://schemas.microsoft.com/office/drawing/2014/main" id="{337E1BF8-5868-4199-8DD8-DEE0C8E03A7D}"/>
              </a:ext>
            </a:extLst>
          </p:cNvPr>
          <p:cNvSpPr txBox="1"/>
          <p:nvPr/>
        </p:nvSpPr>
        <p:spPr>
          <a:xfrm>
            <a:off x="8543081" y="5234733"/>
            <a:ext cx="3398062" cy="1262805"/>
          </a:xfrm>
          <a:prstGeom prst="rect">
            <a:avLst/>
          </a:prstGeom>
        </p:spPr>
        <p:txBody>
          <a:bodyPr vert="horz" wrap="square" lIns="0" tIns="7008" rIns="0" bIns="0" rtlCol="0">
            <a:spAutoFit/>
          </a:bodyPr>
          <a:lstStyle/>
          <a:p>
            <a:pPr marR="2951" algn="r">
              <a:lnSpc>
                <a:spcPct val="85000"/>
              </a:lnSpc>
            </a:pPr>
            <a:r>
              <a:rPr lang="ru-RU" sz="3200" b="1" dirty="0">
                <a:solidFill>
                  <a:schemeClr val="bg1"/>
                </a:solidFill>
                <a:latin typeface="Gilroy-ExtraBold" panose="020B0604020202020204" charset="-52"/>
                <a:cs typeface="Trebuchet MS"/>
              </a:rPr>
              <a:t>Технологии здоровой жизни 2.0</a:t>
            </a:r>
            <a:endParaRPr sz="3200" dirty="0">
              <a:solidFill>
                <a:schemeClr val="bg1"/>
              </a:solidFill>
              <a:latin typeface="Gilroy-ExtraBold" panose="020B0604020202020204" charset="-52"/>
              <a:cs typeface="Trebuchet MS"/>
            </a:endParaRPr>
          </a:p>
        </p:txBody>
      </p:sp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2C519CAD-D7EF-4BC3-8B35-30EFCFD6C3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 contrast="-1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214879" y="3942896"/>
            <a:ext cx="752853" cy="752853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F1ECCCB9-787E-451D-8529-283A2CC171A2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-50000"/>
                    </a14:imgEffect>
                    <a14:imgEffect>
                      <a14:colorTemperature colorTemp="11500"/>
                    </a14:imgEffect>
                    <a14:imgEffect>
                      <a14:saturation sat="0"/>
                    </a14:imgEffect>
                    <a14:imgEffect>
                      <a14:brightnessContrast bright="100000" contrast="-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751633" y="451410"/>
            <a:ext cx="802393" cy="802393"/>
          </a:xfrm>
          <a:prstGeom prst="rect">
            <a:avLst/>
          </a:prstGeom>
          <a:noFill/>
        </p:spPr>
      </p:pic>
      <p:pic>
        <p:nvPicPr>
          <p:cNvPr id="43" name="Рисунок 42" hidden="1">
            <a:extLst>
              <a:ext uri="{FF2B5EF4-FFF2-40B4-BE49-F238E27FC236}">
                <a16:creationId xmlns:a16="http://schemas.microsoft.com/office/drawing/2014/main" id="{0426FF92-4781-48F5-8BB9-7F744E05D5B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 contras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56467" y="408467"/>
            <a:ext cx="862513" cy="862513"/>
          </a:xfrm>
          <a:prstGeom prst="rect">
            <a:avLst/>
          </a:prstGeom>
        </p:spPr>
      </p:pic>
      <p:pic>
        <p:nvPicPr>
          <p:cNvPr id="44" name="Рисунок 43" hidden="1">
            <a:extLst>
              <a:ext uri="{FF2B5EF4-FFF2-40B4-BE49-F238E27FC236}">
                <a16:creationId xmlns:a16="http://schemas.microsoft.com/office/drawing/2014/main" id="{A0903FC7-04B2-4BDB-A745-E45D74EF8F5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100000" contrast="2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48923" y="2107050"/>
            <a:ext cx="884766" cy="884766"/>
          </a:xfrm>
          <a:prstGeom prst="rect">
            <a:avLst/>
          </a:prstGeom>
        </p:spPr>
      </p:pic>
      <p:pic>
        <p:nvPicPr>
          <p:cNvPr id="45" name="Рисунок 44" hidden="1">
            <a:extLst>
              <a:ext uri="{FF2B5EF4-FFF2-40B4-BE49-F238E27FC236}">
                <a16:creationId xmlns:a16="http://schemas.microsoft.com/office/drawing/2014/main" id="{A842E526-D4C7-4A3B-9765-A8691557280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86451" y="2081066"/>
            <a:ext cx="956961" cy="956961"/>
          </a:xfrm>
          <a:prstGeom prst="rect">
            <a:avLst/>
          </a:prstGeom>
        </p:spPr>
      </p:pic>
      <p:pic>
        <p:nvPicPr>
          <p:cNvPr id="46" name="Рисунок 45" hidden="1">
            <a:extLst>
              <a:ext uri="{FF2B5EF4-FFF2-40B4-BE49-F238E27FC236}">
                <a16:creationId xmlns:a16="http://schemas.microsoft.com/office/drawing/2014/main" id="{05AA3265-0CE4-409E-8BF3-E6C747E8BFE8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bright="100000" contrast="2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76238" y="3854035"/>
            <a:ext cx="933759" cy="933759"/>
          </a:xfrm>
          <a:prstGeom prst="rect">
            <a:avLst/>
          </a:prstGeom>
        </p:spPr>
      </p:pic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9832272A-0179-4507-8917-D00CAF0D7EB0}"/>
              </a:ext>
            </a:extLst>
          </p:cNvPr>
          <p:cNvPicPr>
            <a:picLocks noChangeAspect="1"/>
          </p:cNvPicPr>
          <p:nvPr/>
        </p:nvPicPr>
        <p:blipFill>
          <a:blip r:embed="rId15">
            <a:duotone>
              <a:prstClr val="black"/>
              <a:schemeClr val="bg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colorTemperature colorTemp="11500"/>
                    </a14:imgEffect>
                    <a14:imgEffect>
                      <a14:saturation sat="0"/>
                    </a14:imgEffect>
                    <a14:imgEffect>
                      <a14:brightnessContrast bright="100000" contrast="-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855230" y="2108180"/>
            <a:ext cx="933759" cy="933759"/>
          </a:xfrm>
          <a:prstGeom prst="rect">
            <a:avLst/>
          </a:prstGeom>
        </p:spPr>
      </p:pic>
      <p:pic>
        <p:nvPicPr>
          <p:cNvPr id="50" name="Рисунок 49" hidden="1">
            <a:extLst>
              <a:ext uri="{FF2B5EF4-FFF2-40B4-BE49-F238E27FC236}">
                <a16:creationId xmlns:a16="http://schemas.microsoft.com/office/drawing/2014/main" id="{6A976FB2-D172-4832-BD02-2CB4BE1C993F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56467" y="3904656"/>
            <a:ext cx="812097" cy="81209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54080F6-5D9B-D2EA-EC07-6B6D1E584F7A}"/>
              </a:ext>
            </a:extLst>
          </p:cNvPr>
          <p:cNvSpPr txBox="1"/>
          <p:nvPr/>
        </p:nvSpPr>
        <p:spPr>
          <a:xfrm>
            <a:off x="0" y="2151988"/>
            <a:ext cx="8540207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/>
              <a:t>Муравьи, тараканы, мухи - они везде! Залезают в еду, ползают по стенам, жужжат над головой. Никакие ловушки не работают, а травить их страшно. Дом превратился в зоопарк, а мы - в заложников.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AED06AE-86E5-14E2-4C26-2CBFF7C7AF41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5584054" y="3713953"/>
            <a:ext cx="2870743" cy="287074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7EBF9B6-26E1-8C3F-CD18-CF186F3D788A}"/>
              </a:ext>
            </a:extLst>
          </p:cNvPr>
          <p:cNvSpPr txBox="1"/>
          <p:nvPr/>
        </p:nvSpPr>
        <p:spPr>
          <a:xfrm>
            <a:off x="2626550" y="3496420"/>
            <a:ext cx="32871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/>
              <a:t>Но у нас есть решение!</a:t>
            </a:r>
          </a:p>
        </p:txBody>
      </p:sp>
    </p:spTree>
    <p:extLst>
      <p:ext uri="{BB962C8B-B14F-4D97-AF65-F5344CB8AC3E}">
        <p14:creationId xmlns:p14="http://schemas.microsoft.com/office/powerpoint/2010/main" val="1082267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A70B39C3-A419-130F-90A3-1F4E7B3047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36738" y="41220"/>
            <a:ext cx="3657917" cy="5133277"/>
          </a:xfrm>
          <a:prstGeom prst="rect">
            <a:avLst/>
          </a:prstGeom>
        </p:spPr>
      </p:pic>
      <p:sp>
        <p:nvSpPr>
          <p:cNvPr id="2" name="object 2"/>
          <p:cNvSpPr/>
          <p:nvPr/>
        </p:nvSpPr>
        <p:spPr>
          <a:xfrm>
            <a:off x="1399375" y="589905"/>
            <a:ext cx="2124401" cy="103197"/>
          </a:xfrm>
          <a:custGeom>
            <a:avLst/>
            <a:gdLst/>
            <a:ahLst/>
            <a:cxnLst/>
            <a:rect l="l" t="t" r="r" b="b"/>
            <a:pathLst>
              <a:path w="3503295" h="170180">
                <a:moveTo>
                  <a:pt x="3502919" y="0"/>
                </a:moveTo>
                <a:lnTo>
                  <a:pt x="0" y="0"/>
                </a:lnTo>
                <a:lnTo>
                  <a:pt x="0" y="170120"/>
                </a:lnTo>
                <a:lnTo>
                  <a:pt x="3502919" y="170120"/>
                </a:lnTo>
                <a:lnTo>
                  <a:pt x="3502919" y="0"/>
                </a:lnTo>
                <a:close/>
              </a:path>
            </a:pathLst>
          </a:custGeom>
          <a:solidFill>
            <a:srgbClr val="B5D8E1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grpSp>
        <p:nvGrpSpPr>
          <p:cNvPr id="50" name="Группа 49">
            <a:extLst>
              <a:ext uri="{FF2B5EF4-FFF2-40B4-BE49-F238E27FC236}">
                <a16:creationId xmlns:a16="http://schemas.microsoft.com/office/drawing/2014/main" id="{12A5BC3F-7875-4FCB-B299-6E9D7A95FCDB}"/>
              </a:ext>
            </a:extLst>
          </p:cNvPr>
          <p:cNvGrpSpPr/>
          <p:nvPr/>
        </p:nvGrpSpPr>
        <p:grpSpPr>
          <a:xfrm>
            <a:off x="8542166" y="5127291"/>
            <a:ext cx="3649834" cy="1721184"/>
            <a:chOff x="8542166" y="5136816"/>
            <a:chExt cx="3649834" cy="1721184"/>
          </a:xfrm>
        </p:grpSpPr>
        <p:sp>
          <p:nvSpPr>
            <p:cNvPr id="51" name="object 6">
              <a:extLst>
                <a:ext uri="{FF2B5EF4-FFF2-40B4-BE49-F238E27FC236}">
                  <a16:creationId xmlns:a16="http://schemas.microsoft.com/office/drawing/2014/main" id="{36749BE9-7AE8-4FCC-A4E7-85E052460BE7}"/>
                </a:ext>
              </a:extLst>
            </p:cNvPr>
            <p:cNvSpPr/>
            <p:nvPr/>
          </p:nvSpPr>
          <p:spPr>
            <a:xfrm>
              <a:off x="10972484" y="5141493"/>
              <a:ext cx="1219516" cy="1716506"/>
            </a:xfrm>
            <a:custGeom>
              <a:avLst/>
              <a:gdLst/>
              <a:ahLst/>
              <a:cxnLst/>
              <a:rect l="l" t="t" r="r" b="b"/>
              <a:pathLst>
                <a:path w="1997709" h="2828290">
                  <a:moveTo>
                    <a:pt x="1997321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7321" y="2828102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52" name="object 17">
              <a:extLst>
                <a:ext uri="{FF2B5EF4-FFF2-40B4-BE49-F238E27FC236}">
                  <a16:creationId xmlns:a16="http://schemas.microsoft.com/office/drawing/2014/main" id="{D8F0C742-A9D5-4E4E-A6E7-AC3DBEBB289A}"/>
                </a:ext>
              </a:extLst>
            </p:cNvPr>
            <p:cNvSpPr/>
            <p:nvPr/>
          </p:nvSpPr>
          <p:spPr>
            <a:xfrm>
              <a:off x="9753028" y="5141493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53" name="object 15">
              <a:extLst>
                <a:ext uri="{FF2B5EF4-FFF2-40B4-BE49-F238E27FC236}">
                  <a16:creationId xmlns:a16="http://schemas.microsoft.com/office/drawing/2014/main" id="{CDED378C-E64F-4B5F-B93B-DD419B83258D}"/>
                </a:ext>
              </a:extLst>
            </p:cNvPr>
            <p:cNvSpPr/>
            <p:nvPr/>
          </p:nvSpPr>
          <p:spPr>
            <a:xfrm>
              <a:off x="8542166" y="5136816"/>
              <a:ext cx="1218740" cy="1715350"/>
            </a:xfrm>
            <a:custGeom>
              <a:avLst/>
              <a:gdLst/>
              <a:ahLst/>
              <a:cxnLst/>
              <a:rect l="l" t="t" r="r" b="b"/>
              <a:pathLst>
                <a:path w="1996440" h="2826385">
                  <a:moveTo>
                    <a:pt x="1996012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6012" y="282617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 dirty="0"/>
            </a:p>
          </p:txBody>
        </p:sp>
      </p:grpSp>
      <p:sp>
        <p:nvSpPr>
          <p:cNvPr id="15" name="Заголовок"/>
          <p:cNvSpPr txBox="1"/>
          <p:nvPr/>
        </p:nvSpPr>
        <p:spPr>
          <a:xfrm>
            <a:off x="0" y="1109249"/>
            <a:ext cx="8536738" cy="561098"/>
          </a:xfrm>
          <a:prstGeom prst="rect">
            <a:avLst/>
          </a:prstGeom>
        </p:spPr>
        <p:txBody>
          <a:bodyPr vert="horz" wrap="square" lIns="0" tIns="10397" rIns="0" bIns="0" rtlCol="0">
            <a:spAutoFit/>
          </a:bodyPr>
          <a:lstStyle/>
          <a:p>
            <a:pPr marL="7701" algn="ctr">
              <a:spcBef>
                <a:spcPts val="82"/>
              </a:spcBef>
            </a:pPr>
            <a:r>
              <a:rPr lang="ru-RU" sz="3600" b="1" dirty="0">
                <a:solidFill>
                  <a:srgbClr val="8F00FF"/>
                </a:solidFill>
                <a:latin typeface="Gilroy-ExtraBold" panose="020B0604020202020204" charset="-52"/>
                <a:cs typeface="Arial"/>
              </a:rPr>
              <a:t>РЕШЕНИЕ</a:t>
            </a:r>
            <a:endParaRPr lang="ru-RU" sz="3600" dirty="0">
              <a:latin typeface="Gilroy-ExtraBold" panose="020B0604020202020204" charset="-52"/>
              <a:cs typeface="Arial"/>
            </a:endParaRPr>
          </a:p>
        </p:txBody>
      </p:sp>
      <p:sp>
        <p:nvSpPr>
          <p:cNvPr id="16" name="Название пректа"/>
          <p:cNvSpPr txBox="1">
            <a:spLocks noGrp="1"/>
          </p:cNvSpPr>
          <p:nvPr>
            <p:ph type="title"/>
          </p:nvPr>
        </p:nvSpPr>
        <p:spPr>
          <a:xfrm>
            <a:off x="521417" y="242027"/>
            <a:ext cx="3023912" cy="284274"/>
          </a:xfrm>
          <a:prstGeom prst="rect">
            <a:avLst/>
          </a:prstGeom>
        </p:spPr>
        <p:txBody>
          <a:bodyPr vert="horz" wrap="square" lIns="0" tIns="8856" rIns="0" bIns="0" rtlCol="0" anchor="ctr">
            <a:spAutoFit/>
          </a:bodyPr>
          <a:lstStyle/>
          <a:p>
            <a:pPr marL="7701">
              <a:lnSpc>
                <a:spcPct val="100000"/>
              </a:lnSpc>
              <a:spcBef>
                <a:spcPts val="69"/>
              </a:spcBef>
            </a:pPr>
            <a:r>
              <a:rPr lang="en-US" sz="1789" dirty="0">
                <a:solidFill>
                  <a:srgbClr val="000000"/>
                </a:solidFill>
                <a:latin typeface="Arial"/>
                <a:cs typeface="Arial"/>
              </a:rPr>
              <a:t>INSECT-X</a:t>
            </a:r>
            <a:endParaRPr sz="1789" dirty="0">
              <a:latin typeface="Gilroy-ExtraBold" panose="020B0604020202020204" charset="-52"/>
              <a:cs typeface="Arial"/>
            </a:endParaRPr>
          </a:p>
        </p:txBody>
      </p:sp>
      <p:pic>
        <p:nvPicPr>
          <p:cNvPr id="35" name="Лого ГУУ">
            <a:extLst>
              <a:ext uri="{FF2B5EF4-FFF2-40B4-BE49-F238E27FC236}">
                <a16:creationId xmlns:a16="http://schemas.microsoft.com/office/drawing/2014/main" id="{8E714010-115F-480C-8621-CAAB2C4ED7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5830" y="370845"/>
            <a:ext cx="968918" cy="96891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9" name="Тема">
            <a:extLst>
              <a:ext uri="{FF2B5EF4-FFF2-40B4-BE49-F238E27FC236}">
                <a16:creationId xmlns:a16="http://schemas.microsoft.com/office/drawing/2014/main" id="{C08DF701-3587-4E48-B875-52DAE56C58E6}"/>
              </a:ext>
            </a:extLst>
          </p:cNvPr>
          <p:cNvSpPr txBox="1"/>
          <p:nvPr/>
        </p:nvSpPr>
        <p:spPr>
          <a:xfrm>
            <a:off x="8543081" y="5234733"/>
            <a:ext cx="3398062" cy="1262805"/>
          </a:xfrm>
          <a:prstGeom prst="rect">
            <a:avLst/>
          </a:prstGeom>
        </p:spPr>
        <p:txBody>
          <a:bodyPr vert="horz" wrap="square" lIns="0" tIns="7008" rIns="0" bIns="0" rtlCol="0">
            <a:spAutoFit/>
          </a:bodyPr>
          <a:lstStyle/>
          <a:p>
            <a:pPr marR="2951" algn="r">
              <a:lnSpc>
                <a:spcPct val="85000"/>
              </a:lnSpc>
            </a:pPr>
            <a:r>
              <a:rPr lang="ru-RU" sz="3200" b="1" dirty="0">
                <a:solidFill>
                  <a:schemeClr val="bg1"/>
                </a:solidFill>
                <a:latin typeface="Gilroy-ExtraBold" panose="020B0604020202020204" charset="-52"/>
                <a:cs typeface="Trebuchet MS"/>
              </a:rPr>
              <a:t>Технологии здоровой жизни 2.0</a:t>
            </a:r>
            <a:endParaRPr sz="3200" dirty="0">
              <a:solidFill>
                <a:schemeClr val="bg1"/>
              </a:solidFill>
              <a:latin typeface="Gilroy-ExtraBold" panose="020B0604020202020204" charset="-52"/>
              <a:cs typeface="Trebuchet MS"/>
            </a:endParaRPr>
          </a:p>
        </p:txBody>
      </p:sp>
      <p:pic>
        <p:nvPicPr>
          <p:cNvPr id="42" name="Рисунок 41" hidden="1">
            <a:extLst>
              <a:ext uri="{FF2B5EF4-FFF2-40B4-BE49-F238E27FC236}">
                <a16:creationId xmlns:a16="http://schemas.microsoft.com/office/drawing/2014/main" id="{14E43816-88D4-466E-B28C-C296E1854CC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 contrast="-1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72495" y="2218561"/>
            <a:ext cx="752853" cy="752853"/>
          </a:xfrm>
          <a:prstGeom prst="rect">
            <a:avLst/>
          </a:prstGeom>
        </p:spPr>
      </p:pic>
      <p:pic>
        <p:nvPicPr>
          <p:cNvPr id="43" name="Рисунок 42" hidden="1">
            <a:extLst>
              <a:ext uri="{FF2B5EF4-FFF2-40B4-BE49-F238E27FC236}">
                <a16:creationId xmlns:a16="http://schemas.microsoft.com/office/drawing/2014/main" id="{3FC522C3-5BE1-4773-8A61-083C6EFCF1CC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-50000"/>
                    </a14:imgEffect>
                    <a14:imgEffect>
                      <a14:colorTemperature colorTemp="11500"/>
                    </a14:imgEffect>
                    <a14:imgEffect>
                      <a14:saturation sat="0"/>
                    </a14:imgEffect>
                    <a14:imgEffect>
                      <a14:brightnessContrast bright="100000" contrast="-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711545" y="484945"/>
            <a:ext cx="802393" cy="802393"/>
          </a:xfrm>
          <a:prstGeom prst="rect">
            <a:avLst/>
          </a:prstGeom>
          <a:noFill/>
        </p:spPr>
      </p:pic>
      <p:pic>
        <p:nvPicPr>
          <p:cNvPr id="44" name="Рисунок 43" hidden="1">
            <a:extLst>
              <a:ext uri="{FF2B5EF4-FFF2-40B4-BE49-F238E27FC236}">
                <a16:creationId xmlns:a16="http://schemas.microsoft.com/office/drawing/2014/main" id="{4A58C7F2-3199-4CA2-AB39-090B18FA85D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100000" contras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56467" y="408467"/>
            <a:ext cx="862513" cy="862513"/>
          </a:xfrm>
          <a:prstGeom prst="rect">
            <a:avLst/>
          </a:prstGeom>
        </p:spPr>
      </p:pic>
      <p:pic>
        <p:nvPicPr>
          <p:cNvPr id="45" name="Рисунок 44">
            <a:extLst>
              <a:ext uri="{FF2B5EF4-FFF2-40B4-BE49-F238E27FC236}">
                <a16:creationId xmlns:a16="http://schemas.microsoft.com/office/drawing/2014/main" id="{C508F677-3A44-486C-B70D-563C732D26D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100000" contrast="2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59766" y="3877466"/>
            <a:ext cx="884766" cy="884766"/>
          </a:xfrm>
          <a:prstGeom prst="rect">
            <a:avLst/>
          </a:prstGeom>
        </p:spPr>
      </p:pic>
      <p:pic>
        <p:nvPicPr>
          <p:cNvPr id="46" name="Рисунок 45" hidden="1">
            <a:extLst>
              <a:ext uri="{FF2B5EF4-FFF2-40B4-BE49-F238E27FC236}">
                <a16:creationId xmlns:a16="http://schemas.microsoft.com/office/drawing/2014/main" id="{C724FDD4-293E-4F0A-A50F-1182734257E2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73982" y="2097920"/>
            <a:ext cx="956961" cy="956961"/>
          </a:xfrm>
          <a:prstGeom prst="rect">
            <a:avLst/>
          </a:prstGeom>
        </p:spPr>
      </p:pic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1B45A451-EFE5-4DAD-83BD-E26CF34E7322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rightnessContrast bright="100000" contrast="2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76238" y="460466"/>
            <a:ext cx="933759" cy="933759"/>
          </a:xfrm>
          <a:prstGeom prst="rect">
            <a:avLst/>
          </a:prstGeom>
        </p:spPr>
      </p:pic>
      <p:pic>
        <p:nvPicPr>
          <p:cNvPr id="48" name="Рисунок 47" hidden="1">
            <a:extLst>
              <a:ext uri="{FF2B5EF4-FFF2-40B4-BE49-F238E27FC236}">
                <a16:creationId xmlns:a16="http://schemas.microsoft.com/office/drawing/2014/main" id="{73F50D8D-1DCB-40FF-97CF-7EAE583999DD}"/>
              </a:ext>
            </a:extLst>
          </p:cNvPr>
          <p:cNvPicPr>
            <a:picLocks noChangeAspect="1"/>
          </p:cNvPicPr>
          <p:nvPr/>
        </p:nvPicPr>
        <p:blipFill>
          <a:blip r:embed="rId16">
            <a:duotone>
              <a:prstClr val="black"/>
              <a:schemeClr val="bg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colorTemperature colorTemp="11500"/>
                    </a14:imgEffect>
                    <a14:imgEffect>
                      <a14:saturation sat="0"/>
                    </a14:imgEffect>
                    <a14:imgEffect>
                      <a14:brightnessContrast bright="100000" contrast="-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42006" y="3813085"/>
            <a:ext cx="933759" cy="933759"/>
          </a:xfrm>
          <a:prstGeom prst="rect">
            <a:avLst/>
          </a:prstGeom>
        </p:spPr>
      </p:pic>
      <p:pic>
        <p:nvPicPr>
          <p:cNvPr id="49" name="Рисунок 48">
            <a:extLst>
              <a:ext uri="{FF2B5EF4-FFF2-40B4-BE49-F238E27FC236}">
                <a16:creationId xmlns:a16="http://schemas.microsoft.com/office/drawing/2014/main" id="{E5B14CDE-7291-4477-9892-051283A5DD8F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56349" y="2201809"/>
            <a:ext cx="812097" cy="81209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A0B36CA-4428-DDFB-583E-613CF12789D0}"/>
              </a:ext>
            </a:extLst>
          </p:cNvPr>
          <p:cNvSpPr txBox="1"/>
          <p:nvPr/>
        </p:nvSpPr>
        <p:spPr>
          <a:xfrm>
            <a:off x="69711" y="1880020"/>
            <a:ext cx="4520045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Представляем вам революционный кондиционер, который решает эту проблему. Помимо эффективного управления температурой, наша система оснащена технологией отпугивания насекомых</a:t>
            </a:r>
            <a:r>
              <a:rPr lang="en-US" dirty="0"/>
              <a:t>,</a:t>
            </a:r>
            <a:r>
              <a:rPr lang="ru-RU" dirty="0"/>
              <a:t> которая не навредит Вам или Вашим любимым пушистикам.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A02DE3C-CE2F-8483-125E-93DF4175154F}"/>
              </a:ext>
            </a:extLst>
          </p:cNvPr>
          <p:cNvSpPr txBox="1"/>
          <p:nvPr/>
        </p:nvSpPr>
        <p:spPr>
          <a:xfrm>
            <a:off x="2421453" y="4694987"/>
            <a:ext cx="614334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ru-RU" dirty="0"/>
              <a:t>Мы — единственные на российском рынке, кто предлагает данный продукт. Это уникальное предложение, которое открывает двери к невероятным возможностям.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487DD81B-12ED-FEC3-41A2-E2EE39A686CD}"/>
              </a:ext>
            </a:extLst>
          </p:cNvPr>
          <p:cNvSpPr/>
          <p:nvPr/>
        </p:nvSpPr>
        <p:spPr>
          <a:xfrm>
            <a:off x="0" y="4134916"/>
            <a:ext cx="8536738" cy="403001"/>
          </a:xfrm>
          <a:prstGeom prst="rect">
            <a:avLst/>
          </a:prstGeom>
          <a:solidFill>
            <a:srgbClr val="AAD7E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51FFC16D-AE96-65DF-1DDC-A032A462E394}"/>
              </a:ext>
            </a:extLst>
          </p:cNvPr>
          <p:cNvGrpSpPr/>
          <p:nvPr/>
        </p:nvGrpSpPr>
        <p:grpSpPr>
          <a:xfrm>
            <a:off x="0" y="6591481"/>
            <a:ext cx="12213756" cy="282252"/>
            <a:chOff x="24387" y="6591481"/>
            <a:chExt cx="12176669" cy="282252"/>
          </a:xfrm>
        </p:grpSpPr>
        <p:sp>
          <p:nvSpPr>
            <p:cNvPr id="10" name="object 4">
              <a:extLst>
                <a:ext uri="{FF2B5EF4-FFF2-40B4-BE49-F238E27FC236}">
                  <a16:creationId xmlns:a16="http://schemas.microsoft.com/office/drawing/2014/main" id="{6545C24A-C22C-6ADA-F987-EBDB7D250DE5}"/>
                </a:ext>
              </a:extLst>
            </p:cNvPr>
            <p:cNvSpPr/>
            <p:nvPr/>
          </p:nvSpPr>
          <p:spPr>
            <a:xfrm>
              <a:off x="6104592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BB3C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1" name="object 5">
              <a:extLst>
                <a:ext uri="{FF2B5EF4-FFF2-40B4-BE49-F238E27FC236}">
                  <a16:creationId xmlns:a16="http://schemas.microsoft.com/office/drawing/2014/main" id="{431ED1DF-C75E-F33A-36C8-8CEE9660A8B9}"/>
                </a:ext>
              </a:extLst>
            </p:cNvPr>
            <p:cNvSpPr/>
            <p:nvPr/>
          </p:nvSpPr>
          <p:spPr>
            <a:xfrm>
              <a:off x="732382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2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29" y="465169"/>
                  </a:lnTo>
                  <a:lnTo>
                    <a:pt x="2010629" y="0"/>
                  </a:lnTo>
                  <a:close/>
                </a:path>
              </a:pathLst>
            </a:custGeom>
            <a:solidFill>
              <a:srgbClr val="AAD7E0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2" name="object 7">
              <a:extLst>
                <a:ext uri="{FF2B5EF4-FFF2-40B4-BE49-F238E27FC236}">
                  <a16:creationId xmlns:a16="http://schemas.microsoft.com/office/drawing/2014/main" id="{AA4B2C38-DEE1-A9E5-51A8-F1F19F6411C3}"/>
                </a:ext>
              </a:extLst>
            </p:cNvPr>
            <p:cNvSpPr/>
            <p:nvPr/>
          </p:nvSpPr>
          <p:spPr>
            <a:xfrm>
              <a:off x="9762316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BB3C1"/>
            </a:solidFill>
          </p:spPr>
          <p:txBody>
            <a:bodyPr wrap="square" lIns="0" tIns="0" rIns="0" bIns="0" rtlCol="0"/>
            <a:lstStyle/>
            <a:p>
              <a:endParaRPr sz="1092">
                <a:solidFill>
                  <a:srgbClr val="FBB3C1"/>
                </a:solidFill>
              </a:endParaRPr>
            </a:p>
          </p:txBody>
        </p:sp>
        <p:sp>
          <p:nvSpPr>
            <p:cNvPr id="13" name="object 8">
              <a:extLst>
                <a:ext uri="{FF2B5EF4-FFF2-40B4-BE49-F238E27FC236}">
                  <a16:creationId xmlns:a16="http://schemas.microsoft.com/office/drawing/2014/main" id="{7F4540E3-7AF7-0D56-2DDC-493A9F199AB6}"/>
                </a:ext>
              </a:extLst>
            </p:cNvPr>
            <p:cNvSpPr/>
            <p:nvPr/>
          </p:nvSpPr>
          <p:spPr>
            <a:xfrm>
              <a:off x="1098155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AAD7E0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4" name="object 10">
              <a:extLst>
                <a:ext uri="{FF2B5EF4-FFF2-40B4-BE49-F238E27FC236}">
                  <a16:creationId xmlns:a16="http://schemas.microsoft.com/office/drawing/2014/main" id="{D4F1DD39-B266-0FA5-4CCF-C284A644C5E3}"/>
                </a:ext>
              </a:extLst>
            </p:cNvPr>
            <p:cNvSpPr/>
            <p:nvPr/>
          </p:nvSpPr>
          <p:spPr>
            <a:xfrm>
              <a:off x="3675008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2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29" y="465169"/>
                  </a:lnTo>
                  <a:lnTo>
                    <a:pt x="2010629" y="0"/>
                  </a:lnTo>
                  <a:close/>
                </a:path>
              </a:pathLst>
            </a:custGeom>
            <a:solidFill>
              <a:srgbClr val="AAD7E0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8" name="object 11">
              <a:extLst>
                <a:ext uri="{FF2B5EF4-FFF2-40B4-BE49-F238E27FC236}">
                  <a16:creationId xmlns:a16="http://schemas.microsoft.com/office/drawing/2014/main" id="{6F035CC0-5848-B705-3F30-00F8404DA8CA}"/>
                </a:ext>
              </a:extLst>
            </p:cNvPr>
            <p:cNvSpPr/>
            <p:nvPr/>
          </p:nvSpPr>
          <p:spPr>
            <a:xfrm>
              <a:off x="2454491" y="6591481"/>
              <a:ext cx="1221040" cy="282252"/>
            </a:xfrm>
            <a:custGeom>
              <a:avLst/>
              <a:gdLst/>
              <a:ahLst/>
              <a:cxnLst/>
              <a:rect l="l" t="t" r="r" b="b"/>
              <a:pathLst>
                <a:path w="2013585" h="465454">
                  <a:moveTo>
                    <a:pt x="2013111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3111" y="465169"/>
                  </a:lnTo>
                  <a:lnTo>
                    <a:pt x="2013111" y="0"/>
                  </a:lnTo>
                  <a:close/>
                </a:path>
              </a:pathLst>
            </a:custGeom>
            <a:solidFill>
              <a:srgbClr val="FBB3C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9" name="object 12">
              <a:extLst>
                <a:ext uri="{FF2B5EF4-FFF2-40B4-BE49-F238E27FC236}">
                  <a16:creationId xmlns:a16="http://schemas.microsoft.com/office/drawing/2014/main" id="{CEBA471E-8F99-88DE-BF5B-3B1453FC26E8}"/>
                </a:ext>
              </a:extLst>
            </p:cNvPr>
            <p:cNvSpPr/>
            <p:nvPr/>
          </p:nvSpPr>
          <p:spPr>
            <a:xfrm>
              <a:off x="1235249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20" name="object 14">
              <a:extLst>
                <a:ext uri="{FF2B5EF4-FFF2-40B4-BE49-F238E27FC236}">
                  <a16:creationId xmlns:a16="http://schemas.microsoft.com/office/drawing/2014/main" id="{1820D6A9-9CEF-4120-0CF7-235706E5BBD7}"/>
                </a:ext>
              </a:extLst>
            </p:cNvPr>
            <p:cNvSpPr/>
            <p:nvPr/>
          </p:nvSpPr>
          <p:spPr>
            <a:xfrm>
              <a:off x="8543081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21" name="object 4">
              <a:extLst>
                <a:ext uri="{FF2B5EF4-FFF2-40B4-BE49-F238E27FC236}">
                  <a16:creationId xmlns:a16="http://schemas.microsoft.com/office/drawing/2014/main" id="{CB4D178C-D9B1-81BE-A57E-D9A2136B5500}"/>
                </a:ext>
              </a:extLst>
            </p:cNvPr>
            <p:cNvSpPr/>
            <p:nvPr/>
          </p:nvSpPr>
          <p:spPr>
            <a:xfrm>
              <a:off x="4893730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22" name="object 4">
              <a:extLst>
                <a:ext uri="{FF2B5EF4-FFF2-40B4-BE49-F238E27FC236}">
                  <a16:creationId xmlns:a16="http://schemas.microsoft.com/office/drawing/2014/main" id="{7D80F640-DBE7-142D-46FD-F7F24810EEE9}"/>
                </a:ext>
              </a:extLst>
            </p:cNvPr>
            <p:cNvSpPr/>
            <p:nvPr/>
          </p:nvSpPr>
          <p:spPr>
            <a:xfrm>
              <a:off x="2438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AAD7E0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</p:grpSp>
    </p:spTree>
    <p:extLst>
      <p:ext uri="{BB962C8B-B14F-4D97-AF65-F5344CB8AC3E}">
        <p14:creationId xmlns:p14="http://schemas.microsoft.com/office/powerpoint/2010/main" val="35313540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C405ED-0135-AE3F-CA0E-70AA1187EF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75E2DCB-04F1-D511-C083-7DD41705E5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33439" y="1200"/>
            <a:ext cx="3657917" cy="5133277"/>
          </a:xfrm>
          <a:prstGeom prst="rect">
            <a:avLst/>
          </a:prstGeom>
        </p:spPr>
      </p:pic>
      <p:sp>
        <p:nvSpPr>
          <p:cNvPr id="2" name="object 2">
            <a:extLst>
              <a:ext uri="{FF2B5EF4-FFF2-40B4-BE49-F238E27FC236}">
                <a16:creationId xmlns:a16="http://schemas.microsoft.com/office/drawing/2014/main" id="{3F00826E-44CF-126F-6827-C1A8BFB8220C}"/>
              </a:ext>
            </a:extLst>
          </p:cNvPr>
          <p:cNvSpPr/>
          <p:nvPr/>
        </p:nvSpPr>
        <p:spPr>
          <a:xfrm>
            <a:off x="1399375" y="589905"/>
            <a:ext cx="2124401" cy="103197"/>
          </a:xfrm>
          <a:custGeom>
            <a:avLst/>
            <a:gdLst/>
            <a:ahLst/>
            <a:cxnLst/>
            <a:rect l="l" t="t" r="r" b="b"/>
            <a:pathLst>
              <a:path w="3503295" h="170180">
                <a:moveTo>
                  <a:pt x="3502919" y="0"/>
                </a:moveTo>
                <a:lnTo>
                  <a:pt x="0" y="0"/>
                </a:lnTo>
                <a:lnTo>
                  <a:pt x="0" y="170120"/>
                </a:lnTo>
                <a:lnTo>
                  <a:pt x="3502919" y="170120"/>
                </a:lnTo>
                <a:lnTo>
                  <a:pt x="3502919" y="0"/>
                </a:lnTo>
                <a:close/>
              </a:path>
            </a:pathLst>
          </a:custGeom>
          <a:solidFill>
            <a:srgbClr val="B5D8E1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grpSp>
        <p:nvGrpSpPr>
          <p:cNvPr id="50" name="Группа 49">
            <a:extLst>
              <a:ext uri="{FF2B5EF4-FFF2-40B4-BE49-F238E27FC236}">
                <a16:creationId xmlns:a16="http://schemas.microsoft.com/office/drawing/2014/main" id="{ECF7C158-FF23-60E5-9CD9-CD233ED78566}"/>
              </a:ext>
            </a:extLst>
          </p:cNvPr>
          <p:cNvGrpSpPr/>
          <p:nvPr/>
        </p:nvGrpSpPr>
        <p:grpSpPr>
          <a:xfrm>
            <a:off x="8542166" y="5136816"/>
            <a:ext cx="3649834" cy="1721184"/>
            <a:chOff x="8542166" y="5136816"/>
            <a:chExt cx="3649834" cy="1721184"/>
          </a:xfrm>
        </p:grpSpPr>
        <p:sp>
          <p:nvSpPr>
            <p:cNvPr id="51" name="object 6">
              <a:extLst>
                <a:ext uri="{FF2B5EF4-FFF2-40B4-BE49-F238E27FC236}">
                  <a16:creationId xmlns:a16="http://schemas.microsoft.com/office/drawing/2014/main" id="{D6EAD331-829F-45E6-C23B-1B9031113725}"/>
                </a:ext>
              </a:extLst>
            </p:cNvPr>
            <p:cNvSpPr/>
            <p:nvPr/>
          </p:nvSpPr>
          <p:spPr>
            <a:xfrm>
              <a:off x="10972484" y="5141493"/>
              <a:ext cx="1219516" cy="1716506"/>
            </a:xfrm>
            <a:custGeom>
              <a:avLst/>
              <a:gdLst/>
              <a:ahLst/>
              <a:cxnLst/>
              <a:rect l="l" t="t" r="r" b="b"/>
              <a:pathLst>
                <a:path w="1997709" h="2828290">
                  <a:moveTo>
                    <a:pt x="1997321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7321" y="2828102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52" name="object 17">
              <a:extLst>
                <a:ext uri="{FF2B5EF4-FFF2-40B4-BE49-F238E27FC236}">
                  <a16:creationId xmlns:a16="http://schemas.microsoft.com/office/drawing/2014/main" id="{D4FEDA12-4DDB-4399-564D-63953D48B0A1}"/>
                </a:ext>
              </a:extLst>
            </p:cNvPr>
            <p:cNvSpPr/>
            <p:nvPr/>
          </p:nvSpPr>
          <p:spPr>
            <a:xfrm>
              <a:off x="9753028" y="5141493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53" name="object 15">
              <a:extLst>
                <a:ext uri="{FF2B5EF4-FFF2-40B4-BE49-F238E27FC236}">
                  <a16:creationId xmlns:a16="http://schemas.microsoft.com/office/drawing/2014/main" id="{DE726B5E-E312-6A99-3877-355F2ED0CD00}"/>
                </a:ext>
              </a:extLst>
            </p:cNvPr>
            <p:cNvSpPr/>
            <p:nvPr/>
          </p:nvSpPr>
          <p:spPr>
            <a:xfrm>
              <a:off x="8542166" y="5136816"/>
              <a:ext cx="1218740" cy="1715350"/>
            </a:xfrm>
            <a:custGeom>
              <a:avLst/>
              <a:gdLst/>
              <a:ahLst/>
              <a:cxnLst/>
              <a:rect l="l" t="t" r="r" b="b"/>
              <a:pathLst>
                <a:path w="1996440" h="2826385">
                  <a:moveTo>
                    <a:pt x="1996012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6012" y="282617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 dirty="0"/>
            </a:p>
          </p:txBody>
        </p:sp>
      </p:grpSp>
      <p:sp>
        <p:nvSpPr>
          <p:cNvPr id="15" name="Заголовок">
            <a:extLst>
              <a:ext uri="{FF2B5EF4-FFF2-40B4-BE49-F238E27FC236}">
                <a16:creationId xmlns:a16="http://schemas.microsoft.com/office/drawing/2014/main" id="{F2C21C35-3300-3521-E559-6280320D4185}"/>
              </a:ext>
            </a:extLst>
          </p:cNvPr>
          <p:cNvSpPr txBox="1"/>
          <p:nvPr/>
        </p:nvSpPr>
        <p:spPr>
          <a:xfrm>
            <a:off x="1" y="1132322"/>
            <a:ext cx="8549630" cy="561098"/>
          </a:xfrm>
          <a:prstGeom prst="rect">
            <a:avLst/>
          </a:prstGeom>
        </p:spPr>
        <p:txBody>
          <a:bodyPr vert="horz" wrap="square" lIns="0" tIns="10397" rIns="0" bIns="0" rtlCol="0">
            <a:spAutoFit/>
          </a:bodyPr>
          <a:lstStyle/>
          <a:p>
            <a:pPr marL="7701" algn="ctr">
              <a:spcBef>
                <a:spcPts val="82"/>
              </a:spcBef>
            </a:pPr>
            <a:r>
              <a:rPr lang="ru-RU" sz="3600" b="1" cap="all" dirty="0">
                <a:solidFill>
                  <a:srgbClr val="8F00FF"/>
                </a:solidFill>
                <a:latin typeface="Gilroy-ExtraBold" panose="020B0604020202020204" charset="-52"/>
                <a:cs typeface="Arial"/>
              </a:rPr>
              <a:t>Визуализация продукта</a:t>
            </a:r>
            <a:endParaRPr sz="3600" cap="all" dirty="0">
              <a:latin typeface="Gilroy-ExtraBold" panose="020B0604020202020204" charset="-52"/>
              <a:cs typeface="Arial"/>
            </a:endParaRPr>
          </a:p>
        </p:txBody>
      </p:sp>
      <p:sp>
        <p:nvSpPr>
          <p:cNvPr id="16" name="Название проекта">
            <a:extLst>
              <a:ext uri="{FF2B5EF4-FFF2-40B4-BE49-F238E27FC236}">
                <a16:creationId xmlns:a16="http://schemas.microsoft.com/office/drawing/2014/main" id="{47AD09E3-F7F0-3878-B8E9-8F6A15B1D59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21417" y="242027"/>
            <a:ext cx="3023912" cy="284274"/>
          </a:xfrm>
          <a:prstGeom prst="rect">
            <a:avLst/>
          </a:prstGeom>
        </p:spPr>
        <p:txBody>
          <a:bodyPr vert="horz" wrap="square" lIns="0" tIns="8856" rIns="0" bIns="0" rtlCol="0" anchor="ctr">
            <a:spAutoFit/>
          </a:bodyPr>
          <a:lstStyle/>
          <a:p>
            <a:pPr marL="7701">
              <a:lnSpc>
                <a:spcPct val="100000"/>
              </a:lnSpc>
              <a:spcBef>
                <a:spcPts val="69"/>
              </a:spcBef>
            </a:pPr>
            <a:r>
              <a:rPr lang="en-US" sz="1789" dirty="0">
                <a:solidFill>
                  <a:srgbClr val="000000"/>
                </a:solidFill>
                <a:latin typeface="Arial"/>
                <a:cs typeface="Arial"/>
              </a:rPr>
              <a:t>INSECT-X</a:t>
            </a:r>
            <a:endParaRPr sz="1789" dirty="0">
              <a:latin typeface="Gilroy-ExtraBold" panose="020B0604020202020204" charset="-52"/>
              <a:cs typeface="Arial"/>
            </a:endParaRPr>
          </a:p>
        </p:txBody>
      </p:sp>
      <p:pic>
        <p:nvPicPr>
          <p:cNvPr id="35" name="Лого ГУУ">
            <a:extLst>
              <a:ext uri="{FF2B5EF4-FFF2-40B4-BE49-F238E27FC236}">
                <a16:creationId xmlns:a16="http://schemas.microsoft.com/office/drawing/2014/main" id="{B0C29CF2-AD25-2272-89D3-BAB119F481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5830" y="370845"/>
            <a:ext cx="968918" cy="96891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6" name="Описание">
            <a:extLst>
              <a:ext uri="{FF2B5EF4-FFF2-40B4-BE49-F238E27FC236}">
                <a16:creationId xmlns:a16="http://schemas.microsoft.com/office/drawing/2014/main" id="{527FF0D2-ED3D-128F-4E90-6CCC234CD1A9}"/>
              </a:ext>
            </a:extLst>
          </p:cNvPr>
          <p:cNvSpPr txBox="1"/>
          <p:nvPr/>
        </p:nvSpPr>
        <p:spPr>
          <a:xfrm>
            <a:off x="250857" y="1919925"/>
            <a:ext cx="7427743" cy="3436916"/>
          </a:xfrm>
          <a:prstGeom prst="rect">
            <a:avLst/>
          </a:prstGeom>
        </p:spPr>
        <p:txBody>
          <a:bodyPr vert="horz" wrap="square" lIns="0" tIns="7316" rIns="0" bIns="0" rtlCol="0">
            <a:spAutoFit/>
          </a:bodyPr>
          <a:lstStyle/>
          <a:p>
            <a:pPr marL="12700"/>
            <a:r>
              <a:rPr lang="ru-RU" sz="1600" u="sng" dirty="0">
                <a:latin typeface="Gilroy-ExtraBold" panose="020B0604020202020204" charset="-52"/>
                <a:cs typeface="Microsoft Sans Serif"/>
              </a:rPr>
              <a:t>Принцип работы таков: </a:t>
            </a:r>
            <a:endParaRPr lang="en-US" sz="1600" u="sng" dirty="0">
              <a:latin typeface="Gilroy-ExtraBold" panose="020B0604020202020204" charset="-52"/>
              <a:cs typeface="Microsoft Sans Serif"/>
            </a:endParaRPr>
          </a:p>
          <a:p>
            <a:pPr marL="12700"/>
            <a:endParaRPr lang="ru-RU" sz="1600" dirty="0">
              <a:latin typeface="Gilroy-ExtraBold" panose="020B0604020202020204" charset="-52"/>
              <a:cs typeface="Microsoft Sans Serif"/>
            </a:endParaRPr>
          </a:p>
          <a:p>
            <a:pPr marL="12700"/>
            <a:r>
              <a:rPr lang="ru-RU" sz="1600" dirty="0">
                <a:latin typeface="Gilroy-ExtraBold" panose="020B0604020202020204" charset="-52"/>
                <a:cs typeface="Microsoft Sans Serif"/>
              </a:rPr>
              <a:t>• Ультразвуковая технология: Встроенный ультразвуковой излучатель генерирует высокочастотные звуки, неприятные для насекомых, но не слышимые для человека и животных. </a:t>
            </a:r>
          </a:p>
          <a:p>
            <a:pPr marL="12700"/>
            <a:r>
              <a:rPr lang="ru-RU" sz="1600" dirty="0">
                <a:latin typeface="Gilroy-ExtraBold" panose="020B0604020202020204" charset="-52"/>
                <a:cs typeface="Microsoft Sans Serif"/>
              </a:rPr>
              <a:t>• Ароматные кассеты: В кондиционер устанавливаются специальные кассеты, которые испускают ароматы, отпугивающие насекомых, при этом гипоаллергенные для людей и животных. Кассеты можно менять по мере необходимости. </a:t>
            </a:r>
          </a:p>
          <a:p>
            <a:pPr marL="12700"/>
            <a:r>
              <a:rPr lang="ru-RU" sz="1600" dirty="0">
                <a:latin typeface="Gilroy-ExtraBold" panose="020B0604020202020204" charset="-52"/>
                <a:cs typeface="Microsoft Sans Serif"/>
              </a:rPr>
              <a:t>• Светодиодные лампы: Встроенные светодиодные лампы с определенной длиной волны света также могут отпугивать насекомых, так как они не привлекательны для их зрения.</a:t>
            </a:r>
          </a:p>
          <a:p>
            <a:pPr marL="12700"/>
            <a:endParaRPr lang="ru-RU" sz="1600" dirty="0">
              <a:latin typeface="Gilroy-ExtraBold" panose="020B0604020202020204" charset="-52"/>
              <a:cs typeface="Microsoft Sans Serif"/>
            </a:endParaRPr>
          </a:p>
          <a:p>
            <a:pPr marL="12700" marR="938530"/>
            <a:endParaRPr sz="1486" dirty="0">
              <a:latin typeface="Microsoft Sans Serif"/>
              <a:cs typeface="Microsoft Sans Serif"/>
            </a:endParaRPr>
          </a:p>
        </p:txBody>
      </p:sp>
      <p:sp>
        <p:nvSpPr>
          <p:cNvPr id="39" name="Тема">
            <a:extLst>
              <a:ext uri="{FF2B5EF4-FFF2-40B4-BE49-F238E27FC236}">
                <a16:creationId xmlns:a16="http://schemas.microsoft.com/office/drawing/2014/main" id="{CA96C362-ADC1-8D2F-E22F-C84711EF7DD3}"/>
              </a:ext>
            </a:extLst>
          </p:cNvPr>
          <p:cNvSpPr txBox="1"/>
          <p:nvPr/>
        </p:nvSpPr>
        <p:spPr>
          <a:xfrm>
            <a:off x="8543081" y="5234733"/>
            <a:ext cx="3398062" cy="1262805"/>
          </a:xfrm>
          <a:prstGeom prst="rect">
            <a:avLst/>
          </a:prstGeom>
        </p:spPr>
        <p:txBody>
          <a:bodyPr vert="horz" wrap="square" lIns="0" tIns="7008" rIns="0" bIns="0" rtlCol="0">
            <a:spAutoFit/>
          </a:bodyPr>
          <a:lstStyle/>
          <a:p>
            <a:pPr marR="2951" algn="r">
              <a:lnSpc>
                <a:spcPct val="85000"/>
              </a:lnSpc>
            </a:pPr>
            <a:r>
              <a:rPr lang="ru-RU" sz="3200" b="1" dirty="0">
                <a:solidFill>
                  <a:schemeClr val="bg1"/>
                </a:solidFill>
                <a:latin typeface="Gilroy-ExtraBold" panose="020B0604020202020204" charset="-52"/>
                <a:cs typeface="Trebuchet MS"/>
              </a:rPr>
              <a:t>Технологии здоровой жизни 2.0</a:t>
            </a:r>
            <a:endParaRPr sz="3200" dirty="0">
              <a:solidFill>
                <a:schemeClr val="bg1"/>
              </a:solidFill>
              <a:latin typeface="Gilroy-ExtraBold" panose="020B0604020202020204" charset="-52"/>
              <a:cs typeface="Trebuchet MS"/>
            </a:endParaRPr>
          </a:p>
        </p:txBody>
      </p:sp>
      <p:pic>
        <p:nvPicPr>
          <p:cNvPr id="42" name="Рисунок 41" hidden="1">
            <a:extLst>
              <a:ext uri="{FF2B5EF4-FFF2-40B4-BE49-F238E27FC236}">
                <a16:creationId xmlns:a16="http://schemas.microsoft.com/office/drawing/2014/main" id="{D1C84539-51C2-CC15-3681-CA432B8B734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 contrast="-1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72495" y="2218561"/>
            <a:ext cx="752853" cy="752853"/>
          </a:xfrm>
          <a:prstGeom prst="rect">
            <a:avLst/>
          </a:prstGeom>
        </p:spPr>
      </p:pic>
      <p:pic>
        <p:nvPicPr>
          <p:cNvPr id="43" name="Рисунок 42" hidden="1">
            <a:extLst>
              <a:ext uri="{FF2B5EF4-FFF2-40B4-BE49-F238E27FC236}">
                <a16:creationId xmlns:a16="http://schemas.microsoft.com/office/drawing/2014/main" id="{59F24A9F-E7FC-50DE-C704-51DCA69CDE71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-50000"/>
                    </a14:imgEffect>
                    <a14:imgEffect>
                      <a14:colorTemperature colorTemp="11500"/>
                    </a14:imgEffect>
                    <a14:imgEffect>
                      <a14:saturation sat="0"/>
                    </a14:imgEffect>
                    <a14:imgEffect>
                      <a14:brightnessContrast bright="100000" contrast="-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262355" y="3937903"/>
            <a:ext cx="802393" cy="802393"/>
          </a:xfrm>
          <a:prstGeom prst="rect">
            <a:avLst/>
          </a:prstGeom>
          <a:noFill/>
        </p:spPr>
      </p:pic>
      <p:pic>
        <p:nvPicPr>
          <p:cNvPr id="44" name="Рисунок 43" hidden="1">
            <a:extLst>
              <a:ext uri="{FF2B5EF4-FFF2-40B4-BE49-F238E27FC236}">
                <a16:creationId xmlns:a16="http://schemas.microsoft.com/office/drawing/2014/main" id="{B25F7750-EF82-6C7A-6675-89E139072C4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100000" contras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56467" y="408467"/>
            <a:ext cx="862513" cy="862513"/>
          </a:xfrm>
          <a:prstGeom prst="rect">
            <a:avLst/>
          </a:prstGeom>
        </p:spPr>
      </p:pic>
      <p:pic>
        <p:nvPicPr>
          <p:cNvPr id="45" name="Рисунок 44" hidden="1">
            <a:extLst>
              <a:ext uri="{FF2B5EF4-FFF2-40B4-BE49-F238E27FC236}">
                <a16:creationId xmlns:a16="http://schemas.microsoft.com/office/drawing/2014/main" id="{0ABF77F3-2B3F-E7B3-AD43-64AFF96EEBF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100000" contrast="2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66502" y="2065813"/>
            <a:ext cx="884766" cy="884766"/>
          </a:xfrm>
          <a:prstGeom prst="rect">
            <a:avLst/>
          </a:prstGeom>
        </p:spPr>
      </p:pic>
      <p:pic>
        <p:nvPicPr>
          <p:cNvPr id="46" name="Рисунок 45" hidden="1">
            <a:extLst>
              <a:ext uri="{FF2B5EF4-FFF2-40B4-BE49-F238E27FC236}">
                <a16:creationId xmlns:a16="http://schemas.microsoft.com/office/drawing/2014/main" id="{91FBA1CC-2BF7-1AC3-2DFE-E5EAA72890C9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73982" y="2097920"/>
            <a:ext cx="956961" cy="956961"/>
          </a:xfrm>
          <a:prstGeom prst="rect">
            <a:avLst/>
          </a:prstGeom>
        </p:spPr>
      </p:pic>
      <p:pic>
        <p:nvPicPr>
          <p:cNvPr id="47" name="Рисунок 46" hidden="1">
            <a:extLst>
              <a:ext uri="{FF2B5EF4-FFF2-40B4-BE49-F238E27FC236}">
                <a16:creationId xmlns:a16="http://schemas.microsoft.com/office/drawing/2014/main" id="{C8098A34-ADE1-2478-27C4-48E21FA66422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rightnessContrast bright="100000" contrast="2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73982" y="3852444"/>
            <a:ext cx="933759" cy="933759"/>
          </a:xfrm>
          <a:prstGeom prst="rect">
            <a:avLst/>
          </a:prstGeom>
        </p:spPr>
      </p:pic>
      <p:pic>
        <p:nvPicPr>
          <p:cNvPr id="49" name="Рисунок 48" hidden="1">
            <a:extLst>
              <a:ext uri="{FF2B5EF4-FFF2-40B4-BE49-F238E27FC236}">
                <a16:creationId xmlns:a16="http://schemas.microsoft.com/office/drawing/2014/main" id="{226486A7-2FAC-08F1-426A-0999976D4EC7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56467" y="3904656"/>
            <a:ext cx="812097" cy="812097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8D0BDDE4-62BB-1856-9E18-CEC7F8A5528A}"/>
              </a:ext>
            </a:extLst>
          </p:cNvPr>
          <p:cNvPicPr>
            <a:picLocks noChangeAspect="1"/>
          </p:cNvPicPr>
          <p:nvPr/>
        </p:nvPicPr>
        <p:blipFill>
          <a:blip r:embed="rId18">
            <a:duotone>
              <a:prstClr val="black"/>
              <a:schemeClr val="bg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colorTemperature colorTemp="11500"/>
                    </a14:imgEffect>
                    <a14:imgEffect>
                      <a14:saturation sat="0"/>
                    </a14:imgEffect>
                    <a14:imgEffect>
                      <a14:brightnessContrast bright="100000" contrast="-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76238" y="349289"/>
            <a:ext cx="933759" cy="933759"/>
          </a:xfrm>
          <a:prstGeom prst="rect">
            <a:avLst/>
          </a:prstGeom>
        </p:spPr>
      </p:pic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43248B59-C9BA-A3D0-C94A-6B0CB33D1B06}"/>
              </a:ext>
            </a:extLst>
          </p:cNvPr>
          <p:cNvGrpSpPr/>
          <p:nvPr/>
        </p:nvGrpSpPr>
        <p:grpSpPr>
          <a:xfrm>
            <a:off x="0" y="6591481"/>
            <a:ext cx="12213756" cy="282252"/>
            <a:chOff x="24387" y="6591481"/>
            <a:chExt cx="12176669" cy="282252"/>
          </a:xfrm>
        </p:grpSpPr>
        <p:sp>
          <p:nvSpPr>
            <p:cNvPr id="5" name="object 4">
              <a:extLst>
                <a:ext uri="{FF2B5EF4-FFF2-40B4-BE49-F238E27FC236}">
                  <a16:creationId xmlns:a16="http://schemas.microsoft.com/office/drawing/2014/main" id="{3239C34C-25AE-C203-AE63-A2AE62B644EE}"/>
                </a:ext>
              </a:extLst>
            </p:cNvPr>
            <p:cNvSpPr/>
            <p:nvPr/>
          </p:nvSpPr>
          <p:spPr>
            <a:xfrm>
              <a:off x="6104592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BB3C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" name="object 5">
              <a:extLst>
                <a:ext uri="{FF2B5EF4-FFF2-40B4-BE49-F238E27FC236}">
                  <a16:creationId xmlns:a16="http://schemas.microsoft.com/office/drawing/2014/main" id="{D2D7A1DA-F241-1D4A-643B-A00E2FB778B2}"/>
                </a:ext>
              </a:extLst>
            </p:cNvPr>
            <p:cNvSpPr/>
            <p:nvPr/>
          </p:nvSpPr>
          <p:spPr>
            <a:xfrm>
              <a:off x="732382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2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29" y="465169"/>
                  </a:lnTo>
                  <a:lnTo>
                    <a:pt x="2010629" y="0"/>
                  </a:lnTo>
                  <a:close/>
                </a:path>
              </a:pathLst>
            </a:custGeom>
            <a:solidFill>
              <a:srgbClr val="AAD7E0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" name="object 7">
              <a:extLst>
                <a:ext uri="{FF2B5EF4-FFF2-40B4-BE49-F238E27FC236}">
                  <a16:creationId xmlns:a16="http://schemas.microsoft.com/office/drawing/2014/main" id="{823B3A9D-74FD-59A7-5189-8C47BDDBC03E}"/>
                </a:ext>
              </a:extLst>
            </p:cNvPr>
            <p:cNvSpPr/>
            <p:nvPr/>
          </p:nvSpPr>
          <p:spPr>
            <a:xfrm>
              <a:off x="9762316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BB3C1"/>
            </a:solidFill>
          </p:spPr>
          <p:txBody>
            <a:bodyPr wrap="square" lIns="0" tIns="0" rIns="0" bIns="0" rtlCol="0"/>
            <a:lstStyle/>
            <a:p>
              <a:endParaRPr sz="1092">
                <a:solidFill>
                  <a:srgbClr val="FBB3C1"/>
                </a:solidFill>
              </a:endParaRPr>
            </a:p>
          </p:txBody>
        </p:sp>
        <p:sp>
          <p:nvSpPr>
            <p:cNvPr id="8" name="object 8">
              <a:extLst>
                <a:ext uri="{FF2B5EF4-FFF2-40B4-BE49-F238E27FC236}">
                  <a16:creationId xmlns:a16="http://schemas.microsoft.com/office/drawing/2014/main" id="{338B99C6-DC1A-DE06-EF79-B3DEDF85635D}"/>
                </a:ext>
              </a:extLst>
            </p:cNvPr>
            <p:cNvSpPr/>
            <p:nvPr/>
          </p:nvSpPr>
          <p:spPr>
            <a:xfrm>
              <a:off x="1098155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AAD7E0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9" name="object 10">
              <a:extLst>
                <a:ext uri="{FF2B5EF4-FFF2-40B4-BE49-F238E27FC236}">
                  <a16:creationId xmlns:a16="http://schemas.microsoft.com/office/drawing/2014/main" id="{D5F6E4FF-0810-A544-FF3D-65E8304693B2}"/>
                </a:ext>
              </a:extLst>
            </p:cNvPr>
            <p:cNvSpPr/>
            <p:nvPr/>
          </p:nvSpPr>
          <p:spPr>
            <a:xfrm>
              <a:off x="3675008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2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29" y="465169"/>
                  </a:lnTo>
                  <a:lnTo>
                    <a:pt x="2010629" y="0"/>
                  </a:lnTo>
                  <a:close/>
                </a:path>
              </a:pathLst>
            </a:custGeom>
            <a:solidFill>
              <a:srgbClr val="AAD7E0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0" name="object 11">
              <a:extLst>
                <a:ext uri="{FF2B5EF4-FFF2-40B4-BE49-F238E27FC236}">
                  <a16:creationId xmlns:a16="http://schemas.microsoft.com/office/drawing/2014/main" id="{B1F4374A-6797-258C-ED99-6DF3615678AC}"/>
                </a:ext>
              </a:extLst>
            </p:cNvPr>
            <p:cNvSpPr/>
            <p:nvPr/>
          </p:nvSpPr>
          <p:spPr>
            <a:xfrm>
              <a:off x="2454491" y="6591481"/>
              <a:ext cx="1221040" cy="282252"/>
            </a:xfrm>
            <a:custGeom>
              <a:avLst/>
              <a:gdLst/>
              <a:ahLst/>
              <a:cxnLst/>
              <a:rect l="l" t="t" r="r" b="b"/>
              <a:pathLst>
                <a:path w="2013585" h="465454">
                  <a:moveTo>
                    <a:pt x="2013111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3111" y="465169"/>
                  </a:lnTo>
                  <a:lnTo>
                    <a:pt x="2013111" y="0"/>
                  </a:lnTo>
                  <a:close/>
                </a:path>
              </a:pathLst>
            </a:custGeom>
            <a:solidFill>
              <a:srgbClr val="FBB3C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1" name="object 12">
              <a:extLst>
                <a:ext uri="{FF2B5EF4-FFF2-40B4-BE49-F238E27FC236}">
                  <a16:creationId xmlns:a16="http://schemas.microsoft.com/office/drawing/2014/main" id="{13087AD4-60F4-31EE-628E-AEE1534C82E2}"/>
                </a:ext>
              </a:extLst>
            </p:cNvPr>
            <p:cNvSpPr/>
            <p:nvPr/>
          </p:nvSpPr>
          <p:spPr>
            <a:xfrm>
              <a:off x="1235249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2" name="object 14">
              <a:extLst>
                <a:ext uri="{FF2B5EF4-FFF2-40B4-BE49-F238E27FC236}">
                  <a16:creationId xmlns:a16="http://schemas.microsoft.com/office/drawing/2014/main" id="{B4C8B1A9-47C1-8B09-9763-D61C959711FF}"/>
                </a:ext>
              </a:extLst>
            </p:cNvPr>
            <p:cNvSpPr/>
            <p:nvPr/>
          </p:nvSpPr>
          <p:spPr>
            <a:xfrm>
              <a:off x="8543081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3" name="object 4">
              <a:extLst>
                <a:ext uri="{FF2B5EF4-FFF2-40B4-BE49-F238E27FC236}">
                  <a16:creationId xmlns:a16="http://schemas.microsoft.com/office/drawing/2014/main" id="{2B66784F-C6E4-027D-24BE-6C77B370B682}"/>
                </a:ext>
              </a:extLst>
            </p:cNvPr>
            <p:cNvSpPr/>
            <p:nvPr/>
          </p:nvSpPr>
          <p:spPr>
            <a:xfrm>
              <a:off x="4893730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4" name="object 4">
              <a:extLst>
                <a:ext uri="{FF2B5EF4-FFF2-40B4-BE49-F238E27FC236}">
                  <a16:creationId xmlns:a16="http://schemas.microsoft.com/office/drawing/2014/main" id="{559AA07A-3B28-11CD-7555-298C4CC3D58F}"/>
                </a:ext>
              </a:extLst>
            </p:cNvPr>
            <p:cNvSpPr/>
            <p:nvPr/>
          </p:nvSpPr>
          <p:spPr>
            <a:xfrm>
              <a:off x="2438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AAD7E0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</p:grpSp>
    </p:spTree>
    <p:extLst>
      <p:ext uri="{BB962C8B-B14F-4D97-AF65-F5344CB8AC3E}">
        <p14:creationId xmlns:p14="http://schemas.microsoft.com/office/powerpoint/2010/main" val="11835846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1433DE-BEFD-4FF3-4ACB-58D6B3AB34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FEB9E38-3CB4-3CE7-83D4-FC3755120B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33439" y="3538"/>
            <a:ext cx="3657917" cy="5133277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B00225B-7A8A-A08A-F6BF-8A3DA97796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21281" y="816168"/>
            <a:ext cx="3743268" cy="2853175"/>
          </a:xfrm>
          <a:prstGeom prst="rect">
            <a:avLst/>
          </a:prstGeom>
        </p:spPr>
      </p:pic>
      <p:sp>
        <p:nvSpPr>
          <p:cNvPr id="2" name="object 2">
            <a:extLst>
              <a:ext uri="{FF2B5EF4-FFF2-40B4-BE49-F238E27FC236}">
                <a16:creationId xmlns:a16="http://schemas.microsoft.com/office/drawing/2014/main" id="{11EABAD2-319B-3132-B47D-7E7EEA971B74}"/>
              </a:ext>
            </a:extLst>
          </p:cNvPr>
          <p:cNvSpPr/>
          <p:nvPr/>
        </p:nvSpPr>
        <p:spPr>
          <a:xfrm>
            <a:off x="1399375" y="589905"/>
            <a:ext cx="2124401" cy="103197"/>
          </a:xfrm>
          <a:custGeom>
            <a:avLst/>
            <a:gdLst/>
            <a:ahLst/>
            <a:cxnLst/>
            <a:rect l="l" t="t" r="r" b="b"/>
            <a:pathLst>
              <a:path w="3503295" h="170180">
                <a:moveTo>
                  <a:pt x="3502919" y="0"/>
                </a:moveTo>
                <a:lnTo>
                  <a:pt x="0" y="0"/>
                </a:lnTo>
                <a:lnTo>
                  <a:pt x="0" y="170120"/>
                </a:lnTo>
                <a:lnTo>
                  <a:pt x="3502919" y="170120"/>
                </a:lnTo>
                <a:lnTo>
                  <a:pt x="3502919" y="0"/>
                </a:lnTo>
                <a:close/>
              </a:path>
            </a:pathLst>
          </a:custGeom>
          <a:solidFill>
            <a:srgbClr val="B5D8E1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grpSp>
        <p:nvGrpSpPr>
          <p:cNvPr id="50" name="Группа 49">
            <a:extLst>
              <a:ext uri="{FF2B5EF4-FFF2-40B4-BE49-F238E27FC236}">
                <a16:creationId xmlns:a16="http://schemas.microsoft.com/office/drawing/2014/main" id="{B61932F1-D0FB-7BB0-F95F-0B1FDF956812}"/>
              </a:ext>
            </a:extLst>
          </p:cNvPr>
          <p:cNvGrpSpPr/>
          <p:nvPr/>
        </p:nvGrpSpPr>
        <p:grpSpPr>
          <a:xfrm>
            <a:off x="8542166" y="5136816"/>
            <a:ext cx="3649834" cy="1721184"/>
            <a:chOff x="8542166" y="5136816"/>
            <a:chExt cx="3649834" cy="1721184"/>
          </a:xfrm>
        </p:grpSpPr>
        <p:sp>
          <p:nvSpPr>
            <p:cNvPr id="51" name="object 6">
              <a:extLst>
                <a:ext uri="{FF2B5EF4-FFF2-40B4-BE49-F238E27FC236}">
                  <a16:creationId xmlns:a16="http://schemas.microsoft.com/office/drawing/2014/main" id="{427C72DF-5935-9EB4-F924-9441E5D75198}"/>
                </a:ext>
              </a:extLst>
            </p:cNvPr>
            <p:cNvSpPr/>
            <p:nvPr/>
          </p:nvSpPr>
          <p:spPr>
            <a:xfrm>
              <a:off x="10972484" y="5141493"/>
              <a:ext cx="1219516" cy="1716506"/>
            </a:xfrm>
            <a:custGeom>
              <a:avLst/>
              <a:gdLst/>
              <a:ahLst/>
              <a:cxnLst/>
              <a:rect l="l" t="t" r="r" b="b"/>
              <a:pathLst>
                <a:path w="1997709" h="2828290">
                  <a:moveTo>
                    <a:pt x="1997321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7321" y="2828102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52" name="object 17">
              <a:extLst>
                <a:ext uri="{FF2B5EF4-FFF2-40B4-BE49-F238E27FC236}">
                  <a16:creationId xmlns:a16="http://schemas.microsoft.com/office/drawing/2014/main" id="{C3BF107D-681B-C43A-FD26-7028EC0D8900}"/>
                </a:ext>
              </a:extLst>
            </p:cNvPr>
            <p:cNvSpPr/>
            <p:nvPr/>
          </p:nvSpPr>
          <p:spPr>
            <a:xfrm>
              <a:off x="9753028" y="5141493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53" name="object 15">
              <a:extLst>
                <a:ext uri="{FF2B5EF4-FFF2-40B4-BE49-F238E27FC236}">
                  <a16:creationId xmlns:a16="http://schemas.microsoft.com/office/drawing/2014/main" id="{553D72D6-71BF-3707-A47B-D8C3B2B2A49E}"/>
                </a:ext>
              </a:extLst>
            </p:cNvPr>
            <p:cNvSpPr/>
            <p:nvPr/>
          </p:nvSpPr>
          <p:spPr>
            <a:xfrm>
              <a:off x="8542166" y="5136816"/>
              <a:ext cx="1218740" cy="1715350"/>
            </a:xfrm>
            <a:custGeom>
              <a:avLst/>
              <a:gdLst/>
              <a:ahLst/>
              <a:cxnLst/>
              <a:rect l="l" t="t" r="r" b="b"/>
              <a:pathLst>
                <a:path w="1996440" h="2826385">
                  <a:moveTo>
                    <a:pt x="1996012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6012" y="282617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 dirty="0"/>
            </a:p>
          </p:txBody>
        </p:sp>
      </p:grpSp>
      <p:sp>
        <p:nvSpPr>
          <p:cNvPr id="16" name="Название проекта">
            <a:extLst>
              <a:ext uri="{FF2B5EF4-FFF2-40B4-BE49-F238E27FC236}">
                <a16:creationId xmlns:a16="http://schemas.microsoft.com/office/drawing/2014/main" id="{CD117749-4FEE-D5BC-6232-FE0DB697DCC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21417" y="242027"/>
            <a:ext cx="3023912" cy="284274"/>
          </a:xfrm>
          <a:prstGeom prst="rect">
            <a:avLst/>
          </a:prstGeom>
        </p:spPr>
        <p:txBody>
          <a:bodyPr vert="horz" wrap="square" lIns="0" tIns="8856" rIns="0" bIns="0" rtlCol="0" anchor="ctr">
            <a:spAutoFit/>
          </a:bodyPr>
          <a:lstStyle/>
          <a:p>
            <a:pPr marL="7701">
              <a:lnSpc>
                <a:spcPct val="100000"/>
              </a:lnSpc>
              <a:spcBef>
                <a:spcPts val="69"/>
              </a:spcBef>
            </a:pPr>
            <a:r>
              <a:rPr lang="en-US" sz="1789" dirty="0">
                <a:solidFill>
                  <a:srgbClr val="000000"/>
                </a:solidFill>
                <a:latin typeface="Arial"/>
                <a:cs typeface="Arial"/>
              </a:rPr>
              <a:t>INSECT-X</a:t>
            </a:r>
            <a:endParaRPr sz="1789" dirty="0">
              <a:latin typeface="Gilroy-ExtraBold" panose="020B0604020202020204" charset="-52"/>
              <a:cs typeface="Arial"/>
            </a:endParaRPr>
          </a:p>
        </p:txBody>
      </p:sp>
      <p:pic>
        <p:nvPicPr>
          <p:cNvPr id="35" name="Лого ГУУ">
            <a:extLst>
              <a:ext uri="{FF2B5EF4-FFF2-40B4-BE49-F238E27FC236}">
                <a16:creationId xmlns:a16="http://schemas.microsoft.com/office/drawing/2014/main" id="{06CEE8F9-165B-7B9C-CF6B-ADC96CE9F7B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5830" y="370845"/>
            <a:ext cx="968918" cy="96891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9" name="Тема">
            <a:extLst>
              <a:ext uri="{FF2B5EF4-FFF2-40B4-BE49-F238E27FC236}">
                <a16:creationId xmlns:a16="http://schemas.microsoft.com/office/drawing/2014/main" id="{CC144861-B87D-5CF1-2374-C9E49C2C1550}"/>
              </a:ext>
            </a:extLst>
          </p:cNvPr>
          <p:cNvSpPr txBox="1"/>
          <p:nvPr/>
        </p:nvSpPr>
        <p:spPr>
          <a:xfrm>
            <a:off x="8543081" y="5234733"/>
            <a:ext cx="3398062" cy="1262805"/>
          </a:xfrm>
          <a:prstGeom prst="rect">
            <a:avLst/>
          </a:prstGeom>
        </p:spPr>
        <p:txBody>
          <a:bodyPr vert="horz" wrap="square" lIns="0" tIns="7008" rIns="0" bIns="0" rtlCol="0">
            <a:spAutoFit/>
          </a:bodyPr>
          <a:lstStyle/>
          <a:p>
            <a:pPr marR="2951" algn="r">
              <a:lnSpc>
                <a:spcPct val="85000"/>
              </a:lnSpc>
            </a:pPr>
            <a:r>
              <a:rPr lang="ru-RU" sz="3200" b="1" dirty="0">
                <a:solidFill>
                  <a:schemeClr val="bg1"/>
                </a:solidFill>
                <a:latin typeface="Gilroy-ExtraBold" panose="020B0604020202020204" charset="-52"/>
                <a:cs typeface="Trebuchet MS"/>
              </a:rPr>
              <a:t>Технологии здоровой жизни 2.0</a:t>
            </a:r>
            <a:endParaRPr sz="3200" dirty="0">
              <a:solidFill>
                <a:schemeClr val="bg1"/>
              </a:solidFill>
              <a:latin typeface="Gilroy-ExtraBold" panose="020B0604020202020204" charset="-52"/>
              <a:cs typeface="Trebuchet MS"/>
            </a:endParaRPr>
          </a:p>
        </p:txBody>
      </p:sp>
      <p:pic>
        <p:nvPicPr>
          <p:cNvPr id="42" name="Рисунок 41" hidden="1">
            <a:extLst>
              <a:ext uri="{FF2B5EF4-FFF2-40B4-BE49-F238E27FC236}">
                <a16:creationId xmlns:a16="http://schemas.microsoft.com/office/drawing/2014/main" id="{A2FCDE6A-8216-A39C-1E00-ABD5AD09B67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 contrast="-1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72495" y="2218561"/>
            <a:ext cx="752853" cy="752853"/>
          </a:xfrm>
          <a:prstGeom prst="rect">
            <a:avLst/>
          </a:prstGeom>
        </p:spPr>
      </p:pic>
      <p:pic>
        <p:nvPicPr>
          <p:cNvPr id="43" name="Рисунок 42" hidden="1">
            <a:extLst>
              <a:ext uri="{FF2B5EF4-FFF2-40B4-BE49-F238E27FC236}">
                <a16:creationId xmlns:a16="http://schemas.microsoft.com/office/drawing/2014/main" id="{DF71F84E-B03D-3F98-9286-4D03B806D4E3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-50000"/>
                    </a14:imgEffect>
                    <a14:imgEffect>
                      <a14:colorTemperature colorTemp="11500"/>
                    </a14:imgEffect>
                    <a14:imgEffect>
                      <a14:saturation sat="0"/>
                    </a14:imgEffect>
                    <a14:imgEffect>
                      <a14:brightnessContrast bright="100000" contrast="-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262355" y="3937903"/>
            <a:ext cx="802393" cy="802393"/>
          </a:xfrm>
          <a:prstGeom prst="rect">
            <a:avLst/>
          </a:prstGeom>
          <a:noFill/>
        </p:spPr>
      </p:pic>
      <p:pic>
        <p:nvPicPr>
          <p:cNvPr id="44" name="Рисунок 43" hidden="1">
            <a:extLst>
              <a:ext uri="{FF2B5EF4-FFF2-40B4-BE49-F238E27FC236}">
                <a16:creationId xmlns:a16="http://schemas.microsoft.com/office/drawing/2014/main" id="{043C05EA-CE2B-785D-9EC2-61B18019182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100000" contras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56467" y="408467"/>
            <a:ext cx="862513" cy="862513"/>
          </a:xfrm>
          <a:prstGeom prst="rect">
            <a:avLst/>
          </a:prstGeom>
        </p:spPr>
      </p:pic>
      <p:pic>
        <p:nvPicPr>
          <p:cNvPr id="45" name="Рисунок 44" hidden="1">
            <a:extLst>
              <a:ext uri="{FF2B5EF4-FFF2-40B4-BE49-F238E27FC236}">
                <a16:creationId xmlns:a16="http://schemas.microsoft.com/office/drawing/2014/main" id="{AB5025DF-5F16-55EC-C613-4A152F28186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100000" contrast="2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66502" y="2065813"/>
            <a:ext cx="884766" cy="884766"/>
          </a:xfrm>
          <a:prstGeom prst="rect">
            <a:avLst/>
          </a:prstGeom>
        </p:spPr>
      </p:pic>
      <p:pic>
        <p:nvPicPr>
          <p:cNvPr id="46" name="Рисунок 45" hidden="1">
            <a:extLst>
              <a:ext uri="{FF2B5EF4-FFF2-40B4-BE49-F238E27FC236}">
                <a16:creationId xmlns:a16="http://schemas.microsoft.com/office/drawing/2014/main" id="{D7813740-F967-797E-619D-B2B6D3AE8EB2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73982" y="2097920"/>
            <a:ext cx="956961" cy="956961"/>
          </a:xfrm>
          <a:prstGeom prst="rect">
            <a:avLst/>
          </a:prstGeom>
        </p:spPr>
      </p:pic>
      <p:pic>
        <p:nvPicPr>
          <p:cNvPr id="47" name="Рисунок 46" hidden="1">
            <a:extLst>
              <a:ext uri="{FF2B5EF4-FFF2-40B4-BE49-F238E27FC236}">
                <a16:creationId xmlns:a16="http://schemas.microsoft.com/office/drawing/2014/main" id="{F40E8B5C-0A81-9816-C7E0-421F87F54C0A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rightnessContrast bright="100000" contrast="2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73982" y="3852444"/>
            <a:ext cx="933759" cy="933759"/>
          </a:xfrm>
          <a:prstGeom prst="rect">
            <a:avLst/>
          </a:prstGeom>
        </p:spPr>
      </p:pic>
      <p:pic>
        <p:nvPicPr>
          <p:cNvPr id="49" name="Рисунок 48" hidden="1">
            <a:extLst>
              <a:ext uri="{FF2B5EF4-FFF2-40B4-BE49-F238E27FC236}">
                <a16:creationId xmlns:a16="http://schemas.microsoft.com/office/drawing/2014/main" id="{5B12E2A9-2AE7-1F73-0342-6B48ACC88D03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56467" y="3904656"/>
            <a:ext cx="812097" cy="812097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17743208-3B48-9AC1-76AC-8C5FADC01D0A}"/>
              </a:ext>
            </a:extLst>
          </p:cNvPr>
          <p:cNvPicPr>
            <a:picLocks noChangeAspect="1"/>
          </p:cNvPicPr>
          <p:nvPr/>
        </p:nvPicPr>
        <p:blipFill>
          <a:blip r:embed="rId19">
            <a:duotone>
              <a:prstClr val="black"/>
              <a:schemeClr val="bg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colorTemperature colorTemp="11500"/>
                    </a14:imgEffect>
                    <a14:imgEffect>
                      <a14:saturation sat="0"/>
                    </a14:imgEffect>
                    <a14:imgEffect>
                      <a14:brightnessContrast bright="100000" contrast="-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895517" y="2103296"/>
            <a:ext cx="933759" cy="93375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FEC35CC-711A-50C1-7723-2D139A8CAFF6}"/>
              </a:ext>
            </a:extLst>
          </p:cNvPr>
          <p:cNvSpPr txBox="1"/>
          <p:nvPr/>
        </p:nvSpPr>
        <p:spPr>
          <a:xfrm>
            <a:off x="104038" y="3946324"/>
            <a:ext cx="8338615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600" dirty="0">
                <a:latin typeface="Gilroy-ExtraBold" panose="020B0604020202020204" charset="-52"/>
              </a:rPr>
              <a:t>Генератор на рис. 1 излучает частоту 20…40 кГц, и может выполнять функцию устройства для отпугивания комаров, мелких грызунов. </a:t>
            </a:r>
          </a:p>
          <a:p>
            <a:pPr algn="just"/>
            <a:r>
              <a:rPr lang="ru-RU" sz="1600" dirty="0">
                <a:latin typeface="Gilroy-ExtraBold" panose="020B0604020202020204" charset="-52"/>
              </a:rPr>
              <a:t>Ниже приведена таблица частот для применения электронного репеллента:</a:t>
            </a:r>
            <a:endParaRPr lang="en-US" sz="1600" dirty="0">
              <a:latin typeface="Gilroy-ExtraBold" panose="020B0604020202020204" charset="-52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600" dirty="0">
                <a:latin typeface="Gilroy-ExtraBold" panose="020B0604020202020204" charset="-52"/>
              </a:rPr>
              <a:t>Человек – 16кГц-20кгц;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600" dirty="0">
                <a:latin typeface="Gilroy-ExtraBold" panose="020B0604020202020204" charset="-52"/>
              </a:rPr>
              <a:t>Птицы - 10 кГц;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600" dirty="0">
                <a:latin typeface="Gilroy-ExtraBold" panose="020B0604020202020204" charset="-52"/>
              </a:rPr>
              <a:t>Комары - 12,3 кГц;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600" dirty="0">
                <a:latin typeface="Gilroy-ExtraBold" panose="020B0604020202020204" charset="-52"/>
              </a:rPr>
              <a:t>Мелкие грызуны (мыши, полевые крысы) - 24...32 кГц;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600" dirty="0">
                <a:latin typeface="Gilroy-ExtraBold" panose="020B0604020202020204" charset="-52"/>
              </a:rPr>
              <a:t>Насекомые (мухи, слепни, москиты) - 27...35 кГц.</a:t>
            </a:r>
          </a:p>
          <a:p>
            <a:pPr algn="just"/>
            <a:r>
              <a:rPr lang="ru-RU" sz="1600" dirty="0">
                <a:latin typeface="Gilroy-ExtraBold" panose="020B0604020202020204" charset="-52"/>
              </a:rPr>
              <a:t>Частота подбирается переменным резистором R4.</a:t>
            </a:r>
            <a:endParaRPr lang="ru-RU" dirty="0">
              <a:latin typeface="Gilroy-ExtraBold" panose="020B0604020202020204" charset="-52"/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D141C682-42F0-BAA4-2655-2164E1124B2B}"/>
              </a:ext>
            </a:extLst>
          </p:cNvPr>
          <p:cNvGrpSpPr/>
          <p:nvPr/>
        </p:nvGrpSpPr>
        <p:grpSpPr>
          <a:xfrm>
            <a:off x="0" y="6591481"/>
            <a:ext cx="12213756" cy="282252"/>
            <a:chOff x="24387" y="6591481"/>
            <a:chExt cx="12176669" cy="282252"/>
          </a:xfrm>
        </p:grpSpPr>
        <p:sp>
          <p:nvSpPr>
            <p:cNvPr id="7" name="object 4">
              <a:extLst>
                <a:ext uri="{FF2B5EF4-FFF2-40B4-BE49-F238E27FC236}">
                  <a16:creationId xmlns:a16="http://schemas.microsoft.com/office/drawing/2014/main" id="{4992B4FA-6089-EC8A-5313-12D281EFF3F0}"/>
                </a:ext>
              </a:extLst>
            </p:cNvPr>
            <p:cNvSpPr/>
            <p:nvPr/>
          </p:nvSpPr>
          <p:spPr>
            <a:xfrm>
              <a:off x="6104592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BB3C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" name="object 5">
              <a:extLst>
                <a:ext uri="{FF2B5EF4-FFF2-40B4-BE49-F238E27FC236}">
                  <a16:creationId xmlns:a16="http://schemas.microsoft.com/office/drawing/2014/main" id="{7A6235FC-EB6B-656A-87E1-FF23102B8FA2}"/>
                </a:ext>
              </a:extLst>
            </p:cNvPr>
            <p:cNvSpPr/>
            <p:nvPr/>
          </p:nvSpPr>
          <p:spPr>
            <a:xfrm>
              <a:off x="732382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2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29" y="465169"/>
                  </a:lnTo>
                  <a:lnTo>
                    <a:pt x="2010629" y="0"/>
                  </a:lnTo>
                  <a:close/>
                </a:path>
              </a:pathLst>
            </a:custGeom>
            <a:solidFill>
              <a:srgbClr val="AAD7E0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9" name="object 7">
              <a:extLst>
                <a:ext uri="{FF2B5EF4-FFF2-40B4-BE49-F238E27FC236}">
                  <a16:creationId xmlns:a16="http://schemas.microsoft.com/office/drawing/2014/main" id="{CF94F48C-9414-8151-9363-91EC0902C05D}"/>
                </a:ext>
              </a:extLst>
            </p:cNvPr>
            <p:cNvSpPr/>
            <p:nvPr/>
          </p:nvSpPr>
          <p:spPr>
            <a:xfrm>
              <a:off x="9762316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BB3C1"/>
            </a:solidFill>
          </p:spPr>
          <p:txBody>
            <a:bodyPr wrap="square" lIns="0" tIns="0" rIns="0" bIns="0" rtlCol="0"/>
            <a:lstStyle/>
            <a:p>
              <a:endParaRPr sz="1092">
                <a:solidFill>
                  <a:srgbClr val="FBB3C1"/>
                </a:solidFill>
              </a:endParaRPr>
            </a:p>
          </p:txBody>
        </p:sp>
        <p:sp>
          <p:nvSpPr>
            <p:cNvPr id="10" name="object 8">
              <a:extLst>
                <a:ext uri="{FF2B5EF4-FFF2-40B4-BE49-F238E27FC236}">
                  <a16:creationId xmlns:a16="http://schemas.microsoft.com/office/drawing/2014/main" id="{9F9CF508-1538-2828-C5EE-D3EE33B4D023}"/>
                </a:ext>
              </a:extLst>
            </p:cNvPr>
            <p:cNvSpPr/>
            <p:nvPr/>
          </p:nvSpPr>
          <p:spPr>
            <a:xfrm>
              <a:off x="1098155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AAD7E0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1" name="object 10">
              <a:extLst>
                <a:ext uri="{FF2B5EF4-FFF2-40B4-BE49-F238E27FC236}">
                  <a16:creationId xmlns:a16="http://schemas.microsoft.com/office/drawing/2014/main" id="{050096F9-DE57-518E-5C21-B5026D28C237}"/>
                </a:ext>
              </a:extLst>
            </p:cNvPr>
            <p:cNvSpPr/>
            <p:nvPr/>
          </p:nvSpPr>
          <p:spPr>
            <a:xfrm>
              <a:off x="3675008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2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29" y="465169"/>
                  </a:lnTo>
                  <a:lnTo>
                    <a:pt x="2010629" y="0"/>
                  </a:lnTo>
                  <a:close/>
                </a:path>
              </a:pathLst>
            </a:custGeom>
            <a:solidFill>
              <a:srgbClr val="AAD7E0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2" name="object 11">
              <a:extLst>
                <a:ext uri="{FF2B5EF4-FFF2-40B4-BE49-F238E27FC236}">
                  <a16:creationId xmlns:a16="http://schemas.microsoft.com/office/drawing/2014/main" id="{2ECB20F0-A5C4-9399-AD6D-B0EF8D84EA33}"/>
                </a:ext>
              </a:extLst>
            </p:cNvPr>
            <p:cNvSpPr/>
            <p:nvPr/>
          </p:nvSpPr>
          <p:spPr>
            <a:xfrm>
              <a:off x="2454491" y="6591481"/>
              <a:ext cx="1221040" cy="282252"/>
            </a:xfrm>
            <a:custGeom>
              <a:avLst/>
              <a:gdLst/>
              <a:ahLst/>
              <a:cxnLst/>
              <a:rect l="l" t="t" r="r" b="b"/>
              <a:pathLst>
                <a:path w="2013585" h="465454">
                  <a:moveTo>
                    <a:pt x="2013111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3111" y="465169"/>
                  </a:lnTo>
                  <a:lnTo>
                    <a:pt x="2013111" y="0"/>
                  </a:lnTo>
                  <a:close/>
                </a:path>
              </a:pathLst>
            </a:custGeom>
            <a:solidFill>
              <a:srgbClr val="FBB3C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3" name="object 12">
              <a:extLst>
                <a:ext uri="{FF2B5EF4-FFF2-40B4-BE49-F238E27FC236}">
                  <a16:creationId xmlns:a16="http://schemas.microsoft.com/office/drawing/2014/main" id="{92BC7C98-F05E-F8CB-11E3-D7336CA5649C}"/>
                </a:ext>
              </a:extLst>
            </p:cNvPr>
            <p:cNvSpPr/>
            <p:nvPr/>
          </p:nvSpPr>
          <p:spPr>
            <a:xfrm>
              <a:off x="1235249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4" name="object 14">
              <a:extLst>
                <a:ext uri="{FF2B5EF4-FFF2-40B4-BE49-F238E27FC236}">
                  <a16:creationId xmlns:a16="http://schemas.microsoft.com/office/drawing/2014/main" id="{745263F6-5ACA-2BF6-142D-E3039D14A26B}"/>
                </a:ext>
              </a:extLst>
            </p:cNvPr>
            <p:cNvSpPr/>
            <p:nvPr/>
          </p:nvSpPr>
          <p:spPr>
            <a:xfrm>
              <a:off x="8543081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7" name="object 4">
              <a:extLst>
                <a:ext uri="{FF2B5EF4-FFF2-40B4-BE49-F238E27FC236}">
                  <a16:creationId xmlns:a16="http://schemas.microsoft.com/office/drawing/2014/main" id="{C85D5DC4-3A6F-67CB-D135-8872CB8D8C77}"/>
                </a:ext>
              </a:extLst>
            </p:cNvPr>
            <p:cNvSpPr/>
            <p:nvPr/>
          </p:nvSpPr>
          <p:spPr>
            <a:xfrm>
              <a:off x="4893730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8" name="object 4">
              <a:extLst>
                <a:ext uri="{FF2B5EF4-FFF2-40B4-BE49-F238E27FC236}">
                  <a16:creationId xmlns:a16="http://schemas.microsoft.com/office/drawing/2014/main" id="{0B8743A9-9E39-3117-5701-BB7B52D71E72}"/>
                </a:ext>
              </a:extLst>
            </p:cNvPr>
            <p:cNvSpPr/>
            <p:nvPr/>
          </p:nvSpPr>
          <p:spPr>
            <a:xfrm>
              <a:off x="2438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AAD7E0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</p:grpSp>
    </p:spTree>
    <p:extLst>
      <p:ext uri="{BB962C8B-B14F-4D97-AF65-F5344CB8AC3E}">
        <p14:creationId xmlns:p14="http://schemas.microsoft.com/office/powerpoint/2010/main" val="6489666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163C894E-8391-B5CD-2EB3-16AE001F16AB}"/>
              </a:ext>
            </a:extLst>
          </p:cNvPr>
          <p:cNvGrpSpPr/>
          <p:nvPr/>
        </p:nvGrpSpPr>
        <p:grpSpPr>
          <a:xfrm>
            <a:off x="8540207" y="-1354"/>
            <a:ext cx="3660849" cy="5133570"/>
            <a:chOff x="8540207" y="-1354"/>
            <a:chExt cx="3660849" cy="5133570"/>
          </a:xfrm>
        </p:grpSpPr>
        <p:sp>
          <p:nvSpPr>
            <p:cNvPr id="7" name="object 16">
              <a:extLst>
                <a:ext uri="{FF2B5EF4-FFF2-40B4-BE49-F238E27FC236}">
                  <a16:creationId xmlns:a16="http://schemas.microsoft.com/office/drawing/2014/main" id="{2071FF5F-A040-21B2-9DA3-C6E3F8514061}"/>
                </a:ext>
              </a:extLst>
            </p:cNvPr>
            <p:cNvSpPr/>
            <p:nvPr/>
          </p:nvSpPr>
          <p:spPr>
            <a:xfrm>
              <a:off x="9746577" y="3415709"/>
              <a:ext cx="1235355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BB3C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" name="object 4">
              <a:extLst>
                <a:ext uri="{FF2B5EF4-FFF2-40B4-BE49-F238E27FC236}">
                  <a16:creationId xmlns:a16="http://schemas.microsoft.com/office/drawing/2014/main" id="{266F03C9-28F5-06EB-073D-9F2A8D975880}"/>
                </a:ext>
              </a:extLst>
            </p:cNvPr>
            <p:cNvSpPr/>
            <p:nvPr/>
          </p:nvSpPr>
          <p:spPr>
            <a:xfrm>
              <a:off x="8540207" y="3416866"/>
              <a:ext cx="1219516" cy="171535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AAD7E0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9" name="object 5">
              <a:extLst>
                <a:ext uri="{FF2B5EF4-FFF2-40B4-BE49-F238E27FC236}">
                  <a16:creationId xmlns:a16="http://schemas.microsoft.com/office/drawing/2014/main" id="{6158C9FA-FC4A-0B70-E78F-01C3593D131A}"/>
                </a:ext>
              </a:extLst>
            </p:cNvPr>
            <p:cNvSpPr/>
            <p:nvPr/>
          </p:nvSpPr>
          <p:spPr>
            <a:xfrm>
              <a:off x="10981540" y="3415710"/>
              <a:ext cx="1219516" cy="1716506"/>
            </a:xfrm>
            <a:custGeom>
              <a:avLst/>
              <a:gdLst/>
              <a:ahLst/>
              <a:cxnLst/>
              <a:rect l="l" t="t" r="r" b="b"/>
              <a:pathLst>
                <a:path w="1997709" h="2828290">
                  <a:moveTo>
                    <a:pt x="1997321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7321" y="2828102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0" name="object 12">
              <a:extLst>
                <a:ext uri="{FF2B5EF4-FFF2-40B4-BE49-F238E27FC236}">
                  <a16:creationId xmlns:a16="http://schemas.microsoft.com/office/drawing/2014/main" id="{8F319000-DCE3-5B1D-CF96-2E47BBEDA0C5}"/>
                </a:ext>
              </a:extLst>
            </p:cNvPr>
            <p:cNvSpPr/>
            <p:nvPr/>
          </p:nvSpPr>
          <p:spPr>
            <a:xfrm>
              <a:off x="8540207" y="1707625"/>
              <a:ext cx="1219516" cy="171720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BB3C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1" name="object 15">
              <a:extLst>
                <a:ext uri="{FF2B5EF4-FFF2-40B4-BE49-F238E27FC236}">
                  <a16:creationId xmlns:a16="http://schemas.microsoft.com/office/drawing/2014/main" id="{1B021866-3CF1-2B25-A847-743D2372BDB9}"/>
                </a:ext>
              </a:extLst>
            </p:cNvPr>
            <p:cNvSpPr/>
            <p:nvPr/>
          </p:nvSpPr>
          <p:spPr>
            <a:xfrm>
              <a:off x="9746577" y="1707625"/>
              <a:ext cx="1235355" cy="1715350"/>
            </a:xfrm>
            <a:custGeom>
              <a:avLst/>
              <a:gdLst/>
              <a:ahLst/>
              <a:cxnLst/>
              <a:rect l="l" t="t" r="r" b="b"/>
              <a:pathLst>
                <a:path w="1996440" h="2826385">
                  <a:moveTo>
                    <a:pt x="1996012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6012" y="282617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2" name="object 14">
              <a:extLst>
                <a:ext uri="{FF2B5EF4-FFF2-40B4-BE49-F238E27FC236}">
                  <a16:creationId xmlns:a16="http://schemas.microsoft.com/office/drawing/2014/main" id="{893A7972-AF32-05E3-AA44-315BBEF9F823}"/>
                </a:ext>
              </a:extLst>
            </p:cNvPr>
            <p:cNvSpPr/>
            <p:nvPr/>
          </p:nvSpPr>
          <p:spPr>
            <a:xfrm>
              <a:off x="8540207" y="-1354"/>
              <a:ext cx="1218740" cy="1717200"/>
            </a:xfrm>
            <a:custGeom>
              <a:avLst/>
              <a:gdLst/>
              <a:ahLst/>
              <a:cxnLst/>
              <a:rect l="l" t="t" r="r" b="b"/>
              <a:pathLst>
                <a:path w="1996440" h="2824480">
                  <a:moveTo>
                    <a:pt x="1996012" y="0"/>
                  </a:moveTo>
                  <a:lnTo>
                    <a:pt x="0" y="0"/>
                  </a:lnTo>
                  <a:lnTo>
                    <a:pt x="0" y="2824165"/>
                  </a:lnTo>
                  <a:lnTo>
                    <a:pt x="1996012" y="282416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3" name="object 16">
              <a:extLst>
                <a:ext uri="{FF2B5EF4-FFF2-40B4-BE49-F238E27FC236}">
                  <a16:creationId xmlns:a16="http://schemas.microsoft.com/office/drawing/2014/main" id="{C8A87771-E654-1D21-14DD-28CB09CED76B}"/>
                </a:ext>
              </a:extLst>
            </p:cNvPr>
            <p:cNvSpPr/>
            <p:nvPr/>
          </p:nvSpPr>
          <p:spPr>
            <a:xfrm>
              <a:off x="9746577" y="-1354"/>
              <a:ext cx="1235355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BB3C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4" name="object 3">
              <a:extLst>
                <a:ext uri="{FF2B5EF4-FFF2-40B4-BE49-F238E27FC236}">
                  <a16:creationId xmlns:a16="http://schemas.microsoft.com/office/drawing/2014/main" id="{8889032D-04B8-FC42-44A4-882CCA1CBC42}"/>
                </a:ext>
              </a:extLst>
            </p:cNvPr>
            <p:cNvSpPr/>
            <p:nvPr/>
          </p:nvSpPr>
          <p:spPr>
            <a:xfrm>
              <a:off x="10981540" y="-1354"/>
              <a:ext cx="1219516" cy="1717200"/>
            </a:xfrm>
            <a:custGeom>
              <a:avLst/>
              <a:gdLst/>
              <a:ahLst/>
              <a:cxnLst/>
              <a:rect l="l" t="t" r="r" b="b"/>
              <a:pathLst>
                <a:path w="1997709" h="2824480">
                  <a:moveTo>
                    <a:pt x="1997321" y="0"/>
                  </a:moveTo>
                  <a:lnTo>
                    <a:pt x="0" y="0"/>
                  </a:lnTo>
                  <a:lnTo>
                    <a:pt x="0" y="2824165"/>
                  </a:lnTo>
                  <a:lnTo>
                    <a:pt x="1997321" y="282416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D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7" name="object 4">
              <a:extLst>
                <a:ext uri="{FF2B5EF4-FFF2-40B4-BE49-F238E27FC236}">
                  <a16:creationId xmlns:a16="http://schemas.microsoft.com/office/drawing/2014/main" id="{F8385A8E-A918-ED01-FEF6-4CC55930D3F4}"/>
                </a:ext>
              </a:extLst>
            </p:cNvPr>
            <p:cNvSpPr/>
            <p:nvPr/>
          </p:nvSpPr>
          <p:spPr>
            <a:xfrm>
              <a:off x="10981540" y="1707625"/>
              <a:ext cx="1219516" cy="171535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AAD7E0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</p:grpSp>
      <p:sp>
        <p:nvSpPr>
          <p:cNvPr id="2" name="object 2"/>
          <p:cNvSpPr/>
          <p:nvPr/>
        </p:nvSpPr>
        <p:spPr>
          <a:xfrm>
            <a:off x="1399375" y="589905"/>
            <a:ext cx="2124401" cy="103197"/>
          </a:xfrm>
          <a:custGeom>
            <a:avLst/>
            <a:gdLst/>
            <a:ahLst/>
            <a:cxnLst/>
            <a:rect l="l" t="t" r="r" b="b"/>
            <a:pathLst>
              <a:path w="3503295" h="170180">
                <a:moveTo>
                  <a:pt x="3502919" y="0"/>
                </a:moveTo>
                <a:lnTo>
                  <a:pt x="0" y="0"/>
                </a:lnTo>
                <a:lnTo>
                  <a:pt x="0" y="170120"/>
                </a:lnTo>
                <a:lnTo>
                  <a:pt x="3502919" y="170120"/>
                </a:lnTo>
                <a:lnTo>
                  <a:pt x="3502919" y="0"/>
                </a:lnTo>
                <a:close/>
              </a:path>
            </a:pathLst>
          </a:custGeom>
          <a:solidFill>
            <a:srgbClr val="B5D8E1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grpSp>
        <p:nvGrpSpPr>
          <p:cNvPr id="49" name="Группа 48">
            <a:extLst>
              <a:ext uri="{FF2B5EF4-FFF2-40B4-BE49-F238E27FC236}">
                <a16:creationId xmlns:a16="http://schemas.microsoft.com/office/drawing/2014/main" id="{3DA6E234-43D4-4D49-9189-B20DE0C2E032}"/>
              </a:ext>
            </a:extLst>
          </p:cNvPr>
          <p:cNvGrpSpPr/>
          <p:nvPr/>
        </p:nvGrpSpPr>
        <p:grpSpPr>
          <a:xfrm>
            <a:off x="8542166" y="5127291"/>
            <a:ext cx="3649834" cy="1721184"/>
            <a:chOff x="8542166" y="5136816"/>
            <a:chExt cx="3649834" cy="1721184"/>
          </a:xfrm>
        </p:grpSpPr>
        <p:sp>
          <p:nvSpPr>
            <p:cNvPr id="50" name="object 6">
              <a:extLst>
                <a:ext uri="{FF2B5EF4-FFF2-40B4-BE49-F238E27FC236}">
                  <a16:creationId xmlns:a16="http://schemas.microsoft.com/office/drawing/2014/main" id="{1DC98009-DC5D-4CC7-9C0B-A61167915210}"/>
                </a:ext>
              </a:extLst>
            </p:cNvPr>
            <p:cNvSpPr/>
            <p:nvPr/>
          </p:nvSpPr>
          <p:spPr>
            <a:xfrm>
              <a:off x="10972484" y="5141493"/>
              <a:ext cx="1219516" cy="1716506"/>
            </a:xfrm>
            <a:custGeom>
              <a:avLst/>
              <a:gdLst/>
              <a:ahLst/>
              <a:cxnLst/>
              <a:rect l="l" t="t" r="r" b="b"/>
              <a:pathLst>
                <a:path w="1997709" h="2828290">
                  <a:moveTo>
                    <a:pt x="1997321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7321" y="2828102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51" name="object 17">
              <a:extLst>
                <a:ext uri="{FF2B5EF4-FFF2-40B4-BE49-F238E27FC236}">
                  <a16:creationId xmlns:a16="http://schemas.microsoft.com/office/drawing/2014/main" id="{E8E593FB-BD93-4242-8FCF-910D38171E2D}"/>
                </a:ext>
              </a:extLst>
            </p:cNvPr>
            <p:cNvSpPr/>
            <p:nvPr/>
          </p:nvSpPr>
          <p:spPr>
            <a:xfrm>
              <a:off x="9753028" y="5141493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52" name="object 15">
              <a:extLst>
                <a:ext uri="{FF2B5EF4-FFF2-40B4-BE49-F238E27FC236}">
                  <a16:creationId xmlns:a16="http://schemas.microsoft.com/office/drawing/2014/main" id="{DEF79C3B-66D5-410C-9892-9CB424D13C14}"/>
                </a:ext>
              </a:extLst>
            </p:cNvPr>
            <p:cNvSpPr/>
            <p:nvPr/>
          </p:nvSpPr>
          <p:spPr>
            <a:xfrm>
              <a:off x="8542166" y="5136816"/>
              <a:ext cx="1218740" cy="1715350"/>
            </a:xfrm>
            <a:custGeom>
              <a:avLst/>
              <a:gdLst/>
              <a:ahLst/>
              <a:cxnLst/>
              <a:rect l="l" t="t" r="r" b="b"/>
              <a:pathLst>
                <a:path w="1996440" h="2826385">
                  <a:moveTo>
                    <a:pt x="1996012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6012" y="282617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 dirty="0"/>
            </a:p>
          </p:txBody>
        </p:sp>
      </p:grpSp>
      <p:sp>
        <p:nvSpPr>
          <p:cNvPr id="15" name="Заголовок"/>
          <p:cNvSpPr txBox="1"/>
          <p:nvPr/>
        </p:nvSpPr>
        <p:spPr>
          <a:xfrm>
            <a:off x="47348" y="1104086"/>
            <a:ext cx="8527453" cy="564496"/>
          </a:xfrm>
          <a:prstGeom prst="rect">
            <a:avLst/>
          </a:prstGeom>
        </p:spPr>
        <p:txBody>
          <a:bodyPr vert="horz" wrap="square" lIns="0" tIns="10397" rIns="0" bIns="0" rtlCol="0">
            <a:spAutoFit/>
          </a:bodyPr>
          <a:lstStyle/>
          <a:p>
            <a:pPr marL="7701" algn="ctr">
              <a:spcBef>
                <a:spcPts val="82"/>
              </a:spcBef>
            </a:pPr>
            <a:r>
              <a:rPr lang="ru-RU" sz="3600" b="1" dirty="0">
                <a:solidFill>
                  <a:srgbClr val="8F00FF"/>
                </a:solidFill>
                <a:latin typeface="Gilroy-ExtraBold" panose="020B0604020202020204" charset="-52"/>
                <a:cs typeface="Arial"/>
              </a:rPr>
              <a:t>ЦЕЛЕВАЯ АУДИТОРИЯ</a:t>
            </a:r>
            <a:endParaRPr sz="3600" dirty="0">
              <a:latin typeface="Gilroy-ExtraBold" panose="020B0604020202020204" charset="-52"/>
              <a:cs typeface="Arial"/>
            </a:endParaRPr>
          </a:p>
        </p:txBody>
      </p:sp>
      <p:sp>
        <p:nvSpPr>
          <p:cNvPr id="16" name="Название проекта"/>
          <p:cNvSpPr txBox="1">
            <a:spLocks noGrp="1"/>
          </p:cNvSpPr>
          <p:nvPr>
            <p:ph type="title"/>
          </p:nvPr>
        </p:nvSpPr>
        <p:spPr>
          <a:xfrm>
            <a:off x="521417" y="242027"/>
            <a:ext cx="3023912" cy="284274"/>
          </a:xfrm>
          <a:prstGeom prst="rect">
            <a:avLst/>
          </a:prstGeom>
        </p:spPr>
        <p:txBody>
          <a:bodyPr vert="horz" wrap="square" lIns="0" tIns="8856" rIns="0" bIns="0" rtlCol="0" anchor="ctr">
            <a:spAutoFit/>
          </a:bodyPr>
          <a:lstStyle/>
          <a:p>
            <a:pPr marL="7701">
              <a:lnSpc>
                <a:spcPct val="100000"/>
              </a:lnSpc>
              <a:spcBef>
                <a:spcPts val="69"/>
              </a:spcBef>
            </a:pPr>
            <a:r>
              <a:rPr lang="en-US" sz="1789" dirty="0">
                <a:solidFill>
                  <a:srgbClr val="000000"/>
                </a:solidFill>
                <a:latin typeface="Arial"/>
                <a:cs typeface="Arial"/>
              </a:rPr>
              <a:t>INSECT-X</a:t>
            </a:r>
            <a:endParaRPr sz="1789" dirty="0">
              <a:latin typeface="Gilroy-ExtraBold" panose="020B0604020202020204" charset="-52"/>
              <a:cs typeface="Arial"/>
            </a:endParaRPr>
          </a:p>
        </p:txBody>
      </p:sp>
      <p:pic>
        <p:nvPicPr>
          <p:cNvPr id="35" name="Лого ГУУ">
            <a:extLst>
              <a:ext uri="{FF2B5EF4-FFF2-40B4-BE49-F238E27FC236}">
                <a16:creationId xmlns:a16="http://schemas.microsoft.com/office/drawing/2014/main" id="{8E714010-115F-480C-8621-CAAB2C4ED7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5830" y="370845"/>
            <a:ext cx="968918" cy="96891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6" name="Тема">
            <a:extLst>
              <a:ext uri="{FF2B5EF4-FFF2-40B4-BE49-F238E27FC236}">
                <a16:creationId xmlns:a16="http://schemas.microsoft.com/office/drawing/2014/main" id="{68E9FA06-F6BB-43AB-8019-8D76847A0974}"/>
              </a:ext>
            </a:extLst>
          </p:cNvPr>
          <p:cNvSpPr txBox="1"/>
          <p:nvPr/>
        </p:nvSpPr>
        <p:spPr>
          <a:xfrm>
            <a:off x="8543081" y="5234733"/>
            <a:ext cx="3398062" cy="1262805"/>
          </a:xfrm>
          <a:prstGeom prst="rect">
            <a:avLst/>
          </a:prstGeom>
        </p:spPr>
        <p:txBody>
          <a:bodyPr vert="horz" wrap="square" lIns="0" tIns="7008" rIns="0" bIns="0" rtlCol="0">
            <a:spAutoFit/>
          </a:bodyPr>
          <a:lstStyle/>
          <a:p>
            <a:pPr marR="2951" algn="r">
              <a:lnSpc>
                <a:spcPct val="85000"/>
              </a:lnSpc>
            </a:pPr>
            <a:r>
              <a:rPr lang="ru-RU" sz="3200" b="1" dirty="0">
                <a:solidFill>
                  <a:schemeClr val="bg1"/>
                </a:solidFill>
                <a:latin typeface="Gilroy-ExtraBold" panose="020B0604020202020204" charset="-52"/>
                <a:cs typeface="Trebuchet MS"/>
              </a:rPr>
              <a:t>Технологии здоровой жизни 2.0</a:t>
            </a:r>
            <a:endParaRPr sz="3200" dirty="0">
              <a:solidFill>
                <a:schemeClr val="bg1"/>
              </a:solidFill>
              <a:latin typeface="Gilroy-ExtraBold" panose="020B0604020202020204" charset="-52"/>
              <a:cs typeface="Trebuchet MS"/>
            </a:endParaRPr>
          </a:p>
        </p:txBody>
      </p:sp>
      <p:pic>
        <p:nvPicPr>
          <p:cNvPr id="42" name="Рисунок 41" hidden="1">
            <a:extLst>
              <a:ext uri="{FF2B5EF4-FFF2-40B4-BE49-F238E27FC236}">
                <a16:creationId xmlns:a16="http://schemas.microsoft.com/office/drawing/2014/main" id="{34518EB1-51CF-4FBC-B72B-033B9D51BDDB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50000"/>
                    </a14:imgEffect>
                    <a14:imgEffect>
                      <a14:colorTemperature colorTemp="11500"/>
                    </a14:imgEffect>
                    <a14:imgEffect>
                      <a14:saturation sat="0"/>
                    </a14:imgEffect>
                    <a14:imgEffect>
                      <a14:brightnessContrast bright="100000" contrast="-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711545" y="484945"/>
            <a:ext cx="802393" cy="802393"/>
          </a:xfrm>
          <a:prstGeom prst="rect">
            <a:avLst/>
          </a:prstGeom>
          <a:noFill/>
        </p:spPr>
      </p:pic>
      <p:pic>
        <p:nvPicPr>
          <p:cNvPr id="43" name="Рисунок 42">
            <a:extLst>
              <a:ext uri="{FF2B5EF4-FFF2-40B4-BE49-F238E27FC236}">
                <a16:creationId xmlns:a16="http://schemas.microsoft.com/office/drawing/2014/main" id="{93898F93-85C3-4AF1-9F50-AFB73E74E4C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 contras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88699" y="377376"/>
            <a:ext cx="862513" cy="862513"/>
          </a:xfrm>
          <a:prstGeom prst="rect">
            <a:avLst/>
          </a:prstGeom>
        </p:spPr>
      </p:pic>
      <p:pic>
        <p:nvPicPr>
          <p:cNvPr id="44" name="Рисунок 43" hidden="1">
            <a:extLst>
              <a:ext uri="{FF2B5EF4-FFF2-40B4-BE49-F238E27FC236}">
                <a16:creationId xmlns:a16="http://schemas.microsoft.com/office/drawing/2014/main" id="{94C81403-4BC8-4950-ACCB-9E3110B167A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 contrast="2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66502" y="2065813"/>
            <a:ext cx="884766" cy="884766"/>
          </a:xfrm>
          <a:prstGeom prst="rect">
            <a:avLst/>
          </a:prstGeom>
        </p:spPr>
      </p:pic>
      <p:pic>
        <p:nvPicPr>
          <p:cNvPr id="45" name="Рисунок 44" hidden="1">
            <a:extLst>
              <a:ext uri="{FF2B5EF4-FFF2-40B4-BE49-F238E27FC236}">
                <a16:creationId xmlns:a16="http://schemas.microsoft.com/office/drawing/2014/main" id="{D263CE57-4B63-4933-9FE1-0DD716E7630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73982" y="2097920"/>
            <a:ext cx="956961" cy="956961"/>
          </a:xfrm>
          <a:prstGeom prst="rect">
            <a:avLst/>
          </a:prstGeom>
        </p:spPr>
      </p:pic>
      <p:pic>
        <p:nvPicPr>
          <p:cNvPr id="47" name="Рисунок 46" hidden="1">
            <a:extLst>
              <a:ext uri="{FF2B5EF4-FFF2-40B4-BE49-F238E27FC236}">
                <a16:creationId xmlns:a16="http://schemas.microsoft.com/office/drawing/2014/main" id="{1503C543-C0E3-43C2-9CED-396DD76E64D6}"/>
              </a:ext>
            </a:extLst>
          </p:cNvPr>
          <p:cNvPicPr>
            <a:picLocks noChangeAspect="1"/>
          </p:cNvPicPr>
          <p:nvPr/>
        </p:nvPicPr>
        <p:blipFill>
          <a:blip r:embed="rId11">
            <a:duotone>
              <a:prstClr val="black"/>
              <a:schemeClr val="bg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colorTemperature colorTemp="11500"/>
                    </a14:imgEffect>
                    <a14:imgEffect>
                      <a14:saturation sat="0"/>
                    </a14:imgEffect>
                    <a14:imgEffect>
                      <a14:brightnessContrast bright="100000" contrast="-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42006" y="3813085"/>
            <a:ext cx="933759" cy="933759"/>
          </a:xfrm>
          <a:prstGeom prst="rect">
            <a:avLst/>
          </a:prstGeom>
        </p:spPr>
      </p:pic>
      <p:pic>
        <p:nvPicPr>
          <p:cNvPr id="48" name="Рисунок 47" hidden="1">
            <a:extLst>
              <a:ext uri="{FF2B5EF4-FFF2-40B4-BE49-F238E27FC236}">
                <a16:creationId xmlns:a16="http://schemas.microsoft.com/office/drawing/2014/main" id="{CD5BA7C1-B411-4109-A616-9C8B7750FAFF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56467" y="3904656"/>
            <a:ext cx="812097" cy="81209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A9408E8-3F40-0DBD-FFB0-0E29AE5F97EC}"/>
              </a:ext>
            </a:extLst>
          </p:cNvPr>
          <p:cNvSpPr txBox="1"/>
          <p:nvPr/>
        </p:nvSpPr>
        <p:spPr>
          <a:xfrm>
            <a:off x="109801" y="2015458"/>
            <a:ext cx="6143346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1. Коммерческая сфера:</a:t>
            </a:r>
          </a:p>
          <a:p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· Производство и хранение продуктов питания</a:t>
            </a:r>
          </a:p>
          <a:p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· Сельское хозяйство</a:t>
            </a:r>
          </a:p>
          <a:p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· Отели и гостиницы: Особенно в тропических и субтропических регионах.</a:t>
            </a:r>
          </a:p>
          <a:p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· Медицинские учреждения</a:t>
            </a:r>
          </a:p>
          <a:p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· Школы и университеты</a:t>
            </a:r>
          </a:p>
          <a:p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2. Частные дома:</a:t>
            </a:r>
          </a:p>
          <a:p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· Владельцы домов в сельской местности</a:t>
            </a:r>
          </a:p>
          <a:p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· Владельцы домашних питомцев</a:t>
            </a:r>
          </a:p>
          <a:p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· Люди, страдающие от аллергии на укусы насекомых</a:t>
            </a:r>
          </a:p>
        </p:txBody>
      </p:sp>
      <p:grpSp>
        <p:nvGrpSpPr>
          <p:cNvPr id="19" name="Группа 18">
            <a:extLst>
              <a:ext uri="{FF2B5EF4-FFF2-40B4-BE49-F238E27FC236}">
                <a16:creationId xmlns:a16="http://schemas.microsoft.com/office/drawing/2014/main" id="{2FDF163F-207E-637D-75DD-84C9CC6FA4BE}"/>
              </a:ext>
            </a:extLst>
          </p:cNvPr>
          <p:cNvGrpSpPr/>
          <p:nvPr/>
        </p:nvGrpSpPr>
        <p:grpSpPr>
          <a:xfrm>
            <a:off x="0" y="6591481"/>
            <a:ext cx="12213756" cy="282252"/>
            <a:chOff x="24387" y="6591481"/>
            <a:chExt cx="12176669" cy="282252"/>
          </a:xfrm>
        </p:grpSpPr>
        <p:sp>
          <p:nvSpPr>
            <p:cNvPr id="21" name="object 4">
              <a:extLst>
                <a:ext uri="{FF2B5EF4-FFF2-40B4-BE49-F238E27FC236}">
                  <a16:creationId xmlns:a16="http://schemas.microsoft.com/office/drawing/2014/main" id="{C4E8351F-B9AF-F650-C6A6-FB1D4BB3F3F8}"/>
                </a:ext>
              </a:extLst>
            </p:cNvPr>
            <p:cNvSpPr/>
            <p:nvPr/>
          </p:nvSpPr>
          <p:spPr>
            <a:xfrm>
              <a:off x="6104592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BB3C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22" name="object 5">
              <a:extLst>
                <a:ext uri="{FF2B5EF4-FFF2-40B4-BE49-F238E27FC236}">
                  <a16:creationId xmlns:a16="http://schemas.microsoft.com/office/drawing/2014/main" id="{6C8E0BF9-D207-56BA-594E-057D61EA174B}"/>
                </a:ext>
              </a:extLst>
            </p:cNvPr>
            <p:cNvSpPr/>
            <p:nvPr/>
          </p:nvSpPr>
          <p:spPr>
            <a:xfrm>
              <a:off x="732382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2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29" y="465169"/>
                  </a:lnTo>
                  <a:lnTo>
                    <a:pt x="2010629" y="0"/>
                  </a:lnTo>
                  <a:close/>
                </a:path>
              </a:pathLst>
            </a:custGeom>
            <a:solidFill>
              <a:srgbClr val="AAD7E0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23" name="object 7">
              <a:extLst>
                <a:ext uri="{FF2B5EF4-FFF2-40B4-BE49-F238E27FC236}">
                  <a16:creationId xmlns:a16="http://schemas.microsoft.com/office/drawing/2014/main" id="{AC5134CD-7EF8-0CD7-9F46-AE1010DD42FD}"/>
                </a:ext>
              </a:extLst>
            </p:cNvPr>
            <p:cNvSpPr/>
            <p:nvPr/>
          </p:nvSpPr>
          <p:spPr>
            <a:xfrm>
              <a:off x="9762316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BB3C1"/>
            </a:solidFill>
          </p:spPr>
          <p:txBody>
            <a:bodyPr wrap="square" lIns="0" tIns="0" rIns="0" bIns="0" rtlCol="0"/>
            <a:lstStyle/>
            <a:p>
              <a:endParaRPr sz="1092">
                <a:solidFill>
                  <a:srgbClr val="FBB3C1"/>
                </a:solidFill>
              </a:endParaRPr>
            </a:p>
          </p:txBody>
        </p:sp>
        <p:sp>
          <p:nvSpPr>
            <p:cNvPr id="24" name="object 8">
              <a:extLst>
                <a:ext uri="{FF2B5EF4-FFF2-40B4-BE49-F238E27FC236}">
                  <a16:creationId xmlns:a16="http://schemas.microsoft.com/office/drawing/2014/main" id="{F8F2FC79-4151-E3CD-2A57-8998212BCCFC}"/>
                </a:ext>
              </a:extLst>
            </p:cNvPr>
            <p:cNvSpPr/>
            <p:nvPr/>
          </p:nvSpPr>
          <p:spPr>
            <a:xfrm>
              <a:off x="1098155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AAD7E0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25" name="object 10">
              <a:extLst>
                <a:ext uri="{FF2B5EF4-FFF2-40B4-BE49-F238E27FC236}">
                  <a16:creationId xmlns:a16="http://schemas.microsoft.com/office/drawing/2014/main" id="{B076198E-6E07-44BD-30AD-733FFDE03FA7}"/>
                </a:ext>
              </a:extLst>
            </p:cNvPr>
            <p:cNvSpPr/>
            <p:nvPr/>
          </p:nvSpPr>
          <p:spPr>
            <a:xfrm>
              <a:off x="3675008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2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29" y="465169"/>
                  </a:lnTo>
                  <a:lnTo>
                    <a:pt x="2010629" y="0"/>
                  </a:lnTo>
                  <a:close/>
                </a:path>
              </a:pathLst>
            </a:custGeom>
            <a:solidFill>
              <a:srgbClr val="AAD7E0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26" name="object 11">
              <a:extLst>
                <a:ext uri="{FF2B5EF4-FFF2-40B4-BE49-F238E27FC236}">
                  <a16:creationId xmlns:a16="http://schemas.microsoft.com/office/drawing/2014/main" id="{630D978E-B419-AC7C-9C1C-9AA52E32A17C}"/>
                </a:ext>
              </a:extLst>
            </p:cNvPr>
            <p:cNvSpPr/>
            <p:nvPr/>
          </p:nvSpPr>
          <p:spPr>
            <a:xfrm>
              <a:off x="2454491" y="6591481"/>
              <a:ext cx="1221040" cy="282252"/>
            </a:xfrm>
            <a:custGeom>
              <a:avLst/>
              <a:gdLst/>
              <a:ahLst/>
              <a:cxnLst/>
              <a:rect l="l" t="t" r="r" b="b"/>
              <a:pathLst>
                <a:path w="2013585" h="465454">
                  <a:moveTo>
                    <a:pt x="2013111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3111" y="465169"/>
                  </a:lnTo>
                  <a:lnTo>
                    <a:pt x="2013111" y="0"/>
                  </a:lnTo>
                  <a:close/>
                </a:path>
              </a:pathLst>
            </a:custGeom>
            <a:solidFill>
              <a:srgbClr val="FBB3C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27" name="object 12">
              <a:extLst>
                <a:ext uri="{FF2B5EF4-FFF2-40B4-BE49-F238E27FC236}">
                  <a16:creationId xmlns:a16="http://schemas.microsoft.com/office/drawing/2014/main" id="{5022A5BC-2952-3001-EC39-95113D13B78C}"/>
                </a:ext>
              </a:extLst>
            </p:cNvPr>
            <p:cNvSpPr/>
            <p:nvPr/>
          </p:nvSpPr>
          <p:spPr>
            <a:xfrm>
              <a:off x="1235249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28" name="object 14">
              <a:extLst>
                <a:ext uri="{FF2B5EF4-FFF2-40B4-BE49-F238E27FC236}">
                  <a16:creationId xmlns:a16="http://schemas.microsoft.com/office/drawing/2014/main" id="{55AABB32-4E48-11FA-D0D2-4EFAECEDA23A}"/>
                </a:ext>
              </a:extLst>
            </p:cNvPr>
            <p:cNvSpPr/>
            <p:nvPr/>
          </p:nvSpPr>
          <p:spPr>
            <a:xfrm>
              <a:off x="8543081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29" name="object 4">
              <a:extLst>
                <a:ext uri="{FF2B5EF4-FFF2-40B4-BE49-F238E27FC236}">
                  <a16:creationId xmlns:a16="http://schemas.microsoft.com/office/drawing/2014/main" id="{4A4AD645-BED1-47FD-3A87-EBBC105A89B8}"/>
                </a:ext>
              </a:extLst>
            </p:cNvPr>
            <p:cNvSpPr/>
            <p:nvPr/>
          </p:nvSpPr>
          <p:spPr>
            <a:xfrm>
              <a:off x="4893730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30" name="object 4">
              <a:extLst>
                <a:ext uri="{FF2B5EF4-FFF2-40B4-BE49-F238E27FC236}">
                  <a16:creationId xmlns:a16="http://schemas.microsoft.com/office/drawing/2014/main" id="{6E9FA7A7-B2DB-70D1-9443-DE834D90D2CD}"/>
                </a:ext>
              </a:extLst>
            </p:cNvPr>
            <p:cNvSpPr/>
            <p:nvPr/>
          </p:nvSpPr>
          <p:spPr>
            <a:xfrm>
              <a:off x="2438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AAD7E0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</p:grpSp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D41529AF-7724-3E16-BAE0-FFFD66BE6280}"/>
              </a:ext>
            </a:extLst>
          </p:cNvPr>
          <p:cNvPicPr>
            <a:picLocks noChangeAspect="1"/>
          </p:cNvPicPr>
          <p:nvPr/>
        </p:nvPicPr>
        <p:blipFill>
          <a:blip r:embed="rId15"/>
          <a:srcRect l="14449" t="18080" r="12513" b="13527"/>
          <a:stretch/>
        </p:blipFill>
        <p:spPr>
          <a:xfrm>
            <a:off x="5514815" y="3679003"/>
            <a:ext cx="3026893" cy="2834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4931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9D6A47-0A29-804A-94AD-EFA63291F7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Прямоугольник: скругленные углы 52">
            <a:extLst>
              <a:ext uri="{FF2B5EF4-FFF2-40B4-BE49-F238E27FC236}">
                <a16:creationId xmlns:a16="http://schemas.microsoft.com/office/drawing/2014/main" id="{AE08D576-6844-E378-E9B9-79C215F0772F}"/>
              </a:ext>
            </a:extLst>
          </p:cNvPr>
          <p:cNvSpPr/>
          <p:nvPr/>
        </p:nvSpPr>
        <p:spPr>
          <a:xfrm>
            <a:off x="5006665" y="207891"/>
            <a:ext cx="2562045" cy="1499734"/>
          </a:xfrm>
          <a:prstGeom prst="roundRect">
            <a:avLst>
              <a:gd name="adj" fmla="val 0"/>
            </a:avLst>
          </a:prstGeom>
          <a:solidFill>
            <a:srgbClr val="AAD7E0"/>
          </a:solidFill>
          <a:ln w="38100">
            <a:solidFill>
              <a:srgbClr val="8F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4795CBB5-6AB6-1728-4C78-6770BB0DF95C}"/>
              </a:ext>
            </a:extLst>
          </p:cNvPr>
          <p:cNvGrpSpPr/>
          <p:nvPr/>
        </p:nvGrpSpPr>
        <p:grpSpPr>
          <a:xfrm>
            <a:off x="8540207" y="-1354"/>
            <a:ext cx="3660849" cy="5133570"/>
            <a:chOff x="8540207" y="-1354"/>
            <a:chExt cx="3660849" cy="5133570"/>
          </a:xfrm>
        </p:grpSpPr>
        <p:sp>
          <p:nvSpPr>
            <p:cNvPr id="7" name="object 16">
              <a:extLst>
                <a:ext uri="{FF2B5EF4-FFF2-40B4-BE49-F238E27FC236}">
                  <a16:creationId xmlns:a16="http://schemas.microsoft.com/office/drawing/2014/main" id="{4DEC82F9-A444-0A87-EB24-7209D644BF08}"/>
                </a:ext>
              </a:extLst>
            </p:cNvPr>
            <p:cNvSpPr/>
            <p:nvPr/>
          </p:nvSpPr>
          <p:spPr>
            <a:xfrm>
              <a:off x="9746577" y="3415709"/>
              <a:ext cx="1235355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BB3C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" name="object 4">
              <a:extLst>
                <a:ext uri="{FF2B5EF4-FFF2-40B4-BE49-F238E27FC236}">
                  <a16:creationId xmlns:a16="http://schemas.microsoft.com/office/drawing/2014/main" id="{0FE1EB05-12B4-E0F3-2F94-BEF14EC34193}"/>
                </a:ext>
              </a:extLst>
            </p:cNvPr>
            <p:cNvSpPr/>
            <p:nvPr/>
          </p:nvSpPr>
          <p:spPr>
            <a:xfrm>
              <a:off x="8540207" y="3416866"/>
              <a:ext cx="1219516" cy="171535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AAD7E0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9" name="object 5">
              <a:extLst>
                <a:ext uri="{FF2B5EF4-FFF2-40B4-BE49-F238E27FC236}">
                  <a16:creationId xmlns:a16="http://schemas.microsoft.com/office/drawing/2014/main" id="{EEBEDF82-EB56-D470-63C8-4563B959BFCA}"/>
                </a:ext>
              </a:extLst>
            </p:cNvPr>
            <p:cNvSpPr/>
            <p:nvPr/>
          </p:nvSpPr>
          <p:spPr>
            <a:xfrm>
              <a:off x="10981540" y="3415710"/>
              <a:ext cx="1219516" cy="1716506"/>
            </a:xfrm>
            <a:custGeom>
              <a:avLst/>
              <a:gdLst/>
              <a:ahLst/>
              <a:cxnLst/>
              <a:rect l="l" t="t" r="r" b="b"/>
              <a:pathLst>
                <a:path w="1997709" h="2828290">
                  <a:moveTo>
                    <a:pt x="1997321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7321" y="2828102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0" name="object 12">
              <a:extLst>
                <a:ext uri="{FF2B5EF4-FFF2-40B4-BE49-F238E27FC236}">
                  <a16:creationId xmlns:a16="http://schemas.microsoft.com/office/drawing/2014/main" id="{2997EC55-FDBA-0574-4CB3-3C95E19762A4}"/>
                </a:ext>
              </a:extLst>
            </p:cNvPr>
            <p:cNvSpPr/>
            <p:nvPr/>
          </p:nvSpPr>
          <p:spPr>
            <a:xfrm>
              <a:off x="8540207" y="1707625"/>
              <a:ext cx="1219516" cy="171720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BB3C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1" name="object 15">
              <a:extLst>
                <a:ext uri="{FF2B5EF4-FFF2-40B4-BE49-F238E27FC236}">
                  <a16:creationId xmlns:a16="http://schemas.microsoft.com/office/drawing/2014/main" id="{EC5D6CA0-3A75-ACC4-D7FA-BC78FBBD9AA2}"/>
                </a:ext>
              </a:extLst>
            </p:cNvPr>
            <p:cNvSpPr/>
            <p:nvPr/>
          </p:nvSpPr>
          <p:spPr>
            <a:xfrm>
              <a:off x="9746577" y="1707625"/>
              <a:ext cx="1235355" cy="1715350"/>
            </a:xfrm>
            <a:custGeom>
              <a:avLst/>
              <a:gdLst/>
              <a:ahLst/>
              <a:cxnLst/>
              <a:rect l="l" t="t" r="r" b="b"/>
              <a:pathLst>
                <a:path w="1996440" h="2826385">
                  <a:moveTo>
                    <a:pt x="1996012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6012" y="282617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2" name="object 14">
              <a:extLst>
                <a:ext uri="{FF2B5EF4-FFF2-40B4-BE49-F238E27FC236}">
                  <a16:creationId xmlns:a16="http://schemas.microsoft.com/office/drawing/2014/main" id="{6977B4A2-168F-94C2-EC95-10BDDC91F1F0}"/>
                </a:ext>
              </a:extLst>
            </p:cNvPr>
            <p:cNvSpPr/>
            <p:nvPr/>
          </p:nvSpPr>
          <p:spPr>
            <a:xfrm>
              <a:off x="8540207" y="-1354"/>
              <a:ext cx="1218740" cy="1717200"/>
            </a:xfrm>
            <a:custGeom>
              <a:avLst/>
              <a:gdLst/>
              <a:ahLst/>
              <a:cxnLst/>
              <a:rect l="l" t="t" r="r" b="b"/>
              <a:pathLst>
                <a:path w="1996440" h="2824480">
                  <a:moveTo>
                    <a:pt x="1996012" y="0"/>
                  </a:moveTo>
                  <a:lnTo>
                    <a:pt x="0" y="0"/>
                  </a:lnTo>
                  <a:lnTo>
                    <a:pt x="0" y="2824165"/>
                  </a:lnTo>
                  <a:lnTo>
                    <a:pt x="1996012" y="282416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3" name="object 16">
              <a:extLst>
                <a:ext uri="{FF2B5EF4-FFF2-40B4-BE49-F238E27FC236}">
                  <a16:creationId xmlns:a16="http://schemas.microsoft.com/office/drawing/2014/main" id="{65900355-43E8-CE29-8840-D51C43388A8C}"/>
                </a:ext>
              </a:extLst>
            </p:cNvPr>
            <p:cNvSpPr/>
            <p:nvPr/>
          </p:nvSpPr>
          <p:spPr>
            <a:xfrm>
              <a:off x="9746577" y="-1354"/>
              <a:ext cx="1235355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BB3C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4" name="object 3">
              <a:extLst>
                <a:ext uri="{FF2B5EF4-FFF2-40B4-BE49-F238E27FC236}">
                  <a16:creationId xmlns:a16="http://schemas.microsoft.com/office/drawing/2014/main" id="{A6B2DA43-0421-2F86-5868-9FAE16CBD4FF}"/>
                </a:ext>
              </a:extLst>
            </p:cNvPr>
            <p:cNvSpPr/>
            <p:nvPr/>
          </p:nvSpPr>
          <p:spPr>
            <a:xfrm>
              <a:off x="10981540" y="-1354"/>
              <a:ext cx="1219516" cy="1717200"/>
            </a:xfrm>
            <a:custGeom>
              <a:avLst/>
              <a:gdLst/>
              <a:ahLst/>
              <a:cxnLst/>
              <a:rect l="l" t="t" r="r" b="b"/>
              <a:pathLst>
                <a:path w="1997709" h="2824480">
                  <a:moveTo>
                    <a:pt x="1997321" y="0"/>
                  </a:moveTo>
                  <a:lnTo>
                    <a:pt x="0" y="0"/>
                  </a:lnTo>
                  <a:lnTo>
                    <a:pt x="0" y="2824165"/>
                  </a:lnTo>
                  <a:lnTo>
                    <a:pt x="1997321" y="282416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D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7" name="object 4">
              <a:extLst>
                <a:ext uri="{FF2B5EF4-FFF2-40B4-BE49-F238E27FC236}">
                  <a16:creationId xmlns:a16="http://schemas.microsoft.com/office/drawing/2014/main" id="{CEA377E1-0576-E56A-76DC-19E70BC00946}"/>
                </a:ext>
              </a:extLst>
            </p:cNvPr>
            <p:cNvSpPr/>
            <p:nvPr/>
          </p:nvSpPr>
          <p:spPr>
            <a:xfrm>
              <a:off x="10981540" y="1707625"/>
              <a:ext cx="1219516" cy="171535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AAD7E0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</p:grpSp>
      <p:sp>
        <p:nvSpPr>
          <p:cNvPr id="2" name="object 2">
            <a:extLst>
              <a:ext uri="{FF2B5EF4-FFF2-40B4-BE49-F238E27FC236}">
                <a16:creationId xmlns:a16="http://schemas.microsoft.com/office/drawing/2014/main" id="{7BBC612D-2DEF-1FEC-AD86-57A84F9961C3}"/>
              </a:ext>
            </a:extLst>
          </p:cNvPr>
          <p:cNvSpPr/>
          <p:nvPr/>
        </p:nvSpPr>
        <p:spPr>
          <a:xfrm>
            <a:off x="1399375" y="589905"/>
            <a:ext cx="2124401" cy="103197"/>
          </a:xfrm>
          <a:custGeom>
            <a:avLst/>
            <a:gdLst/>
            <a:ahLst/>
            <a:cxnLst/>
            <a:rect l="l" t="t" r="r" b="b"/>
            <a:pathLst>
              <a:path w="3503295" h="170180">
                <a:moveTo>
                  <a:pt x="3502919" y="0"/>
                </a:moveTo>
                <a:lnTo>
                  <a:pt x="0" y="0"/>
                </a:lnTo>
                <a:lnTo>
                  <a:pt x="0" y="170120"/>
                </a:lnTo>
                <a:lnTo>
                  <a:pt x="3502919" y="170120"/>
                </a:lnTo>
                <a:lnTo>
                  <a:pt x="3502919" y="0"/>
                </a:lnTo>
                <a:close/>
              </a:path>
            </a:pathLst>
          </a:custGeom>
          <a:solidFill>
            <a:srgbClr val="B5D8E1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grpSp>
        <p:nvGrpSpPr>
          <p:cNvPr id="49" name="Группа 48">
            <a:extLst>
              <a:ext uri="{FF2B5EF4-FFF2-40B4-BE49-F238E27FC236}">
                <a16:creationId xmlns:a16="http://schemas.microsoft.com/office/drawing/2014/main" id="{ED89FCC6-7420-A169-E7B3-F98ADAF4FD8E}"/>
              </a:ext>
            </a:extLst>
          </p:cNvPr>
          <p:cNvGrpSpPr/>
          <p:nvPr/>
        </p:nvGrpSpPr>
        <p:grpSpPr>
          <a:xfrm>
            <a:off x="8542166" y="5127291"/>
            <a:ext cx="3649834" cy="1721184"/>
            <a:chOff x="8542166" y="5136816"/>
            <a:chExt cx="3649834" cy="1721184"/>
          </a:xfrm>
        </p:grpSpPr>
        <p:sp>
          <p:nvSpPr>
            <p:cNvPr id="50" name="object 6">
              <a:extLst>
                <a:ext uri="{FF2B5EF4-FFF2-40B4-BE49-F238E27FC236}">
                  <a16:creationId xmlns:a16="http://schemas.microsoft.com/office/drawing/2014/main" id="{CE00CC5A-AF93-DB23-1EB7-7D05CE91130C}"/>
                </a:ext>
              </a:extLst>
            </p:cNvPr>
            <p:cNvSpPr/>
            <p:nvPr/>
          </p:nvSpPr>
          <p:spPr>
            <a:xfrm>
              <a:off x="10972484" y="5141493"/>
              <a:ext cx="1219516" cy="1716506"/>
            </a:xfrm>
            <a:custGeom>
              <a:avLst/>
              <a:gdLst/>
              <a:ahLst/>
              <a:cxnLst/>
              <a:rect l="l" t="t" r="r" b="b"/>
              <a:pathLst>
                <a:path w="1997709" h="2828290">
                  <a:moveTo>
                    <a:pt x="1997321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7321" y="2828102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51" name="object 17">
              <a:extLst>
                <a:ext uri="{FF2B5EF4-FFF2-40B4-BE49-F238E27FC236}">
                  <a16:creationId xmlns:a16="http://schemas.microsoft.com/office/drawing/2014/main" id="{36773367-338C-4573-A6DF-29CC69DA66B4}"/>
                </a:ext>
              </a:extLst>
            </p:cNvPr>
            <p:cNvSpPr/>
            <p:nvPr/>
          </p:nvSpPr>
          <p:spPr>
            <a:xfrm>
              <a:off x="9753028" y="5141493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52" name="object 15">
              <a:extLst>
                <a:ext uri="{FF2B5EF4-FFF2-40B4-BE49-F238E27FC236}">
                  <a16:creationId xmlns:a16="http://schemas.microsoft.com/office/drawing/2014/main" id="{63F06B3D-EDEA-8808-3BED-AC8CFAD52523}"/>
                </a:ext>
              </a:extLst>
            </p:cNvPr>
            <p:cNvSpPr/>
            <p:nvPr/>
          </p:nvSpPr>
          <p:spPr>
            <a:xfrm>
              <a:off x="8542166" y="5136816"/>
              <a:ext cx="1218740" cy="1715350"/>
            </a:xfrm>
            <a:custGeom>
              <a:avLst/>
              <a:gdLst/>
              <a:ahLst/>
              <a:cxnLst/>
              <a:rect l="l" t="t" r="r" b="b"/>
              <a:pathLst>
                <a:path w="1996440" h="2826385">
                  <a:moveTo>
                    <a:pt x="1996012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6012" y="282617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 dirty="0"/>
            </a:p>
          </p:txBody>
        </p:sp>
      </p:grpSp>
      <p:sp>
        <p:nvSpPr>
          <p:cNvPr id="15" name="Заголовок">
            <a:extLst>
              <a:ext uri="{FF2B5EF4-FFF2-40B4-BE49-F238E27FC236}">
                <a16:creationId xmlns:a16="http://schemas.microsoft.com/office/drawing/2014/main" id="{172B0D86-96CF-E45C-541C-CD592EB0147A}"/>
              </a:ext>
            </a:extLst>
          </p:cNvPr>
          <p:cNvSpPr txBox="1"/>
          <p:nvPr/>
        </p:nvSpPr>
        <p:spPr>
          <a:xfrm>
            <a:off x="204293" y="787045"/>
            <a:ext cx="7952406" cy="564496"/>
          </a:xfrm>
          <a:prstGeom prst="rect">
            <a:avLst/>
          </a:prstGeom>
        </p:spPr>
        <p:txBody>
          <a:bodyPr vert="horz" wrap="square" lIns="0" tIns="10397" rIns="0" bIns="0" rtlCol="0">
            <a:spAutoFit/>
          </a:bodyPr>
          <a:lstStyle/>
          <a:p>
            <a:pPr marL="7701">
              <a:spcBef>
                <a:spcPts val="82"/>
              </a:spcBef>
            </a:pPr>
            <a:r>
              <a:rPr lang="ru-RU" sz="3600" b="1" dirty="0">
                <a:solidFill>
                  <a:srgbClr val="8F00FF"/>
                </a:solidFill>
                <a:latin typeface="Gilroy-ExtraBold" panose="020B0604020202020204" charset="-52"/>
                <a:cs typeface="Arial"/>
              </a:rPr>
              <a:t>ДЕКОМПОЗИЦИЯ</a:t>
            </a:r>
            <a:endParaRPr sz="3600" b="1" dirty="0">
              <a:solidFill>
                <a:srgbClr val="8F00FF"/>
              </a:solidFill>
              <a:latin typeface="Gilroy-ExtraBold" panose="020B0604020202020204" charset="-52"/>
              <a:cs typeface="Arial"/>
            </a:endParaRPr>
          </a:p>
        </p:txBody>
      </p:sp>
      <p:sp>
        <p:nvSpPr>
          <p:cNvPr id="16" name="Название проекта">
            <a:extLst>
              <a:ext uri="{FF2B5EF4-FFF2-40B4-BE49-F238E27FC236}">
                <a16:creationId xmlns:a16="http://schemas.microsoft.com/office/drawing/2014/main" id="{1266CD13-5312-3936-8CAF-3956EEFD1BE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21417" y="242027"/>
            <a:ext cx="3023912" cy="284274"/>
          </a:xfrm>
          <a:prstGeom prst="rect">
            <a:avLst/>
          </a:prstGeom>
        </p:spPr>
        <p:txBody>
          <a:bodyPr vert="horz" wrap="square" lIns="0" tIns="8856" rIns="0" bIns="0" rtlCol="0" anchor="ctr">
            <a:spAutoFit/>
          </a:bodyPr>
          <a:lstStyle/>
          <a:p>
            <a:pPr marL="7701">
              <a:lnSpc>
                <a:spcPct val="100000"/>
              </a:lnSpc>
              <a:spcBef>
                <a:spcPts val="69"/>
              </a:spcBef>
            </a:pPr>
            <a:r>
              <a:rPr lang="en-US" sz="1789" dirty="0">
                <a:solidFill>
                  <a:srgbClr val="000000"/>
                </a:solidFill>
                <a:latin typeface="Arial"/>
                <a:cs typeface="Arial"/>
              </a:rPr>
              <a:t>INSECT-X</a:t>
            </a:r>
            <a:endParaRPr sz="1789" dirty="0">
              <a:latin typeface="Gilroy-ExtraBold" panose="020B0604020202020204" charset="-52"/>
              <a:cs typeface="Arial"/>
            </a:endParaRPr>
          </a:p>
        </p:txBody>
      </p:sp>
      <p:pic>
        <p:nvPicPr>
          <p:cNvPr id="35" name="Лого ГУУ">
            <a:extLst>
              <a:ext uri="{FF2B5EF4-FFF2-40B4-BE49-F238E27FC236}">
                <a16:creationId xmlns:a16="http://schemas.microsoft.com/office/drawing/2014/main" id="{9CC4E658-2C71-93C9-F388-B8503AE901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5830" y="370845"/>
            <a:ext cx="968918" cy="96891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6" name="Тема">
            <a:extLst>
              <a:ext uri="{FF2B5EF4-FFF2-40B4-BE49-F238E27FC236}">
                <a16:creationId xmlns:a16="http://schemas.microsoft.com/office/drawing/2014/main" id="{AE8BDC23-957F-3ACF-4790-6B98BB95A979}"/>
              </a:ext>
            </a:extLst>
          </p:cNvPr>
          <p:cNvSpPr txBox="1"/>
          <p:nvPr/>
        </p:nvSpPr>
        <p:spPr>
          <a:xfrm>
            <a:off x="8543081" y="5234733"/>
            <a:ext cx="3398062" cy="1262805"/>
          </a:xfrm>
          <a:prstGeom prst="rect">
            <a:avLst/>
          </a:prstGeom>
        </p:spPr>
        <p:txBody>
          <a:bodyPr vert="horz" wrap="square" lIns="0" tIns="7008" rIns="0" bIns="0" rtlCol="0">
            <a:spAutoFit/>
          </a:bodyPr>
          <a:lstStyle/>
          <a:p>
            <a:pPr marR="2951" algn="r">
              <a:lnSpc>
                <a:spcPct val="85000"/>
              </a:lnSpc>
            </a:pPr>
            <a:r>
              <a:rPr lang="ru-RU" sz="3200" b="1" dirty="0">
                <a:solidFill>
                  <a:schemeClr val="bg1"/>
                </a:solidFill>
                <a:latin typeface="Gilroy-ExtraBold" panose="020B0604020202020204" charset="-52"/>
                <a:cs typeface="Trebuchet MS"/>
              </a:rPr>
              <a:t>Технологии здоровой жизни 2.0</a:t>
            </a:r>
            <a:endParaRPr sz="3200" dirty="0">
              <a:solidFill>
                <a:schemeClr val="bg1"/>
              </a:solidFill>
              <a:latin typeface="Gilroy-ExtraBold" panose="020B0604020202020204" charset="-52"/>
              <a:cs typeface="Trebuchet MS"/>
            </a:endParaRPr>
          </a:p>
        </p:txBody>
      </p:sp>
      <p:pic>
        <p:nvPicPr>
          <p:cNvPr id="42" name="Рисунок 41" hidden="1">
            <a:extLst>
              <a:ext uri="{FF2B5EF4-FFF2-40B4-BE49-F238E27FC236}">
                <a16:creationId xmlns:a16="http://schemas.microsoft.com/office/drawing/2014/main" id="{8AA72178-399A-8E60-7BC8-538F44B09F1D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50000"/>
                    </a14:imgEffect>
                    <a14:imgEffect>
                      <a14:colorTemperature colorTemp="11500"/>
                    </a14:imgEffect>
                    <a14:imgEffect>
                      <a14:saturation sat="0"/>
                    </a14:imgEffect>
                    <a14:imgEffect>
                      <a14:brightnessContrast bright="100000" contrast="-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711545" y="484945"/>
            <a:ext cx="802393" cy="802393"/>
          </a:xfrm>
          <a:prstGeom prst="rect">
            <a:avLst/>
          </a:prstGeom>
          <a:noFill/>
        </p:spPr>
      </p:pic>
      <p:pic>
        <p:nvPicPr>
          <p:cNvPr id="43" name="Рисунок 42">
            <a:extLst>
              <a:ext uri="{FF2B5EF4-FFF2-40B4-BE49-F238E27FC236}">
                <a16:creationId xmlns:a16="http://schemas.microsoft.com/office/drawing/2014/main" id="{E57279AC-7FEB-426C-7DC5-4C945461995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 contras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47937" y="2138393"/>
            <a:ext cx="862513" cy="862513"/>
          </a:xfrm>
          <a:prstGeom prst="rect">
            <a:avLst/>
          </a:prstGeom>
        </p:spPr>
      </p:pic>
      <p:pic>
        <p:nvPicPr>
          <p:cNvPr id="44" name="Рисунок 43" hidden="1">
            <a:extLst>
              <a:ext uri="{FF2B5EF4-FFF2-40B4-BE49-F238E27FC236}">
                <a16:creationId xmlns:a16="http://schemas.microsoft.com/office/drawing/2014/main" id="{7787A157-C788-19B3-5390-ECC78F0D979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 contrast="2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66502" y="2065813"/>
            <a:ext cx="884766" cy="884766"/>
          </a:xfrm>
          <a:prstGeom prst="rect">
            <a:avLst/>
          </a:prstGeom>
        </p:spPr>
      </p:pic>
      <p:pic>
        <p:nvPicPr>
          <p:cNvPr id="45" name="Рисунок 44" hidden="1">
            <a:extLst>
              <a:ext uri="{FF2B5EF4-FFF2-40B4-BE49-F238E27FC236}">
                <a16:creationId xmlns:a16="http://schemas.microsoft.com/office/drawing/2014/main" id="{56409507-3B41-81B3-4CDF-FA6C0F1E842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73982" y="2097920"/>
            <a:ext cx="956961" cy="956961"/>
          </a:xfrm>
          <a:prstGeom prst="rect">
            <a:avLst/>
          </a:prstGeom>
        </p:spPr>
      </p:pic>
      <p:pic>
        <p:nvPicPr>
          <p:cNvPr id="47" name="Рисунок 46" hidden="1">
            <a:extLst>
              <a:ext uri="{FF2B5EF4-FFF2-40B4-BE49-F238E27FC236}">
                <a16:creationId xmlns:a16="http://schemas.microsoft.com/office/drawing/2014/main" id="{6F4FCEC1-1C67-32BB-CEB0-268CDE90226E}"/>
              </a:ext>
            </a:extLst>
          </p:cNvPr>
          <p:cNvPicPr>
            <a:picLocks noChangeAspect="1"/>
          </p:cNvPicPr>
          <p:nvPr/>
        </p:nvPicPr>
        <p:blipFill>
          <a:blip r:embed="rId11">
            <a:duotone>
              <a:prstClr val="black"/>
              <a:schemeClr val="bg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colorTemperature colorTemp="11500"/>
                    </a14:imgEffect>
                    <a14:imgEffect>
                      <a14:saturation sat="0"/>
                    </a14:imgEffect>
                    <a14:imgEffect>
                      <a14:brightnessContrast bright="100000" contrast="-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42006" y="3813085"/>
            <a:ext cx="933759" cy="933759"/>
          </a:xfrm>
          <a:prstGeom prst="rect">
            <a:avLst/>
          </a:prstGeom>
        </p:spPr>
      </p:pic>
      <p:pic>
        <p:nvPicPr>
          <p:cNvPr id="48" name="Рисунок 47" hidden="1">
            <a:extLst>
              <a:ext uri="{FF2B5EF4-FFF2-40B4-BE49-F238E27FC236}">
                <a16:creationId xmlns:a16="http://schemas.microsoft.com/office/drawing/2014/main" id="{B5D6EE07-8253-4BC1-D26C-4A3646C3A916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56467" y="3904656"/>
            <a:ext cx="812097" cy="812097"/>
          </a:xfrm>
          <a:prstGeom prst="rect">
            <a:avLst/>
          </a:prstGeom>
        </p:spPr>
      </p:pic>
      <p:grpSp>
        <p:nvGrpSpPr>
          <p:cNvPr id="19" name="Группа 18">
            <a:extLst>
              <a:ext uri="{FF2B5EF4-FFF2-40B4-BE49-F238E27FC236}">
                <a16:creationId xmlns:a16="http://schemas.microsoft.com/office/drawing/2014/main" id="{68A5A617-16D6-CA4D-F267-FFCAA64B941B}"/>
              </a:ext>
            </a:extLst>
          </p:cNvPr>
          <p:cNvGrpSpPr/>
          <p:nvPr/>
        </p:nvGrpSpPr>
        <p:grpSpPr>
          <a:xfrm>
            <a:off x="0" y="6591481"/>
            <a:ext cx="12213756" cy="282252"/>
            <a:chOff x="24387" y="6591481"/>
            <a:chExt cx="12176669" cy="282252"/>
          </a:xfrm>
        </p:grpSpPr>
        <p:sp>
          <p:nvSpPr>
            <p:cNvPr id="21" name="object 4">
              <a:extLst>
                <a:ext uri="{FF2B5EF4-FFF2-40B4-BE49-F238E27FC236}">
                  <a16:creationId xmlns:a16="http://schemas.microsoft.com/office/drawing/2014/main" id="{08EF009A-DD6F-8AEE-5631-4CFEE3CE9083}"/>
                </a:ext>
              </a:extLst>
            </p:cNvPr>
            <p:cNvSpPr/>
            <p:nvPr/>
          </p:nvSpPr>
          <p:spPr>
            <a:xfrm>
              <a:off x="6104592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BB3C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22" name="object 5">
              <a:extLst>
                <a:ext uri="{FF2B5EF4-FFF2-40B4-BE49-F238E27FC236}">
                  <a16:creationId xmlns:a16="http://schemas.microsoft.com/office/drawing/2014/main" id="{961F5724-16D6-352D-203B-5355789D82E7}"/>
                </a:ext>
              </a:extLst>
            </p:cNvPr>
            <p:cNvSpPr/>
            <p:nvPr/>
          </p:nvSpPr>
          <p:spPr>
            <a:xfrm>
              <a:off x="732382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2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29" y="465169"/>
                  </a:lnTo>
                  <a:lnTo>
                    <a:pt x="2010629" y="0"/>
                  </a:lnTo>
                  <a:close/>
                </a:path>
              </a:pathLst>
            </a:custGeom>
            <a:solidFill>
              <a:srgbClr val="AAD7E0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23" name="object 7">
              <a:extLst>
                <a:ext uri="{FF2B5EF4-FFF2-40B4-BE49-F238E27FC236}">
                  <a16:creationId xmlns:a16="http://schemas.microsoft.com/office/drawing/2014/main" id="{89110095-7427-2A73-81B3-E061FE4A481B}"/>
                </a:ext>
              </a:extLst>
            </p:cNvPr>
            <p:cNvSpPr/>
            <p:nvPr/>
          </p:nvSpPr>
          <p:spPr>
            <a:xfrm>
              <a:off x="9762316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BB3C1"/>
            </a:solidFill>
          </p:spPr>
          <p:txBody>
            <a:bodyPr wrap="square" lIns="0" tIns="0" rIns="0" bIns="0" rtlCol="0"/>
            <a:lstStyle/>
            <a:p>
              <a:endParaRPr sz="1092">
                <a:solidFill>
                  <a:srgbClr val="FBB3C1"/>
                </a:solidFill>
              </a:endParaRPr>
            </a:p>
          </p:txBody>
        </p:sp>
        <p:sp>
          <p:nvSpPr>
            <p:cNvPr id="24" name="object 8">
              <a:extLst>
                <a:ext uri="{FF2B5EF4-FFF2-40B4-BE49-F238E27FC236}">
                  <a16:creationId xmlns:a16="http://schemas.microsoft.com/office/drawing/2014/main" id="{EDE6099F-05E0-396D-4B87-2BDE6EBE0245}"/>
                </a:ext>
              </a:extLst>
            </p:cNvPr>
            <p:cNvSpPr/>
            <p:nvPr/>
          </p:nvSpPr>
          <p:spPr>
            <a:xfrm>
              <a:off x="1098155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AAD7E0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25" name="object 10">
              <a:extLst>
                <a:ext uri="{FF2B5EF4-FFF2-40B4-BE49-F238E27FC236}">
                  <a16:creationId xmlns:a16="http://schemas.microsoft.com/office/drawing/2014/main" id="{7F11F124-F229-A6D8-B15E-696ACE1A3A3E}"/>
                </a:ext>
              </a:extLst>
            </p:cNvPr>
            <p:cNvSpPr/>
            <p:nvPr/>
          </p:nvSpPr>
          <p:spPr>
            <a:xfrm>
              <a:off x="3675008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2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29" y="465169"/>
                  </a:lnTo>
                  <a:lnTo>
                    <a:pt x="2010629" y="0"/>
                  </a:lnTo>
                  <a:close/>
                </a:path>
              </a:pathLst>
            </a:custGeom>
            <a:solidFill>
              <a:srgbClr val="AAD7E0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26" name="object 11">
              <a:extLst>
                <a:ext uri="{FF2B5EF4-FFF2-40B4-BE49-F238E27FC236}">
                  <a16:creationId xmlns:a16="http://schemas.microsoft.com/office/drawing/2014/main" id="{EBC4D803-7BF4-EC53-66B0-37969F94358E}"/>
                </a:ext>
              </a:extLst>
            </p:cNvPr>
            <p:cNvSpPr/>
            <p:nvPr/>
          </p:nvSpPr>
          <p:spPr>
            <a:xfrm>
              <a:off x="2454491" y="6591481"/>
              <a:ext cx="1221040" cy="282252"/>
            </a:xfrm>
            <a:custGeom>
              <a:avLst/>
              <a:gdLst/>
              <a:ahLst/>
              <a:cxnLst/>
              <a:rect l="l" t="t" r="r" b="b"/>
              <a:pathLst>
                <a:path w="2013585" h="465454">
                  <a:moveTo>
                    <a:pt x="2013111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3111" y="465169"/>
                  </a:lnTo>
                  <a:lnTo>
                    <a:pt x="2013111" y="0"/>
                  </a:lnTo>
                  <a:close/>
                </a:path>
              </a:pathLst>
            </a:custGeom>
            <a:solidFill>
              <a:srgbClr val="FBB3C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27" name="object 12">
              <a:extLst>
                <a:ext uri="{FF2B5EF4-FFF2-40B4-BE49-F238E27FC236}">
                  <a16:creationId xmlns:a16="http://schemas.microsoft.com/office/drawing/2014/main" id="{D3690E91-CAB4-736B-3701-6AF496416A57}"/>
                </a:ext>
              </a:extLst>
            </p:cNvPr>
            <p:cNvSpPr/>
            <p:nvPr/>
          </p:nvSpPr>
          <p:spPr>
            <a:xfrm>
              <a:off x="1235249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28" name="object 14">
              <a:extLst>
                <a:ext uri="{FF2B5EF4-FFF2-40B4-BE49-F238E27FC236}">
                  <a16:creationId xmlns:a16="http://schemas.microsoft.com/office/drawing/2014/main" id="{8E98149B-DAEF-C810-3BFB-8260C3B5FCB4}"/>
                </a:ext>
              </a:extLst>
            </p:cNvPr>
            <p:cNvSpPr/>
            <p:nvPr/>
          </p:nvSpPr>
          <p:spPr>
            <a:xfrm>
              <a:off x="8543081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29" name="object 4">
              <a:extLst>
                <a:ext uri="{FF2B5EF4-FFF2-40B4-BE49-F238E27FC236}">
                  <a16:creationId xmlns:a16="http://schemas.microsoft.com/office/drawing/2014/main" id="{374B1BEA-F024-B45E-5417-FC58D3745ED4}"/>
                </a:ext>
              </a:extLst>
            </p:cNvPr>
            <p:cNvSpPr/>
            <p:nvPr/>
          </p:nvSpPr>
          <p:spPr>
            <a:xfrm>
              <a:off x="4893730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30" name="object 4">
              <a:extLst>
                <a:ext uri="{FF2B5EF4-FFF2-40B4-BE49-F238E27FC236}">
                  <a16:creationId xmlns:a16="http://schemas.microsoft.com/office/drawing/2014/main" id="{F5EE32C5-2179-FD78-943B-B8D3E299E8C5}"/>
                </a:ext>
              </a:extLst>
            </p:cNvPr>
            <p:cNvSpPr/>
            <p:nvPr/>
          </p:nvSpPr>
          <p:spPr>
            <a:xfrm>
              <a:off x="2438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AAD7E0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BCEEA10E-BC8C-0559-ED14-78638D0E9D7F}"/>
              </a:ext>
            </a:extLst>
          </p:cNvPr>
          <p:cNvSpPr txBox="1"/>
          <p:nvPr/>
        </p:nvSpPr>
        <p:spPr>
          <a:xfrm>
            <a:off x="4901384" y="308245"/>
            <a:ext cx="277260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solidFill>
                  <a:srgbClr val="3159A0"/>
                </a:solidFill>
              </a:rPr>
              <a:t>Создание безопасного </a:t>
            </a:r>
          </a:p>
          <a:p>
            <a:pPr algn="ctr"/>
            <a:r>
              <a:rPr lang="ru-RU" sz="1600" dirty="0">
                <a:solidFill>
                  <a:srgbClr val="3159A0"/>
                </a:solidFill>
              </a:rPr>
              <a:t>и недорого кондиционера</a:t>
            </a:r>
            <a:r>
              <a:rPr lang="en-US" sz="1600" dirty="0">
                <a:solidFill>
                  <a:srgbClr val="3159A0"/>
                </a:solidFill>
              </a:rPr>
              <a:t>,</a:t>
            </a:r>
            <a:r>
              <a:rPr lang="ru-RU" sz="1600" dirty="0">
                <a:solidFill>
                  <a:srgbClr val="3159A0"/>
                </a:solidFill>
              </a:rPr>
              <a:t>который активно отпугивает насекомых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57752CD2-E844-7EBC-DFDF-7D222530C975}"/>
              </a:ext>
            </a:extLst>
          </p:cNvPr>
          <p:cNvSpPr/>
          <p:nvPr/>
        </p:nvSpPr>
        <p:spPr>
          <a:xfrm>
            <a:off x="547852" y="1525097"/>
            <a:ext cx="2562045" cy="492111"/>
          </a:xfrm>
          <a:prstGeom prst="rect">
            <a:avLst/>
          </a:prstGeom>
          <a:solidFill>
            <a:srgbClr val="8F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Создание продукта</a:t>
            </a: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556EED73-68ED-9C5A-BC37-D92EAB7CAC3C}"/>
              </a:ext>
            </a:extLst>
          </p:cNvPr>
          <p:cNvSpPr/>
          <p:nvPr/>
        </p:nvSpPr>
        <p:spPr>
          <a:xfrm>
            <a:off x="547852" y="3566178"/>
            <a:ext cx="2562045" cy="492111"/>
          </a:xfrm>
          <a:prstGeom prst="rect">
            <a:avLst/>
          </a:prstGeom>
          <a:solidFill>
            <a:srgbClr val="8F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Анализ рынка</a:t>
            </a:r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1E0B6D26-5289-E55E-594E-4BF12D05B59A}"/>
              </a:ext>
            </a:extLst>
          </p:cNvPr>
          <p:cNvSpPr/>
          <p:nvPr/>
        </p:nvSpPr>
        <p:spPr>
          <a:xfrm>
            <a:off x="545133" y="4988677"/>
            <a:ext cx="2562045" cy="492111"/>
          </a:xfrm>
          <a:prstGeom prst="rect">
            <a:avLst/>
          </a:prstGeom>
          <a:solidFill>
            <a:srgbClr val="8F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Финансирование</a:t>
            </a:r>
          </a:p>
        </p:txBody>
      </p:sp>
      <p:sp>
        <p:nvSpPr>
          <p:cNvPr id="33" name="Прямоугольник 32">
            <a:extLst>
              <a:ext uri="{FF2B5EF4-FFF2-40B4-BE49-F238E27FC236}">
                <a16:creationId xmlns:a16="http://schemas.microsoft.com/office/drawing/2014/main" id="{40A85D37-20BA-2EC6-B6D9-3B80FE05E266}"/>
              </a:ext>
            </a:extLst>
          </p:cNvPr>
          <p:cNvSpPr/>
          <p:nvPr/>
        </p:nvSpPr>
        <p:spPr>
          <a:xfrm>
            <a:off x="5007215" y="2431714"/>
            <a:ext cx="2562045" cy="492111"/>
          </a:xfrm>
          <a:prstGeom prst="rect">
            <a:avLst/>
          </a:prstGeom>
          <a:solidFill>
            <a:srgbClr val="8F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Команда</a:t>
            </a:r>
          </a:p>
        </p:txBody>
      </p:sp>
      <p:sp>
        <p:nvSpPr>
          <p:cNvPr id="34" name="Прямоугольник 33">
            <a:extLst>
              <a:ext uri="{FF2B5EF4-FFF2-40B4-BE49-F238E27FC236}">
                <a16:creationId xmlns:a16="http://schemas.microsoft.com/office/drawing/2014/main" id="{577768F1-4C9F-09BB-CA56-7E235D646354}"/>
              </a:ext>
            </a:extLst>
          </p:cNvPr>
          <p:cNvSpPr/>
          <p:nvPr/>
        </p:nvSpPr>
        <p:spPr>
          <a:xfrm>
            <a:off x="5007215" y="4988677"/>
            <a:ext cx="2562045" cy="492111"/>
          </a:xfrm>
          <a:prstGeom prst="rect">
            <a:avLst/>
          </a:prstGeom>
          <a:solidFill>
            <a:srgbClr val="8F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Юридические аспекты</a:t>
            </a:r>
          </a:p>
        </p:txBody>
      </p:sp>
      <p:sp>
        <p:nvSpPr>
          <p:cNvPr id="37" name="Прямоугольник 36">
            <a:extLst>
              <a:ext uri="{FF2B5EF4-FFF2-40B4-BE49-F238E27FC236}">
                <a16:creationId xmlns:a16="http://schemas.microsoft.com/office/drawing/2014/main" id="{60E18210-97D3-6A16-1983-17E9992B29C0}"/>
              </a:ext>
            </a:extLst>
          </p:cNvPr>
          <p:cNvSpPr/>
          <p:nvPr/>
        </p:nvSpPr>
        <p:spPr>
          <a:xfrm flipV="1">
            <a:off x="3131603" y="1753004"/>
            <a:ext cx="1017083" cy="47415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Прямоугольник 38">
            <a:extLst>
              <a:ext uri="{FF2B5EF4-FFF2-40B4-BE49-F238E27FC236}">
                <a16:creationId xmlns:a16="http://schemas.microsoft.com/office/drawing/2014/main" id="{14C4DECB-CDA9-E380-981F-2C04A4333E53}"/>
              </a:ext>
            </a:extLst>
          </p:cNvPr>
          <p:cNvSpPr/>
          <p:nvPr/>
        </p:nvSpPr>
        <p:spPr>
          <a:xfrm rot="5400000" flipV="1">
            <a:off x="1933996" y="3964809"/>
            <a:ext cx="4387586" cy="45719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Прямоугольник 39">
            <a:extLst>
              <a:ext uri="{FF2B5EF4-FFF2-40B4-BE49-F238E27FC236}">
                <a16:creationId xmlns:a16="http://schemas.microsoft.com/office/drawing/2014/main" id="{B10CE430-7D21-6B4A-C1F6-9730E361B516}"/>
              </a:ext>
            </a:extLst>
          </p:cNvPr>
          <p:cNvSpPr/>
          <p:nvPr/>
        </p:nvSpPr>
        <p:spPr>
          <a:xfrm flipV="1">
            <a:off x="4148686" y="2677769"/>
            <a:ext cx="1008780" cy="45719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Прямоугольник 40">
            <a:extLst>
              <a:ext uri="{FF2B5EF4-FFF2-40B4-BE49-F238E27FC236}">
                <a16:creationId xmlns:a16="http://schemas.microsoft.com/office/drawing/2014/main" id="{21E30089-1CB0-EF24-E9B4-F126F3B76DF6}"/>
              </a:ext>
            </a:extLst>
          </p:cNvPr>
          <p:cNvSpPr/>
          <p:nvPr/>
        </p:nvSpPr>
        <p:spPr>
          <a:xfrm flipV="1">
            <a:off x="2697849" y="3783391"/>
            <a:ext cx="1450837" cy="4572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" name="Прямоугольник 45">
            <a:extLst>
              <a:ext uri="{FF2B5EF4-FFF2-40B4-BE49-F238E27FC236}">
                <a16:creationId xmlns:a16="http://schemas.microsoft.com/office/drawing/2014/main" id="{A861AA4C-5B71-56A0-B3B8-12C764A98F7C}"/>
              </a:ext>
            </a:extLst>
          </p:cNvPr>
          <p:cNvSpPr/>
          <p:nvPr/>
        </p:nvSpPr>
        <p:spPr>
          <a:xfrm flipV="1">
            <a:off x="3087846" y="5222444"/>
            <a:ext cx="2034165" cy="45719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4" name="Прямоугольник 53">
            <a:extLst>
              <a:ext uri="{FF2B5EF4-FFF2-40B4-BE49-F238E27FC236}">
                <a16:creationId xmlns:a16="http://schemas.microsoft.com/office/drawing/2014/main" id="{C15F7E3C-6BB0-0988-132B-F242AF1894DC}"/>
              </a:ext>
            </a:extLst>
          </p:cNvPr>
          <p:cNvSpPr/>
          <p:nvPr/>
        </p:nvSpPr>
        <p:spPr>
          <a:xfrm rot="5400000" flipV="1">
            <a:off x="3619984" y="1399074"/>
            <a:ext cx="1017083" cy="47415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5" name="Прямоугольник 54">
            <a:extLst>
              <a:ext uri="{FF2B5EF4-FFF2-40B4-BE49-F238E27FC236}">
                <a16:creationId xmlns:a16="http://schemas.microsoft.com/office/drawing/2014/main" id="{3BE7E7BB-CACA-B79F-EEAC-D08C28FCAA7B}"/>
              </a:ext>
            </a:extLst>
          </p:cNvPr>
          <p:cNvSpPr/>
          <p:nvPr/>
        </p:nvSpPr>
        <p:spPr>
          <a:xfrm>
            <a:off x="4116879" y="914240"/>
            <a:ext cx="889010" cy="45719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731CA430-5BDA-7010-8DB8-3023CC9FF89B}"/>
              </a:ext>
            </a:extLst>
          </p:cNvPr>
          <p:cNvSpPr txBox="1"/>
          <p:nvPr/>
        </p:nvSpPr>
        <p:spPr>
          <a:xfrm>
            <a:off x="473211" y="2024266"/>
            <a:ext cx="197373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Технологии</a:t>
            </a:r>
          </a:p>
          <a:p>
            <a:pPr marL="285750" indent="-285750">
              <a:buFontTx/>
              <a:buChar char="-"/>
            </a:pP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Дизайн</a:t>
            </a:r>
          </a:p>
          <a:p>
            <a:pPr marL="285750" indent="-285750">
              <a:buFontTx/>
              <a:buChar char="-"/>
            </a:pP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Производство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536271CC-BB8E-5DB5-3AA8-FA61C8F7A18F}"/>
              </a:ext>
            </a:extLst>
          </p:cNvPr>
          <p:cNvSpPr txBox="1"/>
          <p:nvPr/>
        </p:nvSpPr>
        <p:spPr>
          <a:xfrm>
            <a:off x="475042" y="4073616"/>
            <a:ext cx="28649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Целевая аудитория</a:t>
            </a:r>
          </a:p>
          <a:p>
            <a:pPr marL="285750" indent="-285750">
              <a:buFontTx/>
              <a:buChar char="-"/>
            </a:pP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Маркетинг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F65814D6-51CF-B491-6B09-A6E50AF19F87}"/>
              </a:ext>
            </a:extLst>
          </p:cNvPr>
          <p:cNvSpPr txBox="1"/>
          <p:nvPr/>
        </p:nvSpPr>
        <p:spPr>
          <a:xfrm>
            <a:off x="473211" y="5208805"/>
            <a:ext cx="197373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>
              <a:buFontTx/>
              <a:buChar char="-"/>
            </a:pP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Инвестиции</a:t>
            </a:r>
          </a:p>
          <a:p>
            <a:pPr marL="285750" indent="-285750">
              <a:buFontTx/>
              <a:buChar char="-"/>
            </a:pP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Прибыльность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6E74CB7A-7BED-90ED-F64F-1764A21A716E}"/>
              </a:ext>
            </a:extLst>
          </p:cNvPr>
          <p:cNvSpPr txBox="1"/>
          <p:nvPr/>
        </p:nvSpPr>
        <p:spPr>
          <a:xfrm>
            <a:off x="4897975" y="2992111"/>
            <a:ext cx="332195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Инженер-разработчик</a:t>
            </a:r>
          </a:p>
          <a:p>
            <a:pPr marL="285750" indent="-285750">
              <a:buFontTx/>
              <a:buChar char="-"/>
            </a:pP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Аллерголог</a:t>
            </a:r>
          </a:p>
          <a:p>
            <a:pPr marL="285750" indent="-285750">
              <a:buFontTx/>
              <a:buChar char="-"/>
            </a:pP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Дизайнер</a:t>
            </a:r>
          </a:p>
          <a:p>
            <a:pPr marL="285750" indent="-285750">
              <a:buFontTx/>
              <a:buChar char="-"/>
            </a:pP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Специалист по продажам</a:t>
            </a:r>
          </a:p>
          <a:p>
            <a:pPr marL="285750" indent="-285750">
              <a:buFontTx/>
              <a:buChar char="-"/>
            </a:pP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Финансовый менеджер</a:t>
            </a:r>
          </a:p>
          <a:p>
            <a:pPr marL="285750" indent="-285750">
              <a:buFontTx/>
              <a:buChar char="-"/>
            </a:pP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Генеральный директор</a:t>
            </a:r>
          </a:p>
          <a:p>
            <a:pPr marL="285750" indent="-285750">
              <a:buFontTx/>
              <a:buChar char="-"/>
            </a:pP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76466734-F6A0-C3B4-4DB7-E3495D87A571}"/>
              </a:ext>
            </a:extLst>
          </p:cNvPr>
          <p:cNvSpPr txBox="1"/>
          <p:nvPr/>
        </p:nvSpPr>
        <p:spPr>
          <a:xfrm>
            <a:off x="4893577" y="5535636"/>
            <a:ext cx="25620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Регистрация</a:t>
            </a:r>
          </a:p>
          <a:p>
            <a:pPr marL="285750" indent="-285750">
              <a:buFontTx/>
              <a:buChar char="-"/>
            </a:pP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Патентная зашита</a:t>
            </a:r>
          </a:p>
        </p:txBody>
      </p:sp>
    </p:spTree>
    <p:extLst>
      <p:ext uri="{BB962C8B-B14F-4D97-AF65-F5344CB8AC3E}">
        <p14:creationId xmlns:p14="http://schemas.microsoft.com/office/powerpoint/2010/main" val="9244800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1CC70F35-2136-513D-C3AA-DF8C86638832}"/>
              </a:ext>
            </a:extLst>
          </p:cNvPr>
          <p:cNvGrpSpPr/>
          <p:nvPr/>
        </p:nvGrpSpPr>
        <p:grpSpPr>
          <a:xfrm>
            <a:off x="8540207" y="-1354"/>
            <a:ext cx="3660849" cy="5133570"/>
            <a:chOff x="8540207" y="-1354"/>
            <a:chExt cx="3660849" cy="5133570"/>
          </a:xfrm>
        </p:grpSpPr>
        <p:sp>
          <p:nvSpPr>
            <p:cNvPr id="12" name="object 16">
              <a:extLst>
                <a:ext uri="{FF2B5EF4-FFF2-40B4-BE49-F238E27FC236}">
                  <a16:creationId xmlns:a16="http://schemas.microsoft.com/office/drawing/2014/main" id="{F0D772A4-1913-ED7F-9459-0A358DDB9FB4}"/>
                </a:ext>
              </a:extLst>
            </p:cNvPr>
            <p:cNvSpPr/>
            <p:nvPr/>
          </p:nvSpPr>
          <p:spPr>
            <a:xfrm>
              <a:off x="9746577" y="3415709"/>
              <a:ext cx="1235355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BB3C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3" name="object 4">
              <a:extLst>
                <a:ext uri="{FF2B5EF4-FFF2-40B4-BE49-F238E27FC236}">
                  <a16:creationId xmlns:a16="http://schemas.microsoft.com/office/drawing/2014/main" id="{1B4D66CA-EEB8-EDEA-9A1B-9EDD43A84FFD}"/>
                </a:ext>
              </a:extLst>
            </p:cNvPr>
            <p:cNvSpPr/>
            <p:nvPr/>
          </p:nvSpPr>
          <p:spPr>
            <a:xfrm>
              <a:off x="8540207" y="3416866"/>
              <a:ext cx="1219516" cy="171535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AAD7E0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4" name="object 5">
              <a:extLst>
                <a:ext uri="{FF2B5EF4-FFF2-40B4-BE49-F238E27FC236}">
                  <a16:creationId xmlns:a16="http://schemas.microsoft.com/office/drawing/2014/main" id="{4B5AEE24-6698-7A04-330D-1A381E4CBAFE}"/>
                </a:ext>
              </a:extLst>
            </p:cNvPr>
            <p:cNvSpPr/>
            <p:nvPr/>
          </p:nvSpPr>
          <p:spPr>
            <a:xfrm>
              <a:off x="10981540" y="3415710"/>
              <a:ext cx="1219516" cy="1716506"/>
            </a:xfrm>
            <a:custGeom>
              <a:avLst/>
              <a:gdLst/>
              <a:ahLst/>
              <a:cxnLst/>
              <a:rect l="l" t="t" r="r" b="b"/>
              <a:pathLst>
                <a:path w="1997709" h="2828290">
                  <a:moveTo>
                    <a:pt x="1997321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7321" y="2828102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8" name="object 12">
              <a:extLst>
                <a:ext uri="{FF2B5EF4-FFF2-40B4-BE49-F238E27FC236}">
                  <a16:creationId xmlns:a16="http://schemas.microsoft.com/office/drawing/2014/main" id="{D8276100-ED1E-5696-1F54-595AD9DFBA15}"/>
                </a:ext>
              </a:extLst>
            </p:cNvPr>
            <p:cNvSpPr/>
            <p:nvPr/>
          </p:nvSpPr>
          <p:spPr>
            <a:xfrm>
              <a:off x="8540207" y="1707625"/>
              <a:ext cx="1219516" cy="171720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BB3C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9" name="object 15">
              <a:extLst>
                <a:ext uri="{FF2B5EF4-FFF2-40B4-BE49-F238E27FC236}">
                  <a16:creationId xmlns:a16="http://schemas.microsoft.com/office/drawing/2014/main" id="{7FDB7D27-53AC-FD2C-4EBC-3E6C3D9517EB}"/>
                </a:ext>
              </a:extLst>
            </p:cNvPr>
            <p:cNvSpPr/>
            <p:nvPr/>
          </p:nvSpPr>
          <p:spPr>
            <a:xfrm>
              <a:off x="9746577" y="1707625"/>
              <a:ext cx="1235355" cy="1715350"/>
            </a:xfrm>
            <a:custGeom>
              <a:avLst/>
              <a:gdLst/>
              <a:ahLst/>
              <a:cxnLst/>
              <a:rect l="l" t="t" r="r" b="b"/>
              <a:pathLst>
                <a:path w="1996440" h="2826385">
                  <a:moveTo>
                    <a:pt x="1996012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6012" y="282617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20" name="object 14">
              <a:extLst>
                <a:ext uri="{FF2B5EF4-FFF2-40B4-BE49-F238E27FC236}">
                  <a16:creationId xmlns:a16="http://schemas.microsoft.com/office/drawing/2014/main" id="{AD6A3498-C2CF-D1A0-F933-224F5E86FC14}"/>
                </a:ext>
              </a:extLst>
            </p:cNvPr>
            <p:cNvSpPr/>
            <p:nvPr/>
          </p:nvSpPr>
          <p:spPr>
            <a:xfrm>
              <a:off x="8540207" y="-1354"/>
              <a:ext cx="1218740" cy="1717200"/>
            </a:xfrm>
            <a:custGeom>
              <a:avLst/>
              <a:gdLst/>
              <a:ahLst/>
              <a:cxnLst/>
              <a:rect l="l" t="t" r="r" b="b"/>
              <a:pathLst>
                <a:path w="1996440" h="2824480">
                  <a:moveTo>
                    <a:pt x="1996012" y="0"/>
                  </a:moveTo>
                  <a:lnTo>
                    <a:pt x="0" y="0"/>
                  </a:lnTo>
                  <a:lnTo>
                    <a:pt x="0" y="2824165"/>
                  </a:lnTo>
                  <a:lnTo>
                    <a:pt x="1996012" y="282416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21" name="object 16">
              <a:extLst>
                <a:ext uri="{FF2B5EF4-FFF2-40B4-BE49-F238E27FC236}">
                  <a16:creationId xmlns:a16="http://schemas.microsoft.com/office/drawing/2014/main" id="{7CB55280-F258-6B0F-0643-16FF2E7DA3B7}"/>
                </a:ext>
              </a:extLst>
            </p:cNvPr>
            <p:cNvSpPr/>
            <p:nvPr/>
          </p:nvSpPr>
          <p:spPr>
            <a:xfrm>
              <a:off x="9746577" y="-1354"/>
              <a:ext cx="1235355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BB3C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22" name="object 3">
              <a:extLst>
                <a:ext uri="{FF2B5EF4-FFF2-40B4-BE49-F238E27FC236}">
                  <a16:creationId xmlns:a16="http://schemas.microsoft.com/office/drawing/2014/main" id="{5F22694A-B976-3981-9FC3-5DF96D21642D}"/>
                </a:ext>
              </a:extLst>
            </p:cNvPr>
            <p:cNvSpPr/>
            <p:nvPr/>
          </p:nvSpPr>
          <p:spPr>
            <a:xfrm>
              <a:off x="10981540" y="-1354"/>
              <a:ext cx="1219516" cy="1717200"/>
            </a:xfrm>
            <a:custGeom>
              <a:avLst/>
              <a:gdLst/>
              <a:ahLst/>
              <a:cxnLst/>
              <a:rect l="l" t="t" r="r" b="b"/>
              <a:pathLst>
                <a:path w="1997709" h="2824480">
                  <a:moveTo>
                    <a:pt x="1997321" y="0"/>
                  </a:moveTo>
                  <a:lnTo>
                    <a:pt x="0" y="0"/>
                  </a:lnTo>
                  <a:lnTo>
                    <a:pt x="0" y="2824165"/>
                  </a:lnTo>
                  <a:lnTo>
                    <a:pt x="1997321" y="282416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D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23" name="object 4">
              <a:extLst>
                <a:ext uri="{FF2B5EF4-FFF2-40B4-BE49-F238E27FC236}">
                  <a16:creationId xmlns:a16="http://schemas.microsoft.com/office/drawing/2014/main" id="{97C39E63-D76F-9B20-1A22-59F598DF4208}"/>
                </a:ext>
              </a:extLst>
            </p:cNvPr>
            <p:cNvSpPr/>
            <p:nvPr/>
          </p:nvSpPr>
          <p:spPr>
            <a:xfrm>
              <a:off x="10981540" y="1707625"/>
              <a:ext cx="1219516" cy="171535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AAD7E0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</p:grpSp>
      <p:sp>
        <p:nvSpPr>
          <p:cNvPr id="2" name="object 2"/>
          <p:cNvSpPr/>
          <p:nvPr/>
        </p:nvSpPr>
        <p:spPr>
          <a:xfrm>
            <a:off x="1399375" y="589905"/>
            <a:ext cx="2124401" cy="103197"/>
          </a:xfrm>
          <a:custGeom>
            <a:avLst/>
            <a:gdLst/>
            <a:ahLst/>
            <a:cxnLst/>
            <a:rect l="l" t="t" r="r" b="b"/>
            <a:pathLst>
              <a:path w="3503295" h="170180">
                <a:moveTo>
                  <a:pt x="3502919" y="0"/>
                </a:moveTo>
                <a:lnTo>
                  <a:pt x="0" y="0"/>
                </a:lnTo>
                <a:lnTo>
                  <a:pt x="0" y="170120"/>
                </a:lnTo>
                <a:lnTo>
                  <a:pt x="3502919" y="170120"/>
                </a:lnTo>
                <a:lnTo>
                  <a:pt x="3502919" y="0"/>
                </a:lnTo>
                <a:close/>
              </a:path>
            </a:pathLst>
          </a:custGeom>
          <a:solidFill>
            <a:srgbClr val="B5D8E1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grpSp>
        <p:nvGrpSpPr>
          <p:cNvPr id="58" name="Группа 57">
            <a:extLst>
              <a:ext uri="{FF2B5EF4-FFF2-40B4-BE49-F238E27FC236}">
                <a16:creationId xmlns:a16="http://schemas.microsoft.com/office/drawing/2014/main" id="{3AFEF683-0BEB-4FAC-9CC2-5D820EAEC45E}"/>
              </a:ext>
            </a:extLst>
          </p:cNvPr>
          <p:cNvGrpSpPr/>
          <p:nvPr/>
        </p:nvGrpSpPr>
        <p:grpSpPr>
          <a:xfrm>
            <a:off x="8542166" y="5127291"/>
            <a:ext cx="3649834" cy="1721184"/>
            <a:chOff x="8542166" y="5136816"/>
            <a:chExt cx="3649834" cy="1721184"/>
          </a:xfrm>
        </p:grpSpPr>
        <p:sp>
          <p:nvSpPr>
            <p:cNvPr id="59" name="object 6">
              <a:extLst>
                <a:ext uri="{FF2B5EF4-FFF2-40B4-BE49-F238E27FC236}">
                  <a16:creationId xmlns:a16="http://schemas.microsoft.com/office/drawing/2014/main" id="{D6BD77BA-9C7F-4287-B257-DA639EA9D7D9}"/>
                </a:ext>
              </a:extLst>
            </p:cNvPr>
            <p:cNvSpPr/>
            <p:nvPr/>
          </p:nvSpPr>
          <p:spPr>
            <a:xfrm>
              <a:off x="10972484" y="5141493"/>
              <a:ext cx="1219516" cy="1716506"/>
            </a:xfrm>
            <a:custGeom>
              <a:avLst/>
              <a:gdLst/>
              <a:ahLst/>
              <a:cxnLst/>
              <a:rect l="l" t="t" r="r" b="b"/>
              <a:pathLst>
                <a:path w="1997709" h="2828290">
                  <a:moveTo>
                    <a:pt x="1997321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7321" y="2828102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0" name="object 17">
              <a:extLst>
                <a:ext uri="{FF2B5EF4-FFF2-40B4-BE49-F238E27FC236}">
                  <a16:creationId xmlns:a16="http://schemas.microsoft.com/office/drawing/2014/main" id="{AE375CA1-F9DE-438E-A001-23B79B17A9CA}"/>
                </a:ext>
              </a:extLst>
            </p:cNvPr>
            <p:cNvSpPr/>
            <p:nvPr/>
          </p:nvSpPr>
          <p:spPr>
            <a:xfrm>
              <a:off x="9753028" y="5141493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1" name="object 15">
              <a:extLst>
                <a:ext uri="{FF2B5EF4-FFF2-40B4-BE49-F238E27FC236}">
                  <a16:creationId xmlns:a16="http://schemas.microsoft.com/office/drawing/2014/main" id="{70BE51E1-9A2E-48A8-96F1-3BD3A87DA74C}"/>
                </a:ext>
              </a:extLst>
            </p:cNvPr>
            <p:cNvSpPr/>
            <p:nvPr/>
          </p:nvSpPr>
          <p:spPr>
            <a:xfrm>
              <a:off x="8542166" y="5136816"/>
              <a:ext cx="1218740" cy="1715350"/>
            </a:xfrm>
            <a:custGeom>
              <a:avLst/>
              <a:gdLst/>
              <a:ahLst/>
              <a:cxnLst/>
              <a:rect l="l" t="t" r="r" b="b"/>
              <a:pathLst>
                <a:path w="1996440" h="2826385">
                  <a:moveTo>
                    <a:pt x="1996012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6012" y="282617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 dirty="0"/>
            </a:p>
          </p:txBody>
        </p:sp>
      </p:grpSp>
      <p:sp>
        <p:nvSpPr>
          <p:cNvPr id="15" name="Заголовок"/>
          <p:cNvSpPr txBox="1"/>
          <p:nvPr/>
        </p:nvSpPr>
        <p:spPr>
          <a:xfrm>
            <a:off x="0" y="1133402"/>
            <a:ext cx="8527453" cy="561098"/>
          </a:xfrm>
          <a:prstGeom prst="rect">
            <a:avLst/>
          </a:prstGeom>
        </p:spPr>
        <p:txBody>
          <a:bodyPr vert="horz" wrap="square" lIns="0" tIns="10397" rIns="0" bIns="0" rtlCol="0">
            <a:spAutoFit/>
          </a:bodyPr>
          <a:lstStyle/>
          <a:p>
            <a:pPr marL="7701" algn="ctr">
              <a:spcBef>
                <a:spcPts val="82"/>
              </a:spcBef>
            </a:pPr>
            <a:r>
              <a:rPr lang="ru-RU" sz="3600" b="1" dirty="0">
                <a:solidFill>
                  <a:srgbClr val="8F00FF"/>
                </a:solidFill>
                <a:latin typeface="Gilroy-ExtraBold" panose="020B0604020202020204" charset="-52"/>
                <a:cs typeface="Arial"/>
              </a:rPr>
              <a:t>Рынок. Объем рынка и динамика</a:t>
            </a:r>
            <a:endParaRPr sz="3600" dirty="0">
              <a:latin typeface="Gilroy-ExtraBold" panose="020B0604020202020204" charset="-52"/>
              <a:cs typeface="Arial"/>
            </a:endParaRPr>
          </a:p>
        </p:txBody>
      </p:sp>
      <p:sp>
        <p:nvSpPr>
          <p:cNvPr id="16" name="Название проекта"/>
          <p:cNvSpPr txBox="1">
            <a:spLocks noGrp="1"/>
          </p:cNvSpPr>
          <p:nvPr>
            <p:ph type="title"/>
          </p:nvPr>
        </p:nvSpPr>
        <p:spPr>
          <a:xfrm>
            <a:off x="521417" y="242027"/>
            <a:ext cx="3023912" cy="284274"/>
          </a:xfrm>
          <a:prstGeom prst="rect">
            <a:avLst/>
          </a:prstGeom>
        </p:spPr>
        <p:txBody>
          <a:bodyPr vert="horz" wrap="square" lIns="0" tIns="8856" rIns="0" bIns="0" rtlCol="0" anchor="ctr">
            <a:spAutoFit/>
          </a:bodyPr>
          <a:lstStyle/>
          <a:p>
            <a:pPr marL="7701">
              <a:lnSpc>
                <a:spcPct val="100000"/>
              </a:lnSpc>
              <a:spcBef>
                <a:spcPts val="69"/>
              </a:spcBef>
            </a:pPr>
            <a:r>
              <a:rPr lang="en-US" sz="1789" dirty="0">
                <a:solidFill>
                  <a:srgbClr val="000000"/>
                </a:solidFill>
                <a:latin typeface="Arial"/>
                <a:cs typeface="Arial"/>
              </a:rPr>
              <a:t>INSECT-X</a:t>
            </a:r>
            <a:endParaRPr sz="1789" dirty="0">
              <a:latin typeface="Gilroy-ExtraBold" panose="020B0604020202020204" charset="-52"/>
              <a:cs typeface="Arial"/>
            </a:endParaRPr>
          </a:p>
        </p:txBody>
      </p:sp>
      <p:pic>
        <p:nvPicPr>
          <p:cNvPr id="35" name="Лого ГУУ">
            <a:extLst>
              <a:ext uri="{FF2B5EF4-FFF2-40B4-BE49-F238E27FC236}">
                <a16:creationId xmlns:a16="http://schemas.microsoft.com/office/drawing/2014/main" id="{8E714010-115F-480C-8621-CAAB2C4ED7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5830" y="370845"/>
            <a:ext cx="968918" cy="96891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36" name="Google Shape;162;p7">
            <a:extLst>
              <a:ext uri="{FF2B5EF4-FFF2-40B4-BE49-F238E27FC236}">
                <a16:creationId xmlns:a16="http://schemas.microsoft.com/office/drawing/2014/main" id="{38ED3B5E-367C-4965-94D0-FCCA2ED71B62}"/>
              </a:ext>
            </a:extLst>
          </p:cNvPr>
          <p:cNvGrpSpPr/>
          <p:nvPr/>
        </p:nvGrpSpPr>
        <p:grpSpPr>
          <a:xfrm>
            <a:off x="357629" y="2443101"/>
            <a:ext cx="7659244" cy="561099"/>
            <a:chOff x="618978" y="3826412"/>
            <a:chExt cx="7241760" cy="675250"/>
          </a:xfrm>
        </p:grpSpPr>
        <p:sp>
          <p:nvSpPr>
            <p:cNvPr id="37" name="Google Shape;163;p7">
              <a:extLst>
                <a:ext uri="{FF2B5EF4-FFF2-40B4-BE49-F238E27FC236}">
                  <a16:creationId xmlns:a16="http://schemas.microsoft.com/office/drawing/2014/main" id="{42F644C4-195F-4455-BB5B-AC72CA9BA784}"/>
                </a:ext>
              </a:extLst>
            </p:cNvPr>
            <p:cNvSpPr/>
            <p:nvPr/>
          </p:nvSpPr>
          <p:spPr>
            <a:xfrm>
              <a:off x="3179298" y="3826412"/>
              <a:ext cx="4670473" cy="67525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121900" tIns="60933" rIns="121900" bIns="60933" anchor="ctr" anchorCtr="0">
              <a:noAutofit/>
            </a:bodyPr>
            <a:lstStyle/>
            <a:p>
              <a:pPr algn="ctr">
                <a:buClr>
                  <a:srgbClr val="000000"/>
                </a:buClr>
                <a:buSzPts val="1400"/>
              </a:pPr>
              <a:endParaRPr sz="1867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" name="Google Shape;164;p7">
              <a:extLst>
                <a:ext uri="{FF2B5EF4-FFF2-40B4-BE49-F238E27FC236}">
                  <a16:creationId xmlns:a16="http://schemas.microsoft.com/office/drawing/2014/main" id="{BAF23873-7B92-45F9-849D-07EF6DD86CF4}"/>
                </a:ext>
              </a:extLst>
            </p:cNvPr>
            <p:cNvSpPr/>
            <p:nvPr/>
          </p:nvSpPr>
          <p:spPr>
            <a:xfrm>
              <a:off x="5479366" y="3826412"/>
              <a:ext cx="2370405" cy="67525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60933" rIns="121900" bIns="60933" anchor="ctr" anchorCtr="0">
              <a:noAutofit/>
            </a:bodyPr>
            <a:lstStyle/>
            <a:p>
              <a:pPr algn="ctr">
                <a:buClr>
                  <a:srgbClr val="000000"/>
                </a:buClr>
                <a:buSzPts val="1400"/>
              </a:pPr>
              <a:endParaRPr sz="1867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" name="Google Shape;165;p7">
              <a:extLst>
                <a:ext uri="{FF2B5EF4-FFF2-40B4-BE49-F238E27FC236}">
                  <a16:creationId xmlns:a16="http://schemas.microsoft.com/office/drawing/2014/main" id="{DC3AA70F-F794-4CC5-AEDF-371B9ADEBFB2}"/>
                </a:ext>
              </a:extLst>
            </p:cNvPr>
            <p:cNvSpPr/>
            <p:nvPr/>
          </p:nvSpPr>
          <p:spPr>
            <a:xfrm>
              <a:off x="618978" y="3826412"/>
              <a:ext cx="7230793" cy="675250"/>
            </a:xfrm>
            <a:prstGeom prst="rect">
              <a:avLst/>
            </a:prstGeom>
            <a:noFill/>
            <a:ln w="25400" cap="flat" cmpd="sng">
              <a:solidFill>
                <a:srgbClr val="CB880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60933" rIns="121900" bIns="60933" anchor="ctr" anchorCtr="0">
              <a:noAutofit/>
            </a:bodyPr>
            <a:lstStyle/>
            <a:p>
              <a:pPr algn="ctr">
                <a:buClr>
                  <a:srgbClr val="000000"/>
                </a:buClr>
                <a:buSzPts val="1400"/>
              </a:pPr>
              <a:endParaRPr sz="1867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" name="Google Shape;166;p7">
              <a:extLst>
                <a:ext uri="{FF2B5EF4-FFF2-40B4-BE49-F238E27FC236}">
                  <a16:creationId xmlns:a16="http://schemas.microsoft.com/office/drawing/2014/main" id="{8668AB41-F2F2-4078-8FC3-9317FF7B38A3}"/>
                </a:ext>
              </a:extLst>
            </p:cNvPr>
            <p:cNvSpPr txBox="1"/>
            <p:nvPr/>
          </p:nvSpPr>
          <p:spPr>
            <a:xfrm>
              <a:off x="734000" y="3953861"/>
              <a:ext cx="2370406" cy="3077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60933" rIns="121900" bIns="60933" anchor="t" anchorCtr="0">
              <a:spAutoFit/>
            </a:bodyPr>
            <a:lstStyle/>
            <a:p>
              <a:pPr algn="ctr">
                <a:buClr>
                  <a:srgbClr val="000000"/>
                </a:buClr>
                <a:buSzPts val="1400"/>
              </a:pPr>
              <a:r>
                <a:rPr lang="ru" sz="1867" b="1" dirty="0">
                  <a:solidFill>
                    <a:srgbClr val="000000"/>
                  </a:solidFill>
                  <a:latin typeface="Raleway"/>
                  <a:ea typeface="Raleway"/>
                  <a:cs typeface="Raleway"/>
                  <a:sym typeface="Raleway"/>
                </a:rPr>
                <a:t>TAM: </a:t>
              </a:r>
              <a:endParaRPr sz="1867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" name="Google Shape;167;p7">
              <a:extLst>
                <a:ext uri="{FF2B5EF4-FFF2-40B4-BE49-F238E27FC236}">
                  <a16:creationId xmlns:a16="http://schemas.microsoft.com/office/drawing/2014/main" id="{838334BB-92D9-42DC-BC75-6BD61926F855}"/>
                </a:ext>
              </a:extLst>
            </p:cNvPr>
            <p:cNvSpPr txBox="1"/>
            <p:nvPr/>
          </p:nvSpPr>
          <p:spPr>
            <a:xfrm>
              <a:off x="3145993" y="3953861"/>
              <a:ext cx="2370406" cy="3077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60933" rIns="121900" bIns="60933" anchor="t" anchorCtr="0">
              <a:spAutoFit/>
            </a:bodyPr>
            <a:lstStyle/>
            <a:p>
              <a:pPr algn="ctr">
                <a:buClr>
                  <a:srgbClr val="000000"/>
                </a:buClr>
                <a:buSzPts val="1400"/>
              </a:pPr>
              <a:r>
                <a:rPr lang="ru" sz="1867" b="1" dirty="0">
                  <a:solidFill>
                    <a:srgbClr val="262626"/>
                  </a:solidFill>
                  <a:latin typeface="Raleway"/>
                  <a:ea typeface="Raleway"/>
                  <a:cs typeface="Raleway"/>
                  <a:sym typeface="Raleway"/>
                </a:rPr>
                <a:t>SAM: </a:t>
              </a:r>
              <a:endParaRPr sz="1867" dirty="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" name="Google Shape;168;p7">
              <a:extLst>
                <a:ext uri="{FF2B5EF4-FFF2-40B4-BE49-F238E27FC236}">
                  <a16:creationId xmlns:a16="http://schemas.microsoft.com/office/drawing/2014/main" id="{699516D6-7FA1-4891-A714-06C464564888}"/>
                </a:ext>
              </a:extLst>
            </p:cNvPr>
            <p:cNvSpPr txBox="1"/>
            <p:nvPr/>
          </p:nvSpPr>
          <p:spPr>
            <a:xfrm>
              <a:off x="5490332" y="3953861"/>
              <a:ext cx="2370406" cy="3077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60933" rIns="121900" bIns="60933" anchor="t" anchorCtr="0">
              <a:spAutoFit/>
            </a:bodyPr>
            <a:lstStyle/>
            <a:p>
              <a:pPr algn="ctr">
                <a:buClr>
                  <a:srgbClr val="000000"/>
                </a:buClr>
                <a:buSzPts val="1400"/>
              </a:pPr>
              <a:r>
                <a:rPr lang="ru" sz="1867" b="1" dirty="0">
                  <a:solidFill>
                    <a:schemeClr val="lt1"/>
                  </a:solidFill>
                  <a:latin typeface="Raleway"/>
                  <a:ea typeface="Raleway"/>
                  <a:cs typeface="Raleway"/>
                  <a:sym typeface="Raleway"/>
                </a:rPr>
                <a:t>SOM: </a:t>
              </a:r>
              <a:endParaRPr sz="1867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48" name="Рисунок 47" hidden="1">
            <a:extLst>
              <a:ext uri="{FF2B5EF4-FFF2-40B4-BE49-F238E27FC236}">
                <a16:creationId xmlns:a16="http://schemas.microsoft.com/office/drawing/2014/main" id="{81D989B5-1C22-4789-B253-E2079385BB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49062" y="1711730"/>
            <a:ext cx="2441248" cy="3434047"/>
          </a:xfrm>
          <a:prstGeom prst="rect">
            <a:avLst/>
          </a:prstGeom>
        </p:spPr>
      </p:pic>
      <p:sp>
        <p:nvSpPr>
          <p:cNvPr id="49" name="Тема">
            <a:extLst>
              <a:ext uri="{FF2B5EF4-FFF2-40B4-BE49-F238E27FC236}">
                <a16:creationId xmlns:a16="http://schemas.microsoft.com/office/drawing/2014/main" id="{D1C09D7E-1634-467B-87A7-1AE36B884932}"/>
              </a:ext>
            </a:extLst>
          </p:cNvPr>
          <p:cNvSpPr txBox="1"/>
          <p:nvPr/>
        </p:nvSpPr>
        <p:spPr>
          <a:xfrm>
            <a:off x="8543081" y="5234733"/>
            <a:ext cx="3398062" cy="1262805"/>
          </a:xfrm>
          <a:prstGeom prst="rect">
            <a:avLst/>
          </a:prstGeom>
        </p:spPr>
        <p:txBody>
          <a:bodyPr vert="horz" wrap="square" lIns="0" tIns="7008" rIns="0" bIns="0" rtlCol="0">
            <a:spAutoFit/>
          </a:bodyPr>
          <a:lstStyle/>
          <a:p>
            <a:pPr marR="2951" algn="r">
              <a:lnSpc>
                <a:spcPct val="85000"/>
              </a:lnSpc>
            </a:pPr>
            <a:r>
              <a:rPr lang="ru-RU" sz="3200" b="1" dirty="0">
                <a:solidFill>
                  <a:schemeClr val="bg1"/>
                </a:solidFill>
                <a:latin typeface="Gilroy-ExtraBold" panose="020B0604020202020204" charset="-52"/>
                <a:cs typeface="Trebuchet MS"/>
              </a:rPr>
              <a:t>Технологии здоровой жизни 2.0</a:t>
            </a:r>
            <a:endParaRPr sz="3200" dirty="0">
              <a:solidFill>
                <a:schemeClr val="bg1"/>
              </a:solidFill>
              <a:latin typeface="Gilroy-ExtraBold" panose="020B0604020202020204" charset="-52"/>
              <a:cs typeface="Trebuchet MS"/>
            </a:endParaRPr>
          </a:p>
        </p:txBody>
      </p:sp>
      <p:pic>
        <p:nvPicPr>
          <p:cNvPr id="50" name="Рисунок 49" hidden="1">
            <a:extLst>
              <a:ext uri="{FF2B5EF4-FFF2-40B4-BE49-F238E27FC236}">
                <a16:creationId xmlns:a16="http://schemas.microsoft.com/office/drawing/2014/main" id="{0BF7E05A-FFAB-4940-8B6F-F91CD801DE9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 contrast="-1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72495" y="2218561"/>
            <a:ext cx="752853" cy="752853"/>
          </a:xfrm>
          <a:prstGeom prst="rect">
            <a:avLst/>
          </a:prstGeom>
        </p:spPr>
      </p:pic>
      <p:pic>
        <p:nvPicPr>
          <p:cNvPr id="51" name="Рисунок 50">
            <a:extLst>
              <a:ext uri="{FF2B5EF4-FFF2-40B4-BE49-F238E27FC236}">
                <a16:creationId xmlns:a16="http://schemas.microsoft.com/office/drawing/2014/main" id="{B7591D49-F194-4B75-A330-6B28EA01CF98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-50000"/>
                    </a14:imgEffect>
                    <a14:imgEffect>
                      <a14:colorTemperature colorTemp="11500"/>
                    </a14:imgEffect>
                    <a14:imgEffect>
                      <a14:saturation sat="0"/>
                    </a14:imgEffect>
                    <a14:imgEffect>
                      <a14:brightnessContrast bright="100000" contrast="-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742196" y="451939"/>
            <a:ext cx="802393" cy="802393"/>
          </a:xfrm>
          <a:prstGeom prst="rect">
            <a:avLst/>
          </a:prstGeom>
          <a:noFill/>
        </p:spPr>
      </p:pic>
      <p:pic>
        <p:nvPicPr>
          <p:cNvPr id="52" name="Рисунок 51" hidden="1">
            <a:extLst>
              <a:ext uri="{FF2B5EF4-FFF2-40B4-BE49-F238E27FC236}">
                <a16:creationId xmlns:a16="http://schemas.microsoft.com/office/drawing/2014/main" id="{7BBE69CE-6AB9-4239-967C-2E575FC1630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100000" contras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56467" y="408467"/>
            <a:ext cx="862513" cy="862513"/>
          </a:xfrm>
          <a:prstGeom prst="rect">
            <a:avLst/>
          </a:prstGeom>
        </p:spPr>
      </p:pic>
      <p:pic>
        <p:nvPicPr>
          <p:cNvPr id="54" name="Рисунок 53" hidden="1">
            <a:extLst>
              <a:ext uri="{FF2B5EF4-FFF2-40B4-BE49-F238E27FC236}">
                <a16:creationId xmlns:a16="http://schemas.microsoft.com/office/drawing/2014/main" id="{5B56D416-B4B2-433D-AD33-AAAAFEADB2F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73982" y="2097920"/>
            <a:ext cx="956961" cy="956961"/>
          </a:xfrm>
          <a:prstGeom prst="rect">
            <a:avLst/>
          </a:prstGeom>
        </p:spPr>
      </p:pic>
      <p:pic>
        <p:nvPicPr>
          <p:cNvPr id="56" name="Рисунок 55" hidden="1">
            <a:extLst>
              <a:ext uri="{FF2B5EF4-FFF2-40B4-BE49-F238E27FC236}">
                <a16:creationId xmlns:a16="http://schemas.microsoft.com/office/drawing/2014/main" id="{3CBDC455-12A7-49CF-A6F1-C6495CA9456E}"/>
              </a:ext>
            </a:extLst>
          </p:cNvPr>
          <p:cNvPicPr>
            <a:picLocks noChangeAspect="1"/>
          </p:cNvPicPr>
          <p:nvPr/>
        </p:nvPicPr>
        <p:blipFill>
          <a:blip r:embed="rId12">
            <a:duotone>
              <a:prstClr val="black"/>
              <a:schemeClr val="bg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colorTemperature colorTemp="11500"/>
                    </a14:imgEffect>
                    <a14:imgEffect>
                      <a14:saturation sat="0"/>
                    </a14:imgEffect>
                    <a14:imgEffect>
                      <a14:brightnessContrast bright="100000" contrast="-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42006" y="3813085"/>
            <a:ext cx="933759" cy="933759"/>
          </a:xfrm>
          <a:prstGeom prst="rect">
            <a:avLst/>
          </a:prstGeom>
        </p:spPr>
      </p:pic>
      <p:pic>
        <p:nvPicPr>
          <p:cNvPr id="57" name="Рисунок 56" hidden="1">
            <a:extLst>
              <a:ext uri="{FF2B5EF4-FFF2-40B4-BE49-F238E27FC236}">
                <a16:creationId xmlns:a16="http://schemas.microsoft.com/office/drawing/2014/main" id="{2EF9A7B2-17A2-454E-B344-AB9CB447EEAA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56467" y="3904656"/>
            <a:ext cx="812097" cy="81209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0EFBCD7-BCAF-C7B5-8EA5-E5D8B4F8D845}"/>
              </a:ext>
            </a:extLst>
          </p:cNvPr>
          <p:cNvSpPr txBox="1"/>
          <p:nvPr/>
        </p:nvSpPr>
        <p:spPr>
          <a:xfrm>
            <a:off x="319973" y="3331499"/>
            <a:ext cx="278381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dirty="0"/>
              <a:t>Рынок кондиционеров в целом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dirty="0"/>
              <a:t>Рынок средств борьбы с насекомыми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357D764-353E-3BD7-C793-382867502B68}"/>
              </a:ext>
            </a:extLst>
          </p:cNvPr>
          <p:cNvSpPr txBox="1"/>
          <p:nvPr/>
        </p:nvSpPr>
        <p:spPr>
          <a:xfrm>
            <a:off x="3112225" y="3324622"/>
            <a:ext cx="2464739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dirty="0"/>
              <a:t>Рынок кондиционеров с функцией борьбы с насекомыми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dirty="0"/>
              <a:t>Географический охват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5CAACED-E511-DFFF-5427-46F923719C01}"/>
              </a:ext>
            </a:extLst>
          </p:cNvPr>
          <p:cNvSpPr txBox="1"/>
          <p:nvPr/>
        </p:nvSpPr>
        <p:spPr>
          <a:xfrm>
            <a:off x="5581366" y="3324622"/>
            <a:ext cx="2664212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dirty="0"/>
              <a:t>Процент рынка, который можно захватить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dirty="0"/>
              <a:t>Пробные продажи и отзывы</a:t>
            </a:r>
          </a:p>
        </p:txBody>
      </p:sp>
      <p:grpSp>
        <p:nvGrpSpPr>
          <p:cNvPr id="24" name="Группа 23">
            <a:extLst>
              <a:ext uri="{FF2B5EF4-FFF2-40B4-BE49-F238E27FC236}">
                <a16:creationId xmlns:a16="http://schemas.microsoft.com/office/drawing/2014/main" id="{C7B99646-D359-FC11-4D3C-BC7D91E796FC}"/>
              </a:ext>
            </a:extLst>
          </p:cNvPr>
          <p:cNvGrpSpPr/>
          <p:nvPr/>
        </p:nvGrpSpPr>
        <p:grpSpPr>
          <a:xfrm>
            <a:off x="0" y="6591481"/>
            <a:ext cx="12213756" cy="282252"/>
            <a:chOff x="24387" y="6591481"/>
            <a:chExt cx="12176669" cy="282252"/>
          </a:xfrm>
        </p:grpSpPr>
        <p:sp>
          <p:nvSpPr>
            <p:cNvPr id="25" name="object 4">
              <a:extLst>
                <a:ext uri="{FF2B5EF4-FFF2-40B4-BE49-F238E27FC236}">
                  <a16:creationId xmlns:a16="http://schemas.microsoft.com/office/drawing/2014/main" id="{8D78A42C-DDDA-6591-78C7-94B0C709D5F3}"/>
                </a:ext>
              </a:extLst>
            </p:cNvPr>
            <p:cNvSpPr/>
            <p:nvPr/>
          </p:nvSpPr>
          <p:spPr>
            <a:xfrm>
              <a:off x="6104592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BB3C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26" name="object 5">
              <a:extLst>
                <a:ext uri="{FF2B5EF4-FFF2-40B4-BE49-F238E27FC236}">
                  <a16:creationId xmlns:a16="http://schemas.microsoft.com/office/drawing/2014/main" id="{9BBA941D-EE77-6CEA-A40B-E48B3B7C5973}"/>
                </a:ext>
              </a:extLst>
            </p:cNvPr>
            <p:cNvSpPr/>
            <p:nvPr/>
          </p:nvSpPr>
          <p:spPr>
            <a:xfrm>
              <a:off x="732382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2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29" y="465169"/>
                  </a:lnTo>
                  <a:lnTo>
                    <a:pt x="2010629" y="0"/>
                  </a:lnTo>
                  <a:close/>
                </a:path>
              </a:pathLst>
            </a:custGeom>
            <a:solidFill>
              <a:srgbClr val="AAD7E0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27" name="object 7">
              <a:extLst>
                <a:ext uri="{FF2B5EF4-FFF2-40B4-BE49-F238E27FC236}">
                  <a16:creationId xmlns:a16="http://schemas.microsoft.com/office/drawing/2014/main" id="{BBB2D289-04EC-7AFF-4FCE-165F64983E8C}"/>
                </a:ext>
              </a:extLst>
            </p:cNvPr>
            <p:cNvSpPr/>
            <p:nvPr/>
          </p:nvSpPr>
          <p:spPr>
            <a:xfrm>
              <a:off x="9762316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BB3C1"/>
            </a:solidFill>
          </p:spPr>
          <p:txBody>
            <a:bodyPr wrap="square" lIns="0" tIns="0" rIns="0" bIns="0" rtlCol="0"/>
            <a:lstStyle/>
            <a:p>
              <a:endParaRPr sz="1092">
                <a:solidFill>
                  <a:srgbClr val="FBB3C1"/>
                </a:solidFill>
              </a:endParaRPr>
            </a:p>
          </p:txBody>
        </p:sp>
        <p:sp>
          <p:nvSpPr>
            <p:cNvPr id="28" name="object 8">
              <a:extLst>
                <a:ext uri="{FF2B5EF4-FFF2-40B4-BE49-F238E27FC236}">
                  <a16:creationId xmlns:a16="http://schemas.microsoft.com/office/drawing/2014/main" id="{90B1E0EF-1AB9-6048-1A18-930D5B24367C}"/>
                </a:ext>
              </a:extLst>
            </p:cNvPr>
            <p:cNvSpPr/>
            <p:nvPr/>
          </p:nvSpPr>
          <p:spPr>
            <a:xfrm>
              <a:off x="1098155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AAD7E0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29" name="object 10">
              <a:extLst>
                <a:ext uri="{FF2B5EF4-FFF2-40B4-BE49-F238E27FC236}">
                  <a16:creationId xmlns:a16="http://schemas.microsoft.com/office/drawing/2014/main" id="{10555C32-0469-A113-16E9-CBDE78AE7C95}"/>
                </a:ext>
              </a:extLst>
            </p:cNvPr>
            <p:cNvSpPr/>
            <p:nvPr/>
          </p:nvSpPr>
          <p:spPr>
            <a:xfrm>
              <a:off x="3675008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2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29" y="465169"/>
                  </a:lnTo>
                  <a:lnTo>
                    <a:pt x="2010629" y="0"/>
                  </a:lnTo>
                  <a:close/>
                </a:path>
              </a:pathLst>
            </a:custGeom>
            <a:solidFill>
              <a:srgbClr val="AAD7E0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30" name="object 11">
              <a:extLst>
                <a:ext uri="{FF2B5EF4-FFF2-40B4-BE49-F238E27FC236}">
                  <a16:creationId xmlns:a16="http://schemas.microsoft.com/office/drawing/2014/main" id="{6F4B2C30-DD3F-DD9A-62A0-60CF04418972}"/>
                </a:ext>
              </a:extLst>
            </p:cNvPr>
            <p:cNvSpPr/>
            <p:nvPr/>
          </p:nvSpPr>
          <p:spPr>
            <a:xfrm>
              <a:off x="2454491" y="6591481"/>
              <a:ext cx="1221040" cy="282252"/>
            </a:xfrm>
            <a:custGeom>
              <a:avLst/>
              <a:gdLst/>
              <a:ahLst/>
              <a:cxnLst/>
              <a:rect l="l" t="t" r="r" b="b"/>
              <a:pathLst>
                <a:path w="2013585" h="465454">
                  <a:moveTo>
                    <a:pt x="2013111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3111" y="465169"/>
                  </a:lnTo>
                  <a:lnTo>
                    <a:pt x="2013111" y="0"/>
                  </a:lnTo>
                  <a:close/>
                </a:path>
              </a:pathLst>
            </a:custGeom>
            <a:solidFill>
              <a:srgbClr val="FBB3C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31" name="object 12">
              <a:extLst>
                <a:ext uri="{FF2B5EF4-FFF2-40B4-BE49-F238E27FC236}">
                  <a16:creationId xmlns:a16="http://schemas.microsoft.com/office/drawing/2014/main" id="{95B76E78-9024-6B9F-CEBB-26616C2F2C41}"/>
                </a:ext>
              </a:extLst>
            </p:cNvPr>
            <p:cNvSpPr/>
            <p:nvPr/>
          </p:nvSpPr>
          <p:spPr>
            <a:xfrm>
              <a:off x="1235249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32" name="object 14">
              <a:extLst>
                <a:ext uri="{FF2B5EF4-FFF2-40B4-BE49-F238E27FC236}">
                  <a16:creationId xmlns:a16="http://schemas.microsoft.com/office/drawing/2014/main" id="{8D598072-12DB-05F8-27A9-318C757E595F}"/>
                </a:ext>
              </a:extLst>
            </p:cNvPr>
            <p:cNvSpPr/>
            <p:nvPr/>
          </p:nvSpPr>
          <p:spPr>
            <a:xfrm>
              <a:off x="8543081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33" name="object 4">
              <a:extLst>
                <a:ext uri="{FF2B5EF4-FFF2-40B4-BE49-F238E27FC236}">
                  <a16:creationId xmlns:a16="http://schemas.microsoft.com/office/drawing/2014/main" id="{51185D3C-71AE-243B-5289-B24D3862C6B0}"/>
                </a:ext>
              </a:extLst>
            </p:cNvPr>
            <p:cNvSpPr/>
            <p:nvPr/>
          </p:nvSpPr>
          <p:spPr>
            <a:xfrm>
              <a:off x="4893730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34" name="object 4">
              <a:extLst>
                <a:ext uri="{FF2B5EF4-FFF2-40B4-BE49-F238E27FC236}">
                  <a16:creationId xmlns:a16="http://schemas.microsoft.com/office/drawing/2014/main" id="{ECECF4A0-4D0E-371A-7CCA-8ED793A13640}"/>
                </a:ext>
              </a:extLst>
            </p:cNvPr>
            <p:cNvSpPr/>
            <p:nvPr/>
          </p:nvSpPr>
          <p:spPr>
            <a:xfrm>
              <a:off x="2438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AAD7E0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</p:grpSp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381DA807-CC86-5FDB-F951-2E7F5211756C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-50000"/>
                    </a14:imgEffect>
                    <a14:imgEffect>
                      <a14:colorTemperature colorTemp="11500"/>
                    </a14:imgEffect>
                    <a14:imgEffect>
                      <a14:saturation sat="0"/>
                    </a14:imgEffect>
                    <a14:imgEffect>
                      <a14:brightnessContrast bright="100000" contrast="-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77997" y="2147808"/>
            <a:ext cx="802393" cy="80239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7459301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57100949-5CD3-1D7A-1064-CADB9C4B805F}"/>
              </a:ext>
            </a:extLst>
          </p:cNvPr>
          <p:cNvGrpSpPr/>
          <p:nvPr/>
        </p:nvGrpSpPr>
        <p:grpSpPr>
          <a:xfrm>
            <a:off x="8540207" y="-1354"/>
            <a:ext cx="3660849" cy="5133570"/>
            <a:chOff x="8540207" y="-1354"/>
            <a:chExt cx="3660849" cy="5133570"/>
          </a:xfrm>
        </p:grpSpPr>
        <p:sp>
          <p:nvSpPr>
            <p:cNvPr id="7" name="object 16">
              <a:extLst>
                <a:ext uri="{FF2B5EF4-FFF2-40B4-BE49-F238E27FC236}">
                  <a16:creationId xmlns:a16="http://schemas.microsoft.com/office/drawing/2014/main" id="{31FB55B2-FE0F-A711-0BDE-6EF1C46EF811}"/>
                </a:ext>
              </a:extLst>
            </p:cNvPr>
            <p:cNvSpPr/>
            <p:nvPr/>
          </p:nvSpPr>
          <p:spPr>
            <a:xfrm>
              <a:off x="9746577" y="3415709"/>
              <a:ext cx="1235355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BB3C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" name="object 4">
              <a:extLst>
                <a:ext uri="{FF2B5EF4-FFF2-40B4-BE49-F238E27FC236}">
                  <a16:creationId xmlns:a16="http://schemas.microsoft.com/office/drawing/2014/main" id="{E08AE43E-21C3-2CE8-BDA7-CFE25608106D}"/>
                </a:ext>
              </a:extLst>
            </p:cNvPr>
            <p:cNvSpPr/>
            <p:nvPr/>
          </p:nvSpPr>
          <p:spPr>
            <a:xfrm>
              <a:off x="8540207" y="3416866"/>
              <a:ext cx="1219516" cy="171535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AAD7E0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9" name="object 5">
              <a:extLst>
                <a:ext uri="{FF2B5EF4-FFF2-40B4-BE49-F238E27FC236}">
                  <a16:creationId xmlns:a16="http://schemas.microsoft.com/office/drawing/2014/main" id="{3219F3E6-2D1A-0946-4AE1-44CCD7C21D7E}"/>
                </a:ext>
              </a:extLst>
            </p:cNvPr>
            <p:cNvSpPr/>
            <p:nvPr/>
          </p:nvSpPr>
          <p:spPr>
            <a:xfrm>
              <a:off x="10981540" y="3415710"/>
              <a:ext cx="1219516" cy="1716506"/>
            </a:xfrm>
            <a:custGeom>
              <a:avLst/>
              <a:gdLst/>
              <a:ahLst/>
              <a:cxnLst/>
              <a:rect l="l" t="t" r="r" b="b"/>
              <a:pathLst>
                <a:path w="1997709" h="2828290">
                  <a:moveTo>
                    <a:pt x="1997321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7321" y="2828102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0" name="object 12">
              <a:extLst>
                <a:ext uri="{FF2B5EF4-FFF2-40B4-BE49-F238E27FC236}">
                  <a16:creationId xmlns:a16="http://schemas.microsoft.com/office/drawing/2014/main" id="{B36D7B09-58F7-5A77-136A-7BF736214522}"/>
                </a:ext>
              </a:extLst>
            </p:cNvPr>
            <p:cNvSpPr/>
            <p:nvPr/>
          </p:nvSpPr>
          <p:spPr>
            <a:xfrm>
              <a:off x="8540207" y="1707625"/>
              <a:ext cx="1219516" cy="171720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BB3C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1" name="object 15">
              <a:extLst>
                <a:ext uri="{FF2B5EF4-FFF2-40B4-BE49-F238E27FC236}">
                  <a16:creationId xmlns:a16="http://schemas.microsoft.com/office/drawing/2014/main" id="{39FEA2A2-EC9C-A0AB-30FA-189269942187}"/>
                </a:ext>
              </a:extLst>
            </p:cNvPr>
            <p:cNvSpPr/>
            <p:nvPr/>
          </p:nvSpPr>
          <p:spPr>
            <a:xfrm>
              <a:off x="9746577" y="1707625"/>
              <a:ext cx="1235355" cy="1715350"/>
            </a:xfrm>
            <a:custGeom>
              <a:avLst/>
              <a:gdLst/>
              <a:ahLst/>
              <a:cxnLst/>
              <a:rect l="l" t="t" r="r" b="b"/>
              <a:pathLst>
                <a:path w="1996440" h="2826385">
                  <a:moveTo>
                    <a:pt x="1996012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6012" y="282617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2" name="object 14">
              <a:extLst>
                <a:ext uri="{FF2B5EF4-FFF2-40B4-BE49-F238E27FC236}">
                  <a16:creationId xmlns:a16="http://schemas.microsoft.com/office/drawing/2014/main" id="{F2C8A9D8-D516-9745-250A-F6C70771039B}"/>
                </a:ext>
              </a:extLst>
            </p:cNvPr>
            <p:cNvSpPr/>
            <p:nvPr/>
          </p:nvSpPr>
          <p:spPr>
            <a:xfrm>
              <a:off x="8540207" y="-1354"/>
              <a:ext cx="1218740" cy="1717200"/>
            </a:xfrm>
            <a:custGeom>
              <a:avLst/>
              <a:gdLst/>
              <a:ahLst/>
              <a:cxnLst/>
              <a:rect l="l" t="t" r="r" b="b"/>
              <a:pathLst>
                <a:path w="1996440" h="2824480">
                  <a:moveTo>
                    <a:pt x="1996012" y="0"/>
                  </a:moveTo>
                  <a:lnTo>
                    <a:pt x="0" y="0"/>
                  </a:lnTo>
                  <a:lnTo>
                    <a:pt x="0" y="2824165"/>
                  </a:lnTo>
                  <a:lnTo>
                    <a:pt x="1996012" y="282416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3" name="object 16">
              <a:extLst>
                <a:ext uri="{FF2B5EF4-FFF2-40B4-BE49-F238E27FC236}">
                  <a16:creationId xmlns:a16="http://schemas.microsoft.com/office/drawing/2014/main" id="{6FEE9387-C119-F57C-0ADB-0C99A4659269}"/>
                </a:ext>
              </a:extLst>
            </p:cNvPr>
            <p:cNvSpPr/>
            <p:nvPr/>
          </p:nvSpPr>
          <p:spPr>
            <a:xfrm>
              <a:off x="9746577" y="-1354"/>
              <a:ext cx="1235355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BB3C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4" name="object 3">
              <a:extLst>
                <a:ext uri="{FF2B5EF4-FFF2-40B4-BE49-F238E27FC236}">
                  <a16:creationId xmlns:a16="http://schemas.microsoft.com/office/drawing/2014/main" id="{D5EBC7F9-76F6-04CB-03D9-F6140B22B019}"/>
                </a:ext>
              </a:extLst>
            </p:cNvPr>
            <p:cNvSpPr/>
            <p:nvPr/>
          </p:nvSpPr>
          <p:spPr>
            <a:xfrm>
              <a:off x="10981540" y="-1354"/>
              <a:ext cx="1219516" cy="1717200"/>
            </a:xfrm>
            <a:custGeom>
              <a:avLst/>
              <a:gdLst/>
              <a:ahLst/>
              <a:cxnLst/>
              <a:rect l="l" t="t" r="r" b="b"/>
              <a:pathLst>
                <a:path w="1997709" h="2824480">
                  <a:moveTo>
                    <a:pt x="1997321" y="0"/>
                  </a:moveTo>
                  <a:lnTo>
                    <a:pt x="0" y="0"/>
                  </a:lnTo>
                  <a:lnTo>
                    <a:pt x="0" y="2824165"/>
                  </a:lnTo>
                  <a:lnTo>
                    <a:pt x="1997321" y="282416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D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7" name="object 4">
              <a:extLst>
                <a:ext uri="{FF2B5EF4-FFF2-40B4-BE49-F238E27FC236}">
                  <a16:creationId xmlns:a16="http://schemas.microsoft.com/office/drawing/2014/main" id="{CFE52C86-279A-4818-52A7-1361FC4790AB}"/>
                </a:ext>
              </a:extLst>
            </p:cNvPr>
            <p:cNvSpPr/>
            <p:nvPr/>
          </p:nvSpPr>
          <p:spPr>
            <a:xfrm>
              <a:off x="10981540" y="1707625"/>
              <a:ext cx="1219516" cy="171535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AAD7E0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</p:grpSp>
      <p:sp>
        <p:nvSpPr>
          <p:cNvPr id="2" name="object 2"/>
          <p:cNvSpPr/>
          <p:nvPr/>
        </p:nvSpPr>
        <p:spPr>
          <a:xfrm>
            <a:off x="1399375" y="589905"/>
            <a:ext cx="2124401" cy="103197"/>
          </a:xfrm>
          <a:custGeom>
            <a:avLst/>
            <a:gdLst/>
            <a:ahLst/>
            <a:cxnLst/>
            <a:rect l="l" t="t" r="r" b="b"/>
            <a:pathLst>
              <a:path w="3503295" h="170180">
                <a:moveTo>
                  <a:pt x="3502919" y="0"/>
                </a:moveTo>
                <a:lnTo>
                  <a:pt x="0" y="0"/>
                </a:lnTo>
                <a:lnTo>
                  <a:pt x="0" y="170120"/>
                </a:lnTo>
                <a:lnTo>
                  <a:pt x="3502919" y="170120"/>
                </a:lnTo>
                <a:lnTo>
                  <a:pt x="3502919" y="0"/>
                </a:lnTo>
                <a:close/>
              </a:path>
            </a:pathLst>
          </a:custGeom>
          <a:solidFill>
            <a:srgbClr val="B5D8E1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grpSp>
        <p:nvGrpSpPr>
          <p:cNvPr id="50" name="Группа 49">
            <a:extLst>
              <a:ext uri="{FF2B5EF4-FFF2-40B4-BE49-F238E27FC236}">
                <a16:creationId xmlns:a16="http://schemas.microsoft.com/office/drawing/2014/main" id="{D5A9C5FD-1732-457C-AC5C-4F7969753720}"/>
              </a:ext>
            </a:extLst>
          </p:cNvPr>
          <p:cNvGrpSpPr/>
          <p:nvPr/>
        </p:nvGrpSpPr>
        <p:grpSpPr>
          <a:xfrm>
            <a:off x="8542166" y="5127291"/>
            <a:ext cx="3649834" cy="1721184"/>
            <a:chOff x="8542166" y="5136816"/>
            <a:chExt cx="3649834" cy="1721184"/>
          </a:xfrm>
        </p:grpSpPr>
        <p:sp>
          <p:nvSpPr>
            <p:cNvPr id="51" name="object 6">
              <a:extLst>
                <a:ext uri="{FF2B5EF4-FFF2-40B4-BE49-F238E27FC236}">
                  <a16:creationId xmlns:a16="http://schemas.microsoft.com/office/drawing/2014/main" id="{67355370-7906-454D-ACD9-ADEB00FD4E5F}"/>
                </a:ext>
              </a:extLst>
            </p:cNvPr>
            <p:cNvSpPr/>
            <p:nvPr/>
          </p:nvSpPr>
          <p:spPr>
            <a:xfrm>
              <a:off x="10972484" y="5141493"/>
              <a:ext cx="1219516" cy="1716506"/>
            </a:xfrm>
            <a:custGeom>
              <a:avLst/>
              <a:gdLst/>
              <a:ahLst/>
              <a:cxnLst/>
              <a:rect l="l" t="t" r="r" b="b"/>
              <a:pathLst>
                <a:path w="1997709" h="2828290">
                  <a:moveTo>
                    <a:pt x="1997321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7321" y="2828102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52" name="object 17">
              <a:extLst>
                <a:ext uri="{FF2B5EF4-FFF2-40B4-BE49-F238E27FC236}">
                  <a16:creationId xmlns:a16="http://schemas.microsoft.com/office/drawing/2014/main" id="{5F22FC07-0EA1-420E-A6B8-08131BFDFC15}"/>
                </a:ext>
              </a:extLst>
            </p:cNvPr>
            <p:cNvSpPr/>
            <p:nvPr/>
          </p:nvSpPr>
          <p:spPr>
            <a:xfrm>
              <a:off x="9753028" y="5141493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53" name="object 15">
              <a:extLst>
                <a:ext uri="{FF2B5EF4-FFF2-40B4-BE49-F238E27FC236}">
                  <a16:creationId xmlns:a16="http://schemas.microsoft.com/office/drawing/2014/main" id="{964AAAC9-694F-46CB-ABC1-B2C6CAE1491F}"/>
                </a:ext>
              </a:extLst>
            </p:cNvPr>
            <p:cNvSpPr/>
            <p:nvPr/>
          </p:nvSpPr>
          <p:spPr>
            <a:xfrm>
              <a:off x="8542166" y="5136816"/>
              <a:ext cx="1218740" cy="1715350"/>
            </a:xfrm>
            <a:custGeom>
              <a:avLst/>
              <a:gdLst/>
              <a:ahLst/>
              <a:cxnLst/>
              <a:rect l="l" t="t" r="r" b="b"/>
              <a:pathLst>
                <a:path w="1996440" h="2826385">
                  <a:moveTo>
                    <a:pt x="1996012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6012" y="282617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 dirty="0"/>
            </a:p>
          </p:txBody>
        </p:sp>
      </p:grpSp>
      <p:sp>
        <p:nvSpPr>
          <p:cNvPr id="15" name="Заголовок"/>
          <p:cNvSpPr txBox="1"/>
          <p:nvPr/>
        </p:nvSpPr>
        <p:spPr>
          <a:xfrm>
            <a:off x="7868" y="1074351"/>
            <a:ext cx="8527453" cy="561098"/>
          </a:xfrm>
          <a:prstGeom prst="rect">
            <a:avLst/>
          </a:prstGeom>
        </p:spPr>
        <p:txBody>
          <a:bodyPr vert="horz" wrap="square" lIns="0" tIns="10397" rIns="0" bIns="0" rtlCol="0">
            <a:spAutoFit/>
          </a:bodyPr>
          <a:lstStyle/>
          <a:p>
            <a:pPr marL="7701" algn="ctr">
              <a:spcBef>
                <a:spcPts val="82"/>
              </a:spcBef>
            </a:pPr>
            <a:r>
              <a:rPr lang="ru-RU" sz="3600" b="1" dirty="0">
                <a:solidFill>
                  <a:srgbClr val="8F00FF"/>
                </a:solidFill>
                <a:latin typeface="Gilroy-ExtraBold" panose="020B0604020202020204" charset="-52"/>
                <a:cs typeface="Arial"/>
              </a:rPr>
              <a:t>КОНКУРЕНТЫ</a:t>
            </a:r>
            <a:endParaRPr lang="ru-RU" sz="3600" dirty="0">
              <a:latin typeface="Gilroy-ExtraBold" panose="020B0604020202020204" charset="-52"/>
              <a:cs typeface="Arial"/>
            </a:endParaRPr>
          </a:p>
        </p:txBody>
      </p:sp>
      <p:sp>
        <p:nvSpPr>
          <p:cNvPr id="16" name="Название проекта"/>
          <p:cNvSpPr txBox="1">
            <a:spLocks noGrp="1"/>
          </p:cNvSpPr>
          <p:nvPr>
            <p:ph type="title"/>
          </p:nvPr>
        </p:nvSpPr>
        <p:spPr>
          <a:xfrm>
            <a:off x="521417" y="242027"/>
            <a:ext cx="3023912" cy="284274"/>
          </a:xfrm>
          <a:prstGeom prst="rect">
            <a:avLst/>
          </a:prstGeom>
        </p:spPr>
        <p:txBody>
          <a:bodyPr vert="horz" wrap="square" lIns="0" tIns="8856" rIns="0" bIns="0" rtlCol="0" anchor="ctr">
            <a:spAutoFit/>
          </a:bodyPr>
          <a:lstStyle/>
          <a:p>
            <a:pPr marL="7701">
              <a:lnSpc>
                <a:spcPct val="100000"/>
              </a:lnSpc>
              <a:spcBef>
                <a:spcPts val="69"/>
              </a:spcBef>
            </a:pPr>
            <a:r>
              <a:rPr lang="en-US" sz="1789" dirty="0">
                <a:solidFill>
                  <a:srgbClr val="000000"/>
                </a:solidFill>
                <a:latin typeface="Arial"/>
                <a:cs typeface="Arial"/>
              </a:rPr>
              <a:t>INSECT-X</a:t>
            </a:r>
            <a:endParaRPr sz="1789" dirty="0">
              <a:latin typeface="Gilroy-ExtraBold" panose="020B0604020202020204" charset="-52"/>
              <a:cs typeface="Arial"/>
            </a:endParaRPr>
          </a:p>
        </p:txBody>
      </p:sp>
      <p:pic>
        <p:nvPicPr>
          <p:cNvPr id="35" name="Лого ГУУ">
            <a:extLst>
              <a:ext uri="{FF2B5EF4-FFF2-40B4-BE49-F238E27FC236}">
                <a16:creationId xmlns:a16="http://schemas.microsoft.com/office/drawing/2014/main" id="{8E714010-115F-480C-8621-CAAB2C4ED7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5830" y="370845"/>
            <a:ext cx="968918" cy="96891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6" name="Тема">
            <a:extLst>
              <a:ext uri="{FF2B5EF4-FFF2-40B4-BE49-F238E27FC236}">
                <a16:creationId xmlns:a16="http://schemas.microsoft.com/office/drawing/2014/main" id="{8FBC96DD-4C6D-4FA5-BDC5-BDEB5DE939EB}"/>
              </a:ext>
            </a:extLst>
          </p:cNvPr>
          <p:cNvSpPr txBox="1"/>
          <p:nvPr/>
        </p:nvSpPr>
        <p:spPr>
          <a:xfrm>
            <a:off x="8543081" y="5234733"/>
            <a:ext cx="3398062" cy="1262805"/>
          </a:xfrm>
          <a:prstGeom prst="rect">
            <a:avLst/>
          </a:prstGeom>
        </p:spPr>
        <p:txBody>
          <a:bodyPr vert="horz" wrap="square" lIns="0" tIns="7008" rIns="0" bIns="0" rtlCol="0">
            <a:spAutoFit/>
          </a:bodyPr>
          <a:lstStyle/>
          <a:p>
            <a:pPr marR="2951" algn="r">
              <a:lnSpc>
                <a:spcPct val="85000"/>
              </a:lnSpc>
            </a:pPr>
            <a:r>
              <a:rPr lang="ru-RU" sz="3200" b="1" dirty="0">
                <a:solidFill>
                  <a:schemeClr val="bg1"/>
                </a:solidFill>
                <a:latin typeface="Gilroy-ExtraBold" panose="020B0604020202020204" charset="-52"/>
                <a:cs typeface="Trebuchet MS"/>
              </a:rPr>
              <a:t>Технологии здоровой жизни 2.0</a:t>
            </a:r>
            <a:endParaRPr sz="3200" dirty="0">
              <a:solidFill>
                <a:schemeClr val="bg1"/>
              </a:solidFill>
              <a:latin typeface="Gilroy-ExtraBold" panose="020B0604020202020204" charset="-52"/>
              <a:cs typeface="Trebuchet MS"/>
            </a:endParaRPr>
          </a:p>
        </p:txBody>
      </p:sp>
      <p:pic>
        <p:nvPicPr>
          <p:cNvPr id="42" name="Рисунок 41" hidden="1">
            <a:extLst>
              <a:ext uri="{FF2B5EF4-FFF2-40B4-BE49-F238E27FC236}">
                <a16:creationId xmlns:a16="http://schemas.microsoft.com/office/drawing/2014/main" id="{7C368D1F-7A35-4EA5-A50E-CE3819BD9C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 contrast="-1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72495" y="2218561"/>
            <a:ext cx="752853" cy="752853"/>
          </a:xfrm>
          <a:prstGeom prst="rect">
            <a:avLst/>
          </a:prstGeom>
        </p:spPr>
      </p:pic>
      <p:pic>
        <p:nvPicPr>
          <p:cNvPr id="43" name="Рисунок 42" hidden="1">
            <a:extLst>
              <a:ext uri="{FF2B5EF4-FFF2-40B4-BE49-F238E27FC236}">
                <a16:creationId xmlns:a16="http://schemas.microsoft.com/office/drawing/2014/main" id="{5C47D1EC-826B-4CCB-9954-0A693EA6057F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-50000"/>
                    </a14:imgEffect>
                    <a14:imgEffect>
                      <a14:colorTemperature colorTemp="11500"/>
                    </a14:imgEffect>
                    <a14:imgEffect>
                      <a14:saturation sat="0"/>
                    </a14:imgEffect>
                    <a14:imgEffect>
                      <a14:brightnessContrast bright="100000" contrast="-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711545" y="484945"/>
            <a:ext cx="802393" cy="802393"/>
          </a:xfrm>
          <a:prstGeom prst="rect">
            <a:avLst/>
          </a:prstGeom>
          <a:noFill/>
        </p:spPr>
      </p:pic>
      <p:pic>
        <p:nvPicPr>
          <p:cNvPr id="44" name="Рисунок 43" hidden="1">
            <a:extLst>
              <a:ext uri="{FF2B5EF4-FFF2-40B4-BE49-F238E27FC236}">
                <a16:creationId xmlns:a16="http://schemas.microsoft.com/office/drawing/2014/main" id="{3D1F0077-E62A-4D5D-8537-BED520717A6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 contras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56467" y="408467"/>
            <a:ext cx="862513" cy="862513"/>
          </a:xfrm>
          <a:prstGeom prst="rect">
            <a:avLst/>
          </a:prstGeom>
        </p:spPr>
      </p:pic>
      <p:pic>
        <p:nvPicPr>
          <p:cNvPr id="45" name="Рисунок 44" hidden="1">
            <a:extLst>
              <a:ext uri="{FF2B5EF4-FFF2-40B4-BE49-F238E27FC236}">
                <a16:creationId xmlns:a16="http://schemas.microsoft.com/office/drawing/2014/main" id="{2250187C-B20F-43AD-A202-457B0EAE4B8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100000" contrast="2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66502" y="2065813"/>
            <a:ext cx="884766" cy="884766"/>
          </a:xfrm>
          <a:prstGeom prst="rect">
            <a:avLst/>
          </a:prstGeom>
        </p:spPr>
      </p:pic>
      <p:pic>
        <p:nvPicPr>
          <p:cNvPr id="47" name="Рисунок 46" hidden="1">
            <a:extLst>
              <a:ext uri="{FF2B5EF4-FFF2-40B4-BE49-F238E27FC236}">
                <a16:creationId xmlns:a16="http://schemas.microsoft.com/office/drawing/2014/main" id="{69BDDDA2-F9BD-40E4-BCE6-4C82E9C2CA3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100000" contrast="2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73982" y="3852444"/>
            <a:ext cx="933759" cy="933759"/>
          </a:xfrm>
          <a:prstGeom prst="rect">
            <a:avLst/>
          </a:prstGeom>
        </p:spPr>
      </p:pic>
      <p:pic>
        <p:nvPicPr>
          <p:cNvPr id="49" name="Рисунок 48" hidden="1">
            <a:extLst>
              <a:ext uri="{FF2B5EF4-FFF2-40B4-BE49-F238E27FC236}">
                <a16:creationId xmlns:a16="http://schemas.microsoft.com/office/drawing/2014/main" id="{B8D394E2-FC50-469D-8F1A-4BF74FF5343E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56467" y="3904656"/>
            <a:ext cx="812097" cy="812097"/>
          </a:xfrm>
          <a:prstGeom prst="rect">
            <a:avLst/>
          </a:prstGeom>
        </p:spPr>
      </p:pic>
      <p:grpSp>
        <p:nvGrpSpPr>
          <p:cNvPr id="18" name="Группа 17">
            <a:extLst>
              <a:ext uri="{FF2B5EF4-FFF2-40B4-BE49-F238E27FC236}">
                <a16:creationId xmlns:a16="http://schemas.microsoft.com/office/drawing/2014/main" id="{9B3A2D45-0822-33E2-B112-62D107D7846F}"/>
              </a:ext>
            </a:extLst>
          </p:cNvPr>
          <p:cNvGrpSpPr/>
          <p:nvPr/>
        </p:nvGrpSpPr>
        <p:grpSpPr>
          <a:xfrm>
            <a:off x="0" y="6591481"/>
            <a:ext cx="12213756" cy="282252"/>
            <a:chOff x="24387" y="6591481"/>
            <a:chExt cx="12176669" cy="282252"/>
          </a:xfrm>
        </p:grpSpPr>
        <p:sp>
          <p:nvSpPr>
            <p:cNvPr id="19" name="object 4">
              <a:extLst>
                <a:ext uri="{FF2B5EF4-FFF2-40B4-BE49-F238E27FC236}">
                  <a16:creationId xmlns:a16="http://schemas.microsoft.com/office/drawing/2014/main" id="{5E4CC3D7-1A11-62F0-E3F4-8887A6A9B471}"/>
                </a:ext>
              </a:extLst>
            </p:cNvPr>
            <p:cNvSpPr/>
            <p:nvPr/>
          </p:nvSpPr>
          <p:spPr>
            <a:xfrm>
              <a:off x="6104592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BB3C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20" name="object 5">
              <a:extLst>
                <a:ext uri="{FF2B5EF4-FFF2-40B4-BE49-F238E27FC236}">
                  <a16:creationId xmlns:a16="http://schemas.microsoft.com/office/drawing/2014/main" id="{08DFD374-C4DF-B796-6801-DB574925324E}"/>
                </a:ext>
              </a:extLst>
            </p:cNvPr>
            <p:cNvSpPr/>
            <p:nvPr/>
          </p:nvSpPr>
          <p:spPr>
            <a:xfrm>
              <a:off x="732382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2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29" y="465169"/>
                  </a:lnTo>
                  <a:lnTo>
                    <a:pt x="2010629" y="0"/>
                  </a:lnTo>
                  <a:close/>
                </a:path>
              </a:pathLst>
            </a:custGeom>
            <a:solidFill>
              <a:srgbClr val="AAD7E0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21" name="object 7">
              <a:extLst>
                <a:ext uri="{FF2B5EF4-FFF2-40B4-BE49-F238E27FC236}">
                  <a16:creationId xmlns:a16="http://schemas.microsoft.com/office/drawing/2014/main" id="{71D052B9-BA7B-311C-148D-2B37D0622C4A}"/>
                </a:ext>
              </a:extLst>
            </p:cNvPr>
            <p:cNvSpPr/>
            <p:nvPr/>
          </p:nvSpPr>
          <p:spPr>
            <a:xfrm>
              <a:off x="9762316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BB3C1"/>
            </a:solidFill>
          </p:spPr>
          <p:txBody>
            <a:bodyPr wrap="square" lIns="0" tIns="0" rIns="0" bIns="0" rtlCol="0"/>
            <a:lstStyle/>
            <a:p>
              <a:endParaRPr sz="1092">
                <a:solidFill>
                  <a:srgbClr val="FBB3C1"/>
                </a:solidFill>
              </a:endParaRPr>
            </a:p>
          </p:txBody>
        </p:sp>
        <p:sp>
          <p:nvSpPr>
            <p:cNvPr id="22" name="object 8">
              <a:extLst>
                <a:ext uri="{FF2B5EF4-FFF2-40B4-BE49-F238E27FC236}">
                  <a16:creationId xmlns:a16="http://schemas.microsoft.com/office/drawing/2014/main" id="{7035FCBF-35B4-2361-D6CE-AA90FF421B44}"/>
                </a:ext>
              </a:extLst>
            </p:cNvPr>
            <p:cNvSpPr/>
            <p:nvPr/>
          </p:nvSpPr>
          <p:spPr>
            <a:xfrm>
              <a:off x="1098155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AAD7E0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23" name="object 10">
              <a:extLst>
                <a:ext uri="{FF2B5EF4-FFF2-40B4-BE49-F238E27FC236}">
                  <a16:creationId xmlns:a16="http://schemas.microsoft.com/office/drawing/2014/main" id="{8199D923-480A-1AFF-BBAF-3B31C00530AB}"/>
                </a:ext>
              </a:extLst>
            </p:cNvPr>
            <p:cNvSpPr/>
            <p:nvPr/>
          </p:nvSpPr>
          <p:spPr>
            <a:xfrm>
              <a:off x="3675008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2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29" y="465169"/>
                  </a:lnTo>
                  <a:lnTo>
                    <a:pt x="2010629" y="0"/>
                  </a:lnTo>
                  <a:close/>
                </a:path>
              </a:pathLst>
            </a:custGeom>
            <a:solidFill>
              <a:srgbClr val="AAD7E0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24" name="object 11">
              <a:extLst>
                <a:ext uri="{FF2B5EF4-FFF2-40B4-BE49-F238E27FC236}">
                  <a16:creationId xmlns:a16="http://schemas.microsoft.com/office/drawing/2014/main" id="{9CED7494-C131-E39E-8824-FF7143472D4F}"/>
                </a:ext>
              </a:extLst>
            </p:cNvPr>
            <p:cNvSpPr/>
            <p:nvPr/>
          </p:nvSpPr>
          <p:spPr>
            <a:xfrm>
              <a:off x="2454491" y="6591481"/>
              <a:ext cx="1221040" cy="282252"/>
            </a:xfrm>
            <a:custGeom>
              <a:avLst/>
              <a:gdLst/>
              <a:ahLst/>
              <a:cxnLst/>
              <a:rect l="l" t="t" r="r" b="b"/>
              <a:pathLst>
                <a:path w="2013585" h="465454">
                  <a:moveTo>
                    <a:pt x="2013111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3111" y="465169"/>
                  </a:lnTo>
                  <a:lnTo>
                    <a:pt x="2013111" y="0"/>
                  </a:lnTo>
                  <a:close/>
                </a:path>
              </a:pathLst>
            </a:custGeom>
            <a:solidFill>
              <a:srgbClr val="FBB3C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25" name="object 12">
              <a:extLst>
                <a:ext uri="{FF2B5EF4-FFF2-40B4-BE49-F238E27FC236}">
                  <a16:creationId xmlns:a16="http://schemas.microsoft.com/office/drawing/2014/main" id="{162D63CE-EFE9-9E67-8570-E7C4B26F42D0}"/>
                </a:ext>
              </a:extLst>
            </p:cNvPr>
            <p:cNvSpPr/>
            <p:nvPr/>
          </p:nvSpPr>
          <p:spPr>
            <a:xfrm>
              <a:off x="1235249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26" name="object 14">
              <a:extLst>
                <a:ext uri="{FF2B5EF4-FFF2-40B4-BE49-F238E27FC236}">
                  <a16:creationId xmlns:a16="http://schemas.microsoft.com/office/drawing/2014/main" id="{ABBAEDAF-E6D2-EBD2-D4F5-8DA18D1D5C56}"/>
                </a:ext>
              </a:extLst>
            </p:cNvPr>
            <p:cNvSpPr/>
            <p:nvPr/>
          </p:nvSpPr>
          <p:spPr>
            <a:xfrm>
              <a:off x="8543081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27" name="object 4">
              <a:extLst>
                <a:ext uri="{FF2B5EF4-FFF2-40B4-BE49-F238E27FC236}">
                  <a16:creationId xmlns:a16="http://schemas.microsoft.com/office/drawing/2014/main" id="{4E3F2DEF-9FF9-1280-9487-781AD3243124}"/>
                </a:ext>
              </a:extLst>
            </p:cNvPr>
            <p:cNvSpPr/>
            <p:nvPr/>
          </p:nvSpPr>
          <p:spPr>
            <a:xfrm>
              <a:off x="4893730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28" name="object 4">
              <a:extLst>
                <a:ext uri="{FF2B5EF4-FFF2-40B4-BE49-F238E27FC236}">
                  <a16:creationId xmlns:a16="http://schemas.microsoft.com/office/drawing/2014/main" id="{AE82DD69-85F9-DFB5-755D-321A621E14C1}"/>
                </a:ext>
              </a:extLst>
            </p:cNvPr>
            <p:cNvSpPr/>
            <p:nvPr/>
          </p:nvSpPr>
          <p:spPr>
            <a:xfrm>
              <a:off x="2438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AAD7E0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</p:grpSp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02E30383-CA19-CFA8-3A8D-9BB1F00A1E16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-50000"/>
                    </a14:imgEffect>
                    <a14:imgEffect>
                      <a14:colorTemperature colorTemp="11500"/>
                    </a14:imgEffect>
                    <a14:imgEffect>
                      <a14:saturation sat="0"/>
                    </a14:imgEffect>
                    <a14:imgEffect>
                      <a14:brightnessContrast bright="100000" contrast="-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742196" y="451939"/>
            <a:ext cx="802393" cy="802393"/>
          </a:xfrm>
          <a:prstGeom prst="rect">
            <a:avLst/>
          </a:prstGeom>
          <a:noFill/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17361AE8-B706-E16B-C524-A36983C112EB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-50000"/>
                    </a14:imgEffect>
                    <a14:imgEffect>
                      <a14:colorTemperature colorTemp="11500"/>
                    </a14:imgEffect>
                    <a14:imgEffect>
                      <a14:saturation sat="0"/>
                    </a14:imgEffect>
                    <a14:imgEffect>
                      <a14:brightnessContrast bright="100000" contrast="-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61201" y="2175203"/>
            <a:ext cx="802393" cy="802393"/>
          </a:xfrm>
          <a:prstGeom prst="rect">
            <a:avLst/>
          </a:prstGeom>
          <a:noFill/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904C2932-0CCA-B525-A46D-691012323C42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-50000"/>
                    </a14:imgEffect>
                    <a14:imgEffect>
                      <a14:colorTemperature colorTemp="11500"/>
                    </a14:imgEffect>
                    <a14:imgEffect>
                      <a14:saturation sat="0"/>
                    </a14:imgEffect>
                    <a14:imgEffect>
                      <a14:brightnessContrast bright="100000" contrast="-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200952" y="3975598"/>
            <a:ext cx="802393" cy="802393"/>
          </a:xfrm>
          <a:prstGeom prst="rect">
            <a:avLst/>
          </a:prstGeom>
          <a:noFill/>
        </p:spPr>
      </p:pic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38854AC5-7D1B-E02E-B6AF-ECF6FD49D46F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868" y="2172648"/>
            <a:ext cx="8527453" cy="2014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71651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Рисунок 66">
            <a:extLst>
              <a:ext uri="{FF2B5EF4-FFF2-40B4-BE49-F238E27FC236}">
                <a16:creationId xmlns:a16="http://schemas.microsoft.com/office/drawing/2014/main" id="{358F1D57-1804-E079-657F-260596B2ECD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9784" t="16570" r="11175" b="12362"/>
          <a:stretch/>
        </p:blipFill>
        <p:spPr>
          <a:xfrm>
            <a:off x="5159058" y="3518768"/>
            <a:ext cx="3382392" cy="3041229"/>
          </a:xfrm>
          <a:prstGeom prst="rect">
            <a:avLst/>
          </a:prstGeom>
        </p:spPr>
      </p:pic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11BA383B-CD1B-CD30-6700-7BDD6A207A3D}"/>
              </a:ext>
            </a:extLst>
          </p:cNvPr>
          <p:cNvGrpSpPr/>
          <p:nvPr/>
        </p:nvGrpSpPr>
        <p:grpSpPr>
          <a:xfrm>
            <a:off x="8540207" y="-1354"/>
            <a:ext cx="3660849" cy="5133570"/>
            <a:chOff x="8540207" y="-1354"/>
            <a:chExt cx="3660849" cy="5133570"/>
          </a:xfrm>
        </p:grpSpPr>
        <p:sp>
          <p:nvSpPr>
            <p:cNvPr id="8" name="object 16">
              <a:extLst>
                <a:ext uri="{FF2B5EF4-FFF2-40B4-BE49-F238E27FC236}">
                  <a16:creationId xmlns:a16="http://schemas.microsoft.com/office/drawing/2014/main" id="{1B1FEEAC-D70E-9B8B-53DF-33BAB1D348E8}"/>
                </a:ext>
              </a:extLst>
            </p:cNvPr>
            <p:cNvSpPr/>
            <p:nvPr/>
          </p:nvSpPr>
          <p:spPr>
            <a:xfrm>
              <a:off x="9746577" y="3415709"/>
              <a:ext cx="1235355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BB3C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9" name="object 4">
              <a:extLst>
                <a:ext uri="{FF2B5EF4-FFF2-40B4-BE49-F238E27FC236}">
                  <a16:creationId xmlns:a16="http://schemas.microsoft.com/office/drawing/2014/main" id="{B0A05CBA-5B5B-EDD8-8B96-D6D945A7FBE9}"/>
                </a:ext>
              </a:extLst>
            </p:cNvPr>
            <p:cNvSpPr/>
            <p:nvPr/>
          </p:nvSpPr>
          <p:spPr>
            <a:xfrm>
              <a:off x="8540207" y="3416866"/>
              <a:ext cx="1219516" cy="171535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AAD7E0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0" name="object 5">
              <a:extLst>
                <a:ext uri="{FF2B5EF4-FFF2-40B4-BE49-F238E27FC236}">
                  <a16:creationId xmlns:a16="http://schemas.microsoft.com/office/drawing/2014/main" id="{A7BFB5A0-CED8-22D7-9DE9-82A219DAA25A}"/>
                </a:ext>
              </a:extLst>
            </p:cNvPr>
            <p:cNvSpPr/>
            <p:nvPr/>
          </p:nvSpPr>
          <p:spPr>
            <a:xfrm>
              <a:off x="10981540" y="3415710"/>
              <a:ext cx="1219516" cy="1716506"/>
            </a:xfrm>
            <a:custGeom>
              <a:avLst/>
              <a:gdLst/>
              <a:ahLst/>
              <a:cxnLst/>
              <a:rect l="l" t="t" r="r" b="b"/>
              <a:pathLst>
                <a:path w="1997709" h="2828290">
                  <a:moveTo>
                    <a:pt x="1997321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7321" y="2828102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1" name="object 12">
              <a:extLst>
                <a:ext uri="{FF2B5EF4-FFF2-40B4-BE49-F238E27FC236}">
                  <a16:creationId xmlns:a16="http://schemas.microsoft.com/office/drawing/2014/main" id="{570ADBD9-08CD-D645-B9DD-914388303C7C}"/>
                </a:ext>
              </a:extLst>
            </p:cNvPr>
            <p:cNvSpPr/>
            <p:nvPr/>
          </p:nvSpPr>
          <p:spPr>
            <a:xfrm>
              <a:off x="8540207" y="1707625"/>
              <a:ext cx="1219516" cy="171720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BB3C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2" name="object 15">
              <a:extLst>
                <a:ext uri="{FF2B5EF4-FFF2-40B4-BE49-F238E27FC236}">
                  <a16:creationId xmlns:a16="http://schemas.microsoft.com/office/drawing/2014/main" id="{7DACD23F-2C51-5B43-ACDD-11C506D4F30E}"/>
                </a:ext>
              </a:extLst>
            </p:cNvPr>
            <p:cNvSpPr/>
            <p:nvPr/>
          </p:nvSpPr>
          <p:spPr>
            <a:xfrm>
              <a:off x="9746577" y="1707625"/>
              <a:ext cx="1235355" cy="1715350"/>
            </a:xfrm>
            <a:custGeom>
              <a:avLst/>
              <a:gdLst/>
              <a:ahLst/>
              <a:cxnLst/>
              <a:rect l="l" t="t" r="r" b="b"/>
              <a:pathLst>
                <a:path w="1996440" h="2826385">
                  <a:moveTo>
                    <a:pt x="1996012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6012" y="282617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3" name="object 14">
              <a:extLst>
                <a:ext uri="{FF2B5EF4-FFF2-40B4-BE49-F238E27FC236}">
                  <a16:creationId xmlns:a16="http://schemas.microsoft.com/office/drawing/2014/main" id="{DFC7C975-1C1B-6004-BBC6-D54750BEEDC5}"/>
                </a:ext>
              </a:extLst>
            </p:cNvPr>
            <p:cNvSpPr/>
            <p:nvPr/>
          </p:nvSpPr>
          <p:spPr>
            <a:xfrm>
              <a:off x="8540207" y="-1354"/>
              <a:ext cx="1218740" cy="1717200"/>
            </a:xfrm>
            <a:custGeom>
              <a:avLst/>
              <a:gdLst/>
              <a:ahLst/>
              <a:cxnLst/>
              <a:rect l="l" t="t" r="r" b="b"/>
              <a:pathLst>
                <a:path w="1996440" h="2824480">
                  <a:moveTo>
                    <a:pt x="1996012" y="0"/>
                  </a:moveTo>
                  <a:lnTo>
                    <a:pt x="0" y="0"/>
                  </a:lnTo>
                  <a:lnTo>
                    <a:pt x="0" y="2824165"/>
                  </a:lnTo>
                  <a:lnTo>
                    <a:pt x="1996012" y="282416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4" name="object 16">
              <a:extLst>
                <a:ext uri="{FF2B5EF4-FFF2-40B4-BE49-F238E27FC236}">
                  <a16:creationId xmlns:a16="http://schemas.microsoft.com/office/drawing/2014/main" id="{583E8E40-DADC-1B09-9FC1-B8D650F77FD5}"/>
                </a:ext>
              </a:extLst>
            </p:cNvPr>
            <p:cNvSpPr/>
            <p:nvPr/>
          </p:nvSpPr>
          <p:spPr>
            <a:xfrm>
              <a:off x="9746577" y="-1354"/>
              <a:ext cx="1235355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BB3C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7" name="object 3">
              <a:extLst>
                <a:ext uri="{FF2B5EF4-FFF2-40B4-BE49-F238E27FC236}">
                  <a16:creationId xmlns:a16="http://schemas.microsoft.com/office/drawing/2014/main" id="{561AA594-863B-7720-8D00-EA502F257108}"/>
                </a:ext>
              </a:extLst>
            </p:cNvPr>
            <p:cNvSpPr/>
            <p:nvPr/>
          </p:nvSpPr>
          <p:spPr>
            <a:xfrm>
              <a:off x="10981540" y="-1354"/>
              <a:ext cx="1219516" cy="1717200"/>
            </a:xfrm>
            <a:custGeom>
              <a:avLst/>
              <a:gdLst/>
              <a:ahLst/>
              <a:cxnLst/>
              <a:rect l="l" t="t" r="r" b="b"/>
              <a:pathLst>
                <a:path w="1997709" h="2824480">
                  <a:moveTo>
                    <a:pt x="1997321" y="0"/>
                  </a:moveTo>
                  <a:lnTo>
                    <a:pt x="0" y="0"/>
                  </a:lnTo>
                  <a:lnTo>
                    <a:pt x="0" y="2824165"/>
                  </a:lnTo>
                  <a:lnTo>
                    <a:pt x="1997321" y="282416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D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20" name="object 4">
              <a:extLst>
                <a:ext uri="{FF2B5EF4-FFF2-40B4-BE49-F238E27FC236}">
                  <a16:creationId xmlns:a16="http://schemas.microsoft.com/office/drawing/2014/main" id="{80762101-00C6-8937-24F2-793BFAC3876B}"/>
                </a:ext>
              </a:extLst>
            </p:cNvPr>
            <p:cNvSpPr/>
            <p:nvPr/>
          </p:nvSpPr>
          <p:spPr>
            <a:xfrm>
              <a:off x="10981540" y="1707625"/>
              <a:ext cx="1219516" cy="171535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AAD7E0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</p:grpSp>
      <p:sp>
        <p:nvSpPr>
          <p:cNvPr id="2" name="object 2"/>
          <p:cNvSpPr/>
          <p:nvPr/>
        </p:nvSpPr>
        <p:spPr>
          <a:xfrm>
            <a:off x="1399375" y="589905"/>
            <a:ext cx="2124401" cy="103197"/>
          </a:xfrm>
          <a:custGeom>
            <a:avLst/>
            <a:gdLst/>
            <a:ahLst/>
            <a:cxnLst/>
            <a:rect l="l" t="t" r="r" b="b"/>
            <a:pathLst>
              <a:path w="3503295" h="170180">
                <a:moveTo>
                  <a:pt x="3502919" y="0"/>
                </a:moveTo>
                <a:lnTo>
                  <a:pt x="0" y="0"/>
                </a:lnTo>
                <a:lnTo>
                  <a:pt x="0" y="170120"/>
                </a:lnTo>
                <a:lnTo>
                  <a:pt x="3502919" y="170120"/>
                </a:lnTo>
                <a:lnTo>
                  <a:pt x="3502919" y="0"/>
                </a:lnTo>
                <a:close/>
              </a:path>
            </a:pathLst>
          </a:custGeom>
          <a:solidFill>
            <a:srgbClr val="B5D8E1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grpSp>
        <p:nvGrpSpPr>
          <p:cNvPr id="18" name="Группа 17">
            <a:extLst>
              <a:ext uri="{FF2B5EF4-FFF2-40B4-BE49-F238E27FC236}">
                <a16:creationId xmlns:a16="http://schemas.microsoft.com/office/drawing/2014/main" id="{2A26596C-3F3C-4394-8AF7-F3F79514F95B}"/>
              </a:ext>
            </a:extLst>
          </p:cNvPr>
          <p:cNvGrpSpPr/>
          <p:nvPr/>
        </p:nvGrpSpPr>
        <p:grpSpPr>
          <a:xfrm>
            <a:off x="8542166" y="5127291"/>
            <a:ext cx="3649834" cy="1721184"/>
            <a:chOff x="8542166" y="5136816"/>
            <a:chExt cx="3649834" cy="1721184"/>
          </a:xfrm>
        </p:grpSpPr>
        <p:sp>
          <p:nvSpPr>
            <p:cNvPr id="26" name="object 6">
              <a:extLst>
                <a:ext uri="{FF2B5EF4-FFF2-40B4-BE49-F238E27FC236}">
                  <a16:creationId xmlns:a16="http://schemas.microsoft.com/office/drawing/2014/main" id="{1E9BD7B3-95ED-47CB-8F58-693355982FD1}"/>
                </a:ext>
              </a:extLst>
            </p:cNvPr>
            <p:cNvSpPr/>
            <p:nvPr/>
          </p:nvSpPr>
          <p:spPr>
            <a:xfrm>
              <a:off x="10972484" y="5141493"/>
              <a:ext cx="1219516" cy="1716506"/>
            </a:xfrm>
            <a:custGeom>
              <a:avLst/>
              <a:gdLst/>
              <a:ahLst/>
              <a:cxnLst/>
              <a:rect l="l" t="t" r="r" b="b"/>
              <a:pathLst>
                <a:path w="1997709" h="2828290">
                  <a:moveTo>
                    <a:pt x="1997321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7321" y="2828102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33" name="object 17">
              <a:extLst>
                <a:ext uri="{FF2B5EF4-FFF2-40B4-BE49-F238E27FC236}">
                  <a16:creationId xmlns:a16="http://schemas.microsoft.com/office/drawing/2014/main" id="{D8255D00-2A6A-49DF-85EE-188F075D54B4}"/>
                </a:ext>
              </a:extLst>
            </p:cNvPr>
            <p:cNvSpPr/>
            <p:nvPr/>
          </p:nvSpPr>
          <p:spPr>
            <a:xfrm>
              <a:off x="9753028" y="5141493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34" name="object 15">
              <a:extLst>
                <a:ext uri="{FF2B5EF4-FFF2-40B4-BE49-F238E27FC236}">
                  <a16:creationId xmlns:a16="http://schemas.microsoft.com/office/drawing/2014/main" id="{8EFBB284-CAC8-4A10-B6F3-F5C93B656E54}"/>
                </a:ext>
              </a:extLst>
            </p:cNvPr>
            <p:cNvSpPr/>
            <p:nvPr/>
          </p:nvSpPr>
          <p:spPr>
            <a:xfrm>
              <a:off x="8542166" y="5136816"/>
              <a:ext cx="1218740" cy="1715350"/>
            </a:xfrm>
            <a:custGeom>
              <a:avLst/>
              <a:gdLst/>
              <a:ahLst/>
              <a:cxnLst/>
              <a:rect l="l" t="t" r="r" b="b"/>
              <a:pathLst>
                <a:path w="1996440" h="2826385">
                  <a:moveTo>
                    <a:pt x="1996012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6012" y="282617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 dirty="0"/>
            </a:p>
          </p:txBody>
        </p:sp>
      </p:grpSp>
      <p:sp>
        <p:nvSpPr>
          <p:cNvPr id="15" name="Заголовок"/>
          <p:cNvSpPr txBox="1"/>
          <p:nvPr/>
        </p:nvSpPr>
        <p:spPr>
          <a:xfrm>
            <a:off x="0" y="1127890"/>
            <a:ext cx="8527453" cy="502941"/>
          </a:xfrm>
          <a:prstGeom prst="rect">
            <a:avLst/>
          </a:prstGeom>
        </p:spPr>
        <p:txBody>
          <a:bodyPr vert="horz" wrap="square" lIns="0" tIns="10397" rIns="0" bIns="0" rtlCol="0">
            <a:spAutoFit/>
          </a:bodyPr>
          <a:lstStyle/>
          <a:p>
            <a:pPr marL="7701" algn="ctr">
              <a:spcBef>
                <a:spcPts val="82"/>
              </a:spcBef>
            </a:pPr>
            <a:r>
              <a:rPr lang="ru-RU" sz="3200" b="1" dirty="0">
                <a:solidFill>
                  <a:srgbClr val="8F00FF"/>
                </a:solidFill>
                <a:latin typeface="Gilroy-ExtraBold" panose="020B0604020202020204" charset="-52"/>
                <a:cs typeface="Arial"/>
              </a:rPr>
              <a:t>БИЗНЕС-МОДЕЛЬ и ЮНИТ-ЭКОНОМИКА</a:t>
            </a:r>
            <a:endParaRPr sz="3200" dirty="0">
              <a:latin typeface="Gilroy-ExtraBold" panose="020B0604020202020204" charset="-52"/>
              <a:cs typeface="Arial"/>
            </a:endParaRPr>
          </a:p>
        </p:txBody>
      </p:sp>
      <p:sp>
        <p:nvSpPr>
          <p:cNvPr id="16" name="Название проекта"/>
          <p:cNvSpPr txBox="1">
            <a:spLocks noGrp="1"/>
          </p:cNvSpPr>
          <p:nvPr>
            <p:ph type="title"/>
          </p:nvPr>
        </p:nvSpPr>
        <p:spPr>
          <a:xfrm>
            <a:off x="521417" y="242027"/>
            <a:ext cx="3023912" cy="284274"/>
          </a:xfrm>
          <a:prstGeom prst="rect">
            <a:avLst/>
          </a:prstGeom>
        </p:spPr>
        <p:txBody>
          <a:bodyPr vert="horz" wrap="square" lIns="0" tIns="8856" rIns="0" bIns="0" rtlCol="0" anchor="ctr">
            <a:spAutoFit/>
          </a:bodyPr>
          <a:lstStyle/>
          <a:p>
            <a:pPr marL="7701">
              <a:lnSpc>
                <a:spcPct val="100000"/>
              </a:lnSpc>
              <a:spcBef>
                <a:spcPts val="69"/>
              </a:spcBef>
            </a:pPr>
            <a:r>
              <a:rPr lang="ru-RU" sz="1789" dirty="0">
                <a:solidFill>
                  <a:srgbClr val="000000"/>
                </a:solidFill>
                <a:latin typeface="Arial"/>
                <a:cs typeface="Arial"/>
              </a:rPr>
              <a:t>НАЗВАНИЕ ПРОЕКТА</a:t>
            </a:r>
            <a:endParaRPr sz="1789" dirty="0">
              <a:latin typeface="Gilroy-ExtraBold" panose="020B0604020202020204" charset="-52"/>
              <a:cs typeface="Arial"/>
            </a:endParaRPr>
          </a:p>
        </p:txBody>
      </p:sp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8E714010-115F-480C-8621-CAAB2C4ED7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7214" y="324174"/>
            <a:ext cx="968918" cy="96891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6" name="Тема">
            <a:extLst>
              <a:ext uri="{FF2B5EF4-FFF2-40B4-BE49-F238E27FC236}">
                <a16:creationId xmlns:a16="http://schemas.microsoft.com/office/drawing/2014/main" id="{A874F8A1-40D3-478D-9F7F-D69F92B72E79}"/>
              </a:ext>
            </a:extLst>
          </p:cNvPr>
          <p:cNvSpPr txBox="1"/>
          <p:nvPr/>
        </p:nvSpPr>
        <p:spPr>
          <a:xfrm>
            <a:off x="8543081" y="5234733"/>
            <a:ext cx="3398062" cy="1262805"/>
          </a:xfrm>
          <a:prstGeom prst="rect">
            <a:avLst/>
          </a:prstGeom>
        </p:spPr>
        <p:txBody>
          <a:bodyPr vert="horz" wrap="square" lIns="0" tIns="7008" rIns="0" bIns="0" rtlCol="0">
            <a:spAutoFit/>
          </a:bodyPr>
          <a:lstStyle/>
          <a:p>
            <a:pPr marR="2951" algn="r">
              <a:lnSpc>
                <a:spcPct val="85000"/>
              </a:lnSpc>
            </a:pPr>
            <a:r>
              <a:rPr lang="ru-RU" sz="3200" b="1" dirty="0">
                <a:solidFill>
                  <a:schemeClr val="bg1"/>
                </a:solidFill>
                <a:latin typeface="Gilroy-ExtraBold" panose="020B0604020202020204" charset="-52"/>
                <a:cs typeface="Trebuchet MS"/>
              </a:rPr>
              <a:t>Технологии здоровой жизни 2.0</a:t>
            </a:r>
            <a:endParaRPr sz="3200" dirty="0">
              <a:solidFill>
                <a:schemeClr val="bg1"/>
              </a:solidFill>
              <a:latin typeface="Gilroy-ExtraBold" panose="020B0604020202020204" charset="-52"/>
              <a:cs typeface="Trebuchet MS"/>
            </a:endParaRPr>
          </a:p>
        </p:txBody>
      </p:sp>
      <p:pic>
        <p:nvPicPr>
          <p:cNvPr id="46" name="Рисунок 45">
            <a:extLst>
              <a:ext uri="{FF2B5EF4-FFF2-40B4-BE49-F238E27FC236}">
                <a16:creationId xmlns:a16="http://schemas.microsoft.com/office/drawing/2014/main" id="{B7B0BB14-D62C-46F8-9E4F-0192BFC4B12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 contrast="-1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87264" y="2202145"/>
            <a:ext cx="752853" cy="752853"/>
          </a:xfrm>
          <a:prstGeom prst="rect">
            <a:avLst/>
          </a:prstGeom>
        </p:spPr>
      </p:pic>
      <p:pic>
        <p:nvPicPr>
          <p:cNvPr id="48" name="Рисунок 47" hidden="1">
            <a:extLst>
              <a:ext uri="{FF2B5EF4-FFF2-40B4-BE49-F238E27FC236}">
                <a16:creationId xmlns:a16="http://schemas.microsoft.com/office/drawing/2014/main" id="{5ABB4078-959E-4CC6-958B-9E9244997E1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 contras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56467" y="408467"/>
            <a:ext cx="862513" cy="862513"/>
          </a:xfrm>
          <a:prstGeom prst="rect">
            <a:avLst/>
          </a:prstGeom>
        </p:spPr>
      </p:pic>
      <p:pic>
        <p:nvPicPr>
          <p:cNvPr id="49" name="Рисунок 48" hidden="1">
            <a:extLst>
              <a:ext uri="{FF2B5EF4-FFF2-40B4-BE49-F238E27FC236}">
                <a16:creationId xmlns:a16="http://schemas.microsoft.com/office/drawing/2014/main" id="{06D008A6-7833-4297-AB57-7FD3FB245B7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100000" contrast="2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36917" y="422298"/>
            <a:ext cx="884766" cy="884766"/>
          </a:xfrm>
          <a:prstGeom prst="rect">
            <a:avLst/>
          </a:prstGeom>
        </p:spPr>
      </p:pic>
      <p:pic>
        <p:nvPicPr>
          <p:cNvPr id="50" name="Рисунок 49" hidden="1">
            <a:extLst>
              <a:ext uri="{FF2B5EF4-FFF2-40B4-BE49-F238E27FC236}">
                <a16:creationId xmlns:a16="http://schemas.microsoft.com/office/drawing/2014/main" id="{22A0AB6A-D5A8-4D7E-BB95-4B703110315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32294" y="2124974"/>
            <a:ext cx="956961" cy="956961"/>
          </a:xfrm>
          <a:prstGeom prst="rect">
            <a:avLst/>
          </a:prstGeom>
        </p:spPr>
      </p:pic>
      <p:pic>
        <p:nvPicPr>
          <p:cNvPr id="52" name="Рисунок 51" hidden="1">
            <a:extLst>
              <a:ext uri="{FF2B5EF4-FFF2-40B4-BE49-F238E27FC236}">
                <a16:creationId xmlns:a16="http://schemas.microsoft.com/office/drawing/2014/main" id="{127A38EA-FB38-45D1-B915-5ED72604DF6A}"/>
              </a:ext>
            </a:extLst>
          </p:cNvPr>
          <p:cNvPicPr>
            <a:picLocks noChangeAspect="1"/>
          </p:cNvPicPr>
          <p:nvPr/>
        </p:nvPicPr>
        <p:blipFill>
          <a:blip r:embed="rId12">
            <a:duotone>
              <a:prstClr val="black"/>
              <a:schemeClr val="bg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colorTemperature colorTemp="11500"/>
                    </a14:imgEffect>
                    <a14:imgEffect>
                      <a14:saturation sat="0"/>
                    </a14:imgEffect>
                    <a14:imgEffect>
                      <a14:brightnessContrast bright="100000" contrast="-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02476" y="3838368"/>
            <a:ext cx="933759" cy="93375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380195A-3906-375F-0B6F-EE8FDA8A746D}"/>
              </a:ext>
            </a:extLst>
          </p:cNvPr>
          <p:cNvSpPr txBox="1"/>
          <p:nvPr/>
        </p:nvSpPr>
        <p:spPr>
          <a:xfrm>
            <a:off x="93620" y="1931285"/>
            <a:ext cx="5912528" cy="27847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AutoNum type="arabicParenR"/>
            </a:pPr>
            <a:r>
              <a:rPr lang="ru-RU" dirty="0"/>
              <a:t>Необходимая сумма для реализации – </a:t>
            </a:r>
            <a:r>
              <a:rPr lang="ru-RU" b="1" dirty="0"/>
              <a:t>2.000.000 руб.</a:t>
            </a:r>
          </a:p>
          <a:p>
            <a:pPr marL="342900" indent="-342900">
              <a:buAutoNum type="arabicParenR"/>
            </a:pPr>
            <a:r>
              <a:rPr lang="ru-RU" dirty="0"/>
              <a:t>Себестоимость 1 единицы товара:</a:t>
            </a:r>
          </a:p>
          <a:p>
            <a:r>
              <a:rPr lang="ru-RU" dirty="0"/>
              <a:t>7.600 - 15.150 рублей</a:t>
            </a:r>
          </a:p>
          <a:p>
            <a:pPr>
              <a:lnSpc>
                <a:spcPct val="200000"/>
              </a:lnSpc>
            </a:pPr>
            <a:r>
              <a:rPr lang="ru-RU" i="1" dirty="0"/>
              <a:t>Цена на продажу: 12.000 - 20.000 руб.</a:t>
            </a:r>
          </a:p>
          <a:p>
            <a:pPr>
              <a:lnSpc>
                <a:spcPct val="200000"/>
              </a:lnSpc>
            </a:pPr>
            <a:r>
              <a:rPr lang="ru-RU" dirty="0"/>
              <a:t>3) Планируемый объем продаж в мес. – </a:t>
            </a:r>
            <a:r>
              <a:rPr lang="ru-RU" b="1" dirty="0"/>
              <a:t>50 единиц</a:t>
            </a:r>
          </a:p>
          <a:p>
            <a:pPr>
              <a:lnSpc>
                <a:spcPct val="200000"/>
              </a:lnSpc>
            </a:pPr>
            <a:r>
              <a:rPr lang="ru-RU" dirty="0"/>
              <a:t>4) Доходность в месяц – </a:t>
            </a:r>
            <a:r>
              <a:rPr lang="ru-RU" b="1" dirty="0"/>
              <a:t>600.000-1.000.000 руб.</a:t>
            </a:r>
          </a:p>
        </p:txBody>
      </p:sp>
      <p:grpSp>
        <p:nvGrpSpPr>
          <p:cNvPr id="21" name="Группа 20">
            <a:extLst>
              <a:ext uri="{FF2B5EF4-FFF2-40B4-BE49-F238E27FC236}">
                <a16:creationId xmlns:a16="http://schemas.microsoft.com/office/drawing/2014/main" id="{06F41CB2-E4E6-1BF7-9602-F62B995D5852}"/>
              </a:ext>
            </a:extLst>
          </p:cNvPr>
          <p:cNvGrpSpPr/>
          <p:nvPr/>
        </p:nvGrpSpPr>
        <p:grpSpPr>
          <a:xfrm>
            <a:off x="0" y="6591481"/>
            <a:ext cx="12213756" cy="282252"/>
            <a:chOff x="24387" y="6591481"/>
            <a:chExt cx="12176669" cy="282252"/>
          </a:xfrm>
        </p:grpSpPr>
        <p:sp>
          <p:nvSpPr>
            <p:cNvPr id="22" name="object 4">
              <a:extLst>
                <a:ext uri="{FF2B5EF4-FFF2-40B4-BE49-F238E27FC236}">
                  <a16:creationId xmlns:a16="http://schemas.microsoft.com/office/drawing/2014/main" id="{FDE90FCE-9552-F251-5D3C-D34BC0A7367F}"/>
                </a:ext>
              </a:extLst>
            </p:cNvPr>
            <p:cNvSpPr/>
            <p:nvPr/>
          </p:nvSpPr>
          <p:spPr>
            <a:xfrm>
              <a:off x="6104592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BB3C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27" name="object 5">
              <a:extLst>
                <a:ext uri="{FF2B5EF4-FFF2-40B4-BE49-F238E27FC236}">
                  <a16:creationId xmlns:a16="http://schemas.microsoft.com/office/drawing/2014/main" id="{8E4B98AD-A2CA-F280-4362-02E6F05DC256}"/>
                </a:ext>
              </a:extLst>
            </p:cNvPr>
            <p:cNvSpPr/>
            <p:nvPr/>
          </p:nvSpPr>
          <p:spPr>
            <a:xfrm>
              <a:off x="732382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2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29" y="465169"/>
                  </a:lnTo>
                  <a:lnTo>
                    <a:pt x="2010629" y="0"/>
                  </a:lnTo>
                  <a:close/>
                </a:path>
              </a:pathLst>
            </a:custGeom>
            <a:solidFill>
              <a:srgbClr val="AAD7E0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29" name="object 7">
              <a:extLst>
                <a:ext uri="{FF2B5EF4-FFF2-40B4-BE49-F238E27FC236}">
                  <a16:creationId xmlns:a16="http://schemas.microsoft.com/office/drawing/2014/main" id="{3464A90C-9615-0E9E-D3B4-C90DC85A177E}"/>
                </a:ext>
              </a:extLst>
            </p:cNvPr>
            <p:cNvSpPr/>
            <p:nvPr/>
          </p:nvSpPr>
          <p:spPr>
            <a:xfrm>
              <a:off x="9762316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BB3C1"/>
            </a:solidFill>
          </p:spPr>
          <p:txBody>
            <a:bodyPr wrap="square" lIns="0" tIns="0" rIns="0" bIns="0" rtlCol="0"/>
            <a:lstStyle/>
            <a:p>
              <a:endParaRPr sz="1092">
                <a:solidFill>
                  <a:srgbClr val="FBB3C1"/>
                </a:solidFill>
              </a:endParaRPr>
            </a:p>
          </p:txBody>
        </p:sp>
        <p:sp>
          <p:nvSpPr>
            <p:cNvPr id="38" name="object 8">
              <a:extLst>
                <a:ext uri="{FF2B5EF4-FFF2-40B4-BE49-F238E27FC236}">
                  <a16:creationId xmlns:a16="http://schemas.microsoft.com/office/drawing/2014/main" id="{413593EB-97E1-FE64-EE13-E0DF3FE65125}"/>
                </a:ext>
              </a:extLst>
            </p:cNvPr>
            <p:cNvSpPr/>
            <p:nvPr/>
          </p:nvSpPr>
          <p:spPr>
            <a:xfrm>
              <a:off x="1098155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AAD7E0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39" name="object 10">
              <a:extLst>
                <a:ext uri="{FF2B5EF4-FFF2-40B4-BE49-F238E27FC236}">
                  <a16:creationId xmlns:a16="http://schemas.microsoft.com/office/drawing/2014/main" id="{0601D710-C8BC-CBC6-E71C-D7734CD150C9}"/>
                </a:ext>
              </a:extLst>
            </p:cNvPr>
            <p:cNvSpPr/>
            <p:nvPr/>
          </p:nvSpPr>
          <p:spPr>
            <a:xfrm>
              <a:off x="3675008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2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29" y="465169"/>
                  </a:lnTo>
                  <a:lnTo>
                    <a:pt x="2010629" y="0"/>
                  </a:lnTo>
                  <a:close/>
                </a:path>
              </a:pathLst>
            </a:custGeom>
            <a:solidFill>
              <a:srgbClr val="AAD7E0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40" name="object 11">
              <a:extLst>
                <a:ext uri="{FF2B5EF4-FFF2-40B4-BE49-F238E27FC236}">
                  <a16:creationId xmlns:a16="http://schemas.microsoft.com/office/drawing/2014/main" id="{8CE2C2BE-CF7F-EC23-95D1-46D14011331B}"/>
                </a:ext>
              </a:extLst>
            </p:cNvPr>
            <p:cNvSpPr/>
            <p:nvPr/>
          </p:nvSpPr>
          <p:spPr>
            <a:xfrm>
              <a:off x="2454491" y="6591481"/>
              <a:ext cx="1221040" cy="282252"/>
            </a:xfrm>
            <a:custGeom>
              <a:avLst/>
              <a:gdLst/>
              <a:ahLst/>
              <a:cxnLst/>
              <a:rect l="l" t="t" r="r" b="b"/>
              <a:pathLst>
                <a:path w="2013585" h="465454">
                  <a:moveTo>
                    <a:pt x="2013111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3111" y="465169"/>
                  </a:lnTo>
                  <a:lnTo>
                    <a:pt x="2013111" y="0"/>
                  </a:lnTo>
                  <a:close/>
                </a:path>
              </a:pathLst>
            </a:custGeom>
            <a:solidFill>
              <a:srgbClr val="FBB3C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41" name="object 12">
              <a:extLst>
                <a:ext uri="{FF2B5EF4-FFF2-40B4-BE49-F238E27FC236}">
                  <a16:creationId xmlns:a16="http://schemas.microsoft.com/office/drawing/2014/main" id="{F2FDBDAE-19E8-A335-CC56-08FD397B5D84}"/>
                </a:ext>
              </a:extLst>
            </p:cNvPr>
            <p:cNvSpPr/>
            <p:nvPr/>
          </p:nvSpPr>
          <p:spPr>
            <a:xfrm>
              <a:off x="1235249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44" name="object 14">
              <a:extLst>
                <a:ext uri="{FF2B5EF4-FFF2-40B4-BE49-F238E27FC236}">
                  <a16:creationId xmlns:a16="http://schemas.microsoft.com/office/drawing/2014/main" id="{1BB0725E-3B4C-87FF-7989-1FAD0AD24236}"/>
                </a:ext>
              </a:extLst>
            </p:cNvPr>
            <p:cNvSpPr/>
            <p:nvPr/>
          </p:nvSpPr>
          <p:spPr>
            <a:xfrm>
              <a:off x="8543081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45" name="object 4">
              <a:extLst>
                <a:ext uri="{FF2B5EF4-FFF2-40B4-BE49-F238E27FC236}">
                  <a16:creationId xmlns:a16="http://schemas.microsoft.com/office/drawing/2014/main" id="{2E5690C9-23B1-4429-9718-D58A034401AE}"/>
                </a:ext>
              </a:extLst>
            </p:cNvPr>
            <p:cNvSpPr/>
            <p:nvPr/>
          </p:nvSpPr>
          <p:spPr>
            <a:xfrm>
              <a:off x="4893730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5" name="object 4">
              <a:extLst>
                <a:ext uri="{FF2B5EF4-FFF2-40B4-BE49-F238E27FC236}">
                  <a16:creationId xmlns:a16="http://schemas.microsoft.com/office/drawing/2014/main" id="{73628BDB-84B1-2620-DC6D-611F146AC61F}"/>
                </a:ext>
              </a:extLst>
            </p:cNvPr>
            <p:cNvSpPr/>
            <p:nvPr/>
          </p:nvSpPr>
          <p:spPr>
            <a:xfrm>
              <a:off x="2438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AAD7E0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</p:grpSp>
    </p:spTree>
    <p:extLst>
      <p:ext uri="{BB962C8B-B14F-4D97-AF65-F5344CB8AC3E}">
        <p14:creationId xmlns:p14="http://schemas.microsoft.com/office/powerpoint/2010/main" val="11167094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F10758-6834-7AE5-EBCC-870D9F5802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6E3DF83C-1DA4-9403-D6A5-637BA01E4376}"/>
              </a:ext>
            </a:extLst>
          </p:cNvPr>
          <p:cNvGrpSpPr/>
          <p:nvPr/>
        </p:nvGrpSpPr>
        <p:grpSpPr>
          <a:xfrm>
            <a:off x="8540207" y="-1354"/>
            <a:ext cx="3660849" cy="5133570"/>
            <a:chOff x="8540207" y="-1354"/>
            <a:chExt cx="3660849" cy="5133570"/>
          </a:xfrm>
        </p:grpSpPr>
        <p:sp>
          <p:nvSpPr>
            <p:cNvPr id="8" name="object 16">
              <a:extLst>
                <a:ext uri="{FF2B5EF4-FFF2-40B4-BE49-F238E27FC236}">
                  <a16:creationId xmlns:a16="http://schemas.microsoft.com/office/drawing/2014/main" id="{2946ADD5-B188-7EE5-BDC5-796C203236F1}"/>
                </a:ext>
              </a:extLst>
            </p:cNvPr>
            <p:cNvSpPr/>
            <p:nvPr/>
          </p:nvSpPr>
          <p:spPr>
            <a:xfrm>
              <a:off x="9746577" y="3415709"/>
              <a:ext cx="1235355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BB3C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9" name="object 4">
              <a:extLst>
                <a:ext uri="{FF2B5EF4-FFF2-40B4-BE49-F238E27FC236}">
                  <a16:creationId xmlns:a16="http://schemas.microsoft.com/office/drawing/2014/main" id="{C1CB81D5-F447-19C9-59CD-F9D3697C53BC}"/>
                </a:ext>
              </a:extLst>
            </p:cNvPr>
            <p:cNvSpPr/>
            <p:nvPr/>
          </p:nvSpPr>
          <p:spPr>
            <a:xfrm>
              <a:off x="8540207" y="3416866"/>
              <a:ext cx="1219516" cy="171535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AAD7E0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0" name="object 5">
              <a:extLst>
                <a:ext uri="{FF2B5EF4-FFF2-40B4-BE49-F238E27FC236}">
                  <a16:creationId xmlns:a16="http://schemas.microsoft.com/office/drawing/2014/main" id="{15DB40EF-4931-B54E-07F8-1EACB2F50082}"/>
                </a:ext>
              </a:extLst>
            </p:cNvPr>
            <p:cNvSpPr/>
            <p:nvPr/>
          </p:nvSpPr>
          <p:spPr>
            <a:xfrm>
              <a:off x="10981540" y="3415710"/>
              <a:ext cx="1219516" cy="1716506"/>
            </a:xfrm>
            <a:custGeom>
              <a:avLst/>
              <a:gdLst/>
              <a:ahLst/>
              <a:cxnLst/>
              <a:rect l="l" t="t" r="r" b="b"/>
              <a:pathLst>
                <a:path w="1997709" h="2828290">
                  <a:moveTo>
                    <a:pt x="1997321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7321" y="2828102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1" name="object 12">
              <a:extLst>
                <a:ext uri="{FF2B5EF4-FFF2-40B4-BE49-F238E27FC236}">
                  <a16:creationId xmlns:a16="http://schemas.microsoft.com/office/drawing/2014/main" id="{1C55C218-57CD-2E9F-398A-3D5E2EC3A996}"/>
                </a:ext>
              </a:extLst>
            </p:cNvPr>
            <p:cNvSpPr/>
            <p:nvPr/>
          </p:nvSpPr>
          <p:spPr>
            <a:xfrm>
              <a:off x="8540207" y="1707625"/>
              <a:ext cx="1219516" cy="171720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BB3C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2" name="object 15">
              <a:extLst>
                <a:ext uri="{FF2B5EF4-FFF2-40B4-BE49-F238E27FC236}">
                  <a16:creationId xmlns:a16="http://schemas.microsoft.com/office/drawing/2014/main" id="{D8CBB286-2E31-C36B-855B-343156862524}"/>
                </a:ext>
              </a:extLst>
            </p:cNvPr>
            <p:cNvSpPr/>
            <p:nvPr/>
          </p:nvSpPr>
          <p:spPr>
            <a:xfrm>
              <a:off x="9746577" y="1707625"/>
              <a:ext cx="1235355" cy="1715350"/>
            </a:xfrm>
            <a:custGeom>
              <a:avLst/>
              <a:gdLst/>
              <a:ahLst/>
              <a:cxnLst/>
              <a:rect l="l" t="t" r="r" b="b"/>
              <a:pathLst>
                <a:path w="1996440" h="2826385">
                  <a:moveTo>
                    <a:pt x="1996012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6012" y="282617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3" name="object 14">
              <a:extLst>
                <a:ext uri="{FF2B5EF4-FFF2-40B4-BE49-F238E27FC236}">
                  <a16:creationId xmlns:a16="http://schemas.microsoft.com/office/drawing/2014/main" id="{71C70723-2802-9F1C-FDC8-EC0222D60296}"/>
                </a:ext>
              </a:extLst>
            </p:cNvPr>
            <p:cNvSpPr/>
            <p:nvPr/>
          </p:nvSpPr>
          <p:spPr>
            <a:xfrm>
              <a:off x="8540207" y="-1354"/>
              <a:ext cx="1218740" cy="1717200"/>
            </a:xfrm>
            <a:custGeom>
              <a:avLst/>
              <a:gdLst/>
              <a:ahLst/>
              <a:cxnLst/>
              <a:rect l="l" t="t" r="r" b="b"/>
              <a:pathLst>
                <a:path w="1996440" h="2824480">
                  <a:moveTo>
                    <a:pt x="1996012" y="0"/>
                  </a:moveTo>
                  <a:lnTo>
                    <a:pt x="0" y="0"/>
                  </a:lnTo>
                  <a:lnTo>
                    <a:pt x="0" y="2824165"/>
                  </a:lnTo>
                  <a:lnTo>
                    <a:pt x="1996012" y="282416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4" name="object 16">
              <a:extLst>
                <a:ext uri="{FF2B5EF4-FFF2-40B4-BE49-F238E27FC236}">
                  <a16:creationId xmlns:a16="http://schemas.microsoft.com/office/drawing/2014/main" id="{A39F4BBA-F8ED-154B-2ADD-F5C565B52E1E}"/>
                </a:ext>
              </a:extLst>
            </p:cNvPr>
            <p:cNvSpPr/>
            <p:nvPr/>
          </p:nvSpPr>
          <p:spPr>
            <a:xfrm>
              <a:off x="9746577" y="-1354"/>
              <a:ext cx="1235355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BB3C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7" name="object 3">
              <a:extLst>
                <a:ext uri="{FF2B5EF4-FFF2-40B4-BE49-F238E27FC236}">
                  <a16:creationId xmlns:a16="http://schemas.microsoft.com/office/drawing/2014/main" id="{F112CA47-F5B6-988A-6A4E-2C8AFFC32D69}"/>
                </a:ext>
              </a:extLst>
            </p:cNvPr>
            <p:cNvSpPr/>
            <p:nvPr/>
          </p:nvSpPr>
          <p:spPr>
            <a:xfrm>
              <a:off x="10981540" y="-1354"/>
              <a:ext cx="1219516" cy="1717200"/>
            </a:xfrm>
            <a:custGeom>
              <a:avLst/>
              <a:gdLst/>
              <a:ahLst/>
              <a:cxnLst/>
              <a:rect l="l" t="t" r="r" b="b"/>
              <a:pathLst>
                <a:path w="1997709" h="2824480">
                  <a:moveTo>
                    <a:pt x="1997321" y="0"/>
                  </a:moveTo>
                  <a:lnTo>
                    <a:pt x="0" y="0"/>
                  </a:lnTo>
                  <a:lnTo>
                    <a:pt x="0" y="2824165"/>
                  </a:lnTo>
                  <a:lnTo>
                    <a:pt x="1997321" y="282416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D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20" name="object 4">
              <a:extLst>
                <a:ext uri="{FF2B5EF4-FFF2-40B4-BE49-F238E27FC236}">
                  <a16:creationId xmlns:a16="http://schemas.microsoft.com/office/drawing/2014/main" id="{9BDED27B-C895-D5AE-9ACA-DF1A7CB883EE}"/>
                </a:ext>
              </a:extLst>
            </p:cNvPr>
            <p:cNvSpPr/>
            <p:nvPr/>
          </p:nvSpPr>
          <p:spPr>
            <a:xfrm>
              <a:off x="10981540" y="1707625"/>
              <a:ext cx="1219516" cy="171535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AAD7E0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</p:grpSp>
      <p:sp>
        <p:nvSpPr>
          <p:cNvPr id="2" name="object 2">
            <a:extLst>
              <a:ext uri="{FF2B5EF4-FFF2-40B4-BE49-F238E27FC236}">
                <a16:creationId xmlns:a16="http://schemas.microsoft.com/office/drawing/2014/main" id="{DDAAF7C5-7607-46A4-6BC1-B1A0F6C2DE6D}"/>
              </a:ext>
            </a:extLst>
          </p:cNvPr>
          <p:cNvSpPr/>
          <p:nvPr/>
        </p:nvSpPr>
        <p:spPr>
          <a:xfrm>
            <a:off x="1399375" y="589905"/>
            <a:ext cx="2124401" cy="103197"/>
          </a:xfrm>
          <a:custGeom>
            <a:avLst/>
            <a:gdLst/>
            <a:ahLst/>
            <a:cxnLst/>
            <a:rect l="l" t="t" r="r" b="b"/>
            <a:pathLst>
              <a:path w="3503295" h="170180">
                <a:moveTo>
                  <a:pt x="3502919" y="0"/>
                </a:moveTo>
                <a:lnTo>
                  <a:pt x="0" y="0"/>
                </a:lnTo>
                <a:lnTo>
                  <a:pt x="0" y="170120"/>
                </a:lnTo>
                <a:lnTo>
                  <a:pt x="3502919" y="170120"/>
                </a:lnTo>
                <a:lnTo>
                  <a:pt x="3502919" y="0"/>
                </a:lnTo>
                <a:close/>
              </a:path>
            </a:pathLst>
          </a:custGeom>
          <a:solidFill>
            <a:srgbClr val="B5D8E1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grpSp>
        <p:nvGrpSpPr>
          <p:cNvPr id="18" name="Группа 17">
            <a:extLst>
              <a:ext uri="{FF2B5EF4-FFF2-40B4-BE49-F238E27FC236}">
                <a16:creationId xmlns:a16="http://schemas.microsoft.com/office/drawing/2014/main" id="{D70B48CB-D2C6-1FFD-55D4-0C0B55012B97}"/>
              </a:ext>
            </a:extLst>
          </p:cNvPr>
          <p:cNvGrpSpPr/>
          <p:nvPr/>
        </p:nvGrpSpPr>
        <p:grpSpPr>
          <a:xfrm>
            <a:off x="8542166" y="5127291"/>
            <a:ext cx="3649834" cy="1721184"/>
            <a:chOff x="8542166" y="5136816"/>
            <a:chExt cx="3649834" cy="1721184"/>
          </a:xfrm>
        </p:grpSpPr>
        <p:sp>
          <p:nvSpPr>
            <p:cNvPr id="26" name="object 6">
              <a:extLst>
                <a:ext uri="{FF2B5EF4-FFF2-40B4-BE49-F238E27FC236}">
                  <a16:creationId xmlns:a16="http://schemas.microsoft.com/office/drawing/2014/main" id="{CA20B782-3D1A-7540-E202-A261FC55DF11}"/>
                </a:ext>
              </a:extLst>
            </p:cNvPr>
            <p:cNvSpPr/>
            <p:nvPr/>
          </p:nvSpPr>
          <p:spPr>
            <a:xfrm>
              <a:off x="10972484" y="5141493"/>
              <a:ext cx="1219516" cy="1716506"/>
            </a:xfrm>
            <a:custGeom>
              <a:avLst/>
              <a:gdLst/>
              <a:ahLst/>
              <a:cxnLst/>
              <a:rect l="l" t="t" r="r" b="b"/>
              <a:pathLst>
                <a:path w="1997709" h="2828290">
                  <a:moveTo>
                    <a:pt x="1997321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7321" y="2828102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33" name="object 17">
              <a:extLst>
                <a:ext uri="{FF2B5EF4-FFF2-40B4-BE49-F238E27FC236}">
                  <a16:creationId xmlns:a16="http://schemas.microsoft.com/office/drawing/2014/main" id="{E69CCCDB-C27D-9CFE-527A-6D08668C6FE4}"/>
                </a:ext>
              </a:extLst>
            </p:cNvPr>
            <p:cNvSpPr/>
            <p:nvPr/>
          </p:nvSpPr>
          <p:spPr>
            <a:xfrm>
              <a:off x="9753028" y="5141493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34" name="object 15">
              <a:extLst>
                <a:ext uri="{FF2B5EF4-FFF2-40B4-BE49-F238E27FC236}">
                  <a16:creationId xmlns:a16="http://schemas.microsoft.com/office/drawing/2014/main" id="{8F445629-FC94-E028-A287-5F9B1B783013}"/>
                </a:ext>
              </a:extLst>
            </p:cNvPr>
            <p:cNvSpPr/>
            <p:nvPr/>
          </p:nvSpPr>
          <p:spPr>
            <a:xfrm>
              <a:off x="8542166" y="5136816"/>
              <a:ext cx="1218740" cy="1715350"/>
            </a:xfrm>
            <a:custGeom>
              <a:avLst/>
              <a:gdLst/>
              <a:ahLst/>
              <a:cxnLst/>
              <a:rect l="l" t="t" r="r" b="b"/>
              <a:pathLst>
                <a:path w="1996440" h="2826385">
                  <a:moveTo>
                    <a:pt x="1996012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6012" y="282617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 dirty="0"/>
            </a:p>
          </p:txBody>
        </p:sp>
      </p:grpSp>
      <p:sp>
        <p:nvSpPr>
          <p:cNvPr id="15" name="Заголовок">
            <a:extLst>
              <a:ext uri="{FF2B5EF4-FFF2-40B4-BE49-F238E27FC236}">
                <a16:creationId xmlns:a16="http://schemas.microsoft.com/office/drawing/2014/main" id="{26E044CF-760C-317C-6969-4CB3AF33FFC9}"/>
              </a:ext>
            </a:extLst>
          </p:cNvPr>
          <p:cNvSpPr txBox="1"/>
          <p:nvPr/>
        </p:nvSpPr>
        <p:spPr>
          <a:xfrm>
            <a:off x="0" y="1161028"/>
            <a:ext cx="8543081" cy="502941"/>
          </a:xfrm>
          <a:prstGeom prst="rect">
            <a:avLst/>
          </a:prstGeom>
        </p:spPr>
        <p:txBody>
          <a:bodyPr vert="horz" wrap="square" lIns="0" tIns="10397" rIns="0" bIns="0" rtlCol="0">
            <a:spAutoFit/>
          </a:bodyPr>
          <a:lstStyle/>
          <a:p>
            <a:pPr marL="7701" algn="ctr">
              <a:spcBef>
                <a:spcPts val="82"/>
              </a:spcBef>
            </a:pPr>
            <a:r>
              <a:rPr lang="ru-RU" sz="3200" b="1" dirty="0">
                <a:solidFill>
                  <a:srgbClr val="8F00FF"/>
                </a:solidFill>
                <a:latin typeface="Gilroy-ExtraBold" panose="020B0604020202020204" charset="-52"/>
                <a:cs typeface="Arial"/>
              </a:rPr>
              <a:t>РИСКИ</a:t>
            </a:r>
            <a:endParaRPr sz="3200" dirty="0">
              <a:latin typeface="Gilroy-ExtraBold" panose="020B0604020202020204" charset="-52"/>
              <a:cs typeface="Arial"/>
            </a:endParaRPr>
          </a:p>
        </p:txBody>
      </p:sp>
      <p:sp>
        <p:nvSpPr>
          <p:cNvPr id="16" name="Название проекта">
            <a:extLst>
              <a:ext uri="{FF2B5EF4-FFF2-40B4-BE49-F238E27FC236}">
                <a16:creationId xmlns:a16="http://schemas.microsoft.com/office/drawing/2014/main" id="{29769829-9D6E-19B6-4C6A-08635989041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21417" y="242027"/>
            <a:ext cx="3023912" cy="284274"/>
          </a:xfrm>
          <a:prstGeom prst="rect">
            <a:avLst/>
          </a:prstGeom>
        </p:spPr>
        <p:txBody>
          <a:bodyPr vert="horz" wrap="square" lIns="0" tIns="8856" rIns="0" bIns="0" rtlCol="0" anchor="ctr">
            <a:spAutoFit/>
          </a:bodyPr>
          <a:lstStyle/>
          <a:p>
            <a:pPr marL="7701">
              <a:lnSpc>
                <a:spcPct val="100000"/>
              </a:lnSpc>
              <a:spcBef>
                <a:spcPts val="69"/>
              </a:spcBef>
            </a:pPr>
            <a:r>
              <a:rPr lang="ru-RU" sz="1789" dirty="0">
                <a:solidFill>
                  <a:srgbClr val="000000"/>
                </a:solidFill>
                <a:latin typeface="Arial"/>
                <a:cs typeface="Arial"/>
              </a:rPr>
              <a:t>НАЗВАНИЕ ПРОЕКТА</a:t>
            </a:r>
            <a:endParaRPr sz="1789" dirty="0">
              <a:latin typeface="Gilroy-ExtraBold" panose="020B0604020202020204" charset="-52"/>
              <a:cs typeface="Arial"/>
            </a:endParaRPr>
          </a:p>
        </p:txBody>
      </p:sp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DE29EAA4-5B30-C601-2E49-467C9AE1A9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7214" y="324174"/>
            <a:ext cx="968918" cy="96891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6" name="Тема">
            <a:extLst>
              <a:ext uri="{FF2B5EF4-FFF2-40B4-BE49-F238E27FC236}">
                <a16:creationId xmlns:a16="http://schemas.microsoft.com/office/drawing/2014/main" id="{94A23715-686B-C469-BBA4-13C1ED2C4D23}"/>
              </a:ext>
            </a:extLst>
          </p:cNvPr>
          <p:cNvSpPr txBox="1"/>
          <p:nvPr/>
        </p:nvSpPr>
        <p:spPr>
          <a:xfrm>
            <a:off x="8543081" y="5234733"/>
            <a:ext cx="3398062" cy="1262805"/>
          </a:xfrm>
          <a:prstGeom prst="rect">
            <a:avLst/>
          </a:prstGeom>
        </p:spPr>
        <p:txBody>
          <a:bodyPr vert="horz" wrap="square" lIns="0" tIns="7008" rIns="0" bIns="0" rtlCol="0">
            <a:spAutoFit/>
          </a:bodyPr>
          <a:lstStyle/>
          <a:p>
            <a:pPr marR="2951" algn="r">
              <a:lnSpc>
                <a:spcPct val="85000"/>
              </a:lnSpc>
            </a:pPr>
            <a:r>
              <a:rPr lang="ru-RU" sz="3200" b="1" dirty="0">
                <a:solidFill>
                  <a:schemeClr val="bg1"/>
                </a:solidFill>
                <a:latin typeface="Gilroy-ExtraBold" panose="020B0604020202020204" charset="-52"/>
                <a:cs typeface="Trebuchet MS"/>
              </a:rPr>
              <a:t>Технологии здоровой жизни 2.0</a:t>
            </a:r>
            <a:endParaRPr sz="3200" dirty="0">
              <a:solidFill>
                <a:schemeClr val="bg1"/>
              </a:solidFill>
              <a:latin typeface="Gilroy-ExtraBold" panose="020B0604020202020204" charset="-52"/>
              <a:cs typeface="Trebuchet MS"/>
            </a:endParaRPr>
          </a:p>
        </p:txBody>
      </p:sp>
      <p:pic>
        <p:nvPicPr>
          <p:cNvPr id="48" name="Рисунок 47" hidden="1">
            <a:extLst>
              <a:ext uri="{FF2B5EF4-FFF2-40B4-BE49-F238E27FC236}">
                <a16:creationId xmlns:a16="http://schemas.microsoft.com/office/drawing/2014/main" id="{E17C18CF-8D6D-D9B7-6CA8-E785164DE5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 contras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56467" y="408467"/>
            <a:ext cx="862513" cy="862513"/>
          </a:xfrm>
          <a:prstGeom prst="rect">
            <a:avLst/>
          </a:prstGeom>
        </p:spPr>
      </p:pic>
      <p:pic>
        <p:nvPicPr>
          <p:cNvPr id="49" name="Рисунок 48" hidden="1">
            <a:extLst>
              <a:ext uri="{FF2B5EF4-FFF2-40B4-BE49-F238E27FC236}">
                <a16:creationId xmlns:a16="http://schemas.microsoft.com/office/drawing/2014/main" id="{CD4DB8E0-9004-DA74-47E0-40FC1C6F41B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 contrast="2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36917" y="422298"/>
            <a:ext cx="884766" cy="884766"/>
          </a:xfrm>
          <a:prstGeom prst="rect">
            <a:avLst/>
          </a:prstGeom>
        </p:spPr>
      </p:pic>
      <p:pic>
        <p:nvPicPr>
          <p:cNvPr id="50" name="Рисунок 49" hidden="1">
            <a:extLst>
              <a:ext uri="{FF2B5EF4-FFF2-40B4-BE49-F238E27FC236}">
                <a16:creationId xmlns:a16="http://schemas.microsoft.com/office/drawing/2014/main" id="{D7256BB1-5192-A671-9429-D6CBFE2D1B5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32294" y="2124974"/>
            <a:ext cx="956961" cy="956961"/>
          </a:xfrm>
          <a:prstGeom prst="rect">
            <a:avLst/>
          </a:prstGeom>
        </p:spPr>
      </p:pic>
      <p:pic>
        <p:nvPicPr>
          <p:cNvPr id="52" name="Рисунок 51" hidden="1">
            <a:extLst>
              <a:ext uri="{FF2B5EF4-FFF2-40B4-BE49-F238E27FC236}">
                <a16:creationId xmlns:a16="http://schemas.microsoft.com/office/drawing/2014/main" id="{22B5E29E-4A77-E770-07A7-0F15FBBED4A9}"/>
              </a:ext>
            </a:extLst>
          </p:cNvPr>
          <p:cNvPicPr>
            <a:picLocks noChangeAspect="1"/>
          </p:cNvPicPr>
          <p:nvPr/>
        </p:nvPicPr>
        <p:blipFill>
          <a:blip r:embed="rId9">
            <a:duotone>
              <a:prstClr val="black"/>
              <a:schemeClr val="bg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colorTemperature colorTemp="11500"/>
                    </a14:imgEffect>
                    <a14:imgEffect>
                      <a14:saturation sat="0"/>
                    </a14:imgEffect>
                    <a14:imgEffect>
                      <a14:brightnessContrast bright="100000" contrast="-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02476" y="3838368"/>
            <a:ext cx="933759" cy="933759"/>
          </a:xfrm>
          <a:prstGeom prst="rect">
            <a:avLst/>
          </a:prstGeom>
        </p:spPr>
      </p:pic>
      <p:grpSp>
        <p:nvGrpSpPr>
          <p:cNvPr id="21" name="Группа 20">
            <a:extLst>
              <a:ext uri="{FF2B5EF4-FFF2-40B4-BE49-F238E27FC236}">
                <a16:creationId xmlns:a16="http://schemas.microsoft.com/office/drawing/2014/main" id="{60DE9CBA-5FF6-5C46-395D-510E3BC43B88}"/>
              </a:ext>
            </a:extLst>
          </p:cNvPr>
          <p:cNvGrpSpPr/>
          <p:nvPr/>
        </p:nvGrpSpPr>
        <p:grpSpPr>
          <a:xfrm>
            <a:off x="0" y="6591481"/>
            <a:ext cx="12213756" cy="282252"/>
            <a:chOff x="24387" y="6591481"/>
            <a:chExt cx="12176669" cy="282252"/>
          </a:xfrm>
        </p:grpSpPr>
        <p:sp>
          <p:nvSpPr>
            <p:cNvPr id="22" name="object 4">
              <a:extLst>
                <a:ext uri="{FF2B5EF4-FFF2-40B4-BE49-F238E27FC236}">
                  <a16:creationId xmlns:a16="http://schemas.microsoft.com/office/drawing/2014/main" id="{F88C6462-8A16-3A4B-0ABA-73386B9B7442}"/>
                </a:ext>
              </a:extLst>
            </p:cNvPr>
            <p:cNvSpPr/>
            <p:nvPr/>
          </p:nvSpPr>
          <p:spPr>
            <a:xfrm>
              <a:off x="6104592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BB3C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27" name="object 5">
              <a:extLst>
                <a:ext uri="{FF2B5EF4-FFF2-40B4-BE49-F238E27FC236}">
                  <a16:creationId xmlns:a16="http://schemas.microsoft.com/office/drawing/2014/main" id="{A396DE25-07D1-83D0-67FA-DE84E14C9E73}"/>
                </a:ext>
              </a:extLst>
            </p:cNvPr>
            <p:cNvSpPr/>
            <p:nvPr/>
          </p:nvSpPr>
          <p:spPr>
            <a:xfrm>
              <a:off x="732382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2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29" y="465169"/>
                  </a:lnTo>
                  <a:lnTo>
                    <a:pt x="2010629" y="0"/>
                  </a:lnTo>
                  <a:close/>
                </a:path>
              </a:pathLst>
            </a:custGeom>
            <a:solidFill>
              <a:srgbClr val="AAD7E0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29" name="object 7">
              <a:extLst>
                <a:ext uri="{FF2B5EF4-FFF2-40B4-BE49-F238E27FC236}">
                  <a16:creationId xmlns:a16="http://schemas.microsoft.com/office/drawing/2014/main" id="{B3B50037-4718-FE37-E110-F76ABEADD158}"/>
                </a:ext>
              </a:extLst>
            </p:cNvPr>
            <p:cNvSpPr/>
            <p:nvPr/>
          </p:nvSpPr>
          <p:spPr>
            <a:xfrm>
              <a:off x="9762316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BB3C1"/>
            </a:solidFill>
          </p:spPr>
          <p:txBody>
            <a:bodyPr wrap="square" lIns="0" tIns="0" rIns="0" bIns="0" rtlCol="0"/>
            <a:lstStyle/>
            <a:p>
              <a:endParaRPr sz="1092">
                <a:solidFill>
                  <a:srgbClr val="FBB3C1"/>
                </a:solidFill>
              </a:endParaRPr>
            </a:p>
          </p:txBody>
        </p:sp>
        <p:sp>
          <p:nvSpPr>
            <p:cNvPr id="38" name="object 8">
              <a:extLst>
                <a:ext uri="{FF2B5EF4-FFF2-40B4-BE49-F238E27FC236}">
                  <a16:creationId xmlns:a16="http://schemas.microsoft.com/office/drawing/2014/main" id="{280CD5F2-52A4-A270-5C7D-6178BD41EA85}"/>
                </a:ext>
              </a:extLst>
            </p:cNvPr>
            <p:cNvSpPr/>
            <p:nvPr/>
          </p:nvSpPr>
          <p:spPr>
            <a:xfrm>
              <a:off x="1098155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AAD7E0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39" name="object 10">
              <a:extLst>
                <a:ext uri="{FF2B5EF4-FFF2-40B4-BE49-F238E27FC236}">
                  <a16:creationId xmlns:a16="http://schemas.microsoft.com/office/drawing/2014/main" id="{1187DD31-9330-F800-B6CA-F9E0D12289E9}"/>
                </a:ext>
              </a:extLst>
            </p:cNvPr>
            <p:cNvSpPr/>
            <p:nvPr/>
          </p:nvSpPr>
          <p:spPr>
            <a:xfrm>
              <a:off x="3675008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2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29" y="465169"/>
                  </a:lnTo>
                  <a:lnTo>
                    <a:pt x="2010629" y="0"/>
                  </a:lnTo>
                  <a:close/>
                </a:path>
              </a:pathLst>
            </a:custGeom>
            <a:solidFill>
              <a:srgbClr val="AAD7E0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40" name="object 11">
              <a:extLst>
                <a:ext uri="{FF2B5EF4-FFF2-40B4-BE49-F238E27FC236}">
                  <a16:creationId xmlns:a16="http://schemas.microsoft.com/office/drawing/2014/main" id="{BCA4D705-7081-E282-1493-43BBC87B0A7C}"/>
                </a:ext>
              </a:extLst>
            </p:cNvPr>
            <p:cNvSpPr/>
            <p:nvPr/>
          </p:nvSpPr>
          <p:spPr>
            <a:xfrm>
              <a:off x="2454491" y="6591481"/>
              <a:ext cx="1221040" cy="282252"/>
            </a:xfrm>
            <a:custGeom>
              <a:avLst/>
              <a:gdLst/>
              <a:ahLst/>
              <a:cxnLst/>
              <a:rect l="l" t="t" r="r" b="b"/>
              <a:pathLst>
                <a:path w="2013585" h="465454">
                  <a:moveTo>
                    <a:pt x="2013111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3111" y="465169"/>
                  </a:lnTo>
                  <a:lnTo>
                    <a:pt x="2013111" y="0"/>
                  </a:lnTo>
                  <a:close/>
                </a:path>
              </a:pathLst>
            </a:custGeom>
            <a:solidFill>
              <a:srgbClr val="FBB3C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41" name="object 12">
              <a:extLst>
                <a:ext uri="{FF2B5EF4-FFF2-40B4-BE49-F238E27FC236}">
                  <a16:creationId xmlns:a16="http://schemas.microsoft.com/office/drawing/2014/main" id="{767FCFF4-9068-5FAC-D400-DD1EE2051816}"/>
                </a:ext>
              </a:extLst>
            </p:cNvPr>
            <p:cNvSpPr/>
            <p:nvPr/>
          </p:nvSpPr>
          <p:spPr>
            <a:xfrm>
              <a:off x="1235249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44" name="object 14">
              <a:extLst>
                <a:ext uri="{FF2B5EF4-FFF2-40B4-BE49-F238E27FC236}">
                  <a16:creationId xmlns:a16="http://schemas.microsoft.com/office/drawing/2014/main" id="{F92CC564-EAA5-CFF7-6361-6762B5DB86E3}"/>
                </a:ext>
              </a:extLst>
            </p:cNvPr>
            <p:cNvSpPr/>
            <p:nvPr/>
          </p:nvSpPr>
          <p:spPr>
            <a:xfrm>
              <a:off x="8543081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45" name="object 4">
              <a:extLst>
                <a:ext uri="{FF2B5EF4-FFF2-40B4-BE49-F238E27FC236}">
                  <a16:creationId xmlns:a16="http://schemas.microsoft.com/office/drawing/2014/main" id="{4A794B99-E4D3-1747-5491-7700F075490B}"/>
                </a:ext>
              </a:extLst>
            </p:cNvPr>
            <p:cNvSpPr/>
            <p:nvPr/>
          </p:nvSpPr>
          <p:spPr>
            <a:xfrm>
              <a:off x="4893730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5" name="object 4">
              <a:extLst>
                <a:ext uri="{FF2B5EF4-FFF2-40B4-BE49-F238E27FC236}">
                  <a16:creationId xmlns:a16="http://schemas.microsoft.com/office/drawing/2014/main" id="{6F54EBD6-FAA9-BF8B-7F50-18397C5EA6F3}"/>
                </a:ext>
              </a:extLst>
            </p:cNvPr>
            <p:cNvSpPr/>
            <p:nvPr/>
          </p:nvSpPr>
          <p:spPr>
            <a:xfrm>
              <a:off x="2438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AAD7E0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</p:grp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38E4335-3FCE-6B8A-C587-E2388D4FCAC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100000" contrast="-1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85971" y="480472"/>
            <a:ext cx="752853" cy="752853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FDC6D442-B416-6C99-1C12-AD61ACB5D7C1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153" y="2350573"/>
            <a:ext cx="8532356" cy="1451943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FFD020FD-8E08-B311-89C7-38D41FE283A8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665363" y="3873551"/>
            <a:ext cx="2623987" cy="2623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19174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D8A35356-2FD4-1CC8-4E88-542E290BB64A}"/>
              </a:ext>
            </a:extLst>
          </p:cNvPr>
          <p:cNvGrpSpPr/>
          <p:nvPr/>
        </p:nvGrpSpPr>
        <p:grpSpPr>
          <a:xfrm>
            <a:off x="8540207" y="-1354"/>
            <a:ext cx="3660849" cy="5133570"/>
            <a:chOff x="8540207" y="-1354"/>
            <a:chExt cx="3660849" cy="5133570"/>
          </a:xfrm>
        </p:grpSpPr>
        <p:sp>
          <p:nvSpPr>
            <p:cNvPr id="6" name="object 16">
              <a:extLst>
                <a:ext uri="{FF2B5EF4-FFF2-40B4-BE49-F238E27FC236}">
                  <a16:creationId xmlns:a16="http://schemas.microsoft.com/office/drawing/2014/main" id="{F65F281C-1D03-F771-80F6-1C728479F942}"/>
                </a:ext>
              </a:extLst>
            </p:cNvPr>
            <p:cNvSpPr/>
            <p:nvPr/>
          </p:nvSpPr>
          <p:spPr>
            <a:xfrm>
              <a:off x="9746577" y="3415709"/>
              <a:ext cx="1235355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BB3C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" name="object 4">
              <a:extLst>
                <a:ext uri="{FF2B5EF4-FFF2-40B4-BE49-F238E27FC236}">
                  <a16:creationId xmlns:a16="http://schemas.microsoft.com/office/drawing/2014/main" id="{42A783B6-A17A-9B1D-E270-F6B2D0214052}"/>
                </a:ext>
              </a:extLst>
            </p:cNvPr>
            <p:cNvSpPr/>
            <p:nvPr/>
          </p:nvSpPr>
          <p:spPr>
            <a:xfrm>
              <a:off x="8540207" y="3416866"/>
              <a:ext cx="1219516" cy="171535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AAD7E0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" name="object 5">
              <a:extLst>
                <a:ext uri="{FF2B5EF4-FFF2-40B4-BE49-F238E27FC236}">
                  <a16:creationId xmlns:a16="http://schemas.microsoft.com/office/drawing/2014/main" id="{71969053-2680-BD69-5FAE-45DB75ABA2FD}"/>
                </a:ext>
              </a:extLst>
            </p:cNvPr>
            <p:cNvSpPr/>
            <p:nvPr/>
          </p:nvSpPr>
          <p:spPr>
            <a:xfrm>
              <a:off x="10981540" y="3415710"/>
              <a:ext cx="1219516" cy="1716506"/>
            </a:xfrm>
            <a:custGeom>
              <a:avLst/>
              <a:gdLst/>
              <a:ahLst/>
              <a:cxnLst/>
              <a:rect l="l" t="t" r="r" b="b"/>
              <a:pathLst>
                <a:path w="1997709" h="2828290">
                  <a:moveTo>
                    <a:pt x="1997321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7321" y="2828102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9" name="object 12">
              <a:extLst>
                <a:ext uri="{FF2B5EF4-FFF2-40B4-BE49-F238E27FC236}">
                  <a16:creationId xmlns:a16="http://schemas.microsoft.com/office/drawing/2014/main" id="{6CCDD454-53AB-9010-9AA2-177BD314505D}"/>
                </a:ext>
              </a:extLst>
            </p:cNvPr>
            <p:cNvSpPr/>
            <p:nvPr/>
          </p:nvSpPr>
          <p:spPr>
            <a:xfrm>
              <a:off x="8540207" y="1707625"/>
              <a:ext cx="1219516" cy="171720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BB3C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0" name="object 15">
              <a:extLst>
                <a:ext uri="{FF2B5EF4-FFF2-40B4-BE49-F238E27FC236}">
                  <a16:creationId xmlns:a16="http://schemas.microsoft.com/office/drawing/2014/main" id="{AE0C4387-00F1-9A94-2F36-23915EC2049D}"/>
                </a:ext>
              </a:extLst>
            </p:cNvPr>
            <p:cNvSpPr/>
            <p:nvPr/>
          </p:nvSpPr>
          <p:spPr>
            <a:xfrm>
              <a:off x="9746577" y="1707625"/>
              <a:ext cx="1235355" cy="1715350"/>
            </a:xfrm>
            <a:custGeom>
              <a:avLst/>
              <a:gdLst/>
              <a:ahLst/>
              <a:cxnLst/>
              <a:rect l="l" t="t" r="r" b="b"/>
              <a:pathLst>
                <a:path w="1996440" h="2826385">
                  <a:moveTo>
                    <a:pt x="1996012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6012" y="282617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1" name="object 14">
              <a:extLst>
                <a:ext uri="{FF2B5EF4-FFF2-40B4-BE49-F238E27FC236}">
                  <a16:creationId xmlns:a16="http://schemas.microsoft.com/office/drawing/2014/main" id="{FD19A458-B952-10B7-C397-4500BF65E587}"/>
                </a:ext>
              </a:extLst>
            </p:cNvPr>
            <p:cNvSpPr/>
            <p:nvPr/>
          </p:nvSpPr>
          <p:spPr>
            <a:xfrm>
              <a:off x="8540207" y="-1354"/>
              <a:ext cx="1218740" cy="1717200"/>
            </a:xfrm>
            <a:custGeom>
              <a:avLst/>
              <a:gdLst/>
              <a:ahLst/>
              <a:cxnLst/>
              <a:rect l="l" t="t" r="r" b="b"/>
              <a:pathLst>
                <a:path w="1996440" h="2824480">
                  <a:moveTo>
                    <a:pt x="1996012" y="0"/>
                  </a:moveTo>
                  <a:lnTo>
                    <a:pt x="0" y="0"/>
                  </a:lnTo>
                  <a:lnTo>
                    <a:pt x="0" y="2824165"/>
                  </a:lnTo>
                  <a:lnTo>
                    <a:pt x="1996012" y="282416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2" name="object 16">
              <a:extLst>
                <a:ext uri="{FF2B5EF4-FFF2-40B4-BE49-F238E27FC236}">
                  <a16:creationId xmlns:a16="http://schemas.microsoft.com/office/drawing/2014/main" id="{E8997504-E809-0DA9-84C0-0727669402ED}"/>
                </a:ext>
              </a:extLst>
            </p:cNvPr>
            <p:cNvSpPr/>
            <p:nvPr/>
          </p:nvSpPr>
          <p:spPr>
            <a:xfrm>
              <a:off x="9746577" y="-1354"/>
              <a:ext cx="1235355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BB3C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3" name="object 3">
              <a:extLst>
                <a:ext uri="{FF2B5EF4-FFF2-40B4-BE49-F238E27FC236}">
                  <a16:creationId xmlns:a16="http://schemas.microsoft.com/office/drawing/2014/main" id="{5666B1D0-F805-F132-C549-BAD18AB96485}"/>
                </a:ext>
              </a:extLst>
            </p:cNvPr>
            <p:cNvSpPr/>
            <p:nvPr/>
          </p:nvSpPr>
          <p:spPr>
            <a:xfrm>
              <a:off x="10981540" y="-1354"/>
              <a:ext cx="1219516" cy="1717200"/>
            </a:xfrm>
            <a:custGeom>
              <a:avLst/>
              <a:gdLst/>
              <a:ahLst/>
              <a:cxnLst/>
              <a:rect l="l" t="t" r="r" b="b"/>
              <a:pathLst>
                <a:path w="1997709" h="2824480">
                  <a:moveTo>
                    <a:pt x="1997321" y="0"/>
                  </a:moveTo>
                  <a:lnTo>
                    <a:pt x="0" y="0"/>
                  </a:lnTo>
                  <a:lnTo>
                    <a:pt x="0" y="2824165"/>
                  </a:lnTo>
                  <a:lnTo>
                    <a:pt x="1997321" y="282416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D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4" name="object 4">
              <a:extLst>
                <a:ext uri="{FF2B5EF4-FFF2-40B4-BE49-F238E27FC236}">
                  <a16:creationId xmlns:a16="http://schemas.microsoft.com/office/drawing/2014/main" id="{A877E809-71CA-E859-6ADA-D0BC751ED7DF}"/>
                </a:ext>
              </a:extLst>
            </p:cNvPr>
            <p:cNvSpPr/>
            <p:nvPr/>
          </p:nvSpPr>
          <p:spPr>
            <a:xfrm>
              <a:off x="10981540" y="1707625"/>
              <a:ext cx="1219516" cy="171535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AAD7E0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</p:grpSp>
      <p:sp>
        <p:nvSpPr>
          <p:cNvPr id="2" name="object 2"/>
          <p:cNvSpPr/>
          <p:nvPr/>
        </p:nvSpPr>
        <p:spPr>
          <a:xfrm>
            <a:off x="1399375" y="589905"/>
            <a:ext cx="2124401" cy="103197"/>
          </a:xfrm>
          <a:custGeom>
            <a:avLst/>
            <a:gdLst/>
            <a:ahLst/>
            <a:cxnLst/>
            <a:rect l="l" t="t" r="r" b="b"/>
            <a:pathLst>
              <a:path w="3503295" h="170180">
                <a:moveTo>
                  <a:pt x="3502919" y="0"/>
                </a:moveTo>
                <a:lnTo>
                  <a:pt x="0" y="0"/>
                </a:lnTo>
                <a:lnTo>
                  <a:pt x="0" y="170120"/>
                </a:lnTo>
                <a:lnTo>
                  <a:pt x="3502919" y="170120"/>
                </a:lnTo>
                <a:lnTo>
                  <a:pt x="3502919" y="0"/>
                </a:lnTo>
                <a:close/>
              </a:path>
            </a:pathLst>
          </a:custGeom>
          <a:solidFill>
            <a:srgbClr val="B5D8E1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grpSp>
        <p:nvGrpSpPr>
          <p:cNvPr id="49" name="Группа 48">
            <a:extLst>
              <a:ext uri="{FF2B5EF4-FFF2-40B4-BE49-F238E27FC236}">
                <a16:creationId xmlns:a16="http://schemas.microsoft.com/office/drawing/2014/main" id="{3367019F-E867-48C3-AF5A-D574DF2F5A6E}"/>
              </a:ext>
            </a:extLst>
          </p:cNvPr>
          <p:cNvGrpSpPr/>
          <p:nvPr/>
        </p:nvGrpSpPr>
        <p:grpSpPr>
          <a:xfrm>
            <a:off x="8542166" y="5127291"/>
            <a:ext cx="3649834" cy="1721184"/>
            <a:chOff x="8542166" y="5136816"/>
            <a:chExt cx="3649834" cy="1721184"/>
          </a:xfrm>
        </p:grpSpPr>
        <p:sp>
          <p:nvSpPr>
            <p:cNvPr id="50" name="object 6">
              <a:extLst>
                <a:ext uri="{FF2B5EF4-FFF2-40B4-BE49-F238E27FC236}">
                  <a16:creationId xmlns:a16="http://schemas.microsoft.com/office/drawing/2014/main" id="{11FA6119-F898-498E-AC95-90163321F4D7}"/>
                </a:ext>
              </a:extLst>
            </p:cNvPr>
            <p:cNvSpPr/>
            <p:nvPr/>
          </p:nvSpPr>
          <p:spPr>
            <a:xfrm>
              <a:off x="10972484" y="5141493"/>
              <a:ext cx="1219516" cy="1716506"/>
            </a:xfrm>
            <a:custGeom>
              <a:avLst/>
              <a:gdLst/>
              <a:ahLst/>
              <a:cxnLst/>
              <a:rect l="l" t="t" r="r" b="b"/>
              <a:pathLst>
                <a:path w="1997709" h="2828290">
                  <a:moveTo>
                    <a:pt x="1997321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7321" y="2828102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51" name="object 17">
              <a:extLst>
                <a:ext uri="{FF2B5EF4-FFF2-40B4-BE49-F238E27FC236}">
                  <a16:creationId xmlns:a16="http://schemas.microsoft.com/office/drawing/2014/main" id="{6DC33C43-BF79-440E-9BFB-5060D53F3811}"/>
                </a:ext>
              </a:extLst>
            </p:cNvPr>
            <p:cNvSpPr/>
            <p:nvPr/>
          </p:nvSpPr>
          <p:spPr>
            <a:xfrm>
              <a:off x="9753028" y="5141493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52" name="object 15">
              <a:extLst>
                <a:ext uri="{FF2B5EF4-FFF2-40B4-BE49-F238E27FC236}">
                  <a16:creationId xmlns:a16="http://schemas.microsoft.com/office/drawing/2014/main" id="{2224F9D1-CE5D-48BC-A7EC-4C65FAF87E9F}"/>
                </a:ext>
              </a:extLst>
            </p:cNvPr>
            <p:cNvSpPr/>
            <p:nvPr/>
          </p:nvSpPr>
          <p:spPr>
            <a:xfrm>
              <a:off x="8542166" y="5136816"/>
              <a:ext cx="1218740" cy="1715350"/>
            </a:xfrm>
            <a:custGeom>
              <a:avLst/>
              <a:gdLst/>
              <a:ahLst/>
              <a:cxnLst/>
              <a:rect l="l" t="t" r="r" b="b"/>
              <a:pathLst>
                <a:path w="1996440" h="2826385">
                  <a:moveTo>
                    <a:pt x="1996012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6012" y="282617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 dirty="0"/>
            </a:p>
          </p:txBody>
        </p:sp>
      </p:grpSp>
      <p:sp>
        <p:nvSpPr>
          <p:cNvPr id="15" name="Заголовок"/>
          <p:cNvSpPr txBox="1"/>
          <p:nvPr/>
        </p:nvSpPr>
        <p:spPr>
          <a:xfrm>
            <a:off x="0" y="1103686"/>
            <a:ext cx="8525640" cy="564496"/>
          </a:xfrm>
          <a:prstGeom prst="rect">
            <a:avLst/>
          </a:prstGeom>
        </p:spPr>
        <p:txBody>
          <a:bodyPr vert="horz" wrap="square" lIns="0" tIns="10397" rIns="0" bIns="0" rtlCol="0">
            <a:spAutoFit/>
          </a:bodyPr>
          <a:lstStyle/>
          <a:p>
            <a:pPr marL="7701" algn="ctr">
              <a:spcBef>
                <a:spcPts val="82"/>
              </a:spcBef>
            </a:pPr>
            <a:r>
              <a:rPr lang="ru-RU" sz="3600" b="1" dirty="0">
                <a:solidFill>
                  <a:srgbClr val="8F00FF"/>
                </a:solidFill>
                <a:latin typeface="Gilroy-ExtraBold" panose="020B0604020202020204" charset="-52"/>
                <a:cs typeface="Arial"/>
              </a:rPr>
              <a:t>ТЕКУЩИЕ РЕЗУЛЬТАТЫ</a:t>
            </a:r>
            <a:endParaRPr sz="3600" dirty="0">
              <a:latin typeface="Gilroy-ExtraBold" panose="020B0604020202020204" charset="-52"/>
              <a:cs typeface="Arial"/>
            </a:endParaRPr>
          </a:p>
        </p:txBody>
      </p:sp>
      <p:sp>
        <p:nvSpPr>
          <p:cNvPr id="16" name="Название проекта"/>
          <p:cNvSpPr txBox="1">
            <a:spLocks noGrp="1"/>
          </p:cNvSpPr>
          <p:nvPr>
            <p:ph type="title"/>
          </p:nvPr>
        </p:nvSpPr>
        <p:spPr>
          <a:xfrm>
            <a:off x="521417" y="242027"/>
            <a:ext cx="3023912" cy="284274"/>
          </a:xfrm>
          <a:prstGeom prst="rect">
            <a:avLst/>
          </a:prstGeom>
        </p:spPr>
        <p:txBody>
          <a:bodyPr vert="horz" wrap="square" lIns="0" tIns="8856" rIns="0" bIns="0" rtlCol="0" anchor="ctr">
            <a:spAutoFit/>
          </a:bodyPr>
          <a:lstStyle/>
          <a:p>
            <a:pPr marL="7701">
              <a:lnSpc>
                <a:spcPct val="100000"/>
              </a:lnSpc>
              <a:spcBef>
                <a:spcPts val="69"/>
              </a:spcBef>
            </a:pPr>
            <a:r>
              <a:rPr lang="en-US" sz="1789" dirty="0">
                <a:solidFill>
                  <a:srgbClr val="000000"/>
                </a:solidFill>
                <a:latin typeface="Arial"/>
                <a:cs typeface="Arial"/>
              </a:rPr>
              <a:t>INSECT-X</a:t>
            </a:r>
            <a:endParaRPr sz="1789" b="0" dirty="0">
              <a:latin typeface="Gilroy-ExtraBold" panose="020B0604020202020204" charset="-52"/>
              <a:cs typeface="Arial"/>
            </a:endParaRPr>
          </a:p>
        </p:txBody>
      </p:sp>
      <p:pic>
        <p:nvPicPr>
          <p:cNvPr id="35" name="Лого ГУУ">
            <a:extLst>
              <a:ext uri="{FF2B5EF4-FFF2-40B4-BE49-F238E27FC236}">
                <a16:creationId xmlns:a16="http://schemas.microsoft.com/office/drawing/2014/main" id="{8E714010-115F-480C-8621-CAAB2C4ED7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5830" y="370845"/>
            <a:ext cx="968918" cy="96891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6" name="Тема">
            <a:extLst>
              <a:ext uri="{FF2B5EF4-FFF2-40B4-BE49-F238E27FC236}">
                <a16:creationId xmlns:a16="http://schemas.microsoft.com/office/drawing/2014/main" id="{70389E8A-0E33-4845-8FFE-38601BEA9985}"/>
              </a:ext>
            </a:extLst>
          </p:cNvPr>
          <p:cNvSpPr txBox="1"/>
          <p:nvPr/>
        </p:nvSpPr>
        <p:spPr>
          <a:xfrm>
            <a:off x="8543081" y="5234733"/>
            <a:ext cx="3398062" cy="1262805"/>
          </a:xfrm>
          <a:prstGeom prst="rect">
            <a:avLst/>
          </a:prstGeom>
        </p:spPr>
        <p:txBody>
          <a:bodyPr vert="horz" wrap="square" lIns="0" tIns="7008" rIns="0" bIns="0" rtlCol="0">
            <a:spAutoFit/>
          </a:bodyPr>
          <a:lstStyle/>
          <a:p>
            <a:pPr marR="2951" algn="r">
              <a:lnSpc>
                <a:spcPct val="85000"/>
              </a:lnSpc>
            </a:pPr>
            <a:r>
              <a:rPr lang="ru-RU" sz="3200" b="1" dirty="0">
                <a:solidFill>
                  <a:schemeClr val="bg1"/>
                </a:solidFill>
                <a:latin typeface="Gilroy-ExtraBold" panose="020B0604020202020204" charset="-52"/>
                <a:cs typeface="Trebuchet MS"/>
              </a:rPr>
              <a:t>Технологии здоровой жизни 2.0</a:t>
            </a:r>
            <a:endParaRPr sz="3200" dirty="0">
              <a:solidFill>
                <a:schemeClr val="bg1"/>
              </a:solidFill>
              <a:latin typeface="Gilroy-ExtraBold" panose="020B0604020202020204" charset="-52"/>
              <a:cs typeface="Trebuchet MS"/>
            </a:endParaRPr>
          </a:p>
        </p:txBody>
      </p:sp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9CE3A7BF-051F-4855-B3FB-3ED883FAB352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50000"/>
                    </a14:imgEffect>
                    <a14:imgEffect>
                      <a14:colorTemperature colorTemp="11500"/>
                    </a14:imgEffect>
                    <a14:imgEffect>
                      <a14:saturation sat="0"/>
                    </a14:imgEffect>
                    <a14:imgEffect>
                      <a14:brightnessContrast bright="100000" contrast="-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87351" y="3872765"/>
            <a:ext cx="802393" cy="802393"/>
          </a:xfrm>
          <a:prstGeom prst="rect">
            <a:avLst/>
          </a:prstGeom>
          <a:noFill/>
        </p:spPr>
      </p:pic>
      <p:pic>
        <p:nvPicPr>
          <p:cNvPr id="43" name="Рисунок 42">
            <a:extLst>
              <a:ext uri="{FF2B5EF4-FFF2-40B4-BE49-F238E27FC236}">
                <a16:creationId xmlns:a16="http://schemas.microsoft.com/office/drawing/2014/main" id="{9E9DAB3F-16FF-4474-9ABA-1EFC8C5D44B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 contras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56467" y="408467"/>
            <a:ext cx="862513" cy="862513"/>
          </a:xfrm>
          <a:prstGeom prst="rect">
            <a:avLst/>
          </a:prstGeom>
        </p:spPr>
      </p:pic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3E78C32E-7F6A-4952-953B-3A218467845F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prstClr val="black"/>
              <a:schemeClr val="bg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colorTemperature colorTemp="11500"/>
                    </a14:imgEffect>
                    <a14:imgEffect>
                      <a14:saturation sat="0"/>
                    </a14:imgEffect>
                    <a14:imgEffect>
                      <a14:brightnessContrast bright="100000" contrast="-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89366" y="2095497"/>
            <a:ext cx="933759" cy="93375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EA3E5D4-67C9-6FC0-72FB-2D5D8B2B51C6}"/>
              </a:ext>
            </a:extLst>
          </p:cNvPr>
          <p:cNvSpPr txBox="1"/>
          <p:nvPr/>
        </p:nvSpPr>
        <p:spPr>
          <a:xfrm>
            <a:off x="86759" y="2149455"/>
            <a:ext cx="6143346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Courier New" panose="02070309020205020404" pitchFamily="49" charset="0"/>
              <a:buChar char="o"/>
            </a:pPr>
            <a:r>
              <a:rPr lang="ru-RU" dirty="0"/>
              <a:t>Все респонденты сталкивались с насекомыми в помещении, и большинство (93.3%) было ими покусано.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ru-RU" dirty="0"/>
              <a:t>Средний уровень дискомфорта от насекомых очень высокий (8.5 баллов).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ru-RU" dirty="0"/>
              <a:t>Спреи/браслеты оказываются не очень эффективными (40% считают их действенными), а лампы от насекомых имеют среднюю эффективность (5.5 баллов).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ru-RU" dirty="0"/>
              <a:t>80% респондентов имеют кондиционеры, и большинство (75%) используют их ежедневно. 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ru-RU" dirty="0"/>
              <a:t>Все респонденты хотели бы иметь более совершенную технику для избавления от насекомых.</a:t>
            </a:r>
          </a:p>
        </p:txBody>
      </p:sp>
      <p:grpSp>
        <p:nvGrpSpPr>
          <p:cNvPr id="18" name="Группа 17">
            <a:extLst>
              <a:ext uri="{FF2B5EF4-FFF2-40B4-BE49-F238E27FC236}">
                <a16:creationId xmlns:a16="http://schemas.microsoft.com/office/drawing/2014/main" id="{52A98962-7972-1219-2642-2F9EBD27B264}"/>
              </a:ext>
            </a:extLst>
          </p:cNvPr>
          <p:cNvGrpSpPr/>
          <p:nvPr/>
        </p:nvGrpSpPr>
        <p:grpSpPr>
          <a:xfrm>
            <a:off x="0" y="6591481"/>
            <a:ext cx="12213756" cy="282252"/>
            <a:chOff x="24387" y="6591481"/>
            <a:chExt cx="12176669" cy="282252"/>
          </a:xfrm>
        </p:grpSpPr>
        <p:sp>
          <p:nvSpPr>
            <p:cNvPr id="19" name="object 4">
              <a:extLst>
                <a:ext uri="{FF2B5EF4-FFF2-40B4-BE49-F238E27FC236}">
                  <a16:creationId xmlns:a16="http://schemas.microsoft.com/office/drawing/2014/main" id="{D96A30BF-2371-08CC-A4E2-BDAD970E57F9}"/>
                </a:ext>
              </a:extLst>
            </p:cNvPr>
            <p:cNvSpPr/>
            <p:nvPr/>
          </p:nvSpPr>
          <p:spPr>
            <a:xfrm>
              <a:off x="6104592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BB3C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20" name="object 5">
              <a:extLst>
                <a:ext uri="{FF2B5EF4-FFF2-40B4-BE49-F238E27FC236}">
                  <a16:creationId xmlns:a16="http://schemas.microsoft.com/office/drawing/2014/main" id="{D5BDDE3B-8AA2-0D92-9BBA-09B0B4CC8C2D}"/>
                </a:ext>
              </a:extLst>
            </p:cNvPr>
            <p:cNvSpPr/>
            <p:nvPr/>
          </p:nvSpPr>
          <p:spPr>
            <a:xfrm>
              <a:off x="732382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2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29" y="465169"/>
                  </a:lnTo>
                  <a:lnTo>
                    <a:pt x="2010629" y="0"/>
                  </a:lnTo>
                  <a:close/>
                </a:path>
              </a:pathLst>
            </a:custGeom>
            <a:solidFill>
              <a:srgbClr val="AAD7E0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21" name="object 7">
              <a:extLst>
                <a:ext uri="{FF2B5EF4-FFF2-40B4-BE49-F238E27FC236}">
                  <a16:creationId xmlns:a16="http://schemas.microsoft.com/office/drawing/2014/main" id="{81DD61BA-7911-BF35-C4CF-50FCF829CA5A}"/>
                </a:ext>
              </a:extLst>
            </p:cNvPr>
            <p:cNvSpPr/>
            <p:nvPr/>
          </p:nvSpPr>
          <p:spPr>
            <a:xfrm>
              <a:off x="9762316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BB3C1"/>
            </a:solidFill>
          </p:spPr>
          <p:txBody>
            <a:bodyPr wrap="square" lIns="0" tIns="0" rIns="0" bIns="0" rtlCol="0"/>
            <a:lstStyle/>
            <a:p>
              <a:endParaRPr sz="1092">
                <a:solidFill>
                  <a:srgbClr val="FBB3C1"/>
                </a:solidFill>
              </a:endParaRPr>
            </a:p>
          </p:txBody>
        </p:sp>
        <p:sp>
          <p:nvSpPr>
            <p:cNvPr id="22" name="object 8">
              <a:extLst>
                <a:ext uri="{FF2B5EF4-FFF2-40B4-BE49-F238E27FC236}">
                  <a16:creationId xmlns:a16="http://schemas.microsoft.com/office/drawing/2014/main" id="{AD15A83D-1C8A-C276-9366-63FBE4DC1F7F}"/>
                </a:ext>
              </a:extLst>
            </p:cNvPr>
            <p:cNvSpPr/>
            <p:nvPr/>
          </p:nvSpPr>
          <p:spPr>
            <a:xfrm>
              <a:off x="1098155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AAD7E0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23" name="object 10">
              <a:extLst>
                <a:ext uri="{FF2B5EF4-FFF2-40B4-BE49-F238E27FC236}">
                  <a16:creationId xmlns:a16="http://schemas.microsoft.com/office/drawing/2014/main" id="{811301F9-2925-BD52-B2A7-11529E0C0ACC}"/>
                </a:ext>
              </a:extLst>
            </p:cNvPr>
            <p:cNvSpPr/>
            <p:nvPr/>
          </p:nvSpPr>
          <p:spPr>
            <a:xfrm>
              <a:off x="3675008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2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29" y="465169"/>
                  </a:lnTo>
                  <a:lnTo>
                    <a:pt x="2010629" y="0"/>
                  </a:lnTo>
                  <a:close/>
                </a:path>
              </a:pathLst>
            </a:custGeom>
            <a:solidFill>
              <a:srgbClr val="AAD7E0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24" name="object 11">
              <a:extLst>
                <a:ext uri="{FF2B5EF4-FFF2-40B4-BE49-F238E27FC236}">
                  <a16:creationId xmlns:a16="http://schemas.microsoft.com/office/drawing/2014/main" id="{13E081C8-3C6E-6F71-C7D4-150EA69EFB9E}"/>
                </a:ext>
              </a:extLst>
            </p:cNvPr>
            <p:cNvSpPr/>
            <p:nvPr/>
          </p:nvSpPr>
          <p:spPr>
            <a:xfrm>
              <a:off x="2454491" y="6591481"/>
              <a:ext cx="1221040" cy="282252"/>
            </a:xfrm>
            <a:custGeom>
              <a:avLst/>
              <a:gdLst/>
              <a:ahLst/>
              <a:cxnLst/>
              <a:rect l="l" t="t" r="r" b="b"/>
              <a:pathLst>
                <a:path w="2013585" h="465454">
                  <a:moveTo>
                    <a:pt x="2013111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3111" y="465169"/>
                  </a:lnTo>
                  <a:lnTo>
                    <a:pt x="2013111" y="0"/>
                  </a:lnTo>
                  <a:close/>
                </a:path>
              </a:pathLst>
            </a:custGeom>
            <a:solidFill>
              <a:srgbClr val="FBB3C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25" name="object 12">
              <a:extLst>
                <a:ext uri="{FF2B5EF4-FFF2-40B4-BE49-F238E27FC236}">
                  <a16:creationId xmlns:a16="http://schemas.microsoft.com/office/drawing/2014/main" id="{81B09FFE-2E8B-C2B7-FA1C-8680BFF09E77}"/>
                </a:ext>
              </a:extLst>
            </p:cNvPr>
            <p:cNvSpPr/>
            <p:nvPr/>
          </p:nvSpPr>
          <p:spPr>
            <a:xfrm>
              <a:off x="1235249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26" name="object 14">
              <a:extLst>
                <a:ext uri="{FF2B5EF4-FFF2-40B4-BE49-F238E27FC236}">
                  <a16:creationId xmlns:a16="http://schemas.microsoft.com/office/drawing/2014/main" id="{702F849A-D76F-5533-02B9-C9EA47F01233}"/>
                </a:ext>
              </a:extLst>
            </p:cNvPr>
            <p:cNvSpPr/>
            <p:nvPr/>
          </p:nvSpPr>
          <p:spPr>
            <a:xfrm>
              <a:off x="8543081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27" name="object 4">
              <a:extLst>
                <a:ext uri="{FF2B5EF4-FFF2-40B4-BE49-F238E27FC236}">
                  <a16:creationId xmlns:a16="http://schemas.microsoft.com/office/drawing/2014/main" id="{BD854D70-9706-BE17-072E-0F423CB928EE}"/>
                </a:ext>
              </a:extLst>
            </p:cNvPr>
            <p:cNvSpPr/>
            <p:nvPr/>
          </p:nvSpPr>
          <p:spPr>
            <a:xfrm>
              <a:off x="4893730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28" name="object 4">
              <a:extLst>
                <a:ext uri="{FF2B5EF4-FFF2-40B4-BE49-F238E27FC236}">
                  <a16:creationId xmlns:a16="http://schemas.microsoft.com/office/drawing/2014/main" id="{378876DD-856E-0279-7341-4740D5CB5E2A}"/>
                </a:ext>
              </a:extLst>
            </p:cNvPr>
            <p:cNvSpPr/>
            <p:nvPr/>
          </p:nvSpPr>
          <p:spPr>
            <a:xfrm>
              <a:off x="2438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AAD7E0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</p:grpSp>
      <p:sp>
        <p:nvSpPr>
          <p:cNvPr id="3" name="Стрелка: вправо 2">
            <a:extLst>
              <a:ext uri="{FF2B5EF4-FFF2-40B4-BE49-F238E27FC236}">
                <a16:creationId xmlns:a16="http://schemas.microsoft.com/office/drawing/2014/main" id="{598590B2-19DB-409E-B7ED-E076F76FFBED}"/>
              </a:ext>
            </a:extLst>
          </p:cNvPr>
          <p:cNvSpPr/>
          <p:nvPr/>
        </p:nvSpPr>
        <p:spPr>
          <a:xfrm rot="16200000">
            <a:off x="5515850" y="3710746"/>
            <a:ext cx="4816807" cy="944662"/>
          </a:xfrm>
          <a:prstGeom prst="rightArrow">
            <a:avLst>
              <a:gd name="adj1" fmla="val 27068"/>
              <a:gd name="adj2" fmla="val 78471"/>
            </a:avLst>
          </a:prstGeom>
          <a:solidFill>
            <a:srgbClr val="AAD7E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трелка: вправо 16">
            <a:extLst>
              <a:ext uri="{FF2B5EF4-FFF2-40B4-BE49-F238E27FC236}">
                <a16:creationId xmlns:a16="http://schemas.microsoft.com/office/drawing/2014/main" id="{80F9805F-6123-A217-33A2-B08B30C4D3E0}"/>
              </a:ext>
            </a:extLst>
          </p:cNvPr>
          <p:cNvSpPr/>
          <p:nvPr/>
        </p:nvSpPr>
        <p:spPr>
          <a:xfrm rot="16200000">
            <a:off x="5784712" y="4949705"/>
            <a:ext cx="2871926" cy="944662"/>
          </a:xfrm>
          <a:prstGeom prst="rightArrow">
            <a:avLst>
              <a:gd name="adj1" fmla="val 27068"/>
              <a:gd name="adj2" fmla="val 78471"/>
            </a:avLst>
          </a:prstGeom>
          <a:solidFill>
            <a:srgbClr val="FBB3C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53662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C14D6FC4-793E-8585-CE5C-DDA445C6FCC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7152" t="7899" r="19238" b="8902"/>
          <a:stretch/>
        </p:blipFill>
        <p:spPr>
          <a:xfrm>
            <a:off x="6333983" y="2115719"/>
            <a:ext cx="2054471" cy="2687207"/>
          </a:xfrm>
          <a:prstGeom prst="rect">
            <a:avLst/>
          </a:prstGeom>
        </p:spPr>
      </p:pic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96A24C63-5522-2061-3C03-E1F58FF73631}"/>
              </a:ext>
            </a:extLst>
          </p:cNvPr>
          <p:cNvGrpSpPr/>
          <p:nvPr/>
        </p:nvGrpSpPr>
        <p:grpSpPr>
          <a:xfrm>
            <a:off x="8540207" y="-1354"/>
            <a:ext cx="3660849" cy="5133570"/>
            <a:chOff x="8540207" y="-1354"/>
            <a:chExt cx="3660849" cy="5133570"/>
          </a:xfrm>
        </p:grpSpPr>
        <p:sp>
          <p:nvSpPr>
            <p:cNvPr id="6" name="object 16">
              <a:extLst>
                <a:ext uri="{FF2B5EF4-FFF2-40B4-BE49-F238E27FC236}">
                  <a16:creationId xmlns:a16="http://schemas.microsoft.com/office/drawing/2014/main" id="{3DFB2439-AB3E-CE4B-07BF-54E41300D779}"/>
                </a:ext>
              </a:extLst>
            </p:cNvPr>
            <p:cNvSpPr/>
            <p:nvPr/>
          </p:nvSpPr>
          <p:spPr>
            <a:xfrm>
              <a:off x="9746577" y="3415709"/>
              <a:ext cx="1235355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BB3C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" name="object 4">
              <a:extLst>
                <a:ext uri="{FF2B5EF4-FFF2-40B4-BE49-F238E27FC236}">
                  <a16:creationId xmlns:a16="http://schemas.microsoft.com/office/drawing/2014/main" id="{D1CE6E0C-61F6-3F52-DAC6-8F362995DAD5}"/>
                </a:ext>
              </a:extLst>
            </p:cNvPr>
            <p:cNvSpPr/>
            <p:nvPr/>
          </p:nvSpPr>
          <p:spPr>
            <a:xfrm>
              <a:off x="8540207" y="3416866"/>
              <a:ext cx="1219516" cy="171535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AAD7E0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" name="object 5">
              <a:extLst>
                <a:ext uri="{FF2B5EF4-FFF2-40B4-BE49-F238E27FC236}">
                  <a16:creationId xmlns:a16="http://schemas.microsoft.com/office/drawing/2014/main" id="{E524D3DD-E802-50F7-BA46-2F3DB7CE4342}"/>
                </a:ext>
              </a:extLst>
            </p:cNvPr>
            <p:cNvSpPr/>
            <p:nvPr/>
          </p:nvSpPr>
          <p:spPr>
            <a:xfrm>
              <a:off x="10981540" y="3415710"/>
              <a:ext cx="1219516" cy="1716506"/>
            </a:xfrm>
            <a:custGeom>
              <a:avLst/>
              <a:gdLst/>
              <a:ahLst/>
              <a:cxnLst/>
              <a:rect l="l" t="t" r="r" b="b"/>
              <a:pathLst>
                <a:path w="1997709" h="2828290">
                  <a:moveTo>
                    <a:pt x="1997321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7321" y="2828102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9" name="object 12">
              <a:extLst>
                <a:ext uri="{FF2B5EF4-FFF2-40B4-BE49-F238E27FC236}">
                  <a16:creationId xmlns:a16="http://schemas.microsoft.com/office/drawing/2014/main" id="{8D08E430-B336-A505-97E3-7C2913BE6B7C}"/>
                </a:ext>
              </a:extLst>
            </p:cNvPr>
            <p:cNvSpPr/>
            <p:nvPr/>
          </p:nvSpPr>
          <p:spPr>
            <a:xfrm>
              <a:off x="8540207" y="1707625"/>
              <a:ext cx="1219516" cy="171720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BB3C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0" name="object 15">
              <a:extLst>
                <a:ext uri="{FF2B5EF4-FFF2-40B4-BE49-F238E27FC236}">
                  <a16:creationId xmlns:a16="http://schemas.microsoft.com/office/drawing/2014/main" id="{D1E55DF0-1BD8-F9B4-AA0A-BE87E2B3AD83}"/>
                </a:ext>
              </a:extLst>
            </p:cNvPr>
            <p:cNvSpPr/>
            <p:nvPr/>
          </p:nvSpPr>
          <p:spPr>
            <a:xfrm>
              <a:off x="9746577" y="1707625"/>
              <a:ext cx="1235355" cy="1715350"/>
            </a:xfrm>
            <a:custGeom>
              <a:avLst/>
              <a:gdLst/>
              <a:ahLst/>
              <a:cxnLst/>
              <a:rect l="l" t="t" r="r" b="b"/>
              <a:pathLst>
                <a:path w="1996440" h="2826385">
                  <a:moveTo>
                    <a:pt x="1996012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6012" y="282617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1" name="object 14">
              <a:extLst>
                <a:ext uri="{FF2B5EF4-FFF2-40B4-BE49-F238E27FC236}">
                  <a16:creationId xmlns:a16="http://schemas.microsoft.com/office/drawing/2014/main" id="{0F5FFB7C-ABE7-1A53-A69E-99046B1C4D87}"/>
                </a:ext>
              </a:extLst>
            </p:cNvPr>
            <p:cNvSpPr/>
            <p:nvPr/>
          </p:nvSpPr>
          <p:spPr>
            <a:xfrm>
              <a:off x="8540207" y="-1354"/>
              <a:ext cx="1218740" cy="1717200"/>
            </a:xfrm>
            <a:custGeom>
              <a:avLst/>
              <a:gdLst/>
              <a:ahLst/>
              <a:cxnLst/>
              <a:rect l="l" t="t" r="r" b="b"/>
              <a:pathLst>
                <a:path w="1996440" h="2824480">
                  <a:moveTo>
                    <a:pt x="1996012" y="0"/>
                  </a:moveTo>
                  <a:lnTo>
                    <a:pt x="0" y="0"/>
                  </a:lnTo>
                  <a:lnTo>
                    <a:pt x="0" y="2824165"/>
                  </a:lnTo>
                  <a:lnTo>
                    <a:pt x="1996012" y="282416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2" name="object 16">
              <a:extLst>
                <a:ext uri="{FF2B5EF4-FFF2-40B4-BE49-F238E27FC236}">
                  <a16:creationId xmlns:a16="http://schemas.microsoft.com/office/drawing/2014/main" id="{139A9215-1CFD-9E29-D3B5-AAE0B9F21526}"/>
                </a:ext>
              </a:extLst>
            </p:cNvPr>
            <p:cNvSpPr/>
            <p:nvPr/>
          </p:nvSpPr>
          <p:spPr>
            <a:xfrm>
              <a:off x="9746577" y="-1354"/>
              <a:ext cx="1235355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BB3C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3" name="object 3">
              <a:extLst>
                <a:ext uri="{FF2B5EF4-FFF2-40B4-BE49-F238E27FC236}">
                  <a16:creationId xmlns:a16="http://schemas.microsoft.com/office/drawing/2014/main" id="{AAD76981-D855-1508-4799-C8C838B1C6D8}"/>
                </a:ext>
              </a:extLst>
            </p:cNvPr>
            <p:cNvSpPr/>
            <p:nvPr/>
          </p:nvSpPr>
          <p:spPr>
            <a:xfrm>
              <a:off x="10981540" y="-1354"/>
              <a:ext cx="1219516" cy="1717200"/>
            </a:xfrm>
            <a:custGeom>
              <a:avLst/>
              <a:gdLst/>
              <a:ahLst/>
              <a:cxnLst/>
              <a:rect l="l" t="t" r="r" b="b"/>
              <a:pathLst>
                <a:path w="1997709" h="2824480">
                  <a:moveTo>
                    <a:pt x="1997321" y="0"/>
                  </a:moveTo>
                  <a:lnTo>
                    <a:pt x="0" y="0"/>
                  </a:lnTo>
                  <a:lnTo>
                    <a:pt x="0" y="2824165"/>
                  </a:lnTo>
                  <a:lnTo>
                    <a:pt x="1997321" y="282416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D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4" name="object 4">
              <a:extLst>
                <a:ext uri="{FF2B5EF4-FFF2-40B4-BE49-F238E27FC236}">
                  <a16:creationId xmlns:a16="http://schemas.microsoft.com/office/drawing/2014/main" id="{3AE876FA-178C-BE78-FC96-3E842FE71C98}"/>
                </a:ext>
              </a:extLst>
            </p:cNvPr>
            <p:cNvSpPr/>
            <p:nvPr/>
          </p:nvSpPr>
          <p:spPr>
            <a:xfrm>
              <a:off x="10981540" y="1707625"/>
              <a:ext cx="1219516" cy="171535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AAD7E0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</p:grpSp>
      <p:sp>
        <p:nvSpPr>
          <p:cNvPr id="2" name="object 2"/>
          <p:cNvSpPr/>
          <p:nvPr/>
        </p:nvSpPr>
        <p:spPr>
          <a:xfrm>
            <a:off x="1399375" y="589905"/>
            <a:ext cx="2124401" cy="103197"/>
          </a:xfrm>
          <a:custGeom>
            <a:avLst/>
            <a:gdLst/>
            <a:ahLst/>
            <a:cxnLst/>
            <a:rect l="l" t="t" r="r" b="b"/>
            <a:pathLst>
              <a:path w="3503295" h="170180">
                <a:moveTo>
                  <a:pt x="3502919" y="0"/>
                </a:moveTo>
                <a:lnTo>
                  <a:pt x="0" y="0"/>
                </a:lnTo>
                <a:lnTo>
                  <a:pt x="0" y="170120"/>
                </a:lnTo>
                <a:lnTo>
                  <a:pt x="3502919" y="170120"/>
                </a:lnTo>
                <a:lnTo>
                  <a:pt x="3502919" y="0"/>
                </a:lnTo>
                <a:close/>
              </a:path>
            </a:pathLst>
          </a:custGeom>
          <a:solidFill>
            <a:srgbClr val="B5D8E1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grpSp>
        <p:nvGrpSpPr>
          <p:cNvPr id="49" name="Группа 48">
            <a:extLst>
              <a:ext uri="{FF2B5EF4-FFF2-40B4-BE49-F238E27FC236}">
                <a16:creationId xmlns:a16="http://schemas.microsoft.com/office/drawing/2014/main" id="{D4535795-BDBF-4688-BC69-7BCA6777C2AC}"/>
              </a:ext>
            </a:extLst>
          </p:cNvPr>
          <p:cNvGrpSpPr/>
          <p:nvPr/>
        </p:nvGrpSpPr>
        <p:grpSpPr>
          <a:xfrm>
            <a:off x="8542166" y="5127291"/>
            <a:ext cx="3649834" cy="1721184"/>
            <a:chOff x="8542166" y="5136816"/>
            <a:chExt cx="3649834" cy="1721184"/>
          </a:xfrm>
        </p:grpSpPr>
        <p:sp>
          <p:nvSpPr>
            <p:cNvPr id="50" name="object 6">
              <a:extLst>
                <a:ext uri="{FF2B5EF4-FFF2-40B4-BE49-F238E27FC236}">
                  <a16:creationId xmlns:a16="http://schemas.microsoft.com/office/drawing/2014/main" id="{85305155-9326-495F-B9AD-23E4A395980C}"/>
                </a:ext>
              </a:extLst>
            </p:cNvPr>
            <p:cNvSpPr/>
            <p:nvPr/>
          </p:nvSpPr>
          <p:spPr>
            <a:xfrm>
              <a:off x="10972484" y="5141493"/>
              <a:ext cx="1219516" cy="1716506"/>
            </a:xfrm>
            <a:custGeom>
              <a:avLst/>
              <a:gdLst/>
              <a:ahLst/>
              <a:cxnLst/>
              <a:rect l="l" t="t" r="r" b="b"/>
              <a:pathLst>
                <a:path w="1997709" h="2828290">
                  <a:moveTo>
                    <a:pt x="1997321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7321" y="2828102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51" name="object 17">
              <a:extLst>
                <a:ext uri="{FF2B5EF4-FFF2-40B4-BE49-F238E27FC236}">
                  <a16:creationId xmlns:a16="http://schemas.microsoft.com/office/drawing/2014/main" id="{5A995476-FEAF-4C86-98E1-06927C328C9B}"/>
                </a:ext>
              </a:extLst>
            </p:cNvPr>
            <p:cNvSpPr/>
            <p:nvPr/>
          </p:nvSpPr>
          <p:spPr>
            <a:xfrm>
              <a:off x="9753028" y="5141493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52" name="object 15">
              <a:extLst>
                <a:ext uri="{FF2B5EF4-FFF2-40B4-BE49-F238E27FC236}">
                  <a16:creationId xmlns:a16="http://schemas.microsoft.com/office/drawing/2014/main" id="{BABF98EB-1F2C-4A82-AD22-F0AAD07D3466}"/>
                </a:ext>
              </a:extLst>
            </p:cNvPr>
            <p:cNvSpPr/>
            <p:nvPr/>
          </p:nvSpPr>
          <p:spPr>
            <a:xfrm>
              <a:off x="8542166" y="5136816"/>
              <a:ext cx="1218740" cy="1715350"/>
            </a:xfrm>
            <a:custGeom>
              <a:avLst/>
              <a:gdLst/>
              <a:ahLst/>
              <a:cxnLst/>
              <a:rect l="l" t="t" r="r" b="b"/>
              <a:pathLst>
                <a:path w="1996440" h="2826385">
                  <a:moveTo>
                    <a:pt x="1996012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6012" y="282617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 dirty="0"/>
            </a:p>
          </p:txBody>
        </p:sp>
      </p:grpSp>
      <p:sp>
        <p:nvSpPr>
          <p:cNvPr id="15" name="Заголовок"/>
          <p:cNvSpPr txBox="1"/>
          <p:nvPr/>
        </p:nvSpPr>
        <p:spPr>
          <a:xfrm>
            <a:off x="3630" y="1057515"/>
            <a:ext cx="8539431" cy="564496"/>
          </a:xfrm>
          <a:prstGeom prst="rect">
            <a:avLst/>
          </a:prstGeom>
        </p:spPr>
        <p:txBody>
          <a:bodyPr vert="horz" wrap="square" lIns="0" tIns="10397" rIns="0" bIns="0" rtlCol="0">
            <a:spAutoFit/>
          </a:bodyPr>
          <a:lstStyle/>
          <a:p>
            <a:pPr marL="7701" algn="ctr">
              <a:spcBef>
                <a:spcPts val="82"/>
              </a:spcBef>
            </a:pPr>
            <a:r>
              <a:rPr lang="ru-RU" sz="3600" b="1" dirty="0">
                <a:solidFill>
                  <a:srgbClr val="8F00FF"/>
                </a:solidFill>
                <a:latin typeface="Gilroy-ExtraBold" panose="020B0604020202020204" charset="-52"/>
                <a:cs typeface="Arial"/>
              </a:rPr>
              <a:t>ПЛАНЫ РАЗВИТИЯ ПРОДУКТА</a:t>
            </a:r>
            <a:endParaRPr sz="3600" dirty="0">
              <a:latin typeface="Gilroy-ExtraBold" panose="020B0604020202020204" charset="-52"/>
              <a:cs typeface="Arial"/>
            </a:endParaRPr>
          </a:p>
        </p:txBody>
      </p:sp>
      <p:sp>
        <p:nvSpPr>
          <p:cNvPr id="16" name="Название проекта"/>
          <p:cNvSpPr txBox="1">
            <a:spLocks noGrp="1"/>
          </p:cNvSpPr>
          <p:nvPr>
            <p:ph type="title"/>
          </p:nvPr>
        </p:nvSpPr>
        <p:spPr>
          <a:xfrm>
            <a:off x="521417" y="242027"/>
            <a:ext cx="3023912" cy="284274"/>
          </a:xfrm>
          <a:prstGeom prst="rect">
            <a:avLst/>
          </a:prstGeom>
        </p:spPr>
        <p:txBody>
          <a:bodyPr vert="horz" wrap="square" lIns="0" tIns="8856" rIns="0" bIns="0" rtlCol="0" anchor="ctr">
            <a:spAutoFit/>
          </a:bodyPr>
          <a:lstStyle/>
          <a:p>
            <a:pPr marL="7701">
              <a:lnSpc>
                <a:spcPct val="100000"/>
              </a:lnSpc>
              <a:spcBef>
                <a:spcPts val="69"/>
              </a:spcBef>
            </a:pPr>
            <a:r>
              <a:rPr lang="en-US" sz="1789" dirty="0">
                <a:solidFill>
                  <a:srgbClr val="000000"/>
                </a:solidFill>
                <a:latin typeface="Arial"/>
                <a:cs typeface="Arial"/>
              </a:rPr>
              <a:t>INSECT-X</a:t>
            </a:r>
            <a:endParaRPr sz="1789" dirty="0">
              <a:latin typeface="Gilroy-ExtraBold" panose="020B0604020202020204" charset="-52"/>
              <a:cs typeface="Arial"/>
            </a:endParaRPr>
          </a:p>
        </p:txBody>
      </p:sp>
      <p:pic>
        <p:nvPicPr>
          <p:cNvPr id="35" name="Лого ГУУ">
            <a:extLst>
              <a:ext uri="{FF2B5EF4-FFF2-40B4-BE49-F238E27FC236}">
                <a16:creationId xmlns:a16="http://schemas.microsoft.com/office/drawing/2014/main" id="{8E714010-115F-480C-8621-CAAB2C4ED7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5830" y="370845"/>
            <a:ext cx="968918" cy="96891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6" name="Тема">
            <a:extLst>
              <a:ext uri="{FF2B5EF4-FFF2-40B4-BE49-F238E27FC236}">
                <a16:creationId xmlns:a16="http://schemas.microsoft.com/office/drawing/2014/main" id="{8C073461-5D5B-47AB-8AF1-590C53A0B943}"/>
              </a:ext>
            </a:extLst>
          </p:cNvPr>
          <p:cNvSpPr txBox="1"/>
          <p:nvPr/>
        </p:nvSpPr>
        <p:spPr>
          <a:xfrm>
            <a:off x="8543081" y="5234733"/>
            <a:ext cx="3398062" cy="1262805"/>
          </a:xfrm>
          <a:prstGeom prst="rect">
            <a:avLst/>
          </a:prstGeom>
        </p:spPr>
        <p:txBody>
          <a:bodyPr vert="horz" wrap="square" lIns="0" tIns="7008" rIns="0" bIns="0" rtlCol="0">
            <a:spAutoFit/>
          </a:bodyPr>
          <a:lstStyle/>
          <a:p>
            <a:pPr marR="2951" algn="r">
              <a:lnSpc>
                <a:spcPct val="85000"/>
              </a:lnSpc>
            </a:pPr>
            <a:r>
              <a:rPr lang="ru-RU" sz="3200" b="1" dirty="0">
                <a:solidFill>
                  <a:schemeClr val="bg1"/>
                </a:solidFill>
                <a:latin typeface="Gilroy-ExtraBold" panose="020B0604020202020204" charset="-52"/>
                <a:cs typeface="Trebuchet MS"/>
              </a:rPr>
              <a:t>Технологии здоровой жизни 2.0</a:t>
            </a:r>
            <a:endParaRPr sz="3200" dirty="0">
              <a:solidFill>
                <a:schemeClr val="bg1"/>
              </a:solidFill>
              <a:latin typeface="Gilroy-ExtraBold" panose="020B0604020202020204" charset="-52"/>
              <a:cs typeface="Trebuchet MS"/>
            </a:endParaRPr>
          </a:p>
        </p:txBody>
      </p:sp>
      <p:pic>
        <p:nvPicPr>
          <p:cNvPr id="37" name="Рисунок 36" hidden="1">
            <a:extLst>
              <a:ext uri="{FF2B5EF4-FFF2-40B4-BE49-F238E27FC236}">
                <a16:creationId xmlns:a16="http://schemas.microsoft.com/office/drawing/2014/main" id="{8D32863B-4090-4D56-9CF3-15455EED038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 contrast="-1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72495" y="2218561"/>
            <a:ext cx="752853" cy="752853"/>
          </a:xfrm>
          <a:prstGeom prst="rect">
            <a:avLst/>
          </a:prstGeom>
        </p:spPr>
      </p:pic>
      <p:pic>
        <p:nvPicPr>
          <p:cNvPr id="48" name="Рисунок 47" hidden="1">
            <a:extLst>
              <a:ext uri="{FF2B5EF4-FFF2-40B4-BE49-F238E27FC236}">
                <a16:creationId xmlns:a16="http://schemas.microsoft.com/office/drawing/2014/main" id="{A4F2BE0A-CE62-4FD3-B8B9-DFB38AB5F3F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56467" y="3904656"/>
            <a:ext cx="812097" cy="812097"/>
          </a:xfrm>
          <a:prstGeom prst="rect">
            <a:avLst/>
          </a:prstGeom>
        </p:spPr>
      </p:pic>
      <p:pic>
        <p:nvPicPr>
          <p:cNvPr id="42" name="Рисунок 41" hidden="1">
            <a:extLst>
              <a:ext uri="{FF2B5EF4-FFF2-40B4-BE49-F238E27FC236}">
                <a16:creationId xmlns:a16="http://schemas.microsoft.com/office/drawing/2014/main" id="{7FFCF8BF-1F32-4776-835B-E838982A6CCD}"/>
              </a:ext>
            </a:extLst>
          </p:cNvPr>
          <p:cNvPicPr>
            <a:picLocks noChangeAspect="1"/>
          </p:cNvPicPr>
          <p:nvPr/>
        </p:nvPicPr>
        <p:blipFill>
          <a:blip r:embed="rId8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-50000"/>
                    </a14:imgEffect>
                    <a14:imgEffect>
                      <a14:colorTemperature colorTemp="11500"/>
                    </a14:imgEffect>
                    <a14:imgEffect>
                      <a14:saturation sat="0"/>
                    </a14:imgEffect>
                    <a14:imgEffect>
                      <a14:brightnessContrast bright="100000" contrast="-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711545" y="484945"/>
            <a:ext cx="802393" cy="802393"/>
          </a:xfrm>
          <a:prstGeom prst="rect">
            <a:avLst/>
          </a:prstGeom>
          <a:noFill/>
        </p:spPr>
      </p:pic>
      <p:pic>
        <p:nvPicPr>
          <p:cNvPr id="43" name="Рисунок 42" hidden="1">
            <a:extLst>
              <a:ext uri="{FF2B5EF4-FFF2-40B4-BE49-F238E27FC236}">
                <a16:creationId xmlns:a16="http://schemas.microsoft.com/office/drawing/2014/main" id="{47A0210C-F466-4B09-B5FB-0C7D8C47666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100000" contras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56467" y="408467"/>
            <a:ext cx="862513" cy="862513"/>
          </a:xfrm>
          <a:prstGeom prst="rect">
            <a:avLst/>
          </a:prstGeom>
        </p:spPr>
      </p:pic>
      <p:pic>
        <p:nvPicPr>
          <p:cNvPr id="44" name="Рисунок 43" hidden="1">
            <a:extLst>
              <a:ext uri="{FF2B5EF4-FFF2-40B4-BE49-F238E27FC236}">
                <a16:creationId xmlns:a16="http://schemas.microsoft.com/office/drawing/2014/main" id="{F305A95D-EA4B-412C-99FE-19B271DF420D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bright="100000" contrast="2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66502" y="2065813"/>
            <a:ext cx="884766" cy="884766"/>
          </a:xfrm>
          <a:prstGeom prst="rect">
            <a:avLst/>
          </a:prstGeom>
        </p:spPr>
      </p:pic>
      <p:pic>
        <p:nvPicPr>
          <p:cNvPr id="46" name="Рисунок 45" hidden="1">
            <a:extLst>
              <a:ext uri="{FF2B5EF4-FFF2-40B4-BE49-F238E27FC236}">
                <a16:creationId xmlns:a16="http://schemas.microsoft.com/office/drawing/2014/main" id="{AA4DB53A-5EBB-48EB-B5AF-DB4694A8761D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rightnessContrast bright="100000" contrast="2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73982" y="3852444"/>
            <a:ext cx="933759" cy="933759"/>
          </a:xfrm>
          <a:prstGeom prst="rect">
            <a:avLst/>
          </a:prstGeom>
        </p:spPr>
      </p:pic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FE6665FA-EB17-4BEA-A524-1FB79F067A04}"/>
              </a:ext>
            </a:extLst>
          </p:cNvPr>
          <p:cNvPicPr>
            <a:picLocks noChangeAspect="1"/>
          </p:cNvPicPr>
          <p:nvPr/>
        </p:nvPicPr>
        <p:blipFill>
          <a:blip r:embed="rId16">
            <a:duotone>
              <a:prstClr val="black"/>
              <a:schemeClr val="bg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colorTemperature colorTemp="11500"/>
                    </a14:imgEffect>
                    <a14:imgEffect>
                      <a14:saturation sat="0"/>
                    </a14:imgEffect>
                    <a14:imgEffect>
                      <a14:brightnessContrast bright="100000" contrast="-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11476" y="2094333"/>
            <a:ext cx="933759" cy="93375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49C18C0-916C-C826-6DC7-8BCC91EED80B}"/>
              </a:ext>
            </a:extLst>
          </p:cNvPr>
          <p:cNvSpPr txBox="1"/>
          <p:nvPr/>
        </p:nvSpPr>
        <p:spPr>
          <a:xfrm>
            <a:off x="72924" y="2153225"/>
            <a:ext cx="6398518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1. Запуск производства: Начнем с наладки производственной линии, чтобы обеспечить высокое качество и эффективность.</a:t>
            </a:r>
          </a:p>
          <a:p>
            <a:endParaRPr lang="ru-RU" dirty="0"/>
          </a:p>
          <a:p>
            <a:r>
              <a:rPr lang="ru-RU" dirty="0"/>
              <a:t>2. Краш-тесты: Проведем серию тестов для проверки надежности и безопасности устройства в различных условиях.</a:t>
            </a:r>
          </a:p>
          <a:p>
            <a:endParaRPr lang="ru-RU" dirty="0"/>
          </a:p>
          <a:p>
            <a:r>
              <a:rPr lang="ru-RU" dirty="0"/>
              <a:t>3. Маркетинговая стратегия: Разработаем рекламную кампанию для продвижения продукта на рынке, включая онлайн и офлайн каналы.</a:t>
            </a:r>
          </a:p>
          <a:p>
            <a:endParaRPr lang="ru-RU" dirty="0"/>
          </a:p>
          <a:p>
            <a:r>
              <a:rPr lang="ru-RU" dirty="0"/>
              <a:t>4. Обратная связь: После запуска соберем отзывы пользователей для дальнейшего улучшения и адаптации продукта.</a:t>
            </a:r>
          </a:p>
        </p:txBody>
      </p:sp>
      <p:grpSp>
        <p:nvGrpSpPr>
          <p:cNvPr id="18" name="Группа 17">
            <a:extLst>
              <a:ext uri="{FF2B5EF4-FFF2-40B4-BE49-F238E27FC236}">
                <a16:creationId xmlns:a16="http://schemas.microsoft.com/office/drawing/2014/main" id="{D3D4A775-9771-B730-32AA-DC0E9D32E1C0}"/>
              </a:ext>
            </a:extLst>
          </p:cNvPr>
          <p:cNvGrpSpPr/>
          <p:nvPr/>
        </p:nvGrpSpPr>
        <p:grpSpPr>
          <a:xfrm>
            <a:off x="0" y="6591481"/>
            <a:ext cx="12213756" cy="282252"/>
            <a:chOff x="24387" y="6591481"/>
            <a:chExt cx="12176669" cy="282252"/>
          </a:xfrm>
        </p:grpSpPr>
        <p:sp>
          <p:nvSpPr>
            <p:cNvPr id="20" name="object 4">
              <a:extLst>
                <a:ext uri="{FF2B5EF4-FFF2-40B4-BE49-F238E27FC236}">
                  <a16:creationId xmlns:a16="http://schemas.microsoft.com/office/drawing/2014/main" id="{E78E1966-E48D-FC37-AD2A-41178B7FF723}"/>
                </a:ext>
              </a:extLst>
            </p:cNvPr>
            <p:cNvSpPr/>
            <p:nvPr/>
          </p:nvSpPr>
          <p:spPr>
            <a:xfrm>
              <a:off x="6104592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BB3C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21" name="object 5">
              <a:extLst>
                <a:ext uri="{FF2B5EF4-FFF2-40B4-BE49-F238E27FC236}">
                  <a16:creationId xmlns:a16="http://schemas.microsoft.com/office/drawing/2014/main" id="{3DFBA6C6-99E1-EFAC-C523-41C1B80D2F40}"/>
                </a:ext>
              </a:extLst>
            </p:cNvPr>
            <p:cNvSpPr/>
            <p:nvPr/>
          </p:nvSpPr>
          <p:spPr>
            <a:xfrm>
              <a:off x="732382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2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29" y="465169"/>
                  </a:lnTo>
                  <a:lnTo>
                    <a:pt x="2010629" y="0"/>
                  </a:lnTo>
                  <a:close/>
                </a:path>
              </a:pathLst>
            </a:custGeom>
            <a:solidFill>
              <a:srgbClr val="AAD7E0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22" name="object 7">
              <a:extLst>
                <a:ext uri="{FF2B5EF4-FFF2-40B4-BE49-F238E27FC236}">
                  <a16:creationId xmlns:a16="http://schemas.microsoft.com/office/drawing/2014/main" id="{255DC498-B699-0ED6-CCEE-E4D06DBFC80A}"/>
                </a:ext>
              </a:extLst>
            </p:cNvPr>
            <p:cNvSpPr/>
            <p:nvPr/>
          </p:nvSpPr>
          <p:spPr>
            <a:xfrm>
              <a:off x="9762316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BB3C1"/>
            </a:solidFill>
          </p:spPr>
          <p:txBody>
            <a:bodyPr wrap="square" lIns="0" tIns="0" rIns="0" bIns="0" rtlCol="0"/>
            <a:lstStyle/>
            <a:p>
              <a:endParaRPr sz="1092">
                <a:solidFill>
                  <a:srgbClr val="FBB3C1"/>
                </a:solidFill>
              </a:endParaRPr>
            </a:p>
          </p:txBody>
        </p:sp>
        <p:sp>
          <p:nvSpPr>
            <p:cNvPr id="23" name="object 8">
              <a:extLst>
                <a:ext uri="{FF2B5EF4-FFF2-40B4-BE49-F238E27FC236}">
                  <a16:creationId xmlns:a16="http://schemas.microsoft.com/office/drawing/2014/main" id="{00AE317E-B961-63E8-AF78-E9911AD21792}"/>
                </a:ext>
              </a:extLst>
            </p:cNvPr>
            <p:cNvSpPr/>
            <p:nvPr/>
          </p:nvSpPr>
          <p:spPr>
            <a:xfrm>
              <a:off x="1098155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AAD7E0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24" name="object 10">
              <a:extLst>
                <a:ext uri="{FF2B5EF4-FFF2-40B4-BE49-F238E27FC236}">
                  <a16:creationId xmlns:a16="http://schemas.microsoft.com/office/drawing/2014/main" id="{072041D4-9B12-B67D-D038-9F76B0B8B4CD}"/>
                </a:ext>
              </a:extLst>
            </p:cNvPr>
            <p:cNvSpPr/>
            <p:nvPr/>
          </p:nvSpPr>
          <p:spPr>
            <a:xfrm>
              <a:off x="3675008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2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29" y="465169"/>
                  </a:lnTo>
                  <a:lnTo>
                    <a:pt x="2010629" y="0"/>
                  </a:lnTo>
                  <a:close/>
                </a:path>
              </a:pathLst>
            </a:custGeom>
            <a:solidFill>
              <a:srgbClr val="AAD7E0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25" name="object 11">
              <a:extLst>
                <a:ext uri="{FF2B5EF4-FFF2-40B4-BE49-F238E27FC236}">
                  <a16:creationId xmlns:a16="http://schemas.microsoft.com/office/drawing/2014/main" id="{6BB8A23B-6011-1313-AB30-7C68AEA8827A}"/>
                </a:ext>
              </a:extLst>
            </p:cNvPr>
            <p:cNvSpPr/>
            <p:nvPr/>
          </p:nvSpPr>
          <p:spPr>
            <a:xfrm>
              <a:off x="2454491" y="6591481"/>
              <a:ext cx="1221040" cy="282252"/>
            </a:xfrm>
            <a:custGeom>
              <a:avLst/>
              <a:gdLst/>
              <a:ahLst/>
              <a:cxnLst/>
              <a:rect l="l" t="t" r="r" b="b"/>
              <a:pathLst>
                <a:path w="2013585" h="465454">
                  <a:moveTo>
                    <a:pt x="2013111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3111" y="465169"/>
                  </a:lnTo>
                  <a:lnTo>
                    <a:pt x="2013111" y="0"/>
                  </a:lnTo>
                  <a:close/>
                </a:path>
              </a:pathLst>
            </a:custGeom>
            <a:solidFill>
              <a:srgbClr val="FBB3C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26" name="object 12">
              <a:extLst>
                <a:ext uri="{FF2B5EF4-FFF2-40B4-BE49-F238E27FC236}">
                  <a16:creationId xmlns:a16="http://schemas.microsoft.com/office/drawing/2014/main" id="{F0872FA9-7807-C9A6-5F03-B27530E76154}"/>
                </a:ext>
              </a:extLst>
            </p:cNvPr>
            <p:cNvSpPr/>
            <p:nvPr/>
          </p:nvSpPr>
          <p:spPr>
            <a:xfrm>
              <a:off x="1235249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27" name="object 14">
              <a:extLst>
                <a:ext uri="{FF2B5EF4-FFF2-40B4-BE49-F238E27FC236}">
                  <a16:creationId xmlns:a16="http://schemas.microsoft.com/office/drawing/2014/main" id="{195AAD6A-42CB-1613-657A-25C543EB96CA}"/>
                </a:ext>
              </a:extLst>
            </p:cNvPr>
            <p:cNvSpPr/>
            <p:nvPr/>
          </p:nvSpPr>
          <p:spPr>
            <a:xfrm>
              <a:off x="8543081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28" name="object 4">
              <a:extLst>
                <a:ext uri="{FF2B5EF4-FFF2-40B4-BE49-F238E27FC236}">
                  <a16:creationId xmlns:a16="http://schemas.microsoft.com/office/drawing/2014/main" id="{EF155134-3A58-C194-2040-18BB153AF416}"/>
                </a:ext>
              </a:extLst>
            </p:cNvPr>
            <p:cNvSpPr/>
            <p:nvPr/>
          </p:nvSpPr>
          <p:spPr>
            <a:xfrm>
              <a:off x="4893730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29" name="object 4">
              <a:extLst>
                <a:ext uri="{FF2B5EF4-FFF2-40B4-BE49-F238E27FC236}">
                  <a16:creationId xmlns:a16="http://schemas.microsoft.com/office/drawing/2014/main" id="{A850D32C-9115-8DDA-91A6-4F193D85075C}"/>
                </a:ext>
              </a:extLst>
            </p:cNvPr>
            <p:cNvSpPr/>
            <p:nvPr/>
          </p:nvSpPr>
          <p:spPr>
            <a:xfrm>
              <a:off x="2438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AAD7E0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</p:grpSp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36659A41-4E2D-2D42-26F0-DB66FBA62CE1}"/>
              </a:ext>
            </a:extLst>
          </p:cNvPr>
          <p:cNvPicPr>
            <a:picLocks noChangeAspect="1"/>
          </p:cNvPicPr>
          <p:nvPr/>
        </p:nvPicPr>
        <p:blipFill>
          <a:blip r:embed="rId16">
            <a:duotone>
              <a:prstClr val="black"/>
              <a:schemeClr val="bg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colorTemperature colorTemp="11500"/>
                    </a14:imgEffect>
                    <a14:imgEffect>
                      <a14:saturation sat="0"/>
                    </a14:imgEffect>
                    <a14:imgEffect>
                      <a14:brightnessContrast bright="100000" contrast="-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04344" y="3810592"/>
            <a:ext cx="933759" cy="933759"/>
          </a:xfrm>
          <a:prstGeom prst="rect">
            <a:avLst/>
          </a:prstGeom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C47EFA8B-7E25-2C6F-BF3B-A1D57E13850B}"/>
              </a:ext>
            </a:extLst>
          </p:cNvPr>
          <p:cNvPicPr>
            <a:picLocks noChangeAspect="1"/>
          </p:cNvPicPr>
          <p:nvPr/>
        </p:nvPicPr>
        <p:blipFill>
          <a:blip r:embed="rId16">
            <a:duotone>
              <a:prstClr val="black"/>
              <a:schemeClr val="bg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colorTemperature colorTemp="11500"/>
                    </a14:imgEffect>
                    <a14:imgEffect>
                      <a14:saturation sat="0"/>
                    </a14:imgEffect>
                    <a14:imgEffect>
                      <a14:brightnessContrast bright="100000" contrast="-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894963" y="360462"/>
            <a:ext cx="933759" cy="933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88226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E6A744B9-298F-1D26-8430-FAF6A1DE7C24}"/>
              </a:ext>
            </a:extLst>
          </p:cNvPr>
          <p:cNvGrpSpPr/>
          <p:nvPr/>
        </p:nvGrpSpPr>
        <p:grpSpPr>
          <a:xfrm>
            <a:off x="8540207" y="-1354"/>
            <a:ext cx="3660849" cy="5133570"/>
            <a:chOff x="8540207" y="-1354"/>
            <a:chExt cx="3660849" cy="5133570"/>
          </a:xfrm>
        </p:grpSpPr>
        <p:sp>
          <p:nvSpPr>
            <p:cNvPr id="8" name="object 16">
              <a:extLst>
                <a:ext uri="{FF2B5EF4-FFF2-40B4-BE49-F238E27FC236}">
                  <a16:creationId xmlns:a16="http://schemas.microsoft.com/office/drawing/2014/main" id="{1306DDA5-C866-5558-9A6E-9AA08956F1BF}"/>
                </a:ext>
              </a:extLst>
            </p:cNvPr>
            <p:cNvSpPr/>
            <p:nvPr/>
          </p:nvSpPr>
          <p:spPr>
            <a:xfrm>
              <a:off x="9746577" y="3415709"/>
              <a:ext cx="1235355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BB3C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9" name="object 4">
              <a:extLst>
                <a:ext uri="{FF2B5EF4-FFF2-40B4-BE49-F238E27FC236}">
                  <a16:creationId xmlns:a16="http://schemas.microsoft.com/office/drawing/2014/main" id="{D3D2F200-1BF6-530F-A6FA-D7050F9EB887}"/>
                </a:ext>
              </a:extLst>
            </p:cNvPr>
            <p:cNvSpPr/>
            <p:nvPr/>
          </p:nvSpPr>
          <p:spPr>
            <a:xfrm>
              <a:off x="8540207" y="3416866"/>
              <a:ext cx="1219516" cy="171535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AAD7E0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0" name="object 5">
              <a:extLst>
                <a:ext uri="{FF2B5EF4-FFF2-40B4-BE49-F238E27FC236}">
                  <a16:creationId xmlns:a16="http://schemas.microsoft.com/office/drawing/2014/main" id="{8D22EE72-6967-E1CC-8402-975AF6749131}"/>
                </a:ext>
              </a:extLst>
            </p:cNvPr>
            <p:cNvSpPr/>
            <p:nvPr/>
          </p:nvSpPr>
          <p:spPr>
            <a:xfrm>
              <a:off x="10981540" y="3415710"/>
              <a:ext cx="1219516" cy="1716506"/>
            </a:xfrm>
            <a:custGeom>
              <a:avLst/>
              <a:gdLst/>
              <a:ahLst/>
              <a:cxnLst/>
              <a:rect l="l" t="t" r="r" b="b"/>
              <a:pathLst>
                <a:path w="1997709" h="2828290">
                  <a:moveTo>
                    <a:pt x="1997321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7321" y="2828102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1" name="object 12">
              <a:extLst>
                <a:ext uri="{FF2B5EF4-FFF2-40B4-BE49-F238E27FC236}">
                  <a16:creationId xmlns:a16="http://schemas.microsoft.com/office/drawing/2014/main" id="{70156B2A-95A3-96B8-22D0-D7DB25F1DCD1}"/>
                </a:ext>
              </a:extLst>
            </p:cNvPr>
            <p:cNvSpPr/>
            <p:nvPr/>
          </p:nvSpPr>
          <p:spPr>
            <a:xfrm>
              <a:off x="8540207" y="1707625"/>
              <a:ext cx="1219516" cy="171720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BB3C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2" name="object 15">
              <a:extLst>
                <a:ext uri="{FF2B5EF4-FFF2-40B4-BE49-F238E27FC236}">
                  <a16:creationId xmlns:a16="http://schemas.microsoft.com/office/drawing/2014/main" id="{882552DB-49F9-74C3-1A6D-8C603DE99537}"/>
                </a:ext>
              </a:extLst>
            </p:cNvPr>
            <p:cNvSpPr/>
            <p:nvPr/>
          </p:nvSpPr>
          <p:spPr>
            <a:xfrm>
              <a:off x="9746577" y="1707625"/>
              <a:ext cx="1235355" cy="1715350"/>
            </a:xfrm>
            <a:custGeom>
              <a:avLst/>
              <a:gdLst/>
              <a:ahLst/>
              <a:cxnLst/>
              <a:rect l="l" t="t" r="r" b="b"/>
              <a:pathLst>
                <a:path w="1996440" h="2826385">
                  <a:moveTo>
                    <a:pt x="1996012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6012" y="282617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3" name="object 14">
              <a:extLst>
                <a:ext uri="{FF2B5EF4-FFF2-40B4-BE49-F238E27FC236}">
                  <a16:creationId xmlns:a16="http://schemas.microsoft.com/office/drawing/2014/main" id="{4D75A64B-40CB-EBC7-D876-149DFA157AD1}"/>
                </a:ext>
              </a:extLst>
            </p:cNvPr>
            <p:cNvSpPr/>
            <p:nvPr/>
          </p:nvSpPr>
          <p:spPr>
            <a:xfrm>
              <a:off x="8540207" y="-1354"/>
              <a:ext cx="1218740" cy="1717200"/>
            </a:xfrm>
            <a:custGeom>
              <a:avLst/>
              <a:gdLst/>
              <a:ahLst/>
              <a:cxnLst/>
              <a:rect l="l" t="t" r="r" b="b"/>
              <a:pathLst>
                <a:path w="1996440" h="2824480">
                  <a:moveTo>
                    <a:pt x="1996012" y="0"/>
                  </a:moveTo>
                  <a:lnTo>
                    <a:pt x="0" y="0"/>
                  </a:lnTo>
                  <a:lnTo>
                    <a:pt x="0" y="2824165"/>
                  </a:lnTo>
                  <a:lnTo>
                    <a:pt x="1996012" y="282416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4" name="object 16">
              <a:extLst>
                <a:ext uri="{FF2B5EF4-FFF2-40B4-BE49-F238E27FC236}">
                  <a16:creationId xmlns:a16="http://schemas.microsoft.com/office/drawing/2014/main" id="{ADD6D05D-AF2F-A69D-DEFD-CF0B443EED8E}"/>
                </a:ext>
              </a:extLst>
            </p:cNvPr>
            <p:cNvSpPr/>
            <p:nvPr/>
          </p:nvSpPr>
          <p:spPr>
            <a:xfrm>
              <a:off x="9746577" y="-1354"/>
              <a:ext cx="1235355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BB3C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9" name="object 3">
              <a:extLst>
                <a:ext uri="{FF2B5EF4-FFF2-40B4-BE49-F238E27FC236}">
                  <a16:creationId xmlns:a16="http://schemas.microsoft.com/office/drawing/2014/main" id="{4C2113BA-D69D-B30D-8F59-0F8B9F844A7F}"/>
                </a:ext>
              </a:extLst>
            </p:cNvPr>
            <p:cNvSpPr/>
            <p:nvPr/>
          </p:nvSpPr>
          <p:spPr>
            <a:xfrm>
              <a:off x="10981540" y="-1354"/>
              <a:ext cx="1219516" cy="1717200"/>
            </a:xfrm>
            <a:custGeom>
              <a:avLst/>
              <a:gdLst/>
              <a:ahLst/>
              <a:cxnLst/>
              <a:rect l="l" t="t" r="r" b="b"/>
              <a:pathLst>
                <a:path w="1997709" h="2824480">
                  <a:moveTo>
                    <a:pt x="1997321" y="0"/>
                  </a:moveTo>
                  <a:lnTo>
                    <a:pt x="0" y="0"/>
                  </a:lnTo>
                  <a:lnTo>
                    <a:pt x="0" y="2824165"/>
                  </a:lnTo>
                  <a:lnTo>
                    <a:pt x="1997321" y="282416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D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20" name="object 4">
              <a:extLst>
                <a:ext uri="{FF2B5EF4-FFF2-40B4-BE49-F238E27FC236}">
                  <a16:creationId xmlns:a16="http://schemas.microsoft.com/office/drawing/2014/main" id="{D46F1420-F845-FB77-C3E2-E442FCA90192}"/>
                </a:ext>
              </a:extLst>
            </p:cNvPr>
            <p:cNvSpPr/>
            <p:nvPr/>
          </p:nvSpPr>
          <p:spPr>
            <a:xfrm>
              <a:off x="10981540" y="1707625"/>
              <a:ext cx="1219516" cy="171535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AAD7E0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</p:grpSp>
      <p:sp>
        <p:nvSpPr>
          <p:cNvPr id="2" name="object 2"/>
          <p:cNvSpPr/>
          <p:nvPr/>
        </p:nvSpPr>
        <p:spPr>
          <a:xfrm>
            <a:off x="1399375" y="589905"/>
            <a:ext cx="2124401" cy="103197"/>
          </a:xfrm>
          <a:custGeom>
            <a:avLst/>
            <a:gdLst/>
            <a:ahLst/>
            <a:cxnLst/>
            <a:rect l="l" t="t" r="r" b="b"/>
            <a:pathLst>
              <a:path w="3503295" h="170180">
                <a:moveTo>
                  <a:pt x="3502919" y="0"/>
                </a:moveTo>
                <a:lnTo>
                  <a:pt x="0" y="0"/>
                </a:lnTo>
                <a:lnTo>
                  <a:pt x="0" y="170120"/>
                </a:lnTo>
                <a:lnTo>
                  <a:pt x="3502919" y="170120"/>
                </a:lnTo>
                <a:lnTo>
                  <a:pt x="3502919" y="0"/>
                </a:lnTo>
                <a:close/>
              </a:path>
            </a:pathLst>
          </a:custGeom>
          <a:solidFill>
            <a:srgbClr val="B5D8E1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grpSp>
        <p:nvGrpSpPr>
          <p:cNvPr id="49" name="Группа 48">
            <a:extLst>
              <a:ext uri="{FF2B5EF4-FFF2-40B4-BE49-F238E27FC236}">
                <a16:creationId xmlns:a16="http://schemas.microsoft.com/office/drawing/2014/main" id="{6A0F19FD-BAC3-42FD-90DB-9DFEE551909F}"/>
              </a:ext>
            </a:extLst>
          </p:cNvPr>
          <p:cNvGrpSpPr/>
          <p:nvPr/>
        </p:nvGrpSpPr>
        <p:grpSpPr>
          <a:xfrm>
            <a:off x="8542166" y="5136816"/>
            <a:ext cx="3649834" cy="1721184"/>
            <a:chOff x="8542166" y="5136816"/>
            <a:chExt cx="3649834" cy="1721184"/>
          </a:xfrm>
        </p:grpSpPr>
        <p:sp>
          <p:nvSpPr>
            <p:cNvPr id="50" name="object 6">
              <a:extLst>
                <a:ext uri="{FF2B5EF4-FFF2-40B4-BE49-F238E27FC236}">
                  <a16:creationId xmlns:a16="http://schemas.microsoft.com/office/drawing/2014/main" id="{0BDD3C02-C0BD-45C6-BF88-F07BF51B70C1}"/>
                </a:ext>
              </a:extLst>
            </p:cNvPr>
            <p:cNvSpPr/>
            <p:nvPr/>
          </p:nvSpPr>
          <p:spPr>
            <a:xfrm>
              <a:off x="10972484" y="5141493"/>
              <a:ext cx="1219516" cy="1716506"/>
            </a:xfrm>
            <a:custGeom>
              <a:avLst/>
              <a:gdLst/>
              <a:ahLst/>
              <a:cxnLst/>
              <a:rect l="l" t="t" r="r" b="b"/>
              <a:pathLst>
                <a:path w="1997709" h="2828290">
                  <a:moveTo>
                    <a:pt x="1997321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7321" y="2828102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51" name="object 17">
              <a:extLst>
                <a:ext uri="{FF2B5EF4-FFF2-40B4-BE49-F238E27FC236}">
                  <a16:creationId xmlns:a16="http://schemas.microsoft.com/office/drawing/2014/main" id="{8A018343-2837-47B7-A0AB-C57949E77D8E}"/>
                </a:ext>
              </a:extLst>
            </p:cNvPr>
            <p:cNvSpPr/>
            <p:nvPr/>
          </p:nvSpPr>
          <p:spPr>
            <a:xfrm>
              <a:off x="9753028" y="5141493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52" name="object 15">
              <a:extLst>
                <a:ext uri="{FF2B5EF4-FFF2-40B4-BE49-F238E27FC236}">
                  <a16:creationId xmlns:a16="http://schemas.microsoft.com/office/drawing/2014/main" id="{21770921-118B-479D-91C4-4FFDAAF52116}"/>
                </a:ext>
              </a:extLst>
            </p:cNvPr>
            <p:cNvSpPr/>
            <p:nvPr/>
          </p:nvSpPr>
          <p:spPr>
            <a:xfrm>
              <a:off x="8542166" y="5136816"/>
              <a:ext cx="1218740" cy="1715350"/>
            </a:xfrm>
            <a:custGeom>
              <a:avLst/>
              <a:gdLst/>
              <a:ahLst/>
              <a:cxnLst/>
              <a:rect l="l" t="t" r="r" b="b"/>
              <a:pathLst>
                <a:path w="1996440" h="2826385">
                  <a:moveTo>
                    <a:pt x="1996012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6012" y="282617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 dirty="0"/>
            </a:p>
          </p:txBody>
        </p:sp>
      </p:grpSp>
      <p:pic>
        <p:nvPicPr>
          <p:cNvPr id="35" name="Лого ГУУ">
            <a:extLst>
              <a:ext uri="{FF2B5EF4-FFF2-40B4-BE49-F238E27FC236}">
                <a16:creationId xmlns:a16="http://schemas.microsoft.com/office/drawing/2014/main" id="{8E714010-115F-480C-8621-CAAB2C4ED7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5830" y="370845"/>
            <a:ext cx="968918" cy="96891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5" name="Заголовок"/>
          <p:cNvSpPr txBox="1"/>
          <p:nvPr/>
        </p:nvSpPr>
        <p:spPr>
          <a:xfrm>
            <a:off x="0" y="1068793"/>
            <a:ext cx="8527453" cy="564496"/>
          </a:xfrm>
          <a:prstGeom prst="rect">
            <a:avLst/>
          </a:prstGeom>
        </p:spPr>
        <p:txBody>
          <a:bodyPr vert="horz" wrap="square" lIns="0" tIns="10397" rIns="0" bIns="0" rtlCol="0">
            <a:spAutoFit/>
          </a:bodyPr>
          <a:lstStyle/>
          <a:p>
            <a:pPr marL="7701" algn="ctr">
              <a:spcBef>
                <a:spcPts val="82"/>
              </a:spcBef>
            </a:pPr>
            <a:r>
              <a:rPr lang="ru-RU" sz="3600" b="1" dirty="0">
                <a:solidFill>
                  <a:srgbClr val="8F00FF"/>
                </a:solidFill>
                <a:latin typeface="Gilroy-ExtraBold" panose="020B0604020202020204" charset="-52"/>
                <a:cs typeface="Arial"/>
              </a:rPr>
              <a:t>Распределение по Матрице </a:t>
            </a:r>
            <a:r>
              <a:rPr lang="en-US" sz="3600" b="1" dirty="0">
                <a:solidFill>
                  <a:srgbClr val="8F00FF"/>
                </a:solidFill>
                <a:latin typeface="Gilroy-ExtraBold" panose="020B0604020202020204" charset="-52"/>
                <a:cs typeface="Arial"/>
              </a:rPr>
              <a:t>RACI</a:t>
            </a:r>
            <a:endParaRPr sz="3600" b="1" dirty="0">
              <a:solidFill>
                <a:srgbClr val="8F00FF"/>
              </a:solidFill>
              <a:latin typeface="Gilroy-ExtraBold" panose="020B0604020202020204" charset="-52"/>
              <a:cs typeface="Arial"/>
            </a:endParaRPr>
          </a:p>
        </p:txBody>
      </p:sp>
      <p:sp>
        <p:nvSpPr>
          <p:cNvPr id="16" name="Название проекта"/>
          <p:cNvSpPr txBox="1">
            <a:spLocks noGrp="1"/>
          </p:cNvSpPr>
          <p:nvPr>
            <p:ph type="title"/>
          </p:nvPr>
        </p:nvSpPr>
        <p:spPr>
          <a:xfrm>
            <a:off x="521417" y="242027"/>
            <a:ext cx="3023912" cy="284274"/>
          </a:xfrm>
          <a:prstGeom prst="rect">
            <a:avLst/>
          </a:prstGeom>
        </p:spPr>
        <p:txBody>
          <a:bodyPr vert="horz" wrap="square" lIns="0" tIns="8856" rIns="0" bIns="0" rtlCol="0" anchor="ctr">
            <a:spAutoFit/>
          </a:bodyPr>
          <a:lstStyle/>
          <a:p>
            <a:pPr marL="7701">
              <a:lnSpc>
                <a:spcPct val="100000"/>
              </a:lnSpc>
              <a:spcBef>
                <a:spcPts val="69"/>
              </a:spcBef>
            </a:pPr>
            <a:r>
              <a:rPr lang="en-US" sz="1789" dirty="0">
                <a:solidFill>
                  <a:srgbClr val="000000"/>
                </a:solidFill>
                <a:latin typeface="Arial"/>
                <a:cs typeface="Arial"/>
              </a:rPr>
              <a:t>INSECT-X</a:t>
            </a:r>
            <a:endParaRPr sz="1789" dirty="0">
              <a:latin typeface="Gilroy-ExtraBold" panose="020B0604020202020204" charset="-52"/>
              <a:cs typeface="Arial"/>
            </a:endParaRPr>
          </a:p>
        </p:txBody>
      </p:sp>
      <p:sp>
        <p:nvSpPr>
          <p:cNvPr id="36" name="Тема">
            <a:extLst>
              <a:ext uri="{FF2B5EF4-FFF2-40B4-BE49-F238E27FC236}">
                <a16:creationId xmlns:a16="http://schemas.microsoft.com/office/drawing/2014/main" id="{50156583-B2EF-4C9F-A4F3-EB5BF563DB05}"/>
              </a:ext>
            </a:extLst>
          </p:cNvPr>
          <p:cNvSpPr txBox="1"/>
          <p:nvPr/>
        </p:nvSpPr>
        <p:spPr>
          <a:xfrm>
            <a:off x="8543081" y="5234733"/>
            <a:ext cx="3398062" cy="1262805"/>
          </a:xfrm>
          <a:prstGeom prst="rect">
            <a:avLst/>
          </a:prstGeom>
        </p:spPr>
        <p:txBody>
          <a:bodyPr vert="horz" wrap="square" lIns="0" tIns="7008" rIns="0" bIns="0" rtlCol="0">
            <a:spAutoFit/>
          </a:bodyPr>
          <a:lstStyle/>
          <a:p>
            <a:pPr marR="2951" algn="r">
              <a:lnSpc>
                <a:spcPct val="85000"/>
              </a:lnSpc>
            </a:pPr>
            <a:r>
              <a:rPr lang="ru-RU" sz="3200" b="1" dirty="0">
                <a:solidFill>
                  <a:schemeClr val="bg1"/>
                </a:solidFill>
                <a:latin typeface="Gilroy-ExtraBold" panose="020B0604020202020204" charset="-52"/>
                <a:cs typeface="Trebuchet MS"/>
              </a:rPr>
              <a:t>Технологии здоровой жизни 2.0</a:t>
            </a:r>
            <a:endParaRPr sz="3200" dirty="0">
              <a:solidFill>
                <a:schemeClr val="bg1"/>
              </a:solidFill>
              <a:latin typeface="Gilroy-ExtraBold" panose="020B0604020202020204" charset="-52"/>
              <a:cs typeface="Trebuchet MS"/>
            </a:endParaRPr>
          </a:p>
        </p:txBody>
      </p:sp>
      <p:pic>
        <p:nvPicPr>
          <p:cNvPr id="37" name="Рисунок 36" hidden="1">
            <a:extLst>
              <a:ext uri="{FF2B5EF4-FFF2-40B4-BE49-F238E27FC236}">
                <a16:creationId xmlns:a16="http://schemas.microsoft.com/office/drawing/2014/main" id="{71FC1F68-ADCC-4E88-B0C2-71686C65A9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 contrast="-1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72495" y="2218561"/>
            <a:ext cx="752853" cy="752853"/>
          </a:xfrm>
          <a:prstGeom prst="rect">
            <a:avLst/>
          </a:prstGeom>
        </p:spPr>
      </p:pic>
      <p:pic>
        <p:nvPicPr>
          <p:cNvPr id="43" name="Рисунок 42" hidden="1">
            <a:extLst>
              <a:ext uri="{FF2B5EF4-FFF2-40B4-BE49-F238E27FC236}">
                <a16:creationId xmlns:a16="http://schemas.microsoft.com/office/drawing/2014/main" id="{D025025A-CC75-491D-AA0D-8C9D1ABF5A1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 contras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56467" y="408467"/>
            <a:ext cx="862513" cy="862513"/>
          </a:xfrm>
          <a:prstGeom prst="rect">
            <a:avLst/>
          </a:prstGeom>
        </p:spPr>
      </p:pic>
      <p:pic>
        <p:nvPicPr>
          <p:cNvPr id="44" name="Рисунок 43" hidden="1">
            <a:extLst>
              <a:ext uri="{FF2B5EF4-FFF2-40B4-BE49-F238E27FC236}">
                <a16:creationId xmlns:a16="http://schemas.microsoft.com/office/drawing/2014/main" id="{990E1124-B4FC-4AF2-A943-2B39AD668DC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 contrast="2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66502" y="2065813"/>
            <a:ext cx="884766" cy="884766"/>
          </a:xfrm>
          <a:prstGeom prst="rect">
            <a:avLst/>
          </a:prstGeom>
        </p:spPr>
      </p:pic>
      <p:pic>
        <p:nvPicPr>
          <p:cNvPr id="45" name="Рисунок 44" hidden="1">
            <a:extLst>
              <a:ext uri="{FF2B5EF4-FFF2-40B4-BE49-F238E27FC236}">
                <a16:creationId xmlns:a16="http://schemas.microsoft.com/office/drawing/2014/main" id="{716D2507-0667-4E7B-BF6A-A91C2052DEB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73982" y="2097920"/>
            <a:ext cx="956961" cy="956961"/>
          </a:xfrm>
          <a:prstGeom prst="rect">
            <a:avLst/>
          </a:prstGeom>
        </p:spPr>
      </p:pic>
      <p:pic>
        <p:nvPicPr>
          <p:cNvPr id="46" name="Рисунок 45" hidden="1">
            <a:extLst>
              <a:ext uri="{FF2B5EF4-FFF2-40B4-BE49-F238E27FC236}">
                <a16:creationId xmlns:a16="http://schemas.microsoft.com/office/drawing/2014/main" id="{ABE85D63-24B3-4F69-BCAC-A00B7DE73EB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100000" contrast="2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73982" y="3852444"/>
            <a:ext cx="933759" cy="933759"/>
          </a:xfrm>
          <a:prstGeom prst="rect">
            <a:avLst/>
          </a:prstGeom>
        </p:spPr>
      </p:pic>
      <p:pic>
        <p:nvPicPr>
          <p:cNvPr id="47" name="Рисунок 46" hidden="1">
            <a:extLst>
              <a:ext uri="{FF2B5EF4-FFF2-40B4-BE49-F238E27FC236}">
                <a16:creationId xmlns:a16="http://schemas.microsoft.com/office/drawing/2014/main" id="{F6D2BDA3-6680-4828-95E7-96DC8AE19D75}"/>
              </a:ext>
            </a:extLst>
          </p:cNvPr>
          <p:cNvPicPr>
            <a:picLocks noChangeAspect="1"/>
          </p:cNvPicPr>
          <p:nvPr/>
        </p:nvPicPr>
        <p:blipFill>
          <a:blip r:embed="rId13">
            <a:duotone>
              <a:prstClr val="black"/>
              <a:schemeClr val="bg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colorTemperature colorTemp="11500"/>
                    </a14:imgEffect>
                    <a14:imgEffect>
                      <a14:saturation sat="0"/>
                    </a14:imgEffect>
                    <a14:imgEffect>
                      <a14:brightnessContrast bright="100000" contrast="-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42006" y="3813085"/>
            <a:ext cx="933759" cy="933759"/>
          </a:xfrm>
          <a:prstGeom prst="rect">
            <a:avLst/>
          </a:prstGeom>
        </p:spPr>
      </p:pic>
      <p:pic>
        <p:nvPicPr>
          <p:cNvPr id="48" name="Рисунок 47" hidden="1">
            <a:extLst>
              <a:ext uri="{FF2B5EF4-FFF2-40B4-BE49-F238E27FC236}">
                <a16:creationId xmlns:a16="http://schemas.microsoft.com/office/drawing/2014/main" id="{6502303D-7E9D-4180-A8CB-B1D0A298806A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56467" y="3904656"/>
            <a:ext cx="812097" cy="812097"/>
          </a:xfrm>
          <a:prstGeom prst="rect">
            <a:avLst/>
          </a:prstGeom>
        </p:spPr>
      </p:pic>
      <p:grpSp>
        <p:nvGrpSpPr>
          <p:cNvPr id="21" name="Группа 20">
            <a:extLst>
              <a:ext uri="{FF2B5EF4-FFF2-40B4-BE49-F238E27FC236}">
                <a16:creationId xmlns:a16="http://schemas.microsoft.com/office/drawing/2014/main" id="{E694766C-86E6-B722-B062-0D3277429E95}"/>
              </a:ext>
            </a:extLst>
          </p:cNvPr>
          <p:cNvGrpSpPr/>
          <p:nvPr/>
        </p:nvGrpSpPr>
        <p:grpSpPr>
          <a:xfrm>
            <a:off x="0" y="6591481"/>
            <a:ext cx="12213756" cy="282252"/>
            <a:chOff x="24387" y="6591481"/>
            <a:chExt cx="12176669" cy="282252"/>
          </a:xfrm>
        </p:grpSpPr>
        <p:sp>
          <p:nvSpPr>
            <p:cNvPr id="22" name="object 4">
              <a:extLst>
                <a:ext uri="{FF2B5EF4-FFF2-40B4-BE49-F238E27FC236}">
                  <a16:creationId xmlns:a16="http://schemas.microsoft.com/office/drawing/2014/main" id="{865811B7-0A28-1D78-AD37-A521F75FB80B}"/>
                </a:ext>
              </a:extLst>
            </p:cNvPr>
            <p:cNvSpPr/>
            <p:nvPr/>
          </p:nvSpPr>
          <p:spPr>
            <a:xfrm>
              <a:off x="6104592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BB3C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23" name="object 5">
              <a:extLst>
                <a:ext uri="{FF2B5EF4-FFF2-40B4-BE49-F238E27FC236}">
                  <a16:creationId xmlns:a16="http://schemas.microsoft.com/office/drawing/2014/main" id="{5B012E76-FD21-3978-1C0B-C0C1F573DEE8}"/>
                </a:ext>
              </a:extLst>
            </p:cNvPr>
            <p:cNvSpPr/>
            <p:nvPr/>
          </p:nvSpPr>
          <p:spPr>
            <a:xfrm>
              <a:off x="732382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2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29" y="465169"/>
                  </a:lnTo>
                  <a:lnTo>
                    <a:pt x="2010629" y="0"/>
                  </a:lnTo>
                  <a:close/>
                </a:path>
              </a:pathLst>
            </a:custGeom>
            <a:solidFill>
              <a:srgbClr val="AAD7E0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24" name="object 7">
              <a:extLst>
                <a:ext uri="{FF2B5EF4-FFF2-40B4-BE49-F238E27FC236}">
                  <a16:creationId xmlns:a16="http://schemas.microsoft.com/office/drawing/2014/main" id="{E11BCAA8-2577-7BBA-ACB8-0A0C28FDD9EF}"/>
                </a:ext>
              </a:extLst>
            </p:cNvPr>
            <p:cNvSpPr/>
            <p:nvPr/>
          </p:nvSpPr>
          <p:spPr>
            <a:xfrm>
              <a:off x="9762316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BB3C1"/>
            </a:solidFill>
          </p:spPr>
          <p:txBody>
            <a:bodyPr wrap="square" lIns="0" tIns="0" rIns="0" bIns="0" rtlCol="0"/>
            <a:lstStyle/>
            <a:p>
              <a:endParaRPr sz="1092">
                <a:solidFill>
                  <a:srgbClr val="FBB3C1"/>
                </a:solidFill>
              </a:endParaRPr>
            </a:p>
          </p:txBody>
        </p:sp>
        <p:sp>
          <p:nvSpPr>
            <p:cNvPr id="25" name="object 8">
              <a:extLst>
                <a:ext uri="{FF2B5EF4-FFF2-40B4-BE49-F238E27FC236}">
                  <a16:creationId xmlns:a16="http://schemas.microsoft.com/office/drawing/2014/main" id="{82E3B6A9-78A5-6DF2-40D6-68DEC1CB5972}"/>
                </a:ext>
              </a:extLst>
            </p:cNvPr>
            <p:cNvSpPr/>
            <p:nvPr/>
          </p:nvSpPr>
          <p:spPr>
            <a:xfrm>
              <a:off x="1098155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AAD7E0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26" name="object 10">
              <a:extLst>
                <a:ext uri="{FF2B5EF4-FFF2-40B4-BE49-F238E27FC236}">
                  <a16:creationId xmlns:a16="http://schemas.microsoft.com/office/drawing/2014/main" id="{726FB31A-C076-04AE-0FBE-9BA761B18854}"/>
                </a:ext>
              </a:extLst>
            </p:cNvPr>
            <p:cNvSpPr/>
            <p:nvPr/>
          </p:nvSpPr>
          <p:spPr>
            <a:xfrm>
              <a:off x="3675008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2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29" y="465169"/>
                  </a:lnTo>
                  <a:lnTo>
                    <a:pt x="2010629" y="0"/>
                  </a:lnTo>
                  <a:close/>
                </a:path>
              </a:pathLst>
            </a:custGeom>
            <a:solidFill>
              <a:srgbClr val="AAD7E0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27" name="object 11">
              <a:extLst>
                <a:ext uri="{FF2B5EF4-FFF2-40B4-BE49-F238E27FC236}">
                  <a16:creationId xmlns:a16="http://schemas.microsoft.com/office/drawing/2014/main" id="{EB12997D-FB57-7236-6C22-5B5A49D34375}"/>
                </a:ext>
              </a:extLst>
            </p:cNvPr>
            <p:cNvSpPr/>
            <p:nvPr/>
          </p:nvSpPr>
          <p:spPr>
            <a:xfrm>
              <a:off x="2454491" y="6591481"/>
              <a:ext cx="1221040" cy="282252"/>
            </a:xfrm>
            <a:custGeom>
              <a:avLst/>
              <a:gdLst/>
              <a:ahLst/>
              <a:cxnLst/>
              <a:rect l="l" t="t" r="r" b="b"/>
              <a:pathLst>
                <a:path w="2013585" h="465454">
                  <a:moveTo>
                    <a:pt x="2013111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3111" y="465169"/>
                  </a:lnTo>
                  <a:lnTo>
                    <a:pt x="2013111" y="0"/>
                  </a:lnTo>
                  <a:close/>
                </a:path>
              </a:pathLst>
            </a:custGeom>
            <a:solidFill>
              <a:srgbClr val="FBB3C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28" name="object 12">
              <a:extLst>
                <a:ext uri="{FF2B5EF4-FFF2-40B4-BE49-F238E27FC236}">
                  <a16:creationId xmlns:a16="http://schemas.microsoft.com/office/drawing/2014/main" id="{56029708-B48A-65DC-D889-EEEB293CDB98}"/>
                </a:ext>
              </a:extLst>
            </p:cNvPr>
            <p:cNvSpPr/>
            <p:nvPr/>
          </p:nvSpPr>
          <p:spPr>
            <a:xfrm>
              <a:off x="1235249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29" name="object 14">
              <a:extLst>
                <a:ext uri="{FF2B5EF4-FFF2-40B4-BE49-F238E27FC236}">
                  <a16:creationId xmlns:a16="http://schemas.microsoft.com/office/drawing/2014/main" id="{B5A4FFDC-DCFD-76AA-F82E-FDFD51110BBA}"/>
                </a:ext>
              </a:extLst>
            </p:cNvPr>
            <p:cNvSpPr/>
            <p:nvPr/>
          </p:nvSpPr>
          <p:spPr>
            <a:xfrm>
              <a:off x="8543081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30" name="object 4">
              <a:extLst>
                <a:ext uri="{FF2B5EF4-FFF2-40B4-BE49-F238E27FC236}">
                  <a16:creationId xmlns:a16="http://schemas.microsoft.com/office/drawing/2014/main" id="{671AB7E0-46FD-D6A8-28CC-307AB4D82DF3}"/>
                </a:ext>
              </a:extLst>
            </p:cNvPr>
            <p:cNvSpPr/>
            <p:nvPr/>
          </p:nvSpPr>
          <p:spPr>
            <a:xfrm>
              <a:off x="4893730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31" name="object 4">
              <a:extLst>
                <a:ext uri="{FF2B5EF4-FFF2-40B4-BE49-F238E27FC236}">
                  <a16:creationId xmlns:a16="http://schemas.microsoft.com/office/drawing/2014/main" id="{40663503-DF3A-B17C-E96D-B2710A00B461}"/>
                </a:ext>
              </a:extLst>
            </p:cNvPr>
            <p:cNvSpPr/>
            <p:nvPr/>
          </p:nvSpPr>
          <p:spPr>
            <a:xfrm>
              <a:off x="2438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AAD7E0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</p:grpSp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275E9AAF-BD4E-7A94-227C-5051A4769C99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940082" y="2121872"/>
            <a:ext cx="6647288" cy="3893588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9693242-F7E5-F77C-3F99-C47A4D6B47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 contrast="-1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85971" y="3901169"/>
            <a:ext cx="752853" cy="752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63006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E6A744B9-298F-1D26-8430-FAF6A1DE7C24}"/>
              </a:ext>
            </a:extLst>
          </p:cNvPr>
          <p:cNvGrpSpPr/>
          <p:nvPr/>
        </p:nvGrpSpPr>
        <p:grpSpPr>
          <a:xfrm>
            <a:off x="8540207" y="-1354"/>
            <a:ext cx="3660849" cy="5133570"/>
            <a:chOff x="8540207" y="-1354"/>
            <a:chExt cx="3660849" cy="5133570"/>
          </a:xfrm>
        </p:grpSpPr>
        <p:sp>
          <p:nvSpPr>
            <p:cNvPr id="8" name="object 16">
              <a:extLst>
                <a:ext uri="{FF2B5EF4-FFF2-40B4-BE49-F238E27FC236}">
                  <a16:creationId xmlns:a16="http://schemas.microsoft.com/office/drawing/2014/main" id="{1306DDA5-C866-5558-9A6E-9AA08956F1BF}"/>
                </a:ext>
              </a:extLst>
            </p:cNvPr>
            <p:cNvSpPr/>
            <p:nvPr/>
          </p:nvSpPr>
          <p:spPr>
            <a:xfrm>
              <a:off x="9746577" y="3415709"/>
              <a:ext cx="1235355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BB3C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9" name="object 4">
              <a:extLst>
                <a:ext uri="{FF2B5EF4-FFF2-40B4-BE49-F238E27FC236}">
                  <a16:creationId xmlns:a16="http://schemas.microsoft.com/office/drawing/2014/main" id="{D3D2F200-1BF6-530F-A6FA-D7050F9EB887}"/>
                </a:ext>
              </a:extLst>
            </p:cNvPr>
            <p:cNvSpPr/>
            <p:nvPr/>
          </p:nvSpPr>
          <p:spPr>
            <a:xfrm>
              <a:off x="8540207" y="3416866"/>
              <a:ext cx="1219516" cy="171535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AAD7E0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0" name="object 5">
              <a:extLst>
                <a:ext uri="{FF2B5EF4-FFF2-40B4-BE49-F238E27FC236}">
                  <a16:creationId xmlns:a16="http://schemas.microsoft.com/office/drawing/2014/main" id="{8D22EE72-6967-E1CC-8402-975AF6749131}"/>
                </a:ext>
              </a:extLst>
            </p:cNvPr>
            <p:cNvSpPr/>
            <p:nvPr/>
          </p:nvSpPr>
          <p:spPr>
            <a:xfrm>
              <a:off x="10981540" y="3415710"/>
              <a:ext cx="1219516" cy="1716506"/>
            </a:xfrm>
            <a:custGeom>
              <a:avLst/>
              <a:gdLst/>
              <a:ahLst/>
              <a:cxnLst/>
              <a:rect l="l" t="t" r="r" b="b"/>
              <a:pathLst>
                <a:path w="1997709" h="2828290">
                  <a:moveTo>
                    <a:pt x="1997321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7321" y="2828102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1" name="object 12">
              <a:extLst>
                <a:ext uri="{FF2B5EF4-FFF2-40B4-BE49-F238E27FC236}">
                  <a16:creationId xmlns:a16="http://schemas.microsoft.com/office/drawing/2014/main" id="{70156B2A-95A3-96B8-22D0-D7DB25F1DCD1}"/>
                </a:ext>
              </a:extLst>
            </p:cNvPr>
            <p:cNvSpPr/>
            <p:nvPr/>
          </p:nvSpPr>
          <p:spPr>
            <a:xfrm>
              <a:off x="8540207" y="1707625"/>
              <a:ext cx="1219516" cy="171720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BB3C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2" name="object 15">
              <a:extLst>
                <a:ext uri="{FF2B5EF4-FFF2-40B4-BE49-F238E27FC236}">
                  <a16:creationId xmlns:a16="http://schemas.microsoft.com/office/drawing/2014/main" id="{882552DB-49F9-74C3-1A6D-8C603DE99537}"/>
                </a:ext>
              </a:extLst>
            </p:cNvPr>
            <p:cNvSpPr/>
            <p:nvPr/>
          </p:nvSpPr>
          <p:spPr>
            <a:xfrm>
              <a:off x="9746577" y="1707625"/>
              <a:ext cx="1235355" cy="1715350"/>
            </a:xfrm>
            <a:custGeom>
              <a:avLst/>
              <a:gdLst/>
              <a:ahLst/>
              <a:cxnLst/>
              <a:rect l="l" t="t" r="r" b="b"/>
              <a:pathLst>
                <a:path w="1996440" h="2826385">
                  <a:moveTo>
                    <a:pt x="1996012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6012" y="282617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3" name="object 14">
              <a:extLst>
                <a:ext uri="{FF2B5EF4-FFF2-40B4-BE49-F238E27FC236}">
                  <a16:creationId xmlns:a16="http://schemas.microsoft.com/office/drawing/2014/main" id="{4D75A64B-40CB-EBC7-D876-149DFA157AD1}"/>
                </a:ext>
              </a:extLst>
            </p:cNvPr>
            <p:cNvSpPr/>
            <p:nvPr/>
          </p:nvSpPr>
          <p:spPr>
            <a:xfrm>
              <a:off x="8540207" y="-1354"/>
              <a:ext cx="1218740" cy="1717200"/>
            </a:xfrm>
            <a:custGeom>
              <a:avLst/>
              <a:gdLst/>
              <a:ahLst/>
              <a:cxnLst/>
              <a:rect l="l" t="t" r="r" b="b"/>
              <a:pathLst>
                <a:path w="1996440" h="2824480">
                  <a:moveTo>
                    <a:pt x="1996012" y="0"/>
                  </a:moveTo>
                  <a:lnTo>
                    <a:pt x="0" y="0"/>
                  </a:lnTo>
                  <a:lnTo>
                    <a:pt x="0" y="2824165"/>
                  </a:lnTo>
                  <a:lnTo>
                    <a:pt x="1996012" y="282416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4" name="object 16">
              <a:extLst>
                <a:ext uri="{FF2B5EF4-FFF2-40B4-BE49-F238E27FC236}">
                  <a16:creationId xmlns:a16="http://schemas.microsoft.com/office/drawing/2014/main" id="{ADD6D05D-AF2F-A69D-DEFD-CF0B443EED8E}"/>
                </a:ext>
              </a:extLst>
            </p:cNvPr>
            <p:cNvSpPr/>
            <p:nvPr/>
          </p:nvSpPr>
          <p:spPr>
            <a:xfrm>
              <a:off x="9746577" y="-1354"/>
              <a:ext cx="1235355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BB3C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9" name="object 3">
              <a:extLst>
                <a:ext uri="{FF2B5EF4-FFF2-40B4-BE49-F238E27FC236}">
                  <a16:creationId xmlns:a16="http://schemas.microsoft.com/office/drawing/2014/main" id="{4C2113BA-D69D-B30D-8F59-0F8B9F844A7F}"/>
                </a:ext>
              </a:extLst>
            </p:cNvPr>
            <p:cNvSpPr/>
            <p:nvPr/>
          </p:nvSpPr>
          <p:spPr>
            <a:xfrm>
              <a:off x="10981540" y="-1354"/>
              <a:ext cx="1219516" cy="1717200"/>
            </a:xfrm>
            <a:custGeom>
              <a:avLst/>
              <a:gdLst/>
              <a:ahLst/>
              <a:cxnLst/>
              <a:rect l="l" t="t" r="r" b="b"/>
              <a:pathLst>
                <a:path w="1997709" h="2824480">
                  <a:moveTo>
                    <a:pt x="1997321" y="0"/>
                  </a:moveTo>
                  <a:lnTo>
                    <a:pt x="0" y="0"/>
                  </a:lnTo>
                  <a:lnTo>
                    <a:pt x="0" y="2824165"/>
                  </a:lnTo>
                  <a:lnTo>
                    <a:pt x="1997321" y="282416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D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20" name="object 4">
              <a:extLst>
                <a:ext uri="{FF2B5EF4-FFF2-40B4-BE49-F238E27FC236}">
                  <a16:creationId xmlns:a16="http://schemas.microsoft.com/office/drawing/2014/main" id="{D46F1420-F845-FB77-C3E2-E442FCA90192}"/>
                </a:ext>
              </a:extLst>
            </p:cNvPr>
            <p:cNvSpPr/>
            <p:nvPr/>
          </p:nvSpPr>
          <p:spPr>
            <a:xfrm>
              <a:off x="10981540" y="1707625"/>
              <a:ext cx="1219516" cy="171535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AAD7E0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</p:grpSp>
      <p:sp>
        <p:nvSpPr>
          <p:cNvPr id="2" name="object 2"/>
          <p:cNvSpPr/>
          <p:nvPr/>
        </p:nvSpPr>
        <p:spPr>
          <a:xfrm>
            <a:off x="1399375" y="589905"/>
            <a:ext cx="2124401" cy="103197"/>
          </a:xfrm>
          <a:custGeom>
            <a:avLst/>
            <a:gdLst/>
            <a:ahLst/>
            <a:cxnLst/>
            <a:rect l="l" t="t" r="r" b="b"/>
            <a:pathLst>
              <a:path w="3503295" h="170180">
                <a:moveTo>
                  <a:pt x="3502919" y="0"/>
                </a:moveTo>
                <a:lnTo>
                  <a:pt x="0" y="0"/>
                </a:lnTo>
                <a:lnTo>
                  <a:pt x="0" y="170120"/>
                </a:lnTo>
                <a:lnTo>
                  <a:pt x="3502919" y="170120"/>
                </a:lnTo>
                <a:lnTo>
                  <a:pt x="3502919" y="0"/>
                </a:lnTo>
                <a:close/>
              </a:path>
            </a:pathLst>
          </a:custGeom>
          <a:solidFill>
            <a:srgbClr val="B5D8E1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grpSp>
        <p:nvGrpSpPr>
          <p:cNvPr id="49" name="Группа 48">
            <a:extLst>
              <a:ext uri="{FF2B5EF4-FFF2-40B4-BE49-F238E27FC236}">
                <a16:creationId xmlns:a16="http://schemas.microsoft.com/office/drawing/2014/main" id="{6A0F19FD-BAC3-42FD-90DB-9DFEE551909F}"/>
              </a:ext>
            </a:extLst>
          </p:cNvPr>
          <p:cNvGrpSpPr/>
          <p:nvPr/>
        </p:nvGrpSpPr>
        <p:grpSpPr>
          <a:xfrm>
            <a:off x="8542166" y="5136816"/>
            <a:ext cx="3649834" cy="1721184"/>
            <a:chOff x="8542166" y="5136816"/>
            <a:chExt cx="3649834" cy="1721184"/>
          </a:xfrm>
        </p:grpSpPr>
        <p:sp>
          <p:nvSpPr>
            <p:cNvPr id="50" name="object 6">
              <a:extLst>
                <a:ext uri="{FF2B5EF4-FFF2-40B4-BE49-F238E27FC236}">
                  <a16:creationId xmlns:a16="http://schemas.microsoft.com/office/drawing/2014/main" id="{0BDD3C02-C0BD-45C6-BF88-F07BF51B70C1}"/>
                </a:ext>
              </a:extLst>
            </p:cNvPr>
            <p:cNvSpPr/>
            <p:nvPr/>
          </p:nvSpPr>
          <p:spPr>
            <a:xfrm>
              <a:off x="10972484" y="5141493"/>
              <a:ext cx="1219516" cy="1716506"/>
            </a:xfrm>
            <a:custGeom>
              <a:avLst/>
              <a:gdLst/>
              <a:ahLst/>
              <a:cxnLst/>
              <a:rect l="l" t="t" r="r" b="b"/>
              <a:pathLst>
                <a:path w="1997709" h="2828290">
                  <a:moveTo>
                    <a:pt x="1997321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7321" y="2828102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51" name="object 17">
              <a:extLst>
                <a:ext uri="{FF2B5EF4-FFF2-40B4-BE49-F238E27FC236}">
                  <a16:creationId xmlns:a16="http://schemas.microsoft.com/office/drawing/2014/main" id="{8A018343-2837-47B7-A0AB-C57949E77D8E}"/>
                </a:ext>
              </a:extLst>
            </p:cNvPr>
            <p:cNvSpPr/>
            <p:nvPr/>
          </p:nvSpPr>
          <p:spPr>
            <a:xfrm>
              <a:off x="9753028" y="5141493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52" name="object 15">
              <a:extLst>
                <a:ext uri="{FF2B5EF4-FFF2-40B4-BE49-F238E27FC236}">
                  <a16:creationId xmlns:a16="http://schemas.microsoft.com/office/drawing/2014/main" id="{21770921-118B-479D-91C4-4FFDAAF52116}"/>
                </a:ext>
              </a:extLst>
            </p:cNvPr>
            <p:cNvSpPr/>
            <p:nvPr/>
          </p:nvSpPr>
          <p:spPr>
            <a:xfrm>
              <a:off x="8542166" y="5136816"/>
              <a:ext cx="1218740" cy="1715350"/>
            </a:xfrm>
            <a:custGeom>
              <a:avLst/>
              <a:gdLst/>
              <a:ahLst/>
              <a:cxnLst/>
              <a:rect l="l" t="t" r="r" b="b"/>
              <a:pathLst>
                <a:path w="1996440" h="2826385">
                  <a:moveTo>
                    <a:pt x="1996012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6012" y="282617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 dirty="0"/>
            </a:p>
          </p:txBody>
        </p:sp>
      </p:grpSp>
      <p:pic>
        <p:nvPicPr>
          <p:cNvPr id="35" name="Лого ГУУ">
            <a:extLst>
              <a:ext uri="{FF2B5EF4-FFF2-40B4-BE49-F238E27FC236}">
                <a16:creationId xmlns:a16="http://schemas.microsoft.com/office/drawing/2014/main" id="{8E714010-115F-480C-8621-CAAB2C4ED7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5830" y="370845"/>
            <a:ext cx="968918" cy="96891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7" name="Описание"/>
          <p:cNvSpPr txBox="1"/>
          <p:nvPr/>
        </p:nvSpPr>
        <p:spPr>
          <a:xfrm>
            <a:off x="-675338" y="1950220"/>
            <a:ext cx="7104779" cy="930717"/>
          </a:xfrm>
          <a:prstGeom prst="rect">
            <a:avLst/>
          </a:prstGeom>
        </p:spPr>
        <p:txBody>
          <a:bodyPr vert="horz" wrap="square" lIns="0" tIns="7316" rIns="0" bIns="0" rtlCol="0">
            <a:spAutoFit/>
          </a:bodyPr>
          <a:lstStyle/>
          <a:p>
            <a:pPr marL="12700" marR="938530" algn="ctr"/>
            <a:r>
              <a:rPr lang="ru-RU" sz="2000" dirty="0">
                <a:latin typeface="Gilroy-ExtraBold" panose="020B0604020202020204" charset="-52"/>
                <a:cs typeface="Microsoft Sans Serif"/>
              </a:rPr>
              <a:t>Лидер: Зеленина Алена Александровна</a:t>
            </a:r>
          </a:p>
          <a:p>
            <a:pPr marL="12700" marR="938530" algn="ctr"/>
            <a:r>
              <a:rPr lang="ru-RU" sz="2000" dirty="0">
                <a:latin typeface="Gilroy-ExtraBold" panose="020B0604020202020204" charset="-52"/>
                <a:cs typeface="Microsoft Sans Serif"/>
              </a:rPr>
              <a:t>Аналитик: Ильин Сергей Андреевич</a:t>
            </a:r>
          </a:p>
          <a:p>
            <a:pPr marL="12700" marR="938530" algn="ctr"/>
            <a:r>
              <a:rPr lang="ru-RU" sz="2000" dirty="0">
                <a:latin typeface="Gilroy-ExtraBold" panose="020B0604020202020204" charset="-52"/>
                <a:cs typeface="Microsoft Sans Serif"/>
              </a:rPr>
              <a:t>Редактор: Индюхова Елена Сергеевна</a:t>
            </a:r>
            <a:endParaRPr sz="2000" dirty="0">
              <a:latin typeface="Gilroy-ExtraBold" panose="020B0604020202020204" charset="-52"/>
              <a:cs typeface="Microsoft Sans Serif"/>
            </a:endParaRPr>
          </a:p>
        </p:txBody>
      </p:sp>
      <p:sp>
        <p:nvSpPr>
          <p:cNvPr id="15" name="Заголовок"/>
          <p:cNvSpPr txBox="1"/>
          <p:nvPr/>
        </p:nvSpPr>
        <p:spPr>
          <a:xfrm>
            <a:off x="0" y="1065274"/>
            <a:ext cx="8527453" cy="564496"/>
          </a:xfrm>
          <a:prstGeom prst="rect">
            <a:avLst/>
          </a:prstGeom>
        </p:spPr>
        <p:txBody>
          <a:bodyPr vert="horz" wrap="square" lIns="0" tIns="10397" rIns="0" bIns="0" rtlCol="0">
            <a:spAutoFit/>
          </a:bodyPr>
          <a:lstStyle/>
          <a:p>
            <a:pPr marL="7701" algn="ctr">
              <a:spcBef>
                <a:spcPts val="82"/>
              </a:spcBef>
            </a:pPr>
            <a:r>
              <a:rPr lang="ru-RU" sz="3600" b="1" dirty="0">
                <a:solidFill>
                  <a:srgbClr val="8F00FF"/>
                </a:solidFill>
                <a:latin typeface="Gilroy-ExtraBold" panose="020B0604020202020204" charset="-52"/>
                <a:cs typeface="Arial"/>
              </a:rPr>
              <a:t>КОМАНДА СТАРТАПА</a:t>
            </a:r>
            <a:endParaRPr sz="3600" dirty="0">
              <a:latin typeface="Gilroy-ExtraBold" panose="020B0604020202020204" charset="-52"/>
              <a:cs typeface="Arial"/>
            </a:endParaRPr>
          </a:p>
        </p:txBody>
      </p:sp>
      <p:sp>
        <p:nvSpPr>
          <p:cNvPr id="16" name="Название проекта"/>
          <p:cNvSpPr txBox="1">
            <a:spLocks noGrp="1"/>
          </p:cNvSpPr>
          <p:nvPr>
            <p:ph type="title"/>
          </p:nvPr>
        </p:nvSpPr>
        <p:spPr>
          <a:xfrm>
            <a:off x="521417" y="242027"/>
            <a:ext cx="3023912" cy="284274"/>
          </a:xfrm>
          <a:prstGeom prst="rect">
            <a:avLst/>
          </a:prstGeom>
        </p:spPr>
        <p:txBody>
          <a:bodyPr vert="horz" wrap="square" lIns="0" tIns="8856" rIns="0" bIns="0" rtlCol="0" anchor="ctr">
            <a:spAutoFit/>
          </a:bodyPr>
          <a:lstStyle/>
          <a:p>
            <a:pPr marL="7701">
              <a:lnSpc>
                <a:spcPct val="100000"/>
              </a:lnSpc>
              <a:spcBef>
                <a:spcPts val="69"/>
              </a:spcBef>
            </a:pPr>
            <a:r>
              <a:rPr lang="en-US" sz="1789" dirty="0">
                <a:solidFill>
                  <a:srgbClr val="000000"/>
                </a:solidFill>
                <a:latin typeface="Arial"/>
                <a:cs typeface="Arial"/>
              </a:rPr>
              <a:t>INSECT-X</a:t>
            </a:r>
            <a:endParaRPr sz="1789" dirty="0">
              <a:latin typeface="Gilroy-ExtraBold" panose="020B0604020202020204" charset="-52"/>
              <a:cs typeface="Arial"/>
            </a:endParaRPr>
          </a:p>
        </p:txBody>
      </p:sp>
      <p:sp>
        <p:nvSpPr>
          <p:cNvPr id="36" name="Тема">
            <a:extLst>
              <a:ext uri="{FF2B5EF4-FFF2-40B4-BE49-F238E27FC236}">
                <a16:creationId xmlns:a16="http://schemas.microsoft.com/office/drawing/2014/main" id="{50156583-B2EF-4C9F-A4F3-EB5BF563DB05}"/>
              </a:ext>
            </a:extLst>
          </p:cNvPr>
          <p:cNvSpPr txBox="1"/>
          <p:nvPr/>
        </p:nvSpPr>
        <p:spPr>
          <a:xfrm>
            <a:off x="8543081" y="5234733"/>
            <a:ext cx="3398062" cy="1262805"/>
          </a:xfrm>
          <a:prstGeom prst="rect">
            <a:avLst/>
          </a:prstGeom>
        </p:spPr>
        <p:txBody>
          <a:bodyPr vert="horz" wrap="square" lIns="0" tIns="7008" rIns="0" bIns="0" rtlCol="0">
            <a:spAutoFit/>
          </a:bodyPr>
          <a:lstStyle/>
          <a:p>
            <a:pPr marR="2951" algn="r">
              <a:lnSpc>
                <a:spcPct val="85000"/>
              </a:lnSpc>
            </a:pPr>
            <a:r>
              <a:rPr lang="ru-RU" sz="3200" b="1" dirty="0">
                <a:solidFill>
                  <a:schemeClr val="bg1"/>
                </a:solidFill>
                <a:latin typeface="Gilroy-ExtraBold" panose="020B0604020202020204" charset="-52"/>
                <a:cs typeface="Trebuchet MS"/>
              </a:rPr>
              <a:t>Технологии здоровой жизни 2.0</a:t>
            </a:r>
            <a:endParaRPr sz="3200" dirty="0">
              <a:solidFill>
                <a:schemeClr val="bg1"/>
              </a:solidFill>
              <a:latin typeface="Gilroy-ExtraBold" panose="020B0604020202020204" charset="-52"/>
              <a:cs typeface="Trebuchet MS"/>
            </a:endParaRPr>
          </a:p>
        </p:txBody>
      </p:sp>
      <p:pic>
        <p:nvPicPr>
          <p:cNvPr id="37" name="Рисунок 36" hidden="1">
            <a:extLst>
              <a:ext uri="{FF2B5EF4-FFF2-40B4-BE49-F238E27FC236}">
                <a16:creationId xmlns:a16="http://schemas.microsoft.com/office/drawing/2014/main" id="{71FC1F68-ADCC-4E88-B0C2-71686C65A9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 contrast="-1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72495" y="2218561"/>
            <a:ext cx="752853" cy="752853"/>
          </a:xfrm>
          <a:prstGeom prst="rect">
            <a:avLst/>
          </a:prstGeom>
        </p:spPr>
      </p:pic>
      <p:pic>
        <p:nvPicPr>
          <p:cNvPr id="43" name="Рисунок 42" hidden="1">
            <a:extLst>
              <a:ext uri="{FF2B5EF4-FFF2-40B4-BE49-F238E27FC236}">
                <a16:creationId xmlns:a16="http://schemas.microsoft.com/office/drawing/2014/main" id="{D025025A-CC75-491D-AA0D-8C9D1ABF5A1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 contras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56467" y="408467"/>
            <a:ext cx="862513" cy="862513"/>
          </a:xfrm>
          <a:prstGeom prst="rect">
            <a:avLst/>
          </a:prstGeom>
        </p:spPr>
      </p:pic>
      <p:pic>
        <p:nvPicPr>
          <p:cNvPr id="44" name="Рисунок 43" hidden="1">
            <a:extLst>
              <a:ext uri="{FF2B5EF4-FFF2-40B4-BE49-F238E27FC236}">
                <a16:creationId xmlns:a16="http://schemas.microsoft.com/office/drawing/2014/main" id="{990E1124-B4FC-4AF2-A943-2B39AD668DC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 contrast="2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66502" y="2065813"/>
            <a:ext cx="884766" cy="884766"/>
          </a:xfrm>
          <a:prstGeom prst="rect">
            <a:avLst/>
          </a:prstGeom>
        </p:spPr>
      </p:pic>
      <p:pic>
        <p:nvPicPr>
          <p:cNvPr id="45" name="Рисунок 44" hidden="1">
            <a:extLst>
              <a:ext uri="{FF2B5EF4-FFF2-40B4-BE49-F238E27FC236}">
                <a16:creationId xmlns:a16="http://schemas.microsoft.com/office/drawing/2014/main" id="{716D2507-0667-4E7B-BF6A-A91C2052DEB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73982" y="2097920"/>
            <a:ext cx="956961" cy="956961"/>
          </a:xfrm>
          <a:prstGeom prst="rect">
            <a:avLst/>
          </a:prstGeom>
        </p:spPr>
      </p:pic>
      <p:pic>
        <p:nvPicPr>
          <p:cNvPr id="46" name="Рисунок 45" hidden="1">
            <a:extLst>
              <a:ext uri="{FF2B5EF4-FFF2-40B4-BE49-F238E27FC236}">
                <a16:creationId xmlns:a16="http://schemas.microsoft.com/office/drawing/2014/main" id="{ABE85D63-24B3-4F69-BCAC-A00B7DE73EB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100000" contrast="2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73982" y="3852444"/>
            <a:ext cx="933759" cy="933759"/>
          </a:xfrm>
          <a:prstGeom prst="rect">
            <a:avLst/>
          </a:prstGeom>
        </p:spPr>
      </p:pic>
      <p:pic>
        <p:nvPicPr>
          <p:cNvPr id="47" name="Рисунок 46" hidden="1">
            <a:extLst>
              <a:ext uri="{FF2B5EF4-FFF2-40B4-BE49-F238E27FC236}">
                <a16:creationId xmlns:a16="http://schemas.microsoft.com/office/drawing/2014/main" id="{F6D2BDA3-6680-4828-95E7-96DC8AE19D75}"/>
              </a:ext>
            </a:extLst>
          </p:cNvPr>
          <p:cNvPicPr>
            <a:picLocks noChangeAspect="1"/>
          </p:cNvPicPr>
          <p:nvPr/>
        </p:nvPicPr>
        <p:blipFill>
          <a:blip r:embed="rId13">
            <a:duotone>
              <a:prstClr val="black"/>
              <a:schemeClr val="bg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colorTemperature colorTemp="11500"/>
                    </a14:imgEffect>
                    <a14:imgEffect>
                      <a14:saturation sat="0"/>
                    </a14:imgEffect>
                    <a14:imgEffect>
                      <a14:brightnessContrast bright="100000" contrast="-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42006" y="3813085"/>
            <a:ext cx="933759" cy="933759"/>
          </a:xfrm>
          <a:prstGeom prst="rect">
            <a:avLst/>
          </a:prstGeom>
        </p:spPr>
      </p:pic>
      <p:pic>
        <p:nvPicPr>
          <p:cNvPr id="48" name="Рисунок 47" hidden="1">
            <a:extLst>
              <a:ext uri="{FF2B5EF4-FFF2-40B4-BE49-F238E27FC236}">
                <a16:creationId xmlns:a16="http://schemas.microsoft.com/office/drawing/2014/main" id="{6502303D-7E9D-4180-A8CB-B1D0A298806A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56467" y="3904656"/>
            <a:ext cx="812097" cy="81209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85279A9-9C6F-AD96-8BA2-C7AE5A612198}"/>
              </a:ext>
            </a:extLst>
          </p:cNvPr>
          <p:cNvSpPr txBox="1"/>
          <p:nvPr/>
        </p:nvSpPr>
        <p:spPr>
          <a:xfrm>
            <a:off x="5097566" y="5565254"/>
            <a:ext cx="34445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>
                <a:latin typeface="Gilroy-ExtraBold" panose="020B0604020202020204" charset="-52"/>
              </a:rPr>
              <a:t>Как с нами можно связаться:</a:t>
            </a:r>
          </a:p>
          <a:p>
            <a:pPr algn="r"/>
            <a:r>
              <a:rPr lang="ru-RU" dirty="0">
                <a:latin typeface="Gilroy-ExtraBold" panose="020B0604020202020204" charset="-52"/>
              </a:rPr>
              <a:t>8 (977) 122-48-68</a:t>
            </a:r>
          </a:p>
          <a:p>
            <a:pPr algn="r"/>
            <a:r>
              <a:rPr lang="en-US" dirty="0">
                <a:latin typeface="Gilroy-ExtraBold" panose="020B0604020202020204" charset="-52"/>
              </a:rPr>
              <a:t>elena28in28@gmail.com</a:t>
            </a:r>
            <a:endParaRPr lang="ru-RU" dirty="0">
              <a:latin typeface="Gilroy-ExtraBold" panose="020B0604020202020204" charset="-52"/>
            </a:endParaRPr>
          </a:p>
        </p:txBody>
      </p:sp>
      <p:grpSp>
        <p:nvGrpSpPr>
          <p:cNvPr id="21" name="Группа 20">
            <a:extLst>
              <a:ext uri="{FF2B5EF4-FFF2-40B4-BE49-F238E27FC236}">
                <a16:creationId xmlns:a16="http://schemas.microsoft.com/office/drawing/2014/main" id="{E694766C-86E6-B722-B062-0D3277429E95}"/>
              </a:ext>
            </a:extLst>
          </p:cNvPr>
          <p:cNvGrpSpPr/>
          <p:nvPr/>
        </p:nvGrpSpPr>
        <p:grpSpPr>
          <a:xfrm>
            <a:off x="0" y="6591481"/>
            <a:ext cx="12213756" cy="282252"/>
            <a:chOff x="24387" y="6591481"/>
            <a:chExt cx="12176669" cy="282252"/>
          </a:xfrm>
        </p:grpSpPr>
        <p:sp>
          <p:nvSpPr>
            <p:cNvPr id="22" name="object 4">
              <a:extLst>
                <a:ext uri="{FF2B5EF4-FFF2-40B4-BE49-F238E27FC236}">
                  <a16:creationId xmlns:a16="http://schemas.microsoft.com/office/drawing/2014/main" id="{865811B7-0A28-1D78-AD37-A521F75FB80B}"/>
                </a:ext>
              </a:extLst>
            </p:cNvPr>
            <p:cNvSpPr/>
            <p:nvPr/>
          </p:nvSpPr>
          <p:spPr>
            <a:xfrm>
              <a:off x="6104592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BB3C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23" name="object 5">
              <a:extLst>
                <a:ext uri="{FF2B5EF4-FFF2-40B4-BE49-F238E27FC236}">
                  <a16:creationId xmlns:a16="http://schemas.microsoft.com/office/drawing/2014/main" id="{5B012E76-FD21-3978-1C0B-C0C1F573DEE8}"/>
                </a:ext>
              </a:extLst>
            </p:cNvPr>
            <p:cNvSpPr/>
            <p:nvPr/>
          </p:nvSpPr>
          <p:spPr>
            <a:xfrm>
              <a:off x="732382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2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29" y="465169"/>
                  </a:lnTo>
                  <a:lnTo>
                    <a:pt x="2010629" y="0"/>
                  </a:lnTo>
                  <a:close/>
                </a:path>
              </a:pathLst>
            </a:custGeom>
            <a:solidFill>
              <a:srgbClr val="AAD7E0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24" name="object 7">
              <a:extLst>
                <a:ext uri="{FF2B5EF4-FFF2-40B4-BE49-F238E27FC236}">
                  <a16:creationId xmlns:a16="http://schemas.microsoft.com/office/drawing/2014/main" id="{E11BCAA8-2577-7BBA-ACB8-0A0C28FDD9EF}"/>
                </a:ext>
              </a:extLst>
            </p:cNvPr>
            <p:cNvSpPr/>
            <p:nvPr/>
          </p:nvSpPr>
          <p:spPr>
            <a:xfrm>
              <a:off x="9762316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BB3C1"/>
            </a:solidFill>
          </p:spPr>
          <p:txBody>
            <a:bodyPr wrap="square" lIns="0" tIns="0" rIns="0" bIns="0" rtlCol="0"/>
            <a:lstStyle/>
            <a:p>
              <a:endParaRPr sz="1092">
                <a:solidFill>
                  <a:srgbClr val="FBB3C1"/>
                </a:solidFill>
              </a:endParaRPr>
            </a:p>
          </p:txBody>
        </p:sp>
        <p:sp>
          <p:nvSpPr>
            <p:cNvPr id="25" name="object 8">
              <a:extLst>
                <a:ext uri="{FF2B5EF4-FFF2-40B4-BE49-F238E27FC236}">
                  <a16:creationId xmlns:a16="http://schemas.microsoft.com/office/drawing/2014/main" id="{82E3B6A9-78A5-6DF2-40D6-68DEC1CB5972}"/>
                </a:ext>
              </a:extLst>
            </p:cNvPr>
            <p:cNvSpPr/>
            <p:nvPr/>
          </p:nvSpPr>
          <p:spPr>
            <a:xfrm>
              <a:off x="1098155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AAD7E0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26" name="object 10">
              <a:extLst>
                <a:ext uri="{FF2B5EF4-FFF2-40B4-BE49-F238E27FC236}">
                  <a16:creationId xmlns:a16="http://schemas.microsoft.com/office/drawing/2014/main" id="{726FB31A-C076-04AE-0FBE-9BA761B18854}"/>
                </a:ext>
              </a:extLst>
            </p:cNvPr>
            <p:cNvSpPr/>
            <p:nvPr/>
          </p:nvSpPr>
          <p:spPr>
            <a:xfrm>
              <a:off x="3675008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2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29" y="465169"/>
                  </a:lnTo>
                  <a:lnTo>
                    <a:pt x="2010629" y="0"/>
                  </a:lnTo>
                  <a:close/>
                </a:path>
              </a:pathLst>
            </a:custGeom>
            <a:solidFill>
              <a:srgbClr val="AAD7E0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27" name="object 11">
              <a:extLst>
                <a:ext uri="{FF2B5EF4-FFF2-40B4-BE49-F238E27FC236}">
                  <a16:creationId xmlns:a16="http://schemas.microsoft.com/office/drawing/2014/main" id="{EB12997D-FB57-7236-6C22-5B5A49D34375}"/>
                </a:ext>
              </a:extLst>
            </p:cNvPr>
            <p:cNvSpPr/>
            <p:nvPr/>
          </p:nvSpPr>
          <p:spPr>
            <a:xfrm>
              <a:off x="2454491" y="6591481"/>
              <a:ext cx="1221040" cy="282252"/>
            </a:xfrm>
            <a:custGeom>
              <a:avLst/>
              <a:gdLst/>
              <a:ahLst/>
              <a:cxnLst/>
              <a:rect l="l" t="t" r="r" b="b"/>
              <a:pathLst>
                <a:path w="2013585" h="465454">
                  <a:moveTo>
                    <a:pt x="2013111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3111" y="465169"/>
                  </a:lnTo>
                  <a:lnTo>
                    <a:pt x="2013111" y="0"/>
                  </a:lnTo>
                  <a:close/>
                </a:path>
              </a:pathLst>
            </a:custGeom>
            <a:solidFill>
              <a:srgbClr val="FBB3C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28" name="object 12">
              <a:extLst>
                <a:ext uri="{FF2B5EF4-FFF2-40B4-BE49-F238E27FC236}">
                  <a16:creationId xmlns:a16="http://schemas.microsoft.com/office/drawing/2014/main" id="{56029708-B48A-65DC-D889-EEEB293CDB98}"/>
                </a:ext>
              </a:extLst>
            </p:cNvPr>
            <p:cNvSpPr/>
            <p:nvPr/>
          </p:nvSpPr>
          <p:spPr>
            <a:xfrm>
              <a:off x="1235249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29" name="object 14">
              <a:extLst>
                <a:ext uri="{FF2B5EF4-FFF2-40B4-BE49-F238E27FC236}">
                  <a16:creationId xmlns:a16="http://schemas.microsoft.com/office/drawing/2014/main" id="{B5A4FFDC-DCFD-76AA-F82E-FDFD51110BBA}"/>
                </a:ext>
              </a:extLst>
            </p:cNvPr>
            <p:cNvSpPr/>
            <p:nvPr/>
          </p:nvSpPr>
          <p:spPr>
            <a:xfrm>
              <a:off x="8543081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30" name="object 4">
              <a:extLst>
                <a:ext uri="{FF2B5EF4-FFF2-40B4-BE49-F238E27FC236}">
                  <a16:creationId xmlns:a16="http://schemas.microsoft.com/office/drawing/2014/main" id="{671AB7E0-46FD-D6A8-28CC-307AB4D82DF3}"/>
                </a:ext>
              </a:extLst>
            </p:cNvPr>
            <p:cNvSpPr/>
            <p:nvPr/>
          </p:nvSpPr>
          <p:spPr>
            <a:xfrm>
              <a:off x="4893730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31" name="object 4">
              <a:extLst>
                <a:ext uri="{FF2B5EF4-FFF2-40B4-BE49-F238E27FC236}">
                  <a16:creationId xmlns:a16="http://schemas.microsoft.com/office/drawing/2014/main" id="{40663503-DF3A-B17C-E96D-B2710A00B461}"/>
                </a:ext>
              </a:extLst>
            </p:cNvPr>
            <p:cNvSpPr/>
            <p:nvPr/>
          </p:nvSpPr>
          <p:spPr>
            <a:xfrm>
              <a:off x="2438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AAD7E0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</p:grpSp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0B624A2E-9BF3-AF4E-CD52-44FA8CBF5E6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 contrast="2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07308" y="2104677"/>
            <a:ext cx="910180" cy="91018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E936A93-12D7-B833-EEC0-683681691328}"/>
              </a:ext>
            </a:extLst>
          </p:cNvPr>
          <p:cNvPicPr>
            <a:picLocks noChangeAspect="1"/>
          </p:cNvPicPr>
          <p:nvPr/>
        </p:nvPicPr>
        <p:blipFill>
          <a:blip r:embed="rId17"/>
          <a:srcRect l="9790" t="5407" r="49834" b="52076"/>
          <a:stretch/>
        </p:blipFill>
        <p:spPr>
          <a:xfrm>
            <a:off x="5392177" y="1967275"/>
            <a:ext cx="3074238" cy="3237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108075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1347</TotalTime>
  <Words>749</Words>
  <Application>Microsoft Office PowerPoint</Application>
  <PresentationFormat>Широкоэкранный</PresentationFormat>
  <Paragraphs>134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6" baseType="lpstr">
      <vt:lpstr>Wingdings</vt:lpstr>
      <vt:lpstr>Calibri Light</vt:lpstr>
      <vt:lpstr>Microsoft Sans Serif</vt:lpstr>
      <vt:lpstr>Courier New</vt:lpstr>
      <vt:lpstr>Gilroy-ExtraBold</vt:lpstr>
      <vt:lpstr>Trebuchet MS</vt:lpstr>
      <vt:lpstr>Arial</vt:lpstr>
      <vt:lpstr>Calibri</vt:lpstr>
      <vt:lpstr>Britannic Bold</vt:lpstr>
      <vt:lpstr>Raleway</vt:lpstr>
      <vt:lpstr>Тема Office</vt:lpstr>
      <vt:lpstr>Презентация PowerPoint</vt:lpstr>
      <vt:lpstr>INSECT-X</vt:lpstr>
      <vt:lpstr>INSECT-X</vt:lpstr>
      <vt:lpstr>INSECT-X</vt:lpstr>
      <vt:lpstr>INSECT-X</vt:lpstr>
      <vt:lpstr>INSECT-X</vt:lpstr>
      <vt:lpstr>INSECT-X</vt:lpstr>
      <vt:lpstr>INSECT-X</vt:lpstr>
      <vt:lpstr>INSECT-X</vt:lpstr>
      <vt:lpstr>НАЗВАНИЕ ПРОЕКТА</vt:lpstr>
      <vt:lpstr>НАЗВАНИЕ ПРОЕКТА</vt:lpstr>
      <vt:lpstr>INSECT-X</vt:lpstr>
      <vt:lpstr>INSECT-X</vt:lpstr>
      <vt:lpstr>INSECT-X</vt:lpstr>
      <vt:lpstr>INSECT-X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Айвазян Мартирос Андраникович</dc:creator>
  <cp:lastModifiedBy>Елена Инд</cp:lastModifiedBy>
  <cp:revision>102</cp:revision>
  <dcterms:created xsi:type="dcterms:W3CDTF">2023-09-15T12:14:22Z</dcterms:created>
  <dcterms:modified xsi:type="dcterms:W3CDTF">2024-11-19T01:43:30Z</dcterms:modified>
</cp:coreProperties>
</file>