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Nunito Semi Bold" panose="020B0604020202020204" charset="-52"/>
      <p:regular r:id="rId21"/>
    </p:embeddedFont>
    <p:embeddedFont>
      <p:font typeface="PT Sans" panose="020B0604020202020204" charset="-52"/>
      <p:regular r:id="rId22"/>
    </p:embeddedFont>
    <p:embeddedFont>
      <p:font typeface="Wingdings 3" panose="05040102010807070707" pitchFamily="18" charset="2"/>
      <p:regular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13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946" y="1737361"/>
            <a:ext cx="10590790" cy="3995497"/>
          </a:xfrm>
        </p:spPr>
        <p:txBody>
          <a:bodyPr anchor="b"/>
          <a:lstStyle>
            <a:lvl1pPr>
              <a:defRPr sz="86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946" y="5732856"/>
            <a:ext cx="10590790" cy="1033704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00726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81703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948" y="3434080"/>
            <a:ext cx="10590788" cy="2298776"/>
          </a:xfrm>
        </p:spPr>
        <p:txBody>
          <a:bodyPr anchor="b"/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5946" y="5732857"/>
            <a:ext cx="10590790" cy="1032480"/>
          </a:xfrm>
        </p:spPr>
        <p:txBody>
          <a:bodyPr anchor="t"/>
          <a:lstStyle>
            <a:lvl1pPr marL="0" indent="0" algn="l">
              <a:buNone/>
              <a:defRPr sz="24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51664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3975" y="2472690"/>
            <a:ext cx="5275607" cy="5034916"/>
          </a:xfrm>
        </p:spPr>
        <p:txBody>
          <a:bodyPr>
            <a:normAutofit/>
          </a:bodyPr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5392" y="2467311"/>
            <a:ext cx="5275609" cy="5040294"/>
          </a:xfrm>
        </p:spPr>
        <p:txBody>
          <a:bodyPr>
            <a:normAutofit/>
          </a:bodyPr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6748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3975" y="2286000"/>
            <a:ext cx="5275606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23975" y="3017520"/>
            <a:ext cx="5275607" cy="4490086"/>
          </a:xfrm>
        </p:spPr>
        <p:txBody>
          <a:bodyPr>
            <a:normAutofit/>
          </a:bodyPr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5395" y="2286000"/>
            <a:ext cx="5275607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5395" y="3017520"/>
            <a:ext cx="5275607" cy="4490086"/>
          </a:xfrm>
        </p:spPr>
        <p:txBody>
          <a:bodyPr>
            <a:normAutofit/>
          </a:bodyPr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11725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10425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6582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944" y="1737360"/>
            <a:ext cx="4081277" cy="1737360"/>
          </a:xfrm>
        </p:spPr>
        <p:txBody>
          <a:bodyPr anchor="b"/>
          <a:lstStyle>
            <a:lvl1pPr algn="l">
              <a:defRPr sz="288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1540" y="1737360"/>
            <a:ext cx="6235196" cy="5486400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16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944" y="3755137"/>
            <a:ext cx="4081276" cy="3474719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92303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689" y="2225030"/>
            <a:ext cx="6111487" cy="1889770"/>
          </a:xfrm>
        </p:spPr>
        <p:txBody>
          <a:bodyPr anchor="b">
            <a:normAutofit/>
          </a:bodyPr>
          <a:lstStyle>
            <a:lvl1pPr algn="l">
              <a:defRPr sz="432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39455" y="1371600"/>
            <a:ext cx="3840480" cy="548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945" y="4389120"/>
            <a:ext cx="6101975" cy="1645920"/>
          </a:xfrm>
        </p:spPr>
        <p:txBody>
          <a:bodyPr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597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948" y="5760704"/>
            <a:ext cx="10590788" cy="680086"/>
          </a:xfrm>
        </p:spPr>
        <p:txBody>
          <a:bodyPr anchor="b">
            <a:normAutofit/>
          </a:bodyPr>
          <a:lstStyle>
            <a:lvl1pPr algn="l">
              <a:defRPr sz="288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85946" y="822960"/>
            <a:ext cx="10590790" cy="436879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947" y="6440790"/>
            <a:ext cx="10590787" cy="592454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9029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945" y="1737360"/>
            <a:ext cx="10590791" cy="2377440"/>
          </a:xfrm>
        </p:spPr>
        <p:txBody>
          <a:bodyPr/>
          <a:lstStyle>
            <a:lvl1pPr>
              <a:defRPr sz="57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945" y="4389120"/>
            <a:ext cx="10590791" cy="2834640"/>
          </a:xfrm>
        </p:spPr>
        <p:txBody>
          <a:bodyPr anchor="ctr">
            <a:normAutofit/>
          </a:bodyPr>
          <a:lstStyle>
            <a:lvl1pPr marL="0" indent="0">
              <a:buNone/>
              <a:defRPr sz="216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2904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762" y="1737360"/>
            <a:ext cx="9599178" cy="2788049"/>
          </a:xfrm>
        </p:spPr>
        <p:txBody>
          <a:bodyPr/>
          <a:lstStyle>
            <a:lvl1pPr>
              <a:defRPr sz="57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2316481" y="4525409"/>
            <a:ext cx="8735579" cy="410609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68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945" y="5220788"/>
            <a:ext cx="10590791" cy="2011680"/>
          </a:xfrm>
        </p:spPr>
        <p:txBody>
          <a:bodyPr anchor="ctr">
            <a:normAutofit/>
          </a:bodyPr>
          <a:lstStyle>
            <a:lvl1pPr marL="0" indent="0">
              <a:buNone/>
              <a:defRPr sz="216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77954" y="1165504"/>
            <a:ext cx="962294" cy="234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464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96588" y="3136545"/>
            <a:ext cx="962294" cy="234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464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866089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945" y="3749041"/>
            <a:ext cx="10590792" cy="1983816"/>
          </a:xfrm>
        </p:spPr>
        <p:txBody>
          <a:bodyPr anchor="b"/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5945" y="5732857"/>
            <a:ext cx="10590791" cy="1032480"/>
          </a:xfrm>
        </p:spPr>
        <p:txBody>
          <a:bodyPr anchor="t"/>
          <a:lstStyle>
            <a:lvl1pPr marL="0" indent="0" algn="l">
              <a:buNone/>
              <a:defRPr sz="24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83729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0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9537" y="2377440"/>
            <a:ext cx="3536239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782956" y="3200400"/>
            <a:ext cx="3512820" cy="430720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0392" y="2377440"/>
            <a:ext cx="3523489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647727" y="3200400"/>
            <a:ext cx="3536153" cy="430720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549640" y="2377440"/>
            <a:ext cx="3518536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8549640" y="3200400"/>
            <a:ext cx="3518536" cy="430720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71370" y="2560320"/>
            <a:ext cx="0" cy="475488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354672" y="2560320"/>
            <a:ext cx="0" cy="4760258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2841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0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956" y="5101139"/>
            <a:ext cx="3528060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82956" y="2651760"/>
            <a:ext cx="3528060" cy="18288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782956" y="5792654"/>
            <a:ext cx="3528060" cy="791027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7251" y="5101139"/>
            <a:ext cx="3516630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667249" y="2651760"/>
            <a:ext cx="3516630" cy="18288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665627" y="5792653"/>
            <a:ext cx="3521287" cy="791027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549640" y="5101139"/>
            <a:ext cx="3518536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549639" y="2651760"/>
            <a:ext cx="3518536" cy="18288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8549491" y="5792650"/>
            <a:ext cx="3523196" cy="791027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4471370" y="2560320"/>
            <a:ext cx="0" cy="475488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354672" y="2560320"/>
            <a:ext cx="0" cy="4760258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83206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908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65055" y="516256"/>
            <a:ext cx="2103121" cy="699135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2956" y="1064897"/>
            <a:ext cx="8907779" cy="644270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81059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935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410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05790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8123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3413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85373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42945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73663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4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3203623"/>
            <a:ext cx="4844414" cy="50259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3470817"/>
            <a:ext cx="1826894" cy="2838544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10330814" y="2011680"/>
            <a:ext cx="3383280" cy="338328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9599295" y="1"/>
            <a:ext cx="1924064" cy="13696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10327054" y="7315200"/>
            <a:ext cx="1192481" cy="9144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2525374" y="0"/>
            <a:ext cx="822960" cy="137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5334" y="543262"/>
            <a:ext cx="11285668" cy="16806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3975" y="2463502"/>
            <a:ext cx="10735849" cy="503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2186767" y="2148842"/>
            <a:ext cx="1188719" cy="3657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32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10741888" y="3870357"/>
            <a:ext cx="4631754" cy="3657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2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2423049" y="354876"/>
            <a:ext cx="1005839" cy="9212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336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588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hf sldNum="0" hdr="0" ftr="0" dt="0"/>
  <p:txStyles>
    <p:titleStyle>
      <a:lvl1pPr algn="l" defTabSz="548640" rtl="0" eaLnBrk="1" latinLnBrk="0" hangingPunct="1">
        <a:spcBef>
          <a:spcPct val="0"/>
        </a:spcBef>
        <a:buNone/>
        <a:defRPr sz="504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11480" indent="-41148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891540" indent="-34290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6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3716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92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9202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46888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30072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356616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41148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46634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417677"/>
            <a:ext cx="7468553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650"/>
              </a:lnSpc>
              <a:buNone/>
            </a:pPr>
            <a:r>
              <a:rPr lang="en-US" sz="6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Бот для автоматического составления плана питания</a:t>
            </a:r>
            <a:endParaRPr lang="en-US" sz="6100" dirty="0"/>
          </a:p>
        </p:txBody>
      </p:sp>
      <p:sp>
        <p:nvSpPr>
          <p:cNvPr id="4" name="Text 1"/>
          <p:cNvSpPr/>
          <p:nvPr/>
        </p:nvSpPr>
        <p:spPr>
          <a:xfrm>
            <a:off x="837724" y="5662851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Представляем вам инновационный проект - бот для автоматического составления плана питания, который поможет вам достичь ваших целей в питании.</a:t>
            </a: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009" y="657582"/>
            <a:ext cx="7469981" cy="1406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Введение: Проблема, которую решает наш бот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009" y="2691884"/>
            <a:ext cx="538043" cy="538043"/>
          </a:xfrm>
          <a:prstGeom prst="roundRect">
            <a:avLst>
              <a:gd name="adj" fmla="val 66675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04649" y="2792016"/>
            <a:ext cx="202644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614130" y="2691884"/>
            <a:ext cx="2838331" cy="105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Сложность в составлении плана питания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614130" y="3890129"/>
            <a:ext cx="2838331" cy="1913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Составление сбалансированного плана питания - сложная задача, требующая времени и экспертных знаний.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4691539" y="2691884"/>
            <a:ext cx="538043" cy="538043"/>
          </a:xfrm>
          <a:prstGeom prst="roundRect">
            <a:avLst>
              <a:gd name="adj" fmla="val 66675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59179" y="2792016"/>
            <a:ext cx="202644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468660" y="2691884"/>
            <a:ext cx="2838331" cy="703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Недостаток времени и мотивации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68660" y="3538538"/>
            <a:ext cx="2838331" cy="1913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Современный образ жизни не всегда позволяет уделять достаточно времени планированию питания.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837009" y="6311503"/>
            <a:ext cx="538043" cy="538043"/>
          </a:xfrm>
          <a:prstGeom prst="roundRect">
            <a:avLst>
              <a:gd name="adj" fmla="val 66675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04649" y="6411635"/>
            <a:ext cx="202644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614130" y="6311503"/>
            <a:ext cx="5184219" cy="351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Отсутствие индивидуального подхода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614130" y="6806565"/>
            <a:ext cx="6692860" cy="765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Стандартные диеты не учитывают индивидуальные потребности и особенности организма.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942267"/>
            <a:ext cx="1012293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Целевая аудитория и ее потребности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244572"/>
            <a:ext cx="369403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Люди, желающие похудеть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835837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Ищут индивидуальный подход к снижению веса, безопасный и эффективный план питания.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5357813" y="3244572"/>
            <a:ext cx="3928586" cy="1055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Спортсмены и люди, ведущие активный образ жизни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57813" y="4539734"/>
            <a:ext cx="3928586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Нуждаются в рациональном питании, которое обеспечивает достаточное количество энергии и питательных веществ.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9877901" y="3244572"/>
            <a:ext cx="3928586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Люди с пищевыми ограничениями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7901" y="4187785"/>
            <a:ext cx="3928586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Ищут план питания, который соответствует их диетическим требованиям, например, веганство или безглютеновая диета.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13729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8408" y="2608540"/>
            <a:ext cx="8102679" cy="502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31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Как работает наш бот: основные функции</a:t>
            </a:r>
            <a:endParaRPr lang="en-US" sz="3150" dirty="0"/>
          </a:p>
        </p:txBody>
      </p:sp>
      <p:sp>
        <p:nvSpPr>
          <p:cNvPr id="4" name="Shape 1"/>
          <p:cNvSpPr/>
          <p:nvPr/>
        </p:nvSpPr>
        <p:spPr>
          <a:xfrm>
            <a:off x="843439" y="3367802"/>
            <a:ext cx="22860" cy="4390549"/>
          </a:xfrm>
          <a:prstGeom prst="roundRect">
            <a:avLst>
              <a:gd name="adj" fmla="val 1121960"/>
            </a:avLst>
          </a:prstGeom>
          <a:solidFill>
            <a:srgbClr val="FFFFFF">
              <a:alpha val="24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1024354" y="3740944"/>
            <a:ext cx="598408" cy="22860"/>
          </a:xfrm>
          <a:prstGeom prst="roundRect">
            <a:avLst>
              <a:gd name="adj" fmla="val 1121960"/>
            </a:avLst>
          </a:prstGeom>
          <a:solidFill>
            <a:srgbClr val="F2B42D"/>
          </a:solidFill>
          <a:ln/>
        </p:spPr>
      </p:sp>
      <p:sp>
        <p:nvSpPr>
          <p:cNvPr id="6" name="Shape 3"/>
          <p:cNvSpPr/>
          <p:nvPr/>
        </p:nvSpPr>
        <p:spPr>
          <a:xfrm>
            <a:off x="662523" y="3560088"/>
            <a:ext cx="384691" cy="384691"/>
          </a:xfrm>
          <a:prstGeom prst="roundRect">
            <a:avLst>
              <a:gd name="adj" fmla="val 66672"/>
            </a:avLst>
          </a:prstGeom>
          <a:solidFill>
            <a:srgbClr val="00002E"/>
          </a:solidFill>
          <a:ln w="15240">
            <a:solidFill>
              <a:srgbClr val="F2B42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82419" y="3631763"/>
            <a:ext cx="144780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795224" y="3561682"/>
            <a:ext cx="2073354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Анкета пользователя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795224" y="3892748"/>
            <a:ext cx="12236768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Бот собирает информацию о возрасте, образе жизни, целях и предпочтениях пользователя.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976789" y="5555449"/>
            <a:ext cx="598408" cy="22860"/>
          </a:xfrm>
          <a:prstGeom prst="roundRect">
            <a:avLst>
              <a:gd name="adj" fmla="val 1121960"/>
            </a:avLst>
          </a:prstGeom>
          <a:solidFill>
            <a:srgbClr val="D7425E"/>
          </a:solidFill>
          <a:ln/>
        </p:spPr>
      </p:sp>
      <p:sp>
        <p:nvSpPr>
          <p:cNvPr id="11" name="Shape 8"/>
          <p:cNvSpPr/>
          <p:nvPr/>
        </p:nvSpPr>
        <p:spPr>
          <a:xfrm>
            <a:off x="662523" y="5375851"/>
            <a:ext cx="384691" cy="384691"/>
          </a:xfrm>
          <a:prstGeom prst="roundRect">
            <a:avLst>
              <a:gd name="adj" fmla="val 66672"/>
            </a:avLst>
          </a:prstGeom>
          <a:solidFill>
            <a:srgbClr val="00002E"/>
          </a:solidFill>
          <a:ln w="15240">
            <a:solidFill>
              <a:srgbClr val="D7425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82419" y="5447527"/>
            <a:ext cx="144780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1795224" y="5250121"/>
            <a:ext cx="2011561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Анализ данных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1795224" y="5564402"/>
            <a:ext cx="12236768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Используя алгоритмы машинного обучения, бот генерирует индивидуальный план питания.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976789" y="7374367"/>
            <a:ext cx="598408" cy="22860"/>
          </a:xfrm>
          <a:prstGeom prst="roundRect">
            <a:avLst>
              <a:gd name="adj" fmla="val 1121960"/>
            </a:avLst>
          </a:prstGeom>
          <a:solidFill>
            <a:srgbClr val="DD785E"/>
          </a:solidFill>
          <a:ln/>
        </p:spPr>
      </p:sp>
      <p:sp>
        <p:nvSpPr>
          <p:cNvPr id="16" name="Shape 13"/>
          <p:cNvSpPr/>
          <p:nvPr/>
        </p:nvSpPr>
        <p:spPr>
          <a:xfrm>
            <a:off x="662523" y="7191615"/>
            <a:ext cx="384691" cy="384691"/>
          </a:xfrm>
          <a:prstGeom prst="roundRect">
            <a:avLst>
              <a:gd name="adj" fmla="val 66672"/>
            </a:avLst>
          </a:prstGeom>
          <a:solidFill>
            <a:srgbClr val="00002E"/>
          </a:solidFill>
          <a:ln w="15240">
            <a:solidFill>
              <a:srgbClr val="DD785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82419" y="7263291"/>
            <a:ext cx="144780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1795224" y="7118983"/>
            <a:ext cx="3081457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Предоставление плана питания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1795224" y="7450632"/>
            <a:ext cx="12236768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Бот предоставляет пользователю подробный план питания, включая рецепты и советы по приготовлению.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782419" y="7334966"/>
            <a:ext cx="144780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endParaRPr lang="en-US" sz="1900" dirty="0"/>
          </a:p>
        </p:txBody>
      </p:sp>
      <p:sp>
        <p:nvSpPr>
          <p:cNvPr id="24" name="Text 21"/>
          <p:cNvSpPr/>
          <p:nvPr/>
        </p:nvSpPr>
        <p:spPr>
          <a:xfrm>
            <a:off x="1550193" y="7450633"/>
            <a:ext cx="12236768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766643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Преимущества использования бота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2533650"/>
            <a:ext cx="3614618" cy="2903934"/>
          </a:xfrm>
          <a:prstGeom prst="roundRect">
            <a:avLst>
              <a:gd name="adj" fmla="val 12365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6299" y="2795826"/>
            <a:ext cx="3090267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Удобство и доступность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86299" y="3643313"/>
            <a:ext cx="3090267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Бот доступен 24/7, что позволяет пользователям получить доступ к информации в любое время.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10178058" y="2533650"/>
            <a:ext cx="3614618" cy="2903934"/>
          </a:xfrm>
          <a:prstGeom prst="roundRect">
            <a:avLst>
              <a:gd name="adj" fmla="val 12365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40233" y="2795826"/>
            <a:ext cx="3090267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Индивидуальный подход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40233" y="3643313"/>
            <a:ext cx="3090267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Бот создает план питания, учитывая индивидуальные потребности и особенности каждого пользователя.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324124" y="5676900"/>
            <a:ext cx="7468553" cy="1785938"/>
          </a:xfrm>
          <a:prstGeom prst="roundRect">
            <a:avLst>
              <a:gd name="adj" fmla="val 20105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86299" y="5939076"/>
            <a:ext cx="3664744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Экономия времени и денег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86299" y="6434614"/>
            <a:ext cx="694420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Бот автоматизирует процесс составления плана питания, освобождая время и деньги пользователя.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257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28385" y="504349"/>
            <a:ext cx="7860030" cy="1078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200"/>
              </a:lnSpc>
              <a:buNone/>
            </a:pPr>
            <a:r>
              <a:rPr lang="en-US" sz="33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Процесс подбора индивидуального плана питания</a:t>
            </a:r>
            <a:endParaRPr lang="en-US" sz="33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385" y="1858447"/>
            <a:ext cx="917138" cy="146744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20677" y="2041803"/>
            <a:ext cx="2205395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Ввод личных данных</a:t>
            </a:r>
            <a:endParaRPr lang="en-US" sz="1650" dirty="0"/>
          </a:p>
        </p:txBody>
      </p:sp>
      <p:sp>
        <p:nvSpPr>
          <p:cNvPr id="6" name="Text 2"/>
          <p:cNvSpPr/>
          <p:nvPr/>
        </p:nvSpPr>
        <p:spPr>
          <a:xfrm>
            <a:off x="7320677" y="2421612"/>
            <a:ext cx="6667738" cy="586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Пользователь вводит информацию о своем возрасте, весе, росте, образе жизни, целях и предпочтениях в еде.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385" y="3325892"/>
            <a:ext cx="917138" cy="146744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20677" y="3509248"/>
            <a:ext cx="2922508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Определение калорийности</a:t>
            </a:r>
            <a:endParaRPr lang="en-US" sz="1650" dirty="0"/>
          </a:p>
        </p:txBody>
      </p:sp>
      <p:sp>
        <p:nvSpPr>
          <p:cNvPr id="9" name="Text 4"/>
          <p:cNvSpPr/>
          <p:nvPr/>
        </p:nvSpPr>
        <p:spPr>
          <a:xfrm>
            <a:off x="7320677" y="3889058"/>
            <a:ext cx="6667738" cy="586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Бот рассчитывает суточную калорийность, необходимую для достижения целей пользователя.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8385" y="4793337"/>
            <a:ext cx="917138" cy="146744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320677" y="4976693"/>
            <a:ext cx="2158127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Выбор продуктов</a:t>
            </a:r>
            <a:endParaRPr lang="en-US" sz="1650" dirty="0"/>
          </a:p>
        </p:txBody>
      </p:sp>
      <p:sp>
        <p:nvSpPr>
          <p:cNvPr id="12" name="Text 6"/>
          <p:cNvSpPr/>
          <p:nvPr/>
        </p:nvSpPr>
        <p:spPr>
          <a:xfrm>
            <a:off x="7320677" y="5356503"/>
            <a:ext cx="6667738" cy="586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Бот предлагает список продуктов, соответствующих диетическим требованиям и предпочтениям пользователя.</a:t>
            </a:r>
            <a:endParaRPr lang="en-US" sz="14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8385" y="6260783"/>
            <a:ext cx="917138" cy="146744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320677" y="6444139"/>
            <a:ext cx="2909054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Составление плана питания</a:t>
            </a:r>
            <a:endParaRPr lang="en-US" sz="1650" dirty="0"/>
          </a:p>
        </p:txBody>
      </p:sp>
      <p:sp>
        <p:nvSpPr>
          <p:cNvPr id="15" name="Text 8"/>
          <p:cNvSpPr/>
          <p:nvPr/>
        </p:nvSpPr>
        <p:spPr>
          <a:xfrm>
            <a:off x="7320677" y="6823948"/>
            <a:ext cx="6667738" cy="586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Бот формирует подробный план питания с рецептами, калорийностью и макронутриентами.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96766"/>
            <a:ext cx="1194708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Примеры сформированных планов питания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1979533"/>
            <a:ext cx="6297930" cy="38923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6171128"/>
            <a:ext cx="395632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План питания для похудения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37724" y="6666667"/>
            <a:ext cx="629793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Сбалансированный план с дефицитом калорий, богатый овощами и белковыми продуктами.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627" y="1979533"/>
            <a:ext cx="6298049" cy="38923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94627" y="6171128"/>
            <a:ext cx="359628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План питания для веганов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494627" y="6666667"/>
            <a:ext cx="6298049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План питания, состоящий из растительных продуктов, богатый белками и витаминами.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772126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Планы развития и улучшения функционала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3539133"/>
            <a:ext cx="7468553" cy="2918222"/>
          </a:xfrm>
          <a:prstGeom prst="roundRect">
            <a:avLst>
              <a:gd name="adj" fmla="val 12304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45344" y="3546753"/>
            <a:ext cx="7452479" cy="106846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85493" y="3697962"/>
            <a:ext cx="200144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Добавление новых функций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3573185" y="3697962"/>
            <a:ext cx="199763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Расширение базы данных рецептов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057067" y="3697962"/>
            <a:ext cx="200144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Интеграция с фитнес-трекерами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845344" y="4615220"/>
            <a:ext cx="7452479" cy="183451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1085493" y="4766429"/>
            <a:ext cx="2001441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Разработка персонализированных рекомендаций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3573185" y="4766429"/>
            <a:ext cx="1997631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Внедрение системы обратной связи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057067" y="4766429"/>
            <a:ext cx="2001441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Создание мобильного приложения</a:t>
            </a: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798558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Финансовая модель и монетизация проекта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3565565"/>
            <a:ext cx="598408" cy="5984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7724" y="440328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Платная подписка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837724" y="4898827"/>
            <a:ext cx="3554730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Доступ к премиум-функциям, расширенной базе рецептов и персонализированным рекомендациям.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1427" y="3565565"/>
            <a:ext cx="598408" cy="5984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51427" y="440328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Реклама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751427" y="4898827"/>
            <a:ext cx="3554849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Рекламные интеграции с партнерами, предоставляющими продукты и услуги.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656761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Команда разработчиков и их опыт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4423767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Наша команда состоит из опытных разработчиков, дизайнеров и специалистов по питанию. Мы обладаем глубоким знанием в области разработки программного обеспечения и диетологии.</a:t>
            </a:r>
            <a:endParaRPr lang="en-US" sz="185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</TotalTime>
  <Words>461</Words>
  <Application>Microsoft Office PowerPoint</Application>
  <PresentationFormat>Произвольный</PresentationFormat>
  <Paragraphs>74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PT Sans</vt:lpstr>
      <vt:lpstr>Wingdings 3</vt:lpstr>
      <vt:lpstr>Century Gothic</vt:lpstr>
      <vt:lpstr>Nunito Semi Bold</vt:lpstr>
      <vt:lpstr>Calibri</vt:lpstr>
      <vt:lpstr>Arial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Михаил Купалов</cp:lastModifiedBy>
  <cp:revision>4</cp:revision>
  <dcterms:created xsi:type="dcterms:W3CDTF">2024-10-07T11:42:16Z</dcterms:created>
  <dcterms:modified xsi:type="dcterms:W3CDTF">2024-10-13T10:17:54Z</dcterms:modified>
</cp:coreProperties>
</file>