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wdp" ContentType="image/vnd.ms-photo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notesSlides/notesSlide1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19"/>
  </p:notesMasterIdLst>
  <p:handoutMasterIdLst>
    <p:handoutMasterId r:id="rId20"/>
  </p:handoutMasterIdLst>
  <p:sldIdLst>
    <p:sldId id="256" r:id="rId2"/>
    <p:sldId id="316" r:id="rId3"/>
    <p:sldId id="257" r:id="rId4"/>
    <p:sldId id="299" r:id="rId5"/>
    <p:sldId id="306" r:id="rId6"/>
    <p:sldId id="321" r:id="rId7"/>
    <p:sldId id="312" r:id="rId8"/>
    <p:sldId id="300" r:id="rId9"/>
    <p:sldId id="318" r:id="rId10"/>
    <p:sldId id="314" r:id="rId11"/>
    <p:sldId id="308" r:id="rId12"/>
    <p:sldId id="322" r:id="rId13"/>
    <p:sldId id="320" r:id="rId14"/>
    <p:sldId id="319" r:id="rId15"/>
    <p:sldId id="309" r:id="rId16"/>
    <p:sldId id="315" r:id="rId17"/>
    <p:sldId id="313" r:id="rId18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 xmlns="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F7DEC3"/>
    <a:srgbClr val="EFCFCC"/>
    <a:srgbClr val="F5DDC3"/>
    <a:srgbClr val="774421"/>
    <a:srgbClr val="B3836D"/>
    <a:srgbClr val="FFFFFF"/>
    <a:srgbClr val="151F38"/>
    <a:srgbClr val="F0DFE7"/>
    <a:srgbClr val="875C49"/>
    <a:srgbClr val="472718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xmlns="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21E4AEA4-8DFA-4A89-87EB-49C32662AFE0}" styleName="Medium Style 2 - Accent 2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2">
              <a:tint val="20000"/>
            </a:schemeClr>
          </a:solidFill>
        </a:fill>
      </a:tcStyle>
    </a:wholeTbl>
    <a:band1H>
      <a:tcStyle>
        <a:tcBdr/>
        <a:fill>
          <a:solidFill>
            <a:schemeClr val="accent2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2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2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2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2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2"/>
          </a:solidFill>
        </a:fill>
      </a:tcStyle>
    </a:firstRow>
  </a:tblStyle>
  <a:tblStyle styleId="{073A0DAA-6AF3-43AB-8588-CEC1D06C72B9}" styleName="Medium Style 2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dk1">
              <a:tint val="20000"/>
            </a:schemeClr>
          </a:solidFill>
        </a:fill>
      </a:tcStyle>
    </a:wholeTbl>
    <a:band1H>
      <a:tcStyle>
        <a:tcBdr/>
        <a:fill>
          <a:solidFill>
            <a:schemeClr val="dk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dk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dk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dk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dk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dk1"/>
          </a:solidFill>
        </a:fill>
      </a:tcStyle>
    </a:firstRow>
  </a:tblStyle>
  <a:tblStyle styleId="{7DF18680-E054-41AD-8BC1-D1AEF772440D}" styleName="Medium Style 2 - Accent 5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5">
              <a:tint val="20000"/>
            </a:schemeClr>
          </a:solidFill>
        </a:fill>
      </a:tcStyle>
    </a:wholeTbl>
    <a:band1H>
      <a:tcStyle>
        <a:tcBdr/>
        <a:fill>
          <a:solidFill>
            <a:schemeClr val="accent5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5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5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5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5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5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000" autoAdjust="0"/>
    <p:restoredTop sz="99879" autoAdjust="0"/>
  </p:normalViewPr>
  <p:slideViewPr>
    <p:cSldViewPr snapToGrid="0">
      <p:cViewPr varScale="1">
        <p:scale>
          <a:sx n="88" d="100"/>
          <a:sy n="88" d="100"/>
        </p:scale>
        <p:origin x="-466" y="-77"/>
      </p:cViewPr>
      <p:guideLst>
        <p:guide orient="horz" pos="2160"/>
        <p:guide pos="384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3" Type="http://schemas.openxmlformats.org/officeDocument/2006/relationships/slide" Target="slides/slide2.xml"/><Relationship Id="rId21" Type="http://schemas.openxmlformats.org/officeDocument/2006/relationships/presProps" Target="presProps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handoutMaster" Target="handoutMasters/handoutMaster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tableStyles" Target="tableStyle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theme" Target="theme/theme1.xml"/><Relationship Id="rId10" Type="http://schemas.openxmlformats.org/officeDocument/2006/relationships/slide" Target="slides/slide9.xml"/><Relationship Id="rId19" Type="http://schemas.openxmlformats.org/officeDocument/2006/relationships/notesMaster" Target="notesMasters/notesMaster1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viewProps" Target="viewProps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хний колонтитул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sz="quarter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6DDB62D8-49D3-4FDE-B713-D1D222DAF062}" type="datetimeFigureOut">
              <a:rPr lang="ru-RU" smtClean="0"/>
              <a:t>28.11.2023</a:t>
            </a:fld>
            <a:endParaRPr lang="ru-RU"/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2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r>
              <a:rPr lang="ru-RU" smtClean="0"/>
              <a:t>1-17</a:t>
            </a:r>
            <a:endParaRPr lang="ru-RU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3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D03EEF64-4F9B-4CF5-AEAF-5FF5EFD3FF83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249222873"/>
      </p:ext>
    </p:extLst>
  </p:cSld>
  <p:clrMap bg1="lt1" tx1="dk1" bg2="lt2" tx2="dk2" accent1="accent1" accent2="accent2" accent3="accent3" accent4="accent4" accent5="accent5" accent6="accent6" hlink="hlink" folHlink="folHlink"/>
  <p:hf hdr="0" dt="0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хний колонтитул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403658B2-AC1E-4D3C-9DE8-C761AF20C22C}" type="datetimeFigureOut">
              <a:rPr lang="ru-RU" smtClean="0"/>
              <a:t>28.11.2023</a:t>
            </a:fld>
            <a:endParaRPr lang="ru-RU"/>
          </a:p>
        </p:txBody>
      </p:sp>
      <p:sp>
        <p:nvSpPr>
          <p:cNvPr id="4" name="Образ слайда 3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ru-RU"/>
          </a:p>
        </p:txBody>
      </p:sp>
      <p:sp>
        <p:nvSpPr>
          <p:cNvPr id="5" name="Заметки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r>
              <a:rPr lang="ru-RU" smtClean="0"/>
              <a:t>1-17</a:t>
            </a:r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66FA274-A933-4E16-9ED2-1AD7797511B5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494158504"/>
      </p:ext>
    </p:extLst>
  </p:cSld>
  <p:clrMap bg1="lt1" tx1="dk1" bg2="lt2" tx2="dk2" accent1="accent1" accent2="accent2" accent3="accent3" accent4="accent4" accent5="accent5" accent6="accent6" hlink="hlink" folHlink="folHlink"/>
  <p:hf hdr="0" dt="0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C66FA274-A933-4E16-9ED2-1AD7797511B5}" type="slidenum">
              <a:rPr lang="ru-RU" smtClean="0"/>
              <a:t>3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ru-RU" smtClean="0"/>
              <a:t>1-17</a:t>
            </a:r>
            <a:endParaRPr lang="ru-RU"/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3" Type="http://schemas.microsoft.com/office/2007/relationships/hdphoto" Target="../media/hdphoto1.wdp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image" Target="../media/image6.jpeg"/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png"/><Relationship Id="rId2" Type="http://schemas.openxmlformats.org/officeDocument/2006/relationships/image" Target="../media/image8.jpeg"/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png"/><Relationship Id="rId2" Type="http://schemas.openxmlformats.org/officeDocument/2006/relationships/image" Target="../media/image10.jpeg"/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Shape 9">
            <a:extLst>
              <a:ext uri="{FF2B5EF4-FFF2-40B4-BE49-F238E27FC236}">
                <a16:creationId xmlns:a16="http://schemas.microsoft.com/office/drawing/2014/main" xmlns="" id="{9AE1E74B-28DA-4575-9FCD-5EA3699C4169}"/>
              </a:ext>
            </a:extLst>
          </p:cNvPr>
          <p:cNvSpPr txBox="1">
            <a:spLocks noGrp="1"/>
          </p:cNvSpPr>
          <p:nvPr>
            <p:ph type="ctrTitle"/>
          </p:nvPr>
        </p:nvSpPr>
        <p:spPr>
          <a:xfrm>
            <a:off x="1029156" y="2692019"/>
            <a:ext cx="4095752" cy="907867"/>
          </a:xfrm>
          <a:prstGeom prst="rect">
            <a:avLst/>
          </a:prstGeom>
        </p:spPr>
        <p:txBody>
          <a:bodyPr lIns="91425" tIns="91425" rIns="91425" bIns="91425" anchor="ctr" anchorCtr="0">
            <a:normAutofit/>
          </a:bodyPr>
          <a:lstStyle>
            <a:lvl1pPr lvl="0" algn="ctr">
              <a:spcBef>
                <a:spcPts val="0"/>
              </a:spcBef>
              <a:buSzPct val="100000"/>
              <a:defRPr sz="4000">
                <a:solidFill>
                  <a:schemeClr val="tx1"/>
                </a:solidFill>
              </a:defRPr>
            </a:lvl1pPr>
            <a:lvl2pPr lvl="1" algn="ctr">
              <a:spcBef>
                <a:spcPts val="0"/>
              </a:spcBef>
              <a:buSzPct val="100000"/>
              <a:defRPr sz="6400"/>
            </a:lvl2pPr>
            <a:lvl3pPr lvl="2" algn="ctr">
              <a:spcBef>
                <a:spcPts val="0"/>
              </a:spcBef>
              <a:buSzPct val="100000"/>
              <a:defRPr sz="6400"/>
            </a:lvl3pPr>
            <a:lvl4pPr lvl="3" algn="ctr">
              <a:spcBef>
                <a:spcPts val="0"/>
              </a:spcBef>
              <a:buSzPct val="100000"/>
              <a:defRPr sz="6400"/>
            </a:lvl4pPr>
            <a:lvl5pPr lvl="4" algn="ctr">
              <a:spcBef>
                <a:spcPts val="0"/>
              </a:spcBef>
              <a:buSzPct val="100000"/>
              <a:defRPr sz="6400"/>
            </a:lvl5pPr>
            <a:lvl6pPr lvl="5" algn="ctr">
              <a:spcBef>
                <a:spcPts val="0"/>
              </a:spcBef>
              <a:buSzPct val="100000"/>
              <a:defRPr sz="6400"/>
            </a:lvl6pPr>
            <a:lvl7pPr lvl="6" algn="ctr">
              <a:spcBef>
                <a:spcPts val="0"/>
              </a:spcBef>
              <a:buSzPct val="100000"/>
              <a:defRPr sz="6400"/>
            </a:lvl7pPr>
            <a:lvl8pPr lvl="7" algn="ctr">
              <a:spcBef>
                <a:spcPts val="0"/>
              </a:spcBef>
              <a:buSzPct val="100000"/>
              <a:defRPr sz="6400"/>
            </a:lvl8pPr>
            <a:lvl9pPr lvl="8" algn="ctr">
              <a:spcBef>
                <a:spcPts val="0"/>
              </a:spcBef>
              <a:buSzPct val="100000"/>
              <a:defRPr sz="6400"/>
            </a:lvl9pPr>
          </a:lstStyle>
          <a:p>
            <a:endParaRPr dirty="0"/>
          </a:p>
        </p:txBody>
      </p:sp>
      <p:sp>
        <p:nvSpPr>
          <p:cNvPr id="4" name="Rectangle 3"/>
          <p:cNvSpPr/>
          <p:nvPr userDrawn="1"/>
        </p:nvSpPr>
        <p:spPr>
          <a:xfrm>
            <a:off x="6115050" y="0"/>
            <a:ext cx="6076950" cy="6858000"/>
          </a:xfrm>
          <a:prstGeom prst="rect">
            <a:avLst/>
          </a:prstGeom>
          <a:solidFill>
            <a:srgbClr val="C3A47B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8" name="Shape 22"/>
          <p:cNvSpPr txBox="1">
            <a:spLocks noGrp="1"/>
          </p:cNvSpPr>
          <p:nvPr>
            <p:ph type="subTitle" idx="1"/>
          </p:nvPr>
        </p:nvSpPr>
        <p:spPr>
          <a:xfrm>
            <a:off x="1029156" y="3599886"/>
            <a:ext cx="4095752" cy="531597"/>
          </a:xfrm>
          <a:prstGeom prst="rect">
            <a:avLst/>
          </a:prstGeom>
        </p:spPr>
        <p:txBody>
          <a:bodyPr lIns="91425" tIns="91425" rIns="91425" bIns="91425" anchor="t" anchorCtr="0"/>
          <a:lstStyle>
            <a:lvl1pPr lvl="0" algn="ctr" rtl="0">
              <a:spcBef>
                <a:spcPts val="0"/>
              </a:spcBef>
              <a:buClr>
                <a:srgbClr val="33CCFF"/>
              </a:buClr>
              <a:buSzPct val="100000"/>
              <a:buNone/>
              <a:defRPr sz="2400">
                <a:solidFill>
                  <a:schemeClr val="tx1"/>
                </a:solidFill>
              </a:defRPr>
            </a:lvl1pPr>
            <a:lvl2pPr lvl="1" algn="ctr" rtl="0">
              <a:spcBef>
                <a:spcPts val="0"/>
              </a:spcBef>
              <a:buClr>
                <a:srgbClr val="33CCFF"/>
              </a:buClr>
              <a:buSzPct val="100000"/>
              <a:buNone/>
              <a:defRPr sz="2400">
                <a:solidFill>
                  <a:srgbClr val="33CCFF"/>
                </a:solidFill>
              </a:defRPr>
            </a:lvl2pPr>
            <a:lvl3pPr lvl="2" algn="ctr" rtl="0">
              <a:spcBef>
                <a:spcPts val="0"/>
              </a:spcBef>
              <a:buClr>
                <a:srgbClr val="33CCFF"/>
              </a:buClr>
              <a:buSzPct val="100000"/>
              <a:buNone/>
              <a:defRPr sz="2400">
                <a:solidFill>
                  <a:srgbClr val="33CCFF"/>
                </a:solidFill>
              </a:defRPr>
            </a:lvl3pPr>
            <a:lvl4pPr lvl="3" algn="ctr" rtl="0">
              <a:spcBef>
                <a:spcPts val="0"/>
              </a:spcBef>
              <a:buClr>
                <a:srgbClr val="33CCFF"/>
              </a:buClr>
              <a:buSzPct val="100000"/>
              <a:buNone/>
              <a:defRPr sz="2400">
                <a:solidFill>
                  <a:srgbClr val="33CCFF"/>
                </a:solidFill>
              </a:defRPr>
            </a:lvl4pPr>
            <a:lvl5pPr lvl="4" algn="ctr" rtl="0">
              <a:spcBef>
                <a:spcPts val="0"/>
              </a:spcBef>
              <a:buClr>
                <a:srgbClr val="33CCFF"/>
              </a:buClr>
              <a:buSzPct val="100000"/>
              <a:buNone/>
              <a:defRPr sz="2400">
                <a:solidFill>
                  <a:srgbClr val="33CCFF"/>
                </a:solidFill>
              </a:defRPr>
            </a:lvl5pPr>
            <a:lvl6pPr lvl="5" algn="ctr" rtl="0">
              <a:spcBef>
                <a:spcPts val="0"/>
              </a:spcBef>
              <a:buClr>
                <a:srgbClr val="33CCFF"/>
              </a:buClr>
              <a:buSzPct val="100000"/>
              <a:buNone/>
              <a:defRPr sz="2400">
                <a:solidFill>
                  <a:srgbClr val="33CCFF"/>
                </a:solidFill>
              </a:defRPr>
            </a:lvl6pPr>
            <a:lvl7pPr lvl="6" algn="ctr" rtl="0">
              <a:spcBef>
                <a:spcPts val="0"/>
              </a:spcBef>
              <a:buClr>
                <a:srgbClr val="33CCFF"/>
              </a:buClr>
              <a:buSzPct val="100000"/>
              <a:buNone/>
              <a:defRPr sz="2400">
                <a:solidFill>
                  <a:srgbClr val="33CCFF"/>
                </a:solidFill>
              </a:defRPr>
            </a:lvl7pPr>
            <a:lvl8pPr lvl="7" algn="ctr" rtl="0">
              <a:spcBef>
                <a:spcPts val="0"/>
              </a:spcBef>
              <a:buClr>
                <a:srgbClr val="33CCFF"/>
              </a:buClr>
              <a:buSzPct val="100000"/>
              <a:buNone/>
              <a:defRPr sz="2400">
                <a:solidFill>
                  <a:srgbClr val="33CCFF"/>
                </a:solidFill>
              </a:defRPr>
            </a:lvl8pPr>
            <a:lvl9pPr lvl="8" algn="ctr" rtl="0">
              <a:spcBef>
                <a:spcPts val="0"/>
              </a:spcBef>
              <a:buClr>
                <a:srgbClr val="33CCFF"/>
              </a:buClr>
              <a:buSzPct val="100000"/>
              <a:buNone/>
              <a:defRPr sz="2400">
                <a:solidFill>
                  <a:srgbClr val="33CCFF"/>
                </a:solidFill>
              </a:defRPr>
            </a:lvl9pPr>
          </a:lstStyle>
          <a:p>
            <a:endParaRPr dirty="0"/>
          </a:p>
        </p:txBody>
      </p:sp>
    </p:spTree>
    <p:extLst>
      <p:ext uri="{BB962C8B-B14F-4D97-AF65-F5344CB8AC3E}">
        <p14:creationId xmlns:p14="http://schemas.microsoft.com/office/powerpoint/2010/main" val="2033188902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Subtitle">
    <p:spTree>
      <p:nvGrpSpPr>
        <p:cNvPr id="1" name="Shape 2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" name="Shape 21"/>
          <p:cNvSpPr txBox="1">
            <a:spLocks noGrp="1"/>
          </p:cNvSpPr>
          <p:nvPr userDrawn="1">
            <p:ph type="ctrTitle"/>
          </p:nvPr>
        </p:nvSpPr>
        <p:spPr>
          <a:xfrm>
            <a:off x="573751" y="2019300"/>
            <a:ext cx="3932497" cy="1458057"/>
          </a:xfrm>
          <a:prstGeom prst="rect">
            <a:avLst/>
          </a:prstGeom>
        </p:spPr>
        <p:txBody>
          <a:bodyPr lIns="91425" tIns="91425" rIns="91425" bIns="91425" anchor="b" anchorCtr="0"/>
          <a:lstStyle>
            <a:lvl1pPr lvl="0" algn="ctr" rtl="0">
              <a:spcBef>
                <a:spcPts val="0"/>
              </a:spcBef>
              <a:defRPr/>
            </a:lvl1pPr>
            <a:lvl2pPr lvl="1" algn="ctr" rtl="0">
              <a:spcBef>
                <a:spcPts val="0"/>
              </a:spcBef>
              <a:defRPr/>
            </a:lvl2pPr>
            <a:lvl3pPr lvl="2" algn="ctr" rtl="0">
              <a:spcBef>
                <a:spcPts val="0"/>
              </a:spcBef>
              <a:defRPr/>
            </a:lvl3pPr>
            <a:lvl4pPr lvl="3" algn="ctr" rtl="0">
              <a:spcBef>
                <a:spcPts val="0"/>
              </a:spcBef>
              <a:defRPr/>
            </a:lvl4pPr>
            <a:lvl5pPr lvl="4" algn="ctr" rtl="0">
              <a:spcBef>
                <a:spcPts val="0"/>
              </a:spcBef>
              <a:defRPr/>
            </a:lvl5pPr>
            <a:lvl6pPr lvl="5" algn="ctr" rtl="0">
              <a:spcBef>
                <a:spcPts val="0"/>
              </a:spcBef>
              <a:defRPr/>
            </a:lvl6pPr>
            <a:lvl7pPr lvl="6" algn="ctr" rtl="0">
              <a:spcBef>
                <a:spcPts val="0"/>
              </a:spcBef>
              <a:defRPr/>
            </a:lvl7pPr>
            <a:lvl8pPr lvl="7" algn="ctr" rtl="0">
              <a:spcBef>
                <a:spcPts val="0"/>
              </a:spcBef>
              <a:defRPr/>
            </a:lvl8pPr>
            <a:lvl9pPr lvl="8" algn="ctr" rtl="0">
              <a:spcBef>
                <a:spcPts val="0"/>
              </a:spcBef>
              <a:defRPr/>
            </a:lvl9pPr>
          </a:lstStyle>
          <a:p>
            <a:endParaRPr dirty="0"/>
          </a:p>
        </p:txBody>
      </p:sp>
      <p:sp>
        <p:nvSpPr>
          <p:cNvPr id="22" name="Shape 22"/>
          <p:cNvSpPr txBox="1">
            <a:spLocks noGrp="1"/>
          </p:cNvSpPr>
          <p:nvPr userDrawn="1">
            <p:ph type="subTitle" idx="1"/>
          </p:nvPr>
        </p:nvSpPr>
        <p:spPr>
          <a:xfrm>
            <a:off x="573751" y="3648220"/>
            <a:ext cx="3932497" cy="531597"/>
          </a:xfrm>
          <a:prstGeom prst="rect">
            <a:avLst/>
          </a:prstGeom>
        </p:spPr>
        <p:txBody>
          <a:bodyPr lIns="91425" tIns="91425" rIns="91425" bIns="91425" anchor="t" anchorCtr="0"/>
          <a:lstStyle>
            <a:lvl1pPr lvl="0" algn="ctr" rtl="0">
              <a:spcBef>
                <a:spcPts val="0"/>
              </a:spcBef>
              <a:buClr>
                <a:srgbClr val="33CCFF"/>
              </a:buClr>
              <a:buSzPct val="100000"/>
              <a:buNone/>
              <a:defRPr sz="2400">
                <a:solidFill>
                  <a:srgbClr val="33CCFF"/>
                </a:solidFill>
              </a:defRPr>
            </a:lvl1pPr>
            <a:lvl2pPr lvl="1" algn="ctr" rtl="0">
              <a:spcBef>
                <a:spcPts val="0"/>
              </a:spcBef>
              <a:buClr>
                <a:srgbClr val="33CCFF"/>
              </a:buClr>
              <a:buSzPct val="100000"/>
              <a:buNone/>
              <a:defRPr sz="2400">
                <a:solidFill>
                  <a:srgbClr val="33CCFF"/>
                </a:solidFill>
              </a:defRPr>
            </a:lvl2pPr>
            <a:lvl3pPr lvl="2" algn="ctr" rtl="0">
              <a:spcBef>
                <a:spcPts val="0"/>
              </a:spcBef>
              <a:buClr>
                <a:srgbClr val="33CCFF"/>
              </a:buClr>
              <a:buSzPct val="100000"/>
              <a:buNone/>
              <a:defRPr sz="2400">
                <a:solidFill>
                  <a:srgbClr val="33CCFF"/>
                </a:solidFill>
              </a:defRPr>
            </a:lvl3pPr>
            <a:lvl4pPr lvl="3" algn="ctr" rtl="0">
              <a:spcBef>
                <a:spcPts val="0"/>
              </a:spcBef>
              <a:buClr>
                <a:srgbClr val="33CCFF"/>
              </a:buClr>
              <a:buSzPct val="100000"/>
              <a:buNone/>
              <a:defRPr sz="2400">
                <a:solidFill>
                  <a:srgbClr val="33CCFF"/>
                </a:solidFill>
              </a:defRPr>
            </a:lvl4pPr>
            <a:lvl5pPr lvl="4" algn="ctr" rtl="0">
              <a:spcBef>
                <a:spcPts val="0"/>
              </a:spcBef>
              <a:buClr>
                <a:srgbClr val="33CCFF"/>
              </a:buClr>
              <a:buSzPct val="100000"/>
              <a:buNone/>
              <a:defRPr sz="2400">
                <a:solidFill>
                  <a:srgbClr val="33CCFF"/>
                </a:solidFill>
              </a:defRPr>
            </a:lvl5pPr>
            <a:lvl6pPr lvl="5" algn="ctr" rtl="0">
              <a:spcBef>
                <a:spcPts val="0"/>
              </a:spcBef>
              <a:buClr>
                <a:srgbClr val="33CCFF"/>
              </a:buClr>
              <a:buSzPct val="100000"/>
              <a:buNone/>
              <a:defRPr sz="2400">
                <a:solidFill>
                  <a:srgbClr val="33CCFF"/>
                </a:solidFill>
              </a:defRPr>
            </a:lvl6pPr>
            <a:lvl7pPr lvl="6" algn="ctr" rtl="0">
              <a:spcBef>
                <a:spcPts val="0"/>
              </a:spcBef>
              <a:buClr>
                <a:srgbClr val="33CCFF"/>
              </a:buClr>
              <a:buSzPct val="100000"/>
              <a:buNone/>
              <a:defRPr sz="2400">
                <a:solidFill>
                  <a:srgbClr val="33CCFF"/>
                </a:solidFill>
              </a:defRPr>
            </a:lvl7pPr>
            <a:lvl8pPr lvl="7" algn="ctr" rtl="0">
              <a:spcBef>
                <a:spcPts val="0"/>
              </a:spcBef>
              <a:buClr>
                <a:srgbClr val="33CCFF"/>
              </a:buClr>
              <a:buSzPct val="100000"/>
              <a:buNone/>
              <a:defRPr sz="2400">
                <a:solidFill>
                  <a:srgbClr val="33CCFF"/>
                </a:solidFill>
              </a:defRPr>
            </a:lvl8pPr>
            <a:lvl9pPr lvl="8" algn="ctr" rtl="0">
              <a:spcBef>
                <a:spcPts val="0"/>
              </a:spcBef>
              <a:buClr>
                <a:srgbClr val="33CCFF"/>
              </a:buClr>
              <a:buSzPct val="100000"/>
              <a:buNone/>
              <a:defRPr sz="2400">
                <a:solidFill>
                  <a:srgbClr val="33CCFF"/>
                </a:solidFill>
              </a:defRPr>
            </a:lvl9pPr>
          </a:lstStyle>
          <a:p>
            <a:endParaRPr dirty="0"/>
          </a:p>
        </p:txBody>
      </p:sp>
      <p:pic>
        <p:nvPicPr>
          <p:cNvPr id="2" name="Picture 1"/>
          <p:cNvPicPr>
            <a:picLocks noChangeAspect="1"/>
          </p:cNvPicPr>
          <p:nvPr userDrawn="1"/>
        </p:nvPicPr>
        <p:blipFill rotWithShape="1">
          <a:blip r:embed="rId2">
            <a:duotone>
              <a:schemeClr val="bg2">
                <a:shade val="45000"/>
                <a:satMod val="135000"/>
              </a:schemeClr>
              <a:prstClr val="white"/>
            </a:duoton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5318" t="251" r="19258" b="9297"/>
          <a:stretch/>
        </p:blipFill>
        <p:spPr>
          <a:xfrm>
            <a:off x="5886450" y="0"/>
            <a:ext cx="6305550" cy="6858000"/>
          </a:xfrm>
          <a:prstGeom prst="rect">
            <a:avLst/>
          </a:prstGeom>
        </p:spPr>
      </p:pic>
      <p:sp>
        <p:nvSpPr>
          <p:cNvPr id="5" name="Rectangle 4"/>
          <p:cNvSpPr/>
          <p:nvPr userDrawn="1"/>
        </p:nvSpPr>
        <p:spPr>
          <a:xfrm flipH="1">
            <a:off x="5505450" y="0"/>
            <a:ext cx="381000" cy="6858000"/>
          </a:xfrm>
          <a:prstGeom prst="rect">
            <a:avLst/>
          </a:prstGeom>
          <a:solidFill>
            <a:srgbClr val="C3A47B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03987992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Quote">
    <p:spTree>
      <p:nvGrpSpPr>
        <p:cNvPr id="1" name="Shape 3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/>
          <p:cNvPicPr>
            <a:picLocks noChangeAspect="1"/>
          </p:cNvPicPr>
          <p:nvPr userDrawn="1"/>
        </p:nvPicPr>
        <p:blipFill rotWithShape="1">
          <a:blip r:embed="rId2" cstate="hqprint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colorTemperature colorTemp="112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 l="10835" t="1176" r="20782" b="30441"/>
          <a:stretch/>
        </p:blipFill>
        <p:spPr>
          <a:xfrm>
            <a:off x="6607278" y="0"/>
            <a:ext cx="5584722" cy="6858000"/>
          </a:xfrm>
          <a:prstGeom prst="rect">
            <a:avLst/>
          </a:prstGeom>
        </p:spPr>
      </p:pic>
      <p:sp>
        <p:nvSpPr>
          <p:cNvPr id="34" name="Shape 34"/>
          <p:cNvSpPr txBox="1">
            <a:spLocks noGrp="1"/>
          </p:cNvSpPr>
          <p:nvPr>
            <p:ph type="body" idx="1"/>
          </p:nvPr>
        </p:nvSpPr>
        <p:spPr>
          <a:xfrm>
            <a:off x="8077199" y="1333500"/>
            <a:ext cx="3175819" cy="632016"/>
          </a:xfrm>
          <a:prstGeom prst="rect">
            <a:avLst/>
          </a:prstGeom>
        </p:spPr>
        <p:txBody>
          <a:bodyPr lIns="91425" tIns="91425" rIns="91425" bIns="91425" anchor="ctr" anchorCtr="0">
            <a:normAutofit/>
          </a:bodyPr>
          <a:lstStyle>
            <a:lvl1pPr marL="0" lvl="0" indent="0" algn="ctr" rtl="0">
              <a:lnSpc>
                <a:spcPct val="100000"/>
              </a:lnSpc>
              <a:spcBef>
                <a:spcPts val="0"/>
              </a:spcBef>
              <a:buNone/>
              <a:defRPr sz="2000" b="0" i="1"/>
            </a:lvl1pPr>
            <a:lvl2pPr lvl="1" algn="ctr" rtl="0">
              <a:spcBef>
                <a:spcPts val="0"/>
              </a:spcBef>
              <a:defRPr b="1" i="1"/>
            </a:lvl2pPr>
            <a:lvl3pPr lvl="2" algn="ctr" rtl="0">
              <a:spcBef>
                <a:spcPts val="0"/>
              </a:spcBef>
              <a:defRPr b="1" i="1"/>
            </a:lvl3pPr>
            <a:lvl4pPr lvl="3" algn="ctr" rtl="0">
              <a:spcBef>
                <a:spcPts val="0"/>
              </a:spcBef>
              <a:defRPr b="1" i="1"/>
            </a:lvl4pPr>
            <a:lvl5pPr lvl="4" algn="ctr" rtl="0">
              <a:spcBef>
                <a:spcPts val="0"/>
              </a:spcBef>
              <a:defRPr b="1" i="1"/>
            </a:lvl5pPr>
            <a:lvl6pPr lvl="5" algn="ctr" rtl="0">
              <a:spcBef>
                <a:spcPts val="0"/>
              </a:spcBef>
              <a:defRPr b="1" i="1"/>
            </a:lvl6pPr>
            <a:lvl7pPr lvl="6" algn="ctr" rtl="0">
              <a:spcBef>
                <a:spcPts val="0"/>
              </a:spcBef>
              <a:defRPr b="1" i="1"/>
            </a:lvl7pPr>
            <a:lvl8pPr lvl="7" algn="ctr" rtl="0">
              <a:spcBef>
                <a:spcPts val="0"/>
              </a:spcBef>
              <a:defRPr b="1" i="1"/>
            </a:lvl8pPr>
            <a:lvl9pPr lvl="8" algn="ctr">
              <a:spcBef>
                <a:spcPts val="0"/>
              </a:spcBef>
              <a:defRPr b="1" i="1"/>
            </a:lvl9pPr>
          </a:lstStyle>
          <a:p>
            <a:endParaRPr dirty="0"/>
          </a:p>
        </p:txBody>
      </p:sp>
      <p:sp>
        <p:nvSpPr>
          <p:cNvPr id="4" name="Shape 21"/>
          <p:cNvSpPr txBox="1">
            <a:spLocks noGrp="1"/>
          </p:cNvSpPr>
          <p:nvPr>
            <p:ph type="ctrTitle"/>
          </p:nvPr>
        </p:nvSpPr>
        <p:spPr>
          <a:xfrm>
            <a:off x="326101" y="1333500"/>
            <a:ext cx="4569749" cy="797386"/>
          </a:xfrm>
          <a:prstGeom prst="rect">
            <a:avLst/>
          </a:prstGeom>
        </p:spPr>
        <p:txBody>
          <a:bodyPr lIns="91425" tIns="91425" rIns="91425" bIns="91425" anchor="b" anchorCtr="0"/>
          <a:lstStyle>
            <a:lvl1pPr lvl="0" algn="ctr" rtl="0">
              <a:spcBef>
                <a:spcPts val="0"/>
              </a:spcBef>
              <a:defRPr/>
            </a:lvl1pPr>
            <a:lvl2pPr lvl="1" algn="ctr" rtl="0">
              <a:spcBef>
                <a:spcPts val="0"/>
              </a:spcBef>
              <a:defRPr/>
            </a:lvl2pPr>
            <a:lvl3pPr lvl="2" algn="ctr" rtl="0">
              <a:spcBef>
                <a:spcPts val="0"/>
              </a:spcBef>
              <a:defRPr/>
            </a:lvl3pPr>
            <a:lvl4pPr lvl="3" algn="ctr" rtl="0">
              <a:spcBef>
                <a:spcPts val="0"/>
              </a:spcBef>
              <a:defRPr/>
            </a:lvl4pPr>
            <a:lvl5pPr lvl="4" algn="ctr" rtl="0">
              <a:spcBef>
                <a:spcPts val="0"/>
              </a:spcBef>
              <a:defRPr/>
            </a:lvl5pPr>
            <a:lvl6pPr lvl="5" algn="ctr" rtl="0">
              <a:spcBef>
                <a:spcPts val="0"/>
              </a:spcBef>
              <a:defRPr/>
            </a:lvl6pPr>
            <a:lvl7pPr lvl="6" algn="ctr" rtl="0">
              <a:spcBef>
                <a:spcPts val="0"/>
              </a:spcBef>
              <a:defRPr/>
            </a:lvl7pPr>
            <a:lvl8pPr lvl="7" algn="ctr" rtl="0">
              <a:spcBef>
                <a:spcPts val="0"/>
              </a:spcBef>
              <a:defRPr/>
            </a:lvl8pPr>
            <a:lvl9pPr lvl="8" algn="ctr" rtl="0">
              <a:spcBef>
                <a:spcPts val="0"/>
              </a:spcBef>
              <a:defRPr/>
            </a:lvl9pPr>
          </a:lstStyle>
          <a:p>
            <a:endParaRPr dirty="0"/>
          </a:p>
        </p:txBody>
      </p:sp>
      <p:sp>
        <p:nvSpPr>
          <p:cNvPr id="5" name="Shape 48"/>
          <p:cNvSpPr txBox="1">
            <a:spLocks noGrp="1"/>
          </p:cNvSpPr>
          <p:nvPr>
            <p:ph type="body" idx="10"/>
          </p:nvPr>
        </p:nvSpPr>
        <p:spPr>
          <a:xfrm>
            <a:off x="326101" y="2400299"/>
            <a:ext cx="3886199" cy="1466851"/>
          </a:xfrm>
          <a:prstGeom prst="rect">
            <a:avLst/>
          </a:prstGeom>
        </p:spPr>
        <p:txBody>
          <a:bodyPr lIns="91425" tIns="91425" rIns="91425" bIns="91425" anchor="t" anchorCtr="0">
            <a:normAutofit/>
          </a:bodyPr>
          <a:lstStyle>
            <a:lvl1pPr lvl="0">
              <a:spcBef>
                <a:spcPts val="0"/>
              </a:spcBef>
              <a:defRPr sz="1800"/>
            </a:lvl1pPr>
            <a:lvl2pPr lvl="1">
              <a:spcBef>
                <a:spcPts val="0"/>
              </a:spcBef>
              <a:defRPr/>
            </a:lvl2pPr>
            <a:lvl3pPr lvl="2">
              <a:spcBef>
                <a:spcPts val="0"/>
              </a:spcBef>
              <a:defRPr/>
            </a:lvl3pPr>
            <a:lvl4pPr lvl="3">
              <a:spcBef>
                <a:spcPts val="0"/>
              </a:spcBef>
              <a:defRPr/>
            </a:lvl4pPr>
            <a:lvl5pPr lvl="4">
              <a:spcBef>
                <a:spcPts val="0"/>
              </a:spcBef>
              <a:defRPr/>
            </a:lvl5pPr>
            <a:lvl6pPr lvl="5">
              <a:spcBef>
                <a:spcPts val="0"/>
              </a:spcBef>
              <a:defRPr/>
            </a:lvl6pPr>
            <a:lvl7pPr lvl="6">
              <a:spcBef>
                <a:spcPts val="0"/>
              </a:spcBef>
              <a:defRPr/>
            </a:lvl7pPr>
            <a:lvl8pPr lvl="7">
              <a:spcBef>
                <a:spcPts val="0"/>
              </a:spcBef>
              <a:defRPr/>
            </a:lvl8pPr>
            <a:lvl9pPr lvl="8">
              <a:spcBef>
                <a:spcPts val="0"/>
              </a:spcBef>
              <a:defRPr/>
            </a:lvl9pPr>
          </a:lstStyle>
          <a:p>
            <a:endParaRPr dirty="0"/>
          </a:p>
        </p:txBody>
      </p:sp>
    </p:spTree>
    <p:extLst>
      <p:ext uri="{BB962C8B-B14F-4D97-AF65-F5344CB8AC3E}">
        <p14:creationId xmlns:p14="http://schemas.microsoft.com/office/powerpoint/2010/main" val="82543574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+ 1 column">
    <p:spTree>
      <p:nvGrpSpPr>
        <p:cNvPr id="1" name="Shape 4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Picture Placeholder 7"/>
          <p:cNvSpPr>
            <a:spLocks noGrp="1"/>
          </p:cNvSpPr>
          <p:nvPr>
            <p:ph type="pic" sz="quarter" idx="10"/>
          </p:nvPr>
        </p:nvSpPr>
        <p:spPr>
          <a:xfrm>
            <a:off x="4819650" y="0"/>
            <a:ext cx="7372350" cy="6858000"/>
          </a:xfrm>
          <a:custGeom>
            <a:avLst/>
            <a:gdLst>
              <a:gd name="connsiteX0" fmla="*/ 0 w 7372350"/>
              <a:gd name="connsiteY0" fmla="*/ 0 h 6858000"/>
              <a:gd name="connsiteX1" fmla="*/ 7372350 w 7372350"/>
              <a:gd name="connsiteY1" fmla="*/ 0 h 6858000"/>
              <a:gd name="connsiteX2" fmla="*/ 7372350 w 7372350"/>
              <a:gd name="connsiteY2" fmla="*/ 6858000 h 6858000"/>
              <a:gd name="connsiteX3" fmla="*/ 0 w 7372350"/>
              <a:gd name="connsiteY3" fmla="*/ 6858000 h 6858000"/>
              <a:gd name="connsiteX4" fmla="*/ 0 w 7372350"/>
              <a:gd name="connsiteY4" fmla="*/ 2709322 h 6858000"/>
              <a:gd name="connsiteX5" fmla="*/ 1762125 w 7372350"/>
              <a:gd name="connsiteY5" fmla="*/ 2709322 h 6858000"/>
              <a:gd name="connsiteX6" fmla="*/ 1762125 w 7372350"/>
              <a:gd name="connsiteY6" fmla="*/ 323849 h 6858000"/>
              <a:gd name="connsiteX7" fmla="*/ 0 w 7372350"/>
              <a:gd name="connsiteY7" fmla="*/ 323849 h 6858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</a:cxnLst>
            <a:rect l="l" t="t" r="r" b="b"/>
            <a:pathLst>
              <a:path w="7372350" h="6858000">
                <a:moveTo>
                  <a:pt x="0" y="0"/>
                </a:moveTo>
                <a:lnTo>
                  <a:pt x="7372350" y="0"/>
                </a:lnTo>
                <a:lnTo>
                  <a:pt x="7372350" y="6858000"/>
                </a:lnTo>
                <a:lnTo>
                  <a:pt x="0" y="6858000"/>
                </a:lnTo>
                <a:lnTo>
                  <a:pt x="0" y="2709322"/>
                </a:lnTo>
                <a:lnTo>
                  <a:pt x="1762125" y="2709322"/>
                </a:lnTo>
                <a:lnTo>
                  <a:pt x="1762125" y="323849"/>
                </a:lnTo>
                <a:lnTo>
                  <a:pt x="0" y="323849"/>
                </a:lnTo>
                <a:close/>
              </a:path>
            </a:pathLst>
          </a:custGeom>
        </p:spPr>
        <p:txBody>
          <a:bodyPr wrap="square">
            <a:noAutofit/>
          </a:bodyPr>
          <a:lstStyle/>
          <a:p>
            <a:endParaRPr lang="en-US"/>
          </a:p>
        </p:txBody>
      </p:sp>
      <p:sp>
        <p:nvSpPr>
          <p:cNvPr id="48" name="Shape 48"/>
          <p:cNvSpPr txBox="1">
            <a:spLocks noGrp="1"/>
          </p:cNvSpPr>
          <p:nvPr>
            <p:ph type="body" idx="1"/>
          </p:nvPr>
        </p:nvSpPr>
        <p:spPr>
          <a:xfrm>
            <a:off x="323851" y="2857499"/>
            <a:ext cx="3886199" cy="3537823"/>
          </a:xfrm>
          <a:prstGeom prst="rect">
            <a:avLst/>
          </a:prstGeom>
        </p:spPr>
        <p:txBody>
          <a:bodyPr lIns="91425" tIns="91425" rIns="91425" bIns="91425" anchor="t" anchorCtr="0">
            <a:normAutofit/>
          </a:bodyPr>
          <a:lstStyle>
            <a:lvl1pPr lvl="0">
              <a:spcBef>
                <a:spcPts val="0"/>
              </a:spcBef>
              <a:defRPr sz="1800"/>
            </a:lvl1pPr>
            <a:lvl2pPr lvl="1">
              <a:spcBef>
                <a:spcPts val="0"/>
              </a:spcBef>
              <a:defRPr/>
            </a:lvl2pPr>
            <a:lvl3pPr lvl="2">
              <a:spcBef>
                <a:spcPts val="0"/>
              </a:spcBef>
              <a:defRPr/>
            </a:lvl3pPr>
            <a:lvl4pPr lvl="3">
              <a:spcBef>
                <a:spcPts val="0"/>
              </a:spcBef>
              <a:defRPr/>
            </a:lvl4pPr>
            <a:lvl5pPr lvl="4">
              <a:spcBef>
                <a:spcPts val="0"/>
              </a:spcBef>
              <a:defRPr/>
            </a:lvl5pPr>
            <a:lvl6pPr lvl="5">
              <a:spcBef>
                <a:spcPts val="0"/>
              </a:spcBef>
              <a:defRPr/>
            </a:lvl6pPr>
            <a:lvl7pPr lvl="6">
              <a:spcBef>
                <a:spcPts val="0"/>
              </a:spcBef>
              <a:defRPr/>
            </a:lvl7pPr>
            <a:lvl8pPr lvl="7">
              <a:spcBef>
                <a:spcPts val="0"/>
              </a:spcBef>
              <a:defRPr/>
            </a:lvl8pPr>
            <a:lvl9pPr lvl="8">
              <a:spcBef>
                <a:spcPts val="0"/>
              </a:spcBef>
              <a:defRPr/>
            </a:lvl9pPr>
          </a:lstStyle>
          <a:p>
            <a:endParaRPr dirty="0"/>
          </a:p>
        </p:txBody>
      </p:sp>
      <p:sp>
        <p:nvSpPr>
          <p:cNvPr id="4" name="Rectangle 3"/>
          <p:cNvSpPr/>
          <p:nvPr userDrawn="1"/>
        </p:nvSpPr>
        <p:spPr>
          <a:xfrm>
            <a:off x="1866900" y="323849"/>
            <a:ext cx="4743450" cy="2385473"/>
          </a:xfrm>
          <a:prstGeom prst="rect">
            <a:avLst/>
          </a:prstGeom>
          <a:solidFill>
            <a:srgbClr val="C3A47B"/>
          </a:solidFill>
          <a:ln>
            <a:noFill/>
          </a:ln>
          <a:effectLst>
            <a:outerShdw blurRad="419100" dist="38100" sx="102000" sy="102000" algn="l" rotWithShape="0">
              <a:prstClr val="black">
                <a:alpha val="29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47" name="Shape 47"/>
          <p:cNvSpPr txBox="1">
            <a:spLocks noGrp="1"/>
          </p:cNvSpPr>
          <p:nvPr>
            <p:ph type="title"/>
          </p:nvPr>
        </p:nvSpPr>
        <p:spPr>
          <a:xfrm>
            <a:off x="2057400" y="1024787"/>
            <a:ext cx="4362451" cy="954477"/>
          </a:xfrm>
          <a:prstGeom prst="rect">
            <a:avLst/>
          </a:prstGeom>
        </p:spPr>
        <p:txBody>
          <a:bodyPr lIns="91425" tIns="91425" rIns="91425" bIns="91425" anchor="b" anchorCtr="0">
            <a:normAutofit/>
          </a:bodyPr>
          <a:lstStyle>
            <a:lvl1pPr lvl="0">
              <a:spcBef>
                <a:spcPts val="0"/>
              </a:spcBef>
              <a:defRPr sz="4000">
                <a:solidFill>
                  <a:schemeClr val="bg1"/>
                </a:solidFill>
              </a:defRPr>
            </a:lvl1pPr>
            <a:lvl2pPr lvl="1">
              <a:spcBef>
                <a:spcPts val="0"/>
              </a:spcBef>
              <a:defRPr/>
            </a:lvl2pPr>
            <a:lvl3pPr lvl="2">
              <a:spcBef>
                <a:spcPts val="0"/>
              </a:spcBef>
              <a:defRPr/>
            </a:lvl3pPr>
            <a:lvl4pPr lvl="3">
              <a:spcBef>
                <a:spcPts val="0"/>
              </a:spcBef>
              <a:defRPr/>
            </a:lvl4pPr>
            <a:lvl5pPr lvl="4">
              <a:spcBef>
                <a:spcPts val="0"/>
              </a:spcBef>
              <a:defRPr/>
            </a:lvl5pPr>
            <a:lvl6pPr lvl="5">
              <a:spcBef>
                <a:spcPts val="0"/>
              </a:spcBef>
              <a:defRPr/>
            </a:lvl6pPr>
            <a:lvl7pPr lvl="6">
              <a:spcBef>
                <a:spcPts val="0"/>
              </a:spcBef>
              <a:defRPr/>
            </a:lvl7pPr>
            <a:lvl8pPr lvl="7">
              <a:spcBef>
                <a:spcPts val="0"/>
              </a:spcBef>
              <a:defRPr/>
            </a:lvl8pPr>
            <a:lvl9pPr lvl="8">
              <a:spcBef>
                <a:spcPts val="0"/>
              </a:spcBef>
              <a:defRPr/>
            </a:lvl9pPr>
          </a:lstStyle>
          <a:p>
            <a:endParaRPr dirty="0"/>
          </a:p>
        </p:txBody>
      </p:sp>
    </p:spTree>
    <p:extLst>
      <p:ext uri="{BB962C8B-B14F-4D97-AF65-F5344CB8AC3E}">
        <p14:creationId xmlns:p14="http://schemas.microsoft.com/office/powerpoint/2010/main" val="2017924313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Title + 1 column">
    <p:spTree>
      <p:nvGrpSpPr>
        <p:cNvPr id="1" name="Shape 4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8" name="Shape 48"/>
          <p:cNvSpPr txBox="1">
            <a:spLocks noGrp="1"/>
          </p:cNvSpPr>
          <p:nvPr>
            <p:ph type="body" idx="1"/>
          </p:nvPr>
        </p:nvSpPr>
        <p:spPr>
          <a:xfrm>
            <a:off x="6362700" y="2192183"/>
            <a:ext cx="4975107" cy="4303867"/>
          </a:xfrm>
          <a:prstGeom prst="rect">
            <a:avLst/>
          </a:prstGeom>
        </p:spPr>
        <p:txBody>
          <a:bodyPr lIns="91425" tIns="91425" rIns="91425" bIns="91425" anchor="t" anchorCtr="0">
            <a:normAutofit/>
          </a:bodyPr>
          <a:lstStyle>
            <a:lvl1pPr lvl="0">
              <a:spcBef>
                <a:spcPts val="0"/>
              </a:spcBef>
              <a:defRPr sz="1800"/>
            </a:lvl1pPr>
            <a:lvl2pPr lvl="1">
              <a:spcBef>
                <a:spcPts val="0"/>
              </a:spcBef>
              <a:defRPr/>
            </a:lvl2pPr>
            <a:lvl3pPr lvl="2">
              <a:spcBef>
                <a:spcPts val="0"/>
              </a:spcBef>
              <a:defRPr/>
            </a:lvl3pPr>
            <a:lvl4pPr lvl="3">
              <a:spcBef>
                <a:spcPts val="0"/>
              </a:spcBef>
              <a:defRPr/>
            </a:lvl4pPr>
            <a:lvl5pPr lvl="4">
              <a:spcBef>
                <a:spcPts val="0"/>
              </a:spcBef>
              <a:defRPr/>
            </a:lvl5pPr>
            <a:lvl6pPr lvl="5">
              <a:spcBef>
                <a:spcPts val="0"/>
              </a:spcBef>
              <a:defRPr/>
            </a:lvl6pPr>
            <a:lvl7pPr lvl="6">
              <a:spcBef>
                <a:spcPts val="0"/>
              </a:spcBef>
              <a:defRPr/>
            </a:lvl7pPr>
            <a:lvl8pPr lvl="7">
              <a:spcBef>
                <a:spcPts val="0"/>
              </a:spcBef>
              <a:defRPr/>
            </a:lvl8pPr>
            <a:lvl9pPr lvl="8">
              <a:spcBef>
                <a:spcPts val="0"/>
              </a:spcBef>
              <a:defRPr/>
            </a:lvl9pPr>
          </a:lstStyle>
          <a:p>
            <a:endParaRPr dirty="0"/>
          </a:p>
        </p:txBody>
      </p:sp>
      <p:sp>
        <p:nvSpPr>
          <p:cNvPr id="3" name="Picture Placeholder 2"/>
          <p:cNvSpPr>
            <a:spLocks noGrp="1"/>
          </p:cNvSpPr>
          <p:nvPr>
            <p:ph type="pic" sz="quarter" idx="10"/>
          </p:nvPr>
        </p:nvSpPr>
        <p:spPr>
          <a:xfrm>
            <a:off x="0" y="0"/>
            <a:ext cx="6134100" cy="6858000"/>
          </a:xfrm>
        </p:spPr>
        <p:txBody>
          <a:bodyPr/>
          <a:lstStyle/>
          <a:p>
            <a:endParaRPr lang="en-US"/>
          </a:p>
        </p:txBody>
      </p:sp>
      <p:sp>
        <p:nvSpPr>
          <p:cNvPr id="6" name="Rectangle 5"/>
          <p:cNvSpPr/>
          <p:nvPr userDrawn="1"/>
        </p:nvSpPr>
        <p:spPr>
          <a:xfrm>
            <a:off x="6362700" y="609600"/>
            <a:ext cx="5638800" cy="1337722"/>
          </a:xfrm>
          <a:prstGeom prst="rect">
            <a:avLst/>
          </a:prstGeom>
          <a:solidFill>
            <a:srgbClr val="C3A47B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47" name="Shape 47"/>
          <p:cNvSpPr txBox="1">
            <a:spLocks noGrp="1"/>
          </p:cNvSpPr>
          <p:nvPr>
            <p:ph type="title"/>
          </p:nvPr>
        </p:nvSpPr>
        <p:spPr>
          <a:xfrm>
            <a:off x="6694546" y="854461"/>
            <a:ext cx="4975107" cy="847999"/>
          </a:xfrm>
          <a:prstGeom prst="rect">
            <a:avLst/>
          </a:prstGeom>
        </p:spPr>
        <p:txBody>
          <a:bodyPr lIns="91425" tIns="91425" rIns="91425" bIns="91425" anchor="b" anchorCtr="0"/>
          <a:lstStyle>
            <a:lvl1pPr lvl="0" algn="ctr">
              <a:spcBef>
                <a:spcPts val="0"/>
              </a:spcBef>
              <a:defRPr>
                <a:solidFill>
                  <a:schemeClr val="bg1"/>
                </a:solidFill>
              </a:defRPr>
            </a:lvl1pPr>
            <a:lvl2pPr lvl="1">
              <a:spcBef>
                <a:spcPts val="0"/>
              </a:spcBef>
              <a:defRPr/>
            </a:lvl2pPr>
            <a:lvl3pPr lvl="2">
              <a:spcBef>
                <a:spcPts val="0"/>
              </a:spcBef>
              <a:defRPr/>
            </a:lvl3pPr>
            <a:lvl4pPr lvl="3">
              <a:spcBef>
                <a:spcPts val="0"/>
              </a:spcBef>
              <a:defRPr/>
            </a:lvl4pPr>
            <a:lvl5pPr lvl="4">
              <a:spcBef>
                <a:spcPts val="0"/>
              </a:spcBef>
              <a:defRPr/>
            </a:lvl5pPr>
            <a:lvl6pPr lvl="5">
              <a:spcBef>
                <a:spcPts val="0"/>
              </a:spcBef>
              <a:defRPr/>
            </a:lvl6pPr>
            <a:lvl7pPr lvl="6">
              <a:spcBef>
                <a:spcPts val="0"/>
              </a:spcBef>
              <a:defRPr/>
            </a:lvl7pPr>
            <a:lvl8pPr lvl="7">
              <a:spcBef>
                <a:spcPts val="0"/>
              </a:spcBef>
              <a:defRPr/>
            </a:lvl8pPr>
            <a:lvl9pPr lvl="8">
              <a:spcBef>
                <a:spcPts val="0"/>
              </a:spcBef>
              <a:defRPr/>
            </a:lvl9pPr>
          </a:lstStyle>
          <a:p>
            <a:endParaRPr dirty="0"/>
          </a:p>
        </p:txBody>
      </p:sp>
    </p:spTree>
    <p:extLst>
      <p:ext uri="{BB962C8B-B14F-4D97-AF65-F5344CB8AC3E}">
        <p14:creationId xmlns:p14="http://schemas.microsoft.com/office/powerpoint/2010/main" val="4075888604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+ 2 columns">
    <p:spTree>
      <p:nvGrpSpPr>
        <p:cNvPr id="1" name="Shape 6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/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445805" y="-594"/>
            <a:ext cx="11766300" cy="6858594"/>
          </a:xfrm>
          <a:prstGeom prst="rect">
            <a:avLst/>
          </a:prstGeom>
        </p:spPr>
      </p:pic>
      <p:sp>
        <p:nvSpPr>
          <p:cNvPr id="5" name="Rectangle 4"/>
          <p:cNvSpPr/>
          <p:nvPr userDrawn="1"/>
        </p:nvSpPr>
        <p:spPr>
          <a:xfrm>
            <a:off x="0" y="0"/>
            <a:ext cx="6076950" cy="6858000"/>
          </a:xfrm>
          <a:prstGeom prst="rect">
            <a:avLst/>
          </a:prstGeom>
          <a:solidFill>
            <a:srgbClr val="C3A47B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Rectangle 1"/>
          <p:cNvSpPr/>
          <p:nvPr userDrawn="1"/>
        </p:nvSpPr>
        <p:spPr>
          <a:xfrm>
            <a:off x="4457700" y="1276350"/>
            <a:ext cx="7029450" cy="4629150"/>
          </a:xfrm>
          <a:prstGeom prst="rect">
            <a:avLst/>
          </a:prstGeom>
          <a:solidFill>
            <a:schemeClr val="bg1"/>
          </a:solidFill>
          <a:ln>
            <a:noFill/>
          </a:ln>
          <a:effectLst>
            <a:outerShdw blurRad="279400" sx="102000" sy="102000" algn="ctr" rotWithShape="0">
              <a:prstClr val="black">
                <a:alpha val="11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63" name="Shape 63"/>
          <p:cNvSpPr txBox="1">
            <a:spLocks noGrp="1"/>
          </p:cNvSpPr>
          <p:nvPr>
            <p:ph type="body" idx="1"/>
          </p:nvPr>
        </p:nvSpPr>
        <p:spPr>
          <a:xfrm>
            <a:off x="4830856" y="2039820"/>
            <a:ext cx="2996198" cy="3124678"/>
          </a:xfrm>
          <a:prstGeom prst="rect">
            <a:avLst/>
          </a:prstGeom>
        </p:spPr>
        <p:txBody>
          <a:bodyPr lIns="91425" tIns="91425" rIns="91425" bIns="91425" anchor="t" anchorCtr="0">
            <a:normAutofit/>
          </a:bodyPr>
          <a:lstStyle>
            <a:lvl1pPr lvl="0">
              <a:spcBef>
                <a:spcPts val="0"/>
              </a:spcBef>
              <a:buSzPct val="100000"/>
              <a:defRPr sz="1800">
                <a:solidFill>
                  <a:schemeClr val="tx1"/>
                </a:solidFill>
              </a:defRPr>
            </a:lvl1pPr>
            <a:lvl2pPr lvl="1">
              <a:spcBef>
                <a:spcPts val="0"/>
              </a:spcBef>
              <a:buSzPct val="100000"/>
              <a:defRPr sz="2400"/>
            </a:lvl2pPr>
            <a:lvl3pPr lvl="2">
              <a:spcBef>
                <a:spcPts val="0"/>
              </a:spcBef>
              <a:buSzPct val="100000"/>
              <a:defRPr sz="2400"/>
            </a:lvl3pPr>
            <a:lvl4pPr lvl="3">
              <a:spcBef>
                <a:spcPts val="0"/>
              </a:spcBef>
              <a:buSzPct val="100000"/>
              <a:defRPr sz="2400"/>
            </a:lvl4pPr>
            <a:lvl5pPr lvl="4">
              <a:spcBef>
                <a:spcPts val="0"/>
              </a:spcBef>
              <a:buSzPct val="100000"/>
              <a:defRPr sz="2400"/>
            </a:lvl5pPr>
            <a:lvl6pPr lvl="5">
              <a:spcBef>
                <a:spcPts val="0"/>
              </a:spcBef>
              <a:buSzPct val="100000"/>
              <a:defRPr sz="2400"/>
            </a:lvl6pPr>
            <a:lvl7pPr lvl="6">
              <a:spcBef>
                <a:spcPts val="0"/>
              </a:spcBef>
              <a:buSzPct val="100000"/>
              <a:defRPr sz="2400"/>
            </a:lvl7pPr>
            <a:lvl8pPr lvl="7">
              <a:spcBef>
                <a:spcPts val="0"/>
              </a:spcBef>
              <a:buSzPct val="100000"/>
              <a:defRPr sz="2400"/>
            </a:lvl8pPr>
            <a:lvl9pPr lvl="8">
              <a:spcBef>
                <a:spcPts val="0"/>
              </a:spcBef>
              <a:buSzPct val="100000"/>
              <a:defRPr sz="2400"/>
            </a:lvl9pPr>
          </a:lstStyle>
          <a:p>
            <a:endParaRPr dirty="0"/>
          </a:p>
        </p:txBody>
      </p:sp>
      <p:sp>
        <p:nvSpPr>
          <p:cNvPr id="64" name="Shape 64"/>
          <p:cNvSpPr txBox="1">
            <a:spLocks noGrp="1"/>
          </p:cNvSpPr>
          <p:nvPr>
            <p:ph type="body" idx="2"/>
          </p:nvPr>
        </p:nvSpPr>
        <p:spPr>
          <a:xfrm>
            <a:off x="8115337" y="2039820"/>
            <a:ext cx="2996198" cy="3124678"/>
          </a:xfrm>
          <a:prstGeom prst="rect">
            <a:avLst/>
          </a:prstGeom>
        </p:spPr>
        <p:txBody>
          <a:bodyPr lIns="91425" tIns="91425" rIns="91425" bIns="91425" anchor="t" anchorCtr="0">
            <a:normAutofit/>
          </a:bodyPr>
          <a:lstStyle>
            <a:lvl1pPr lvl="0">
              <a:spcBef>
                <a:spcPts val="0"/>
              </a:spcBef>
              <a:buSzPct val="100000"/>
              <a:defRPr sz="1800">
                <a:solidFill>
                  <a:schemeClr val="tx1"/>
                </a:solidFill>
              </a:defRPr>
            </a:lvl1pPr>
            <a:lvl2pPr lvl="1">
              <a:spcBef>
                <a:spcPts val="0"/>
              </a:spcBef>
              <a:buSzPct val="100000"/>
              <a:defRPr sz="2400"/>
            </a:lvl2pPr>
            <a:lvl3pPr lvl="2">
              <a:spcBef>
                <a:spcPts val="0"/>
              </a:spcBef>
              <a:buSzPct val="100000"/>
              <a:defRPr sz="2400"/>
            </a:lvl3pPr>
            <a:lvl4pPr lvl="3">
              <a:spcBef>
                <a:spcPts val="0"/>
              </a:spcBef>
              <a:buSzPct val="100000"/>
              <a:defRPr sz="2400"/>
            </a:lvl4pPr>
            <a:lvl5pPr lvl="4">
              <a:spcBef>
                <a:spcPts val="0"/>
              </a:spcBef>
              <a:buSzPct val="100000"/>
              <a:defRPr sz="2400"/>
            </a:lvl5pPr>
            <a:lvl6pPr lvl="5">
              <a:spcBef>
                <a:spcPts val="0"/>
              </a:spcBef>
              <a:buSzPct val="100000"/>
              <a:defRPr sz="2400"/>
            </a:lvl6pPr>
            <a:lvl7pPr lvl="6">
              <a:spcBef>
                <a:spcPts val="0"/>
              </a:spcBef>
              <a:buSzPct val="100000"/>
              <a:defRPr sz="2400"/>
            </a:lvl7pPr>
            <a:lvl8pPr lvl="7">
              <a:spcBef>
                <a:spcPts val="0"/>
              </a:spcBef>
              <a:buSzPct val="100000"/>
              <a:defRPr sz="2400"/>
            </a:lvl8pPr>
            <a:lvl9pPr lvl="8">
              <a:spcBef>
                <a:spcPts val="0"/>
              </a:spcBef>
              <a:buSzPct val="100000"/>
              <a:defRPr sz="2400"/>
            </a:lvl9pPr>
          </a:lstStyle>
          <a:p>
            <a:endParaRPr dirty="0"/>
          </a:p>
        </p:txBody>
      </p:sp>
      <p:sp>
        <p:nvSpPr>
          <p:cNvPr id="62" name="Shape 62"/>
          <p:cNvSpPr txBox="1">
            <a:spLocks noGrp="1"/>
          </p:cNvSpPr>
          <p:nvPr>
            <p:ph type="title"/>
          </p:nvPr>
        </p:nvSpPr>
        <p:spPr>
          <a:xfrm>
            <a:off x="123825" y="1276350"/>
            <a:ext cx="3943350" cy="1565518"/>
          </a:xfrm>
          <a:prstGeom prst="rect">
            <a:avLst/>
          </a:prstGeom>
        </p:spPr>
        <p:txBody>
          <a:bodyPr lIns="91425" tIns="91425" rIns="91425" bIns="91425" anchor="b" anchorCtr="0">
            <a:noAutofit/>
          </a:bodyPr>
          <a:lstStyle>
            <a:lvl1pPr lvl="0" algn="ctr" rtl="0">
              <a:spcBef>
                <a:spcPts val="0"/>
              </a:spcBef>
              <a:defRPr sz="4400">
                <a:solidFill>
                  <a:schemeClr val="bg1"/>
                </a:solidFill>
              </a:defRPr>
            </a:lvl1pPr>
            <a:lvl2pPr lvl="1">
              <a:spcBef>
                <a:spcPts val="0"/>
              </a:spcBef>
              <a:defRPr/>
            </a:lvl2pPr>
            <a:lvl3pPr lvl="2">
              <a:spcBef>
                <a:spcPts val="0"/>
              </a:spcBef>
              <a:defRPr/>
            </a:lvl3pPr>
            <a:lvl4pPr lvl="3">
              <a:spcBef>
                <a:spcPts val="0"/>
              </a:spcBef>
              <a:defRPr/>
            </a:lvl4pPr>
            <a:lvl5pPr lvl="4">
              <a:spcBef>
                <a:spcPts val="0"/>
              </a:spcBef>
              <a:defRPr/>
            </a:lvl5pPr>
            <a:lvl6pPr lvl="5">
              <a:spcBef>
                <a:spcPts val="0"/>
              </a:spcBef>
              <a:defRPr/>
            </a:lvl6pPr>
            <a:lvl7pPr lvl="6">
              <a:spcBef>
                <a:spcPts val="0"/>
              </a:spcBef>
              <a:defRPr/>
            </a:lvl7pPr>
            <a:lvl8pPr lvl="7">
              <a:spcBef>
                <a:spcPts val="0"/>
              </a:spcBef>
              <a:defRPr/>
            </a:lvl8pPr>
            <a:lvl9pPr lvl="8">
              <a:spcBef>
                <a:spcPts val="0"/>
              </a:spcBef>
              <a:defRPr/>
            </a:lvl9pPr>
          </a:lstStyle>
          <a:p>
            <a:endParaRPr dirty="0"/>
          </a:p>
        </p:txBody>
      </p:sp>
      <p:sp>
        <p:nvSpPr>
          <p:cNvPr id="10" name="Shape 48"/>
          <p:cNvSpPr txBox="1">
            <a:spLocks noGrp="1"/>
          </p:cNvSpPr>
          <p:nvPr>
            <p:ph type="body" idx="10"/>
          </p:nvPr>
        </p:nvSpPr>
        <p:spPr>
          <a:xfrm>
            <a:off x="152400" y="3104853"/>
            <a:ext cx="3886199" cy="647700"/>
          </a:xfrm>
          <a:prstGeom prst="rect">
            <a:avLst/>
          </a:prstGeom>
        </p:spPr>
        <p:txBody>
          <a:bodyPr lIns="91425" tIns="91425" rIns="91425" bIns="91425" anchor="t" anchorCtr="0">
            <a:normAutofit/>
          </a:bodyPr>
          <a:lstStyle>
            <a:lvl1pPr lvl="0">
              <a:spcBef>
                <a:spcPts val="0"/>
              </a:spcBef>
              <a:defRPr sz="1800">
                <a:solidFill>
                  <a:schemeClr val="bg1"/>
                </a:solidFill>
              </a:defRPr>
            </a:lvl1pPr>
            <a:lvl2pPr lvl="1">
              <a:spcBef>
                <a:spcPts val="0"/>
              </a:spcBef>
              <a:defRPr/>
            </a:lvl2pPr>
            <a:lvl3pPr lvl="2">
              <a:spcBef>
                <a:spcPts val="0"/>
              </a:spcBef>
              <a:defRPr/>
            </a:lvl3pPr>
            <a:lvl4pPr lvl="3">
              <a:spcBef>
                <a:spcPts val="0"/>
              </a:spcBef>
              <a:defRPr/>
            </a:lvl4pPr>
            <a:lvl5pPr lvl="4">
              <a:spcBef>
                <a:spcPts val="0"/>
              </a:spcBef>
              <a:defRPr/>
            </a:lvl5pPr>
            <a:lvl6pPr lvl="5">
              <a:spcBef>
                <a:spcPts val="0"/>
              </a:spcBef>
              <a:defRPr/>
            </a:lvl6pPr>
            <a:lvl7pPr lvl="6">
              <a:spcBef>
                <a:spcPts val="0"/>
              </a:spcBef>
              <a:defRPr/>
            </a:lvl7pPr>
            <a:lvl8pPr lvl="7">
              <a:spcBef>
                <a:spcPts val="0"/>
              </a:spcBef>
              <a:defRPr/>
            </a:lvl8pPr>
            <a:lvl9pPr lvl="8">
              <a:spcBef>
                <a:spcPts val="0"/>
              </a:spcBef>
              <a:defRPr/>
            </a:lvl9pPr>
          </a:lstStyle>
          <a:p>
            <a:endParaRPr dirty="0"/>
          </a:p>
        </p:txBody>
      </p:sp>
    </p:spTree>
    <p:extLst>
      <p:ext uri="{BB962C8B-B14F-4D97-AF65-F5344CB8AC3E}">
        <p14:creationId xmlns:p14="http://schemas.microsoft.com/office/powerpoint/2010/main" val="3717722713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+ 3 columns">
    <p:spTree>
      <p:nvGrpSpPr>
        <p:cNvPr id="1" name="Shape 7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8" name="Shape 78"/>
          <p:cNvSpPr txBox="1">
            <a:spLocks noGrp="1"/>
          </p:cNvSpPr>
          <p:nvPr>
            <p:ph type="title"/>
          </p:nvPr>
        </p:nvSpPr>
        <p:spPr>
          <a:xfrm>
            <a:off x="95250" y="3673007"/>
            <a:ext cx="4229100" cy="697564"/>
          </a:xfrm>
          <a:prstGeom prst="rect">
            <a:avLst/>
          </a:prstGeom>
        </p:spPr>
        <p:txBody>
          <a:bodyPr lIns="91425" tIns="91425" rIns="91425" bIns="91425" anchor="b" anchorCtr="0">
            <a:normAutofit/>
          </a:bodyPr>
          <a:lstStyle>
            <a:lvl1pPr lvl="0" algn="ctr" rtl="0">
              <a:spcBef>
                <a:spcPts val="0"/>
              </a:spcBef>
              <a:defRPr sz="3600"/>
            </a:lvl1pPr>
            <a:lvl2pPr lvl="1" rtl="0">
              <a:spcBef>
                <a:spcPts val="0"/>
              </a:spcBef>
              <a:defRPr/>
            </a:lvl2pPr>
            <a:lvl3pPr lvl="2" rtl="0">
              <a:spcBef>
                <a:spcPts val="0"/>
              </a:spcBef>
              <a:defRPr/>
            </a:lvl3pPr>
            <a:lvl4pPr lvl="3" rtl="0">
              <a:spcBef>
                <a:spcPts val="0"/>
              </a:spcBef>
              <a:defRPr/>
            </a:lvl4pPr>
            <a:lvl5pPr lvl="4" rtl="0">
              <a:spcBef>
                <a:spcPts val="0"/>
              </a:spcBef>
              <a:defRPr/>
            </a:lvl5pPr>
            <a:lvl6pPr lvl="5" rtl="0">
              <a:spcBef>
                <a:spcPts val="0"/>
              </a:spcBef>
              <a:defRPr/>
            </a:lvl6pPr>
            <a:lvl7pPr lvl="6" rtl="0">
              <a:spcBef>
                <a:spcPts val="0"/>
              </a:spcBef>
              <a:defRPr/>
            </a:lvl7pPr>
            <a:lvl8pPr lvl="7" rtl="0">
              <a:spcBef>
                <a:spcPts val="0"/>
              </a:spcBef>
              <a:defRPr/>
            </a:lvl8pPr>
            <a:lvl9pPr lvl="8" rtl="0">
              <a:spcBef>
                <a:spcPts val="0"/>
              </a:spcBef>
              <a:defRPr/>
            </a:lvl9pPr>
          </a:lstStyle>
          <a:p>
            <a:endParaRPr dirty="0"/>
          </a:p>
        </p:txBody>
      </p:sp>
      <p:sp>
        <p:nvSpPr>
          <p:cNvPr id="79" name="Shape 79"/>
          <p:cNvSpPr txBox="1">
            <a:spLocks noGrp="1"/>
          </p:cNvSpPr>
          <p:nvPr>
            <p:ph type="body" idx="1"/>
          </p:nvPr>
        </p:nvSpPr>
        <p:spPr>
          <a:xfrm>
            <a:off x="5683374" y="3269314"/>
            <a:ext cx="2206989" cy="1546693"/>
          </a:xfrm>
          <a:prstGeom prst="rect">
            <a:avLst/>
          </a:prstGeom>
        </p:spPr>
        <p:txBody>
          <a:bodyPr lIns="91425" tIns="91425" rIns="91425" bIns="91425" anchor="t" anchorCtr="0">
            <a:normAutofit/>
          </a:bodyPr>
          <a:lstStyle>
            <a:lvl1pPr lvl="0" rtl="0">
              <a:spcBef>
                <a:spcPts val="0"/>
              </a:spcBef>
              <a:buSzPct val="100000"/>
              <a:defRPr sz="1600"/>
            </a:lvl1pPr>
            <a:lvl2pPr lvl="1" rtl="0">
              <a:spcBef>
                <a:spcPts val="0"/>
              </a:spcBef>
              <a:buSzPct val="100000"/>
              <a:defRPr sz="2133"/>
            </a:lvl2pPr>
            <a:lvl3pPr lvl="2" rtl="0">
              <a:spcBef>
                <a:spcPts val="0"/>
              </a:spcBef>
              <a:buSzPct val="100000"/>
              <a:defRPr sz="2133"/>
            </a:lvl3pPr>
            <a:lvl4pPr lvl="3" rtl="0">
              <a:spcBef>
                <a:spcPts val="0"/>
              </a:spcBef>
              <a:buSzPct val="100000"/>
              <a:defRPr sz="2133"/>
            </a:lvl4pPr>
            <a:lvl5pPr lvl="4" rtl="0">
              <a:spcBef>
                <a:spcPts val="0"/>
              </a:spcBef>
              <a:buSzPct val="100000"/>
              <a:defRPr sz="2133"/>
            </a:lvl5pPr>
            <a:lvl6pPr lvl="5" rtl="0">
              <a:spcBef>
                <a:spcPts val="0"/>
              </a:spcBef>
              <a:buSzPct val="100000"/>
              <a:defRPr sz="2133"/>
            </a:lvl6pPr>
            <a:lvl7pPr lvl="6" rtl="0">
              <a:spcBef>
                <a:spcPts val="0"/>
              </a:spcBef>
              <a:buSzPct val="100000"/>
              <a:defRPr sz="2133"/>
            </a:lvl7pPr>
            <a:lvl8pPr lvl="7" rtl="0">
              <a:spcBef>
                <a:spcPts val="0"/>
              </a:spcBef>
              <a:buSzPct val="100000"/>
              <a:defRPr sz="2133"/>
            </a:lvl8pPr>
            <a:lvl9pPr lvl="8" rtl="0">
              <a:spcBef>
                <a:spcPts val="0"/>
              </a:spcBef>
              <a:buSzPct val="100000"/>
              <a:defRPr sz="2133"/>
            </a:lvl9pPr>
          </a:lstStyle>
          <a:p>
            <a:endParaRPr dirty="0"/>
          </a:p>
        </p:txBody>
      </p:sp>
      <p:sp>
        <p:nvSpPr>
          <p:cNvPr id="6" name="Shape 79"/>
          <p:cNvSpPr txBox="1">
            <a:spLocks noGrp="1"/>
          </p:cNvSpPr>
          <p:nvPr>
            <p:ph type="body" idx="10"/>
          </p:nvPr>
        </p:nvSpPr>
        <p:spPr>
          <a:xfrm>
            <a:off x="5683373" y="5136214"/>
            <a:ext cx="2206989" cy="1546693"/>
          </a:xfrm>
          <a:prstGeom prst="rect">
            <a:avLst/>
          </a:prstGeom>
        </p:spPr>
        <p:txBody>
          <a:bodyPr lIns="91425" tIns="91425" rIns="91425" bIns="91425" anchor="t" anchorCtr="0">
            <a:normAutofit/>
          </a:bodyPr>
          <a:lstStyle>
            <a:lvl1pPr lvl="0" rtl="0">
              <a:spcBef>
                <a:spcPts val="0"/>
              </a:spcBef>
              <a:buSzPct val="100000"/>
              <a:defRPr sz="1600"/>
            </a:lvl1pPr>
            <a:lvl2pPr lvl="1" rtl="0">
              <a:spcBef>
                <a:spcPts val="0"/>
              </a:spcBef>
              <a:buSzPct val="100000"/>
              <a:defRPr sz="2133"/>
            </a:lvl2pPr>
            <a:lvl3pPr lvl="2" rtl="0">
              <a:spcBef>
                <a:spcPts val="0"/>
              </a:spcBef>
              <a:buSzPct val="100000"/>
              <a:defRPr sz="2133"/>
            </a:lvl3pPr>
            <a:lvl4pPr lvl="3" rtl="0">
              <a:spcBef>
                <a:spcPts val="0"/>
              </a:spcBef>
              <a:buSzPct val="100000"/>
              <a:defRPr sz="2133"/>
            </a:lvl4pPr>
            <a:lvl5pPr lvl="4" rtl="0">
              <a:spcBef>
                <a:spcPts val="0"/>
              </a:spcBef>
              <a:buSzPct val="100000"/>
              <a:defRPr sz="2133"/>
            </a:lvl5pPr>
            <a:lvl6pPr lvl="5" rtl="0">
              <a:spcBef>
                <a:spcPts val="0"/>
              </a:spcBef>
              <a:buSzPct val="100000"/>
              <a:defRPr sz="2133"/>
            </a:lvl6pPr>
            <a:lvl7pPr lvl="6" rtl="0">
              <a:spcBef>
                <a:spcPts val="0"/>
              </a:spcBef>
              <a:buSzPct val="100000"/>
              <a:defRPr sz="2133"/>
            </a:lvl7pPr>
            <a:lvl8pPr lvl="7" rtl="0">
              <a:spcBef>
                <a:spcPts val="0"/>
              </a:spcBef>
              <a:buSzPct val="100000"/>
              <a:defRPr sz="2133"/>
            </a:lvl8pPr>
            <a:lvl9pPr lvl="8" rtl="0">
              <a:spcBef>
                <a:spcPts val="0"/>
              </a:spcBef>
              <a:buSzPct val="100000"/>
              <a:defRPr sz="2133"/>
            </a:lvl9pPr>
          </a:lstStyle>
          <a:p>
            <a:endParaRPr dirty="0"/>
          </a:p>
        </p:txBody>
      </p:sp>
      <p:sp>
        <p:nvSpPr>
          <p:cNvPr id="8" name="Shape 79"/>
          <p:cNvSpPr txBox="1">
            <a:spLocks noGrp="1"/>
          </p:cNvSpPr>
          <p:nvPr>
            <p:ph type="body" idx="11"/>
          </p:nvPr>
        </p:nvSpPr>
        <p:spPr>
          <a:xfrm>
            <a:off x="9647692" y="3269314"/>
            <a:ext cx="2206989" cy="1546693"/>
          </a:xfrm>
          <a:prstGeom prst="rect">
            <a:avLst/>
          </a:prstGeom>
        </p:spPr>
        <p:txBody>
          <a:bodyPr lIns="91425" tIns="91425" rIns="91425" bIns="91425" anchor="t" anchorCtr="0">
            <a:normAutofit/>
          </a:bodyPr>
          <a:lstStyle>
            <a:lvl1pPr lvl="0" rtl="0">
              <a:spcBef>
                <a:spcPts val="0"/>
              </a:spcBef>
              <a:buSzPct val="100000"/>
              <a:defRPr sz="1600"/>
            </a:lvl1pPr>
            <a:lvl2pPr lvl="1" rtl="0">
              <a:spcBef>
                <a:spcPts val="0"/>
              </a:spcBef>
              <a:buSzPct val="100000"/>
              <a:defRPr sz="2133"/>
            </a:lvl2pPr>
            <a:lvl3pPr lvl="2" rtl="0">
              <a:spcBef>
                <a:spcPts val="0"/>
              </a:spcBef>
              <a:buSzPct val="100000"/>
              <a:defRPr sz="2133"/>
            </a:lvl3pPr>
            <a:lvl4pPr lvl="3" rtl="0">
              <a:spcBef>
                <a:spcPts val="0"/>
              </a:spcBef>
              <a:buSzPct val="100000"/>
              <a:defRPr sz="2133"/>
            </a:lvl4pPr>
            <a:lvl5pPr lvl="4" rtl="0">
              <a:spcBef>
                <a:spcPts val="0"/>
              </a:spcBef>
              <a:buSzPct val="100000"/>
              <a:defRPr sz="2133"/>
            </a:lvl5pPr>
            <a:lvl6pPr lvl="5" rtl="0">
              <a:spcBef>
                <a:spcPts val="0"/>
              </a:spcBef>
              <a:buSzPct val="100000"/>
              <a:defRPr sz="2133"/>
            </a:lvl6pPr>
            <a:lvl7pPr lvl="6" rtl="0">
              <a:spcBef>
                <a:spcPts val="0"/>
              </a:spcBef>
              <a:buSzPct val="100000"/>
              <a:defRPr sz="2133"/>
            </a:lvl7pPr>
            <a:lvl8pPr lvl="7" rtl="0">
              <a:spcBef>
                <a:spcPts val="0"/>
              </a:spcBef>
              <a:buSzPct val="100000"/>
              <a:defRPr sz="2133"/>
            </a:lvl8pPr>
            <a:lvl9pPr lvl="8" rtl="0">
              <a:spcBef>
                <a:spcPts val="0"/>
              </a:spcBef>
              <a:buSzPct val="100000"/>
              <a:defRPr sz="2133"/>
            </a:lvl9pPr>
          </a:lstStyle>
          <a:p>
            <a:endParaRPr dirty="0"/>
          </a:p>
        </p:txBody>
      </p:sp>
      <p:sp>
        <p:nvSpPr>
          <p:cNvPr id="9" name="Shape 79"/>
          <p:cNvSpPr txBox="1">
            <a:spLocks noGrp="1"/>
          </p:cNvSpPr>
          <p:nvPr>
            <p:ph type="body" idx="12"/>
          </p:nvPr>
        </p:nvSpPr>
        <p:spPr>
          <a:xfrm>
            <a:off x="9647691" y="5136214"/>
            <a:ext cx="2206989" cy="1546693"/>
          </a:xfrm>
          <a:prstGeom prst="rect">
            <a:avLst/>
          </a:prstGeom>
        </p:spPr>
        <p:txBody>
          <a:bodyPr lIns="91425" tIns="91425" rIns="91425" bIns="91425" anchor="t" anchorCtr="0">
            <a:normAutofit/>
          </a:bodyPr>
          <a:lstStyle>
            <a:lvl1pPr lvl="0" rtl="0">
              <a:spcBef>
                <a:spcPts val="0"/>
              </a:spcBef>
              <a:buSzPct val="100000"/>
              <a:defRPr sz="1600"/>
            </a:lvl1pPr>
            <a:lvl2pPr lvl="1" rtl="0">
              <a:spcBef>
                <a:spcPts val="0"/>
              </a:spcBef>
              <a:buSzPct val="100000"/>
              <a:defRPr sz="2133"/>
            </a:lvl2pPr>
            <a:lvl3pPr lvl="2" rtl="0">
              <a:spcBef>
                <a:spcPts val="0"/>
              </a:spcBef>
              <a:buSzPct val="100000"/>
              <a:defRPr sz="2133"/>
            </a:lvl3pPr>
            <a:lvl4pPr lvl="3" rtl="0">
              <a:spcBef>
                <a:spcPts val="0"/>
              </a:spcBef>
              <a:buSzPct val="100000"/>
              <a:defRPr sz="2133"/>
            </a:lvl4pPr>
            <a:lvl5pPr lvl="4" rtl="0">
              <a:spcBef>
                <a:spcPts val="0"/>
              </a:spcBef>
              <a:buSzPct val="100000"/>
              <a:defRPr sz="2133"/>
            </a:lvl5pPr>
            <a:lvl6pPr lvl="5" rtl="0">
              <a:spcBef>
                <a:spcPts val="0"/>
              </a:spcBef>
              <a:buSzPct val="100000"/>
              <a:defRPr sz="2133"/>
            </a:lvl6pPr>
            <a:lvl7pPr lvl="6" rtl="0">
              <a:spcBef>
                <a:spcPts val="0"/>
              </a:spcBef>
              <a:buSzPct val="100000"/>
              <a:defRPr sz="2133"/>
            </a:lvl7pPr>
            <a:lvl8pPr lvl="7" rtl="0">
              <a:spcBef>
                <a:spcPts val="0"/>
              </a:spcBef>
              <a:buSzPct val="100000"/>
              <a:defRPr sz="2133"/>
            </a:lvl8pPr>
            <a:lvl9pPr lvl="8" rtl="0">
              <a:spcBef>
                <a:spcPts val="0"/>
              </a:spcBef>
              <a:buSzPct val="100000"/>
              <a:defRPr sz="2133"/>
            </a:lvl9pPr>
          </a:lstStyle>
          <a:p>
            <a:endParaRPr dirty="0"/>
          </a:p>
        </p:txBody>
      </p:sp>
      <p:sp>
        <p:nvSpPr>
          <p:cNvPr id="10" name="Shape 79"/>
          <p:cNvSpPr txBox="1">
            <a:spLocks noGrp="1"/>
          </p:cNvSpPr>
          <p:nvPr>
            <p:ph type="body" idx="13"/>
          </p:nvPr>
        </p:nvSpPr>
        <p:spPr>
          <a:xfrm>
            <a:off x="95250" y="4618221"/>
            <a:ext cx="3714750" cy="517993"/>
          </a:xfrm>
          <a:prstGeom prst="rect">
            <a:avLst/>
          </a:prstGeom>
        </p:spPr>
        <p:txBody>
          <a:bodyPr lIns="91425" tIns="91425" rIns="91425" bIns="91425" anchor="t" anchorCtr="0">
            <a:normAutofit/>
          </a:bodyPr>
          <a:lstStyle>
            <a:lvl1pPr lvl="0" rtl="0">
              <a:spcBef>
                <a:spcPts val="0"/>
              </a:spcBef>
              <a:buSzPct val="100000"/>
              <a:defRPr sz="1600"/>
            </a:lvl1pPr>
            <a:lvl2pPr lvl="1" rtl="0">
              <a:spcBef>
                <a:spcPts val="0"/>
              </a:spcBef>
              <a:buSzPct val="100000"/>
              <a:defRPr sz="2133"/>
            </a:lvl2pPr>
            <a:lvl3pPr lvl="2" rtl="0">
              <a:spcBef>
                <a:spcPts val="0"/>
              </a:spcBef>
              <a:buSzPct val="100000"/>
              <a:defRPr sz="2133"/>
            </a:lvl3pPr>
            <a:lvl4pPr lvl="3" rtl="0">
              <a:spcBef>
                <a:spcPts val="0"/>
              </a:spcBef>
              <a:buSzPct val="100000"/>
              <a:defRPr sz="2133"/>
            </a:lvl4pPr>
            <a:lvl5pPr lvl="4" rtl="0">
              <a:spcBef>
                <a:spcPts val="0"/>
              </a:spcBef>
              <a:buSzPct val="100000"/>
              <a:defRPr sz="2133"/>
            </a:lvl5pPr>
            <a:lvl6pPr lvl="5" rtl="0">
              <a:spcBef>
                <a:spcPts val="0"/>
              </a:spcBef>
              <a:buSzPct val="100000"/>
              <a:defRPr sz="2133"/>
            </a:lvl6pPr>
            <a:lvl7pPr lvl="6" rtl="0">
              <a:spcBef>
                <a:spcPts val="0"/>
              </a:spcBef>
              <a:buSzPct val="100000"/>
              <a:defRPr sz="2133"/>
            </a:lvl7pPr>
            <a:lvl8pPr lvl="7" rtl="0">
              <a:spcBef>
                <a:spcPts val="0"/>
              </a:spcBef>
              <a:buSzPct val="100000"/>
              <a:defRPr sz="2133"/>
            </a:lvl8pPr>
            <a:lvl9pPr lvl="8" rtl="0">
              <a:spcBef>
                <a:spcPts val="0"/>
              </a:spcBef>
              <a:buSzPct val="100000"/>
              <a:defRPr sz="2133"/>
            </a:lvl9pPr>
          </a:lstStyle>
          <a:p>
            <a:endParaRPr dirty="0"/>
          </a:p>
        </p:txBody>
      </p:sp>
      <p:sp>
        <p:nvSpPr>
          <p:cNvPr id="3" name="Picture Placeholder 2"/>
          <p:cNvSpPr>
            <a:spLocks noGrp="1"/>
          </p:cNvSpPr>
          <p:nvPr>
            <p:ph type="pic" sz="quarter" idx="14"/>
          </p:nvPr>
        </p:nvSpPr>
        <p:spPr>
          <a:xfrm>
            <a:off x="0" y="0"/>
            <a:ext cx="12192000" cy="3059113"/>
          </a:xfrm>
        </p:spPr>
        <p:txBody>
          <a:bodyPr/>
          <a:lstStyle/>
          <a:p>
            <a:endParaRPr lang="en-US"/>
          </a:p>
        </p:txBody>
      </p:sp>
      <p:sp>
        <p:nvSpPr>
          <p:cNvPr id="13" name="Rectangle 12"/>
          <p:cNvSpPr/>
          <p:nvPr userDrawn="1"/>
        </p:nvSpPr>
        <p:spPr>
          <a:xfrm>
            <a:off x="0" y="6606706"/>
            <a:ext cx="4476750" cy="251293"/>
          </a:xfrm>
          <a:prstGeom prst="rect">
            <a:avLst/>
          </a:prstGeom>
          <a:solidFill>
            <a:srgbClr val="C3A47B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432262262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Shape 9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5" name="Shape 95"/>
          <p:cNvSpPr txBox="1">
            <a:spLocks noGrp="1"/>
          </p:cNvSpPr>
          <p:nvPr>
            <p:ph type="title"/>
          </p:nvPr>
        </p:nvSpPr>
        <p:spPr>
          <a:xfrm>
            <a:off x="827909" y="260659"/>
            <a:ext cx="7450082" cy="539442"/>
          </a:xfrm>
          <a:prstGeom prst="rect">
            <a:avLst/>
          </a:prstGeom>
        </p:spPr>
        <p:txBody>
          <a:bodyPr lIns="91425" tIns="91425" rIns="91425" bIns="91425" anchor="b" anchorCtr="0">
            <a:noAutofit/>
          </a:bodyPr>
          <a:lstStyle>
            <a:lvl1pPr lvl="0" algn="ctr">
              <a:spcBef>
                <a:spcPts val="0"/>
              </a:spcBef>
              <a:defRPr sz="2800"/>
            </a:lvl1pPr>
            <a:lvl2pPr lvl="1">
              <a:spcBef>
                <a:spcPts val="0"/>
              </a:spcBef>
              <a:defRPr/>
            </a:lvl2pPr>
            <a:lvl3pPr lvl="2">
              <a:spcBef>
                <a:spcPts val="0"/>
              </a:spcBef>
              <a:defRPr/>
            </a:lvl3pPr>
            <a:lvl4pPr lvl="3">
              <a:spcBef>
                <a:spcPts val="0"/>
              </a:spcBef>
              <a:defRPr/>
            </a:lvl4pPr>
            <a:lvl5pPr lvl="4">
              <a:spcBef>
                <a:spcPts val="0"/>
              </a:spcBef>
              <a:defRPr/>
            </a:lvl5pPr>
            <a:lvl6pPr lvl="5">
              <a:spcBef>
                <a:spcPts val="0"/>
              </a:spcBef>
              <a:defRPr/>
            </a:lvl6pPr>
            <a:lvl7pPr lvl="6">
              <a:spcBef>
                <a:spcPts val="0"/>
              </a:spcBef>
              <a:defRPr/>
            </a:lvl7pPr>
            <a:lvl8pPr lvl="7">
              <a:spcBef>
                <a:spcPts val="0"/>
              </a:spcBef>
              <a:defRPr/>
            </a:lvl8pPr>
            <a:lvl9pPr lvl="8">
              <a:spcBef>
                <a:spcPts val="0"/>
              </a:spcBef>
              <a:defRPr/>
            </a:lvl9pPr>
          </a:lstStyle>
          <a:p>
            <a:endParaRPr dirty="0"/>
          </a:p>
        </p:txBody>
      </p:sp>
      <p:sp>
        <p:nvSpPr>
          <p:cNvPr id="3" name="Rectangle 2"/>
          <p:cNvSpPr/>
          <p:nvPr userDrawn="1"/>
        </p:nvSpPr>
        <p:spPr>
          <a:xfrm>
            <a:off x="0" y="1"/>
            <a:ext cx="647700" cy="1600200"/>
          </a:xfrm>
          <a:prstGeom prst="rect">
            <a:avLst/>
          </a:prstGeom>
          <a:solidFill>
            <a:srgbClr val="C3A47B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4" name="Rectangle 3"/>
          <p:cNvSpPr/>
          <p:nvPr userDrawn="1"/>
        </p:nvSpPr>
        <p:spPr>
          <a:xfrm>
            <a:off x="11811000" y="1"/>
            <a:ext cx="381000" cy="6857999"/>
          </a:xfrm>
          <a:prstGeom prst="rect">
            <a:avLst/>
          </a:prstGeom>
          <a:solidFill>
            <a:srgbClr val="C3A47B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5" name="Rectangle 4"/>
          <p:cNvSpPr/>
          <p:nvPr userDrawn="1"/>
        </p:nvSpPr>
        <p:spPr>
          <a:xfrm>
            <a:off x="3200400" y="6457950"/>
            <a:ext cx="8991600" cy="400050"/>
          </a:xfrm>
          <a:prstGeom prst="rect">
            <a:avLst/>
          </a:prstGeom>
          <a:solidFill>
            <a:srgbClr val="C3A47B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7" name="Picture 6"/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0" y="1602793"/>
            <a:ext cx="3200677" cy="525520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193982474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Caption">
    <p:spTree>
      <p:nvGrpSpPr>
        <p:cNvPr id="1" name="Shape 10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/>
          <p:nvPr userDrawn="1"/>
        </p:nvSpPr>
        <p:spPr>
          <a:xfrm>
            <a:off x="8991600" y="1600200"/>
            <a:ext cx="3200400" cy="5257799"/>
          </a:xfrm>
          <a:prstGeom prst="rect">
            <a:avLst/>
          </a:prstGeom>
          <a:blipFill>
            <a:blip r:embed="rId2">
              <a:alphaModFix amt="36000"/>
            </a:blip>
            <a:stretch>
              <a:fillRect l="2" t="-23898" r="-20835"/>
            </a:stretch>
          </a:blip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5" name="Rectangle 4"/>
          <p:cNvSpPr/>
          <p:nvPr userDrawn="1"/>
        </p:nvSpPr>
        <p:spPr>
          <a:xfrm>
            <a:off x="0" y="6496050"/>
            <a:ext cx="8991600" cy="361950"/>
          </a:xfrm>
          <a:prstGeom prst="rect">
            <a:avLst/>
          </a:prstGeom>
          <a:solidFill>
            <a:srgbClr val="C3A47B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09" name="Shape 109"/>
          <p:cNvSpPr txBox="1">
            <a:spLocks noGrp="1"/>
          </p:cNvSpPr>
          <p:nvPr>
            <p:ph type="body" idx="1"/>
          </p:nvPr>
        </p:nvSpPr>
        <p:spPr>
          <a:xfrm>
            <a:off x="4656925" y="5923366"/>
            <a:ext cx="4220375" cy="478340"/>
          </a:xfrm>
          <a:prstGeom prst="rect">
            <a:avLst/>
          </a:prstGeom>
        </p:spPr>
        <p:txBody>
          <a:bodyPr lIns="91425" tIns="91425" rIns="91425" bIns="91425" anchor="t" anchorCtr="0"/>
          <a:lstStyle>
            <a:lvl1pPr lvl="0" algn="ctr">
              <a:spcBef>
                <a:spcPts val="480"/>
              </a:spcBef>
              <a:buSzPct val="100000"/>
              <a:buNone/>
              <a:defRPr sz="2400" b="0"/>
            </a:lvl1pPr>
          </a:lstStyle>
          <a:p>
            <a:endParaRPr dirty="0"/>
          </a:p>
        </p:txBody>
      </p:sp>
      <p:sp>
        <p:nvSpPr>
          <p:cNvPr id="3" name="Rectangle 2"/>
          <p:cNvSpPr/>
          <p:nvPr userDrawn="1"/>
        </p:nvSpPr>
        <p:spPr>
          <a:xfrm>
            <a:off x="11544300" y="0"/>
            <a:ext cx="647700" cy="1600200"/>
          </a:xfrm>
          <a:prstGeom prst="rect">
            <a:avLst/>
          </a:prstGeom>
          <a:solidFill>
            <a:srgbClr val="C3A47B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4" name="Rectangle 3"/>
          <p:cNvSpPr/>
          <p:nvPr userDrawn="1"/>
        </p:nvSpPr>
        <p:spPr>
          <a:xfrm>
            <a:off x="0" y="0"/>
            <a:ext cx="381000" cy="6857999"/>
          </a:xfrm>
          <a:prstGeom prst="rect">
            <a:avLst/>
          </a:prstGeom>
          <a:solidFill>
            <a:srgbClr val="C3A47B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471332256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 small">
    <p:spTree>
      <p:nvGrpSpPr>
        <p:cNvPr id="1" name="Shape 12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/>
          <p:cNvPicPr>
            <a:picLocks noChangeAspect="1"/>
          </p:cNvPicPr>
          <p:nvPr userDrawn="1"/>
        </p:nvPicPr>
        <p:blipFill rotWithShape="1">
          <a:blip r:embed="rId2" cstate="hq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 flipH="1">
            <a:off x="0" y="0"/>
            <a:ext cx="12192000" cy="6858000"/>
          </a:xfrm>
          <a:prstGeom prst="rect">
            <a:avLst/>
          </a:prstGeom>
        </p:spPr>
      </p:pic>
      <p:pic>
        <p:nvPicPr>
          <p:cNvPr id="25" name="Picture 24"/>
          <p:cNvPicPr>
            <a:picLocks noChangeAspect="1"/>
          </p:cNvPicPr>
          <p:nvPr userDrawn="1"/>
        </p:nvPicPr>
        <p:blipFill>
          <a:blip r:embed="rId3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-529" y="1865240"/>
            <a:ext cx="12193057" cy="3127519"/>
          </a:xfrm>
          <a:prstGeom prst="rect">
            <a:avLst/>
          </a:prstGeom>
          <a:effectLst>
            <a:outerShdw blurRad="50800" dist="38100" dir="16200000" rotWithShape="0">
              <a:prstClr val="black">
                <a:alpha val="40000"/>
              </a:prstClr>
            </a:outerShdw>
          </a:effectLst>
        </p:spPr>
      </p:pic>
    </p:spTree>
    <p:extLst>
      <p:ext uri="{BB962C8B-B14F-4D97-AF65-F5344CB8AC3E}">
        <p14:creationId xmlns:p14="http://schemas.microsoft.com/office/powerpoint/2010/main" val="4039366816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1_Blank small">
    <p:spTree>
      <p:nvGrpSpPr>
        <p:cNvPr id="1" name="Shape 12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/>
          <p:cNvPicPr>
            <a:picLocks noChangeAspect="1"/>
          </p:cNvPicPr>
          <p:nvPr userDrawn="1"/>
        </p:nvPicPr>
        <p:blipFill rotWithShape="1">
          <a:blip r:embed="rId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0" y="-19050"/>
            <a:ext cx="12192000" cy="6877050"/>
          </a:xfrm>
          <a:prstGeom prst="rect">
            <a:avLst/>
          </a:prstGeom>
        </p:spPr>
      </p:pic>
      <p:pic>
        <p:nvPicPr>
          <p:cNvPr id="4" name="Picture 3"/>
          <p:cNvPicPr>
            <a:picLocks noChangeAspect="1"/>
          </p:cNvPicPr>
          <p:nvPr userDrawn="1"/>
        </p:nvPicPr>
        <p:blipFill>
          <a:blip r:embed="rId3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-55397" y="1868289"/>
            <a:ext cx="12302794" cy="312142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766688896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Blank big">
    <p:spTree>
      <p:nvGrpSpPr>
        <p:cNvPr id="1" name="Shape 13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/>
          <p:cNvPicPr>
            <a:picLocks noChangeAspect="1"/>
          </p:cNvPicPr>
          <p:nvPr userDrawn="1"/>
        </p:nvPicPr>
        <p:blipFill rotWithShape="1">
          <a:blip r:embed="rId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0" y="-19050"/>
            <a:ext cx="12191999" cy="6877050"/>
          </a:xfrm>
          <a:prstGeom prst="rect">
            <a:avLst/>
          </a:prstGeom>
        </p:spPr>
      </p:pic>
      <p:pic>
        <p:nvPicPr>
          <p:cNvPr id="11" name="Picture 10"/>
          <p:cNvPicPr>
            <a:picLocks noChangeAspect="1"/>
          </p:cNvPicPr>
          <p:nvPr userDrawn="1"/>
        </p:nvPicPr>
        <p:blipFill>
          <a:blip r:embed="rId3"/>
          <a:stretch>
            <a:fillRect/>
          </a:stretch>
        </p:blipFill>
        <p:spPr>
          <a:xfrm>
            <a:off x="-529" y="1856095"/>
            <a:ext cx="12193057" cy="3145809"/>
          </a:xfrm>
          <a:prstGeom prst="rect">
            <a:avLst/>
          </a:prstGeom>
          <a:effectLst>
            <a:outerShdw blurRad="50800" dist="38100" dir="5400000" algn="t" rotWithShape="0">
              <a:prstClr val="black">
                <a:alpha val="40000"/>
              </a:prstClr>
            </a:outerShdw>
          </a:effectLst>
        </p:spPr>
      </p:pic>
    </p:spTree>
    <p:extLst>
      <p:ext uri="{BB962C8B-B14F-4D97-AF65-F5344CB8AC3E}">
        <p14:creationId xmlns:p14="http://schemas.microsoft.com/office/powerpoint/2010/main" val="1147519985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1_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2912300737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>
            <a:extLst>
              <a:ext uri="{FF2B5EF4-FFF2-40B4-BE49-F238E27FC236}">
                <a16:creationId xmlns:a16="http://schemas.microsoft.com/office/drawing/2014/main" xmlns="" id="{84CDE606-9C77-408D-BE03-24680037D9E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dirty="0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xmlns="" id="{8361394E-2CAD-4E17-8514-3D6CB3838184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dirty="0"/>
              <a:t>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xmlns="" id="{41EDCC0C-D0B1-41A7-84F3-DF4270322637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xmlns="" id="{D1EC9F74-044A-428D-91EA-407292FCE823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xmlns="" id="{D23FBA8E-2865-40A0-A7CB-D3D1D842EF8F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4473F91B-6294-443A-B4E9-CBD2F357A3C5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249488336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1" r:id="rId2"/>
    <p:sldLayoutId id="2147483652" r:id="rId3"/>
    <p:sldLayoutId id="2147483653" r:id="rId4"/>
    <p:sldLayoutId id="2147483660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61" r:id="rId11"/>
    <p:sldLayoutId id="2147483659" r:id="rId12"/>
    <p:sldLayoutId id="2147483662" r:id="rId13"/>
  </p:sldLayoutIdLst>
  <p:hf hdr="0" dt="0"/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0" indent="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None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indent="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None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indent="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None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indent="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None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indent="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None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pn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4.jpeg"/><Relationship Id="rId1" Type="http://schemas.openxmlformats.org/officeDocument/2006/relationships/slideLayout" Target="../slideLayouts/slideLayout5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5.png"/><Relationship Id="rId1" Type="http://schemas.openxmlformats.org/officeDocument/2006/relationships/slideLayout" Target="../slideLayouts/slideLayout3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6.png"/><Relationship Id="rId1" Type="http://schemas.openxmlformats.org/officeDocument/2006/relationships/slideLayout" Target="../slideLayouts/slideLayout1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8.png"/><Relationship Id="rId2" Type="http://schemas.openxmlformats.org/officeDocument/2006/relationships/image" Target="../media/image17.png"/><Relationship Id="rId1" Type="http://schemas.openxmlformats.org/officeDocument/2006/relationships/slideLayout" Target="../slideLayouts/slideLayout13.xml"/><Relationship Id="rId4" Type="http://schemas.openxmlformats.org/officeDocument/2006/relationships/image" Target="../media/image19.png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21.png"/><Relationship Id="rId2" Type="http://schemas.openxmlformats.org/officeDocument/2006/relationships/image" Target="../media/image20.pn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22.png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24.png"/><Relationship Id="rId2" Type="http://schemas.openxmlformats.org/officeDocument/2006/relationships/image" Target="../media/image23.png"/><Relationship Id="rId1" Type="http://schemas.openxmlformats.org/officeDocument/2006/relationships/slideLayout" Target="../slideLayouts/slideLayout13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3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9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9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25.png"/><Relationship Id="rId1" Type="http://schemas.openxmlformats.org/officeDocument/2006/relationships/slideLayout" Target="../slideLayouts/slideLayout3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26.png"/><Relationship Id="rId1" Type="http://schemas.openxmlformats.org/officeDocument/2006/relationships/slideLayout" Target="../slideLayouts/slideLayout13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27.png"/><Relationship Id="rId1" Type="http://schemas.openxmlformats.org/officeDocument/2006/relationships/slideLayout" Target="../slideLayouts/slideLayout13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28.png"/><Relationship Id="rId1" Type="http://schemas.openxmlformats.org/officeDocument/2006/relationships/slideLayout" Target="../slideLayouts/slideLayout13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" name="Freeform 15"/>
          <p:cNvSpPr/>
          <p:nvPr/>
        </p:nvSpPr>
        <p:spPr>
          <a:xfrm>
            <a:off x="836389" y="1075728"/>
            <a:ext cx="2728686" cy="4746171"/>
          </a:xfrm>
          <a:custGeom>
            <a:avLst/>
            <a:gdLst>
              <a:gd name="connsiteX0" fmla="*/ 0 w 2728686"/>
              <a:gd name="connsiteY0" fmla="*/ 0 h 4746171"/>
              <a:gd name="connsiteX1" fmla="*/ 2728686 w 2728686"/>
              <a:gd name="connsiteY1" fmla="*/ 0 h 4746171"/>
              <a:gd name="connsiteX2" fmla="*/ 2728686 w 2728686"/>
              <a:gd name="connsiteY2" fmla="*/ 1011011 h 4746171"/>
              <a:gd name="connsiteX3" fmla="*/ 2605295 w 2728686"/>
              <a:gd name="connsiteY3" fmla="*/ 1011011 h 4746171"/>
              <a:gd name="connsiteX4" fmla="*/ 2605295 w 2728686"/>
              <a:gd name="connsiteY4" fmla="*/ 123391 h 4746171"/>
              <a:gd name="connsiteX5" fmla="*/ 123391 w 2728686"/>
              <a:gd name="connsiteY5" fmla="*/ 123391 h 4746171"/>
              <a:gd name="connsiteX6" fmla="*/ 123391 w 2728686"/>
              <a:gd name="connsiteY6" fmla="*/ 4622780 h 4746171"/>
              <a:gd name="connsiteX7" fmla="*/ 2605295 w 2728686"/>
              <a:gd name="connsiteY7" fmla="*/ 4622780 h 4746171"/>
              <a:gd name="connsiteX8" fmla="*/ 2605295 w 2728686"/>
              <a:gd name="connsiteY8" fmla="*/ 3735161 h 4746171"/>
              <a:gd name="connsiteX9" fmla="*/ 2728686 w 2728686"/>
              <a:gd name="connsiteY9" fmla="*/ 3735161 h 4746171"/>
              <a:gd name="connsiteX10" fmla="*/ 2728686 w 2728686"/>
              <a:gd name="connsiteY10" fmla="*/ 4746171 h 4746171"/>
              <a:gd name="connsiteX11" fmla="*/ 0 w 2728686"/>
              <a:gd name="connsiteY11" fmla="*/ 4746171 h 474617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</a:cxnLst>
            <a:rect l="l" t="t" r="r" b="b"/>
            <a:pathLst>
              <a:path w="2728686" h="4746171">
                <a:moveTo>
                  <a:pt x="0" y="0"/>
                </a:moveTo>
                <a:lnTo>
                  <a:pt x="2728686" y="0"/>
                </a:lnTo>
                <a:lnTo>
                  <a:pt x="2728686" y="1011011"/>
                </a:lnTo>
                <a:lnTo>
                  <a:pt x="2605295" y="1011011"/>
                </a:lnTo>
                <a:lnTo>
                  <a:pt x="2605295" y="123391"/>
                </a:lnTo>
                <a:lnTo>
                  <a:pt x="123391" y="123391"/>
                </a:lnTo>
                <a:lnTo>
                  <a:pt x="123391" y="4622780"/>
                </a:lnTo>
                <a:lnTo>
                  <a:pt x="2605295" y="4622780"/>
                </a:lnTo>
                <a:lnTo>
                  <a:pt x="2605295" y="3735161"/>
                </a:lnTo>
                <a:lnTo>
                  <a:pt x="2728686" y="3735161"/>
                </a:lnTo>
                <a:lnTo>
                  <a:pt x="2728686" y="4746171"/>
                </a:lnTo>
                <a:lnTo>
                  <a:pt x="0" y="4746171"/>
                </a:lnTo>
                <a:close/>
              </a:path>
            </a:pathLst>
          </a:custGeom>
          <a:solidFill>
            <a:srgbClr val="472718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schemeClr val="tx1"/>
              </a:solidFill>
            </a:endParaRPr>
          </a:p>
        </p:txBody>
      </p:sp>
      <p:sp>
        <p:nvSpPr>
          <p:cNvPr id="3" name="Rectangle 2"/>
          <p:cNvSpPr/>
          <p:nvPr/>
        </p:nvSpPr>
        <p:spPr>
          <a:xfrm>
            <a:off x="2253461" y="2292639"/>
            <a:ext cx="2680542" cy="1323439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sz="8000" dirty="0" err="1">
                <a:latin typeface="+mj-lt"/>
              </a:rPr>
              <a:t>Vi&amp;Pi</a:t>
            </a:r>
            <a:endParaRPr lang="en-US" sz="8000" dirty="0">
              <a:latin typeface="+mj-lt"/>
            </a:endParaRPr>
          </a:p>
        </p:txBody>
      </p:sp>
      <p:sp>
        <p:nvSpPr>
          <p:cNvPr id="18" name="Shape 81">
            <a:extLst>
              <a:ext uri="{FF2B5EF4-FFF2-40B4-BE49-F238E27FC236}">
                <a16:creationId xmlns:a16="http://schemas.microsoft.com/office/drawing/2014/main" xmlns="" id="{6BCDD2DE-0664-4B9B-802D-68F4AD93E3C5}"/>
              </a:ext>
            </a:extLst>
          </p:cNvPr>
          <p:cNvSpPr txBox="1">
            <a:spLocks/>
          </p:cNvSpPr>
          <p:nvPr/>
        </p:nvSpPr>
        <p:spPr>
          <a:xfrm>
            <a:off x="1384114" y="4198934"/>
            <a:ext cx="4419237" cy="664429"/>
          </a:xfrm>
          <a:prstGeom prst="rect">
            <a:avLst/>
          </a:prstGeom>
        </p:spPr>
        <p:txBody>
          <a:bodyPr lIns="91425" tIns="91425" rIns="91425" bIns="91425" anchor="b" anchorCtr="0">
            <a:no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>
              <a:spcBef>
                <a:spcPts val="0"/>
              </a:spcBef>
            </a:pPr>
            <a:r>
              <a:rPr lang="en" dirty="0">
                <a:latin typeface="+mn-lt"/>
              </a:rPr>
              <a:t>Beauty coworking </a:t>
            </a:r>
          </a:p>
        </p:txBody>
      </p:sp>
      <p:pic>
        <p:nvPicPr>
          <p:cNvPr id="2" name="Рисунок 1">
            <a:extLst>
              <a:ext uri="{FF2B5EF4-FFF2-40B4-BE49-F238E27FC236}">
                <a16:creationId xmlns:a16="http://schemas.microsoft.com/office/drawing/2014/main" xmlns="" id="{F65E5A90-23C9-2408-0DD0-65BBD6CBEA5F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096000" y="0"/>
            <a:ext cx="6096000" cy="6858000"/>
          </a:xfrm>
          <a:prstGeom prst="rect">
            <a:avLst/>
          </a:prstGeom>
        </p:spPr>
      </p:pic>
      <p:sp>
        <p:nvSpPr>
          <p:cNvPr id="6" name="Rectangle 2"/>
          <p:cNvSpPr/>
          <p:nvPr/>
        </p:nvSpPr>
        <p:spPr>
          <a:xfrm>
            <a:off x="2319963" y="2276014"/>
            <a:ext cx="2680542" cy="1323439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sz="8000" dirty="0" err="1">
                <a:latin typeface="+mj-lt"/>
              </a:rPr>
              <a:t>Vi&amp;Pi</a:t>
            </a:r>
            <a:endParaRPr lang="en-US" sz="8000" dirty="0">
              <a:latin typeface="+mj-lt"/>
            </a:endParaRPr>
          </a:p>
        </p:txBody>
      </p:sp>
      <p:sp>
        <p:nvSpPr>
          <p:cNvPr id="4" name="Прямоугольник 3"/>
          <p:cNvSpPr/>
          <p:nvPr/>
        </p:nvSpPr>
        <p:spPr>
          <a:xfrm>
            <a:off x="1798612" y="361704"/>
            <a:ext cx="2299563" cy="64633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sz="3600" b="1" dirty="0"/>
              <a:t>ПРОЕКТ</a:t>
            </a:r>
          </a:p>
        </p:txBody>
      </p:sp>
      <p:sp>
        <p:nvSpPr>
          <p:cNvPr id="9" name="TextBox 8"/>
          <p:cNvSpPr txBox="1"/>
          <p:nvPr/>
        </p:nvSpPr>
        <p:spPr>
          <a:xfrm>
            <a:off x="327804" y="6418053"/>
            <a:ext cx="276045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dirty="0" smtClean="0"/>
              <a:t>1</a:t>
            </a:r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98127611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Прямоугольник: скругленные углы 7">
            <a:extLst>
              <a:ext uri="{FF2B5EF4-FFF2-40B4-BE49-F238E27FC236}">
                <a16:creationId xmlns:a16="http://schemas.microsoft.com/office/drawing/2014/main" xmlns="" id="{2BBF8F77-2F6E-5390-C477-F09CDFD42D70}"/>
              </a:ext>
            </a:extLst>
          </p:cNvPr>
          <p:cNvSpPr/>
          <p:nvPr/>
        </p:nvSpPr>
        <p:spPr>
          <a:xfrm>
            <a:off x="341456" y="1449840"/>
            <a:ext cx="4082762" cy="434378"/>
          </a:xfrm>
          <a:prstGeom prst="roundRect">
            <a:avLst/>
          </a:prstGeom>
          <a:solidFill>
            <a:schemeClr val="tx2">
              <a:lumMod val="20000"/>
              <a:lumOff val="80000"/>
            </a:schemeClr>
          </a:solidFill>
          <a:ln>
            <a:solidFill>
              <a:schemeClr val="tx2">
                <a:lumMod val="20000"/>
                <a:lumOff val="80000"/>
              </a:schemeClr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6" name="Прямоугольник: скругленные углы 5">
            <a:extLst>
              <a:ext uri="{FF2B5EF4-FFF2-40B4-BE49-F238E27FC236}">
                <a16:creationId xmlns:a16="http://schemas.microsoft.com/office/drawing/2014/main" xmlns="" id="{6CD46076-B026-1255-75EF-53C132356F8B}"/>
              </a:ext>
            </a:extLst>
          </p:cNvPr>
          <p:cNvSpPr/>
          <p:nvPr/>
        </p:nvSpPr>
        <p:spPr>
          <a:xfrm>
            <a:off x="637309" y="434109"/>
            <a:ext cx="3971636" cy="775855"/>
          </a:xfrm>
          <a:prstGeom prst="roundRect">
            <a:avLst/>
          </a:prstGeom>
          <a:solidFill>
            <a:srgbClr val="F5DDC3"/>
          </a:solidFill>
          <a:ln>
            <a:solidFill>
              <a:srgbClr val="EFCFCC"/>
            </a:solidFill>
          </a:ln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2" name="Заголовок 1">
            <a:extLst>
              <a:ext uri="{FF2B5EF4-FFF2-40B4-BE49-F238E27FC236}">
                <a16:creationId xmlns:a16="http://schemas.microsoft.com/office/drawing/2014/main" xmlns="" id="{701CF6B0-D613-9AD7-8651-2BC094490BA5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287423" y="360218"/>
            <a:ext cx="4718686" cy="835757"/>
          </a:xfrm>
        </p:spPr>
        <p:txBody>
          <a:bodyPr>
            <a:normAutofit/>
          </a:bodyPr>
          <a:lstStyle/>
          <a:p>
            <a:r>
              <a:rPr lang="ru-RU" sz="3600" dirty="0">
                <a:solidFill>
                  <a:srgbClr val="774421"/>
                </a:solidFill>
              </a:rPr>
              <a:t>Состав команды</a:t>
            </a:r>
          </a:p>
        </p:txBody>
      </p:sp>
      <p:sp>
        <p:nvSpPr>
          <p:cNvPr id="3" name="Подзаголовок 2">
            <a:extLst>
              <a:ext uri="{FF2B5EF4-FFF2-40B4-BE49-F238E27FC236}">
                <a16:creationId xmlns:a16="http://schemas.microsoft.com/office/drawing/2014/main" xmlns="" id="{7C73AC6F-ABC7-23B3-883E-2507DA79798E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416122" y="1417512"/>
            <a:ext cx="4598613" cy="499033"/>
          </a:xfrm>
        </p:spPr>
        <p:txBody>
          <a:bodyPr>
            <a:normAutofit/>
          </a:bodyPr>
          <a:lstStyle/>
          <a:p>
            <a:pPr algn="l"/>
            <a:r>
              <a:rPr lang="ru-RU" sz="2200" b="1" dirty="0" smtClean="0">
                <a:solidFill>
                  <a:schemeClr val="tx1"/>
                </a:solidFill>
              </a:rPr>
              <a:t>Лидер: </a:t>
            </a:r>
            <a:r>
              <a:rPr lang="ru-RU" sz="2200" dirty="0" smtClean="0">
                <a:solidFill>
                  <a:schemeClr val="tx1"/>
                </a:solidFill>
              </a:rPr>
              <a:t>Кадырова Вилена</a:t>
            </a:r>
            <a:endParaRPr lang="ru-RU" dirty="0">
              <a:solidFill>
                <a:schemeClr val="tx1"/>
              </a:solidFill>
            </a:endParaRPr>
          </a:p>
          <a:p>
            <a:pPr algn="l"/>
            <a:endParaRPr lang="ru-RU" dirty="0">
              <a:solidFill>
                <a:schemeClr val="tx1"/>
              </a:solidFill>
            </a:endParaRPr>
          </a:p>
          <a:p>
            <a:pPr algn="l"/>
            <a:endParaRPr lang="ru-RU" dirty="0">
              <a:solidFill>
                <a:schemeClr val="tx1"/>
              </a:solidFill>
            </a:endParaRPr>
          </a:p>
          <a:p>
            <a:pPr algn="l"/>
            <a:endParaRPr lang="ru-RU" dirty="0">
              <a:solidFill>
                <a:schemeClr val="tx1"/>
              </a:solidFill>
            </a:endParaRPr>
          </a:p>
        </p:txBody>
      </p:sp>
      <p:sp>
        <p:nvSpPr>
          <p:cNvPr id="10" name="Прямоугольник: скругленные углы 9">
            <a:extLst>
              <a:ext uri="{FF2B5EF4-FFF2-40B4-BE49-F238E27FC236}">
                <a16:creationId xmlns:a16="http://schemas.microsoft.com/office/drawing/2014/main" xmlns="" id="{422A3A49-E10E-C86C-0ABF-2D76F1070898}"/>
              </a:ext>
            </a:extLst>
          </p:cNvPr>
          <p:cNvSpPr/>
          <p:nvPr/>
        </p:nvSpPr>
        <p:spPr>
          <a:xfrm>
            <a:off x="341456" y="1948554"/>
            <a:ext cx="4361239" cy="1801419"/>
          </a:xfrm>
          <a:prstGeom prst="roundRect">
            <a:avLst/>
          </a:prstGeom>
          <a:solidFill>
            <a:schemeClr val="tx2">
              <a:lumMod val="20000"/>
              <a:lumOff val="80000"/>
            </a:schemeClr>
          </a:solidFill>
          <a:ln>
            <a:solidFill>
              <a:schemeClr val="tx2">
                <a:lumMod val="20000"/>
                <a:lumOff val="80000"/>
              </a:schemeClr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endParaRPr lang="ru-RU" sz="1900" b="1" dirty="0" smtClean="0">
              <a:solidFill>
                <a:schemeClr val="tx1"/>
              </a:solidFill>
            </a:endParaRPr>
          </a:p>
          <a:p>
            <a:r>
              <a:rPr lang="ru-RU" sz="1900" b="1" dirty="0" smtClean="0">
                <a:solidFill>
                  <a:schemeClr val="tx1"/>
                </a:solidFill>
              </a:rPr>
              <a:t>Члены команды:</a:t>
            </a:r>
            <a:r>
              <a:rPr lang="ru-RU" sz="1900" dirty="0" smtClean="0">
                <a:solidFill>
                  <a:schemeClr val="tx1"/>
                </a:solidFill>
              </a:rPr>
              <a:t> </a:t>
            </a:r>
          </a:p>
          <a:p>
            <a:r>
              <a:rPr lang="ru-RU" sz="1900" dirty="0" smtClean="0">
                <a:solidFill>
                  <a:schemeClr val="tx1"/>
                </a:solidFill>
              </a:rPr>
              <a:t>Елизарьева Полина</a:t>
            </a:r>
          </a:p>
          <a:p>
            <a:r>
              <a:rPr lang="ru-RU" sz="1900" dirty="0" err="1" smtClean="0">
                <a:solidFill>
                  <a:schemeClr val="tx1"/>
                </a:solidFill>
              </a:rPr>
              <a:t>Забирова</a:t>
            </a:r>
            <a:r>
              <a:rPr lang="ru-RU" sz="1900" dirty="0" smtClean="0">
                <a:solidFill>
                  <a:schemeClr val="tx1"/>
                </a:solidFill>
              </a:rPr>
              <a:t> Элина</a:t>
            </a:r>
          </a:p>
          <a:p>
            <a:r>
              <a:rPr lang="ru-RU" sz="1900" dirty="0" smtClean="0">
                <a:solidFill>
                  <a:schemeClr val="tx1"/>
                </a:solidFill>
              </a:rPr>
              <a:t>Ильина Полина</a:t>
            </a:r>
          </a:p>
          <a:p>
            <a:r>
              <a:rPr lang="ru-RU" sz="1900" dirty="0" err="1" smtClean="0">
                <a:solidFill>
                  <a:schemeClr val="tx1"/>
                </a:solidFill>
              </a:rPr>
              <a:t>Тамербакова</a:t>
            </a:r>
            <a:r>
              <a:rPr lang="ru-RU" sz="1900" dirty="0" smtClean="0">
                <a:solidFill>
                  <a:schemeClr val="tx1"/>
                </a:solidFill>
              </a:rPr>
              <a:t> </a:t>
            </a:r>
            <a:r>
              <a:rPr lang="ru-RU" sz="1900" dirty="0" err="1" smtClean="0">
                <a:solidFill>
                  <a:schemeClr val="tx1"/>
                </a:solidFill>
              </a:rPr>
              <a:t>Алсу</a:t>
            </a:r>
            <a:endParaRPr lang="ru-RU" sz="1900" dirty="0" smtClean="0">
              <a:solidFill>
                <a:schemeClr val="tx1"/>
              </a:solidFill>
            </a:endParaRPr>
          </a:p>
          <a:p>
            <a:r>
              <a:rPr lang="ru-RU" sz="1900" dirty="0" err="1" smtClean="0">
                <a:solidFill>
                  <a:schemeClr val="tx1"/>
                </a:solidFill>
              </a:rPr>
              <a:t>Фатхуллина</a:t>
            </a:r>
            <a:r>
              <a:rPr lang="ru-RU" sz="1900" dirty="0" smtClean="0">
                <a:solidFill>
                  <a:schemeClr val="tx1"/>
                </a:solidFill>
              </a:rPr>
              <a:t> Алина</a:t>
            </a:r>
          </a:p>
          <a:p>
            <a:endParaRPr lang="ru-RU" sz="1900" dirty="0">
              <a:solidFill>
                <a:schemeClr val="tx1"/>
              </a:solidFill>
            </a:endParaRPr>
          </a:p>
        </p:txBody>
      </p:sp>
      <p:sp>
        <p:nvSpPr>
          <p:cNvPr id="11" name="TextBox 10">
            <a:extLst>
              <a:ext uri="{FF2B5EF4-FFF2-40B4-BE49-F238E27FC236}">
                <a16:creationId xmlns:a16="http://schemas.microsoft.com/office/drawing/2014/main" xmlns="" id="{22AB2EAB-8453-DABE-3B58-677AC38D6C21}"/>
              </a:ext>
            </a:extLst>
          </p:cNvPr>
          <p:cNvSpPr txBox="1"/>
          <p:nvPr/>
        </p:nvSpPr>
        <p:spPr>
          <a:xfrm>
            <a:off x="341456" y="3749973"/>
            <a:ext cx="3739632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dirty="0" smtClean="0"/>
              <a:t>Студенты Института </a:t>
            </a:r>
            <a:r>
              <a:rPr lang="ru-RU" dirty="0"/>
              <a:t>экономики, управления и бизнеса Уфимского университета науки и технологий </a:t>
            </a:r>
          </a:p>
        </p:txBody>
      </p:sp>
      <p:sp>
        <p:nvSpPr>
          <p:cNvPr id="12" name="Прямоугольник: скругленные углы 11">
            <a:extLst>
              <a:ext uri="{FF2B5EF4-FFF2-40B4-BE49-F238E27FC236}">
                <a16:creationId xmlns:a16="http://schemas.microsoft.com/office/drawing/2014/main" xmlns="" id="{D558E4BF-E8DE-219A-3755-F51B351F88B6}"/>
              </a:ext>
            </a:extLst>
          </p:cNvPr>
          <p:cNvSpPr/>
          <p:nvPr/>
        </p:nvSpPr>
        <p:spPr>
          <a:xfrm>
            <a:off x="287424" y="4950302"/>
            <a:ext cx="4585682" cy="1404851"/>
          </a:xfrm>
          <a:prstGeom prst="roundRect">
            <a:avLst/>
          </a:prstGeom>
          <a:solidFill>
            <a:schemeClr val="tx2">
              <a:lumMod val="20000"/>
              <a:lumOff val="80000"/>
            </a:schemeClr>
          </a:solidFill>
          <a:ln>
            <a:solidFill>
              <a:schemeClr val="tx2">
                <a:lumMod val="20000"/>
                <a:lumOff val="80000"/>
              </a:schemeClr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ru-RU" sz="1900" b="1" dirty="0" err="1">
                <a:solidFill>
                  <a:schemeClr val="tx1"/>
                </a:solidFill>
              </a:rPr>
              <a:t>Трекер</a:t>
            </a:r>
            <a:r>
              <a:rPr lang="en-US" sz="1900" b="1" dirty="0">
                <a:solidFill>
                  <a:schemeClr val="tx1"/>
                </a:solidFill>
              </a:rPr>
              <a:t>:</a:t>
            </a:r>
            <a:r>
              <a:rPr lang="ru-RU" sz="1900" b="1" dirty="0">
                <a:solidFill>
                  <a:schemeClr val="tx1"/>
                </a:solidFill>
              </a:rPr>
              <a:t> </a:t>
            </a:r>
            <a:r>
              <a:rPr lang="ru-RU" sz="1900" dirty="0">
                <a:solidFill>
                  <a:schemeClr val="tx1"/>
                </a:solidFill>
              </a:rPr>
              <a:t>Галимова Айгуль </a:t>
            </a:r>
            <a:r>
              <a:rPr lang="ru-RU" sz="1900" dirty="0" err="1">
                <a:solidFill>
                  <a:schemeClr val="tx1"/>
                </a:solidFill>
              </a:rPr>
              <a:t>Шарифовна</a:t>
            </a:r>
            <a:r>
              <a:rPr lang="ru-RU" sz="1900" dirty="0">
                <a:solidFill>
                  <a:schemeClr val="tx1"/>
                </a:solidFill>
              </a:rPr>
              <a:t>, к.э.н., доц. </a:t>
            </a:r>
            <a:r>
              <a:rPr lang="ru-RU" sz="2000" dirty="0">
                <a:solidFill>
                  <a:schemeClr val="tx1"/>
                </a:solidFill>
              </a:rPr>
              <a:t>кафедры проектного менеджмента и бизнес-администрирования </a:t>
            </a:r>
            <a:r>
              <a:rPr lang="ru-RU" sz="2000" dirty="0" err="1">
                <a:solidFill>
                  <a:schemeClr val="tx1"/>
                </a:solidFill>
              </a:rPr>
              <a:t>УУНиТ</a:t>
            </a:r>
            <a:endParaRPr lang="ru-RU" sz="2000" dirty="0">
              <a:solidFill>
                <a:schemeClr val="tx1"/>
              </a:solidFill>
            </a:endParaRPr>
          </a:p>
          <a:p>
            <a:endParaRPr lang="ru-RU" sz="1900" dirty="0">
              <a:solidFill>
                <a:schemeClr val="tx1"/>
              </a:solidFill>
            </a:endParaRPr>
          </a:p>
        </p:txBody>
      </p:sp>
      <p:sp>
        <p:nvSpPr>
          <p:cNvPr id="9" name="TextBox 8"/>
          <p:cNvSpPr txBox="1"/>
          <p:nvPr/>
        </p:nvSpPr>
        <p:spPr>
          <a:xfrm>
            <a:off x="215660" y="6366294"/>
            <a:ext cx="353683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dirty="0" smtClean="0"/>
              <a:t>2</a:t>
            </a:r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398327677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Shape 99"/>
          <p:cNvSpPr txBox="1">
            <a:spLocks noGrp="1"/>
          </p:cNvSpPr>
          <p:nvPr>
            <p:ph type="subTitle" idx="1"/>
          </p:nvPr>
        </p:nvSpPr>
        <p:spPr>
          <a:xfrm>
            <a:off x="457674" y="332509"/>
            <a:ext cx="4592026" cy="5353396"/>
          </a:xfrm>
          <a:prstGeom prst="rect">
            <a:avLst/>
          </a:prstGeom>
        </p:spPr>
        <p:txBody>
          <a:bodyPr lIns="91425" tIns="91425" rIns="91425" bIns="91425" anchor="ctr" anchorCtr="0">
            <a:noAutofit/>
          </a:bodyPr>
          <a:lstStyle/>
          <a:p>
            <a:pPr lvl="0" algn="l" rtl="0">
              <a:spcBef>
                <a:spcPts val="0"/>
              </a:spcBef>
              <a:buNone/>
            </a:pPr>
            <a:r>
              <a:rPr lang="ru-RU" dirty="0">
                <a:solidFill>
                  <a:schemeClr val="tx1"/>
                </a:solidFill>
              </a:rPr>
              <a:t>BEAUTY – КОВОРКИНГИ (</a:t>
            </a:r>
            <a:r>
              <a:rPr lang="ru-RU" dirty="0" err="1">
                <a:solidFill>
                  <a:schemeClr val="tx1"/>
                </a:solidFill>
              </a:rPr>
              <a:t>бьюти-коворкинги</a:t>
            </a:r>
            <a:r>
              <a:rPr lang="ru-RU" dirty="0">
                <a:solidFill>
                  <a:schemeClr val="tx1"/>
                </a:solidFill>
              </a:rPr>
              <a:t>) - </a:t>
            </a:r>
          </a:p>
          <a:p>
            <a:pPr lvl="0" algn="l" rtl="0">
              <a:spcBef>
                <a:spcPts val="0"/>
              </a:spcBef>
              <a:buNone/>
            </a:pPr>
            <a:r>
              <a:rPr lang="ru-RU" dirty="0">
                <a:solidFill>
                  <a:schemeClr val="tx1"/>
                </a:solidFill>
              </a:rPr>
              <a:t>это площадки с</a:t>
            </a:r>
          </a:p>
          <a:p>
            <a:pPr lvl="0" algn="l" rtl="0">
              <a:spcBef>
                <a:spcPts val="0"/>
              </a:spcBef>
              <a:buNone/>
            </a:pPr>
            <a:r>
              <a:rPr lang="ru-RU" dirty="0">
                <a:solidFill>
                  <a:schemeClr val="tx1"/>
                </a:solidFill>
              </a:rPr>
              <a:t>оборудованием, где</a:t>
            </a:r>
          </a:p>
          <a:p>
            <a:pPr lvl="0" algn="l" rtl="0">
              <a:spcBef>
                <a:spcPts val="0"/>
              </a:spcBef>
              <a:buNone/>
            </a:pPr>
            <a:r>
              <a:rPr lang="ru-RU" dirty="0">
                <a:solidFill>
                  <a:schemeClr val="tx1"/>
                </a:solidFill>
              </a:rPr>
              <a:t>могут работать мастера,</a:t>
            </a:r>
          </a:p>
          <a:p>
            <a:pPr lvl="0" algn="l" rtl="0">
              <a:spcBef>
                <a:spcPts val="0"/>
              </a:spcBef>
              <a:buNone/>
            </a:pPr>
            <a:r>
              <a:rPr lang="ru-RU" dirty="0" smtClean="0">
                <a:solidFill>
                  <a:schemeClr val="tx1"/>
                </a:solidFill>
              </a:rPr>
              <a:t>арендовать </a:t>
            </a:r>
            <a:r>
              <a:rPr lang="ru-RU" dirty="0">
                <a:solidFill>
                  <a:schemeClr val="tx1"/>
                </a:solidFill>
              </a:rPr>
              <a:t>рабочее место</a:t>
            </a:r>
          </a:p>
          <a:p>
            <a:pPr lvl="0" algn="l" rtl="0">
              <a:spcBef>
                <a:spcPts val="0"/>
              </a:spcBef>
              <a:buNone/>
            </a:pPr>
            <a:r>
              <a:rPr lang="ru-RU" dirty="0">
                <a:solidFill>
                  <a:schemeClr val="tx1"/>
                </a:solidFill>
              </a:rPr>
              <a:t>на несколько часов и</a:t>
            </a:r>
          </a:p>
          <a:p>
            <a:pPr lvl="0" algn="l" rtl="0">
              <a:spcBef>
                <a:spcPts val="0"/>
              </a:spcBef>
              <a:buNone/>
            </a:pPr>
            <a:r>
              <a:rPr lang="ru-RU" dirty="0">
                <a:solidFill>
                  <a:schemeClr val="tx1"/>
                </a:solidFill>
              </a:rPr>
              <a:t>оказывать услуги своим</a:t>
            </a:r>
          </a:p>
          <a:p>
            <a:pPr lvl="0" algn="l" rtl="0">
              <a:spcBef>
                <a:spcPts val="0"/>
              </a:spcBef>
              <a:buNone/>
            </a:pPr>
            <a:r>
              <a:rPr lang="ru-RU" dirty="0">
                <a:solidFill>
                  <a:schemeClr val="tx1"/>
                </a:solidFill>
              </a:rPr>
              <a:t>к</a:t>
            </a:r>
            <a:r>
              <a:rPr lang="ru-RU" dirty="0" smtClean="0">
                <a:solidFill>
                  <a:schemeClr val="tx1"/>
                </a:solidFill>
              </a:rPr>
              <a:t>лиентам</a:t>
            </a:r>
            <a:r>
              <a:rPr lang="ru-RU" dirty="0">
                <a:solidFill>
                  <a:schemeClr val="tx1"/>
                </a:solidFill>
              </a:rPr>
              <a:t>. Им не нужно</a:t>
            </a:r>
          </a:p>
          <a:p>
            <a:pPr lvl="0" algn="l" rtl="0">
              <a:spcBef>
                <a:spcPts val="0"/>
              </a:spcBef>
              <a:buNone/>
            </a:pPr>
            <a:r>
              <a:rPr lang="ru-RU" dirty="0">
                <a:solidFill>
                  <a:schemeClr val="tx1"/>
                </a:solidFill>
              </a:rPr>
              <a:t>быть в штате организации и нет необходимости</a:t>
            </a:r>
          </a:p>
          <a:p>
            <a:pPr lvl="0" algn="l" rtl="0">
              <a:spcBef>
                <a:spcPts val="0"/>
              </a:spcBef>
              <a:buNone/>
            </a:pPr>
            <a:r>
              <a:rPr lang="ru-RU" dirty="0">
                <a:solidFill>
                  <a:schemeClr val="tx1"/>
                </a:solidFill>
              </a:rPr>
              <a:t>отрабатывать</a:t>
            </a:r>
          </a:p>
          <a:p>
            <a:pPr lvl="0" algn="l" rtl="0">
              <a:spcBef>
                <a:spcPts val="0"/>
              </a:spcBef>
              <a:buNone/>
            </a:pPr>
            <a:r>
              <a:rPr lang="ru-RU" dirty="0">
                <a:solidFill>
                  <a:schemeClr val="tx1"/>
                </a:solidFill>
              </a:rPr>
              <a:t>о</a:t>
            </a:r>
            <a:r>
              <a:rPr lang="ru-RU" dirty="0" smtClean="0">
                <a:solidFill>
                  <a:schemeClr val="tx1"/>
                </a:solidFill>
              </a:rPr>
              <a:t>пределенное </a:t>
            </a:r>
            <a:r>
              <a:rPr lang="ru-RU" dirty="0">
                <a:solidFill>
                  <a:schemeClr val="tx1"/>
                </a:solidFill>
              </a:rPr>
              <a:t>количество </a:t>
            </a:r>
            <a:r>
              <a:rPr lang="ru-RU" dirty="0" smtClean="0">
                <a:solidFill>
                  <a:schemeClr val="tx1"/>
                </a:solidFill>
              </a:rPr>
              <a:t>часов.</a:t>
            </a:r>
            <a:endParaRPr lang="en" dirty="0">
              <a:solidFill>
                <a:schemeClr val="tx1"/>
              </a:solidFill>
            </a:endParaRPr>
          </a:p>
        </p:txBody>
      </p:sp>
      <p:sp>
        <p:nvSpPr>
          <p:cNvPr id="2" name="Прямоугольник 1">
            <a:extLst>
              <a:ext uri="{FF2B5EF4-FFF2-40B4-BE49-F238E27FC236}">
                <a16:creationId xmlns:a16="http://schemas.microsoft.com/office/drawing/2014/main" xmlns="" id="{A3CB6D43-3815-7D4E-0ED3-FAC14B4C875A}"/>
              </a:ext>
            </a:extLst>
          </p:cNvPr>
          <p:cNvSpPr/>
          <p:nvPr/>
        </p:nvSpPr>
        <p:spPr>
          <a:xfrm>
            <a:off x="5486400" y="0"/>
            <a:ext cx="390617" cy="6858000"/>
          </a:xfrm>
          <a:prstGeom prst="rect">
            <a:avLst/>
          </a:prstGeom>
          <a:solidFill>
            <a:srgbClr val="774421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pic>
        <p:nvPicPr>
          <p:cNvPr id="7" name="Рисунок 6">
            <a:extLst>
              <a:ext uri="{FF2B5EF4-FFF2-40B4-BE49-F238E27FC236}">
                <a16:creationId xmlns:a16="http://schemas.microsoft.com/office/drawing/2014/main" xmlns="" id="{B319D863-3276-82F2-D7DE-738113682AEE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7620000" y="0"/>
            <a:ext cx="4572000" cy="6858000"/>
          </a:xfrm>
          <a:prstGeom prst="rect">
            <a:avLst/>
          </a:prstGeom>
        </p:spPr>
      </p:pic>
      <p:sp>
        <p:nvSpPr>
          <p:cNvPr id="8" name="Прямоугольник 7">
            <a:extLst>
              <a:ext uri="{FF2B5EF4-FFF2-40B4-BE49-F238E27FC236}">
                <a16:creationId xmlns:a16="http://schemas.microsoft.com/office/drawing/2014/main" xmlns="" id="{76C9DF4B-1792-92E2-1C9D-6ECFB0EF9A1C}"/>
              </a:ext>
            </a:extLst>
          </p:cNvPr>
          <p:cNvSpPr/>
          <p:nvPr/>
        </p:nvSpPr>
        <p:spPr>
          <a:xfrm>
            <a:off x="5486400" y="0"/>
            <a:ext cx="2121763" cy="6858000"/>
          </a:xfrm>
          <a:prstGeom prst="rect">
            <a:avLst/>
          </a:prstGeom>
          <a:solidFill>
            <a:srgbClr val="472718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6" name="TextBox 5"/>
          <p:cNvSpPr txBox="1"/>
          <p:nvPr/>
        </p:nvSpPr>
        <p:spPr>
          <a:xfrm>
            <a:off x="232913" y="6383547"/>
            <a:ext cx="284672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dirty="0" smtClean="0"/>
              <a:t>3</a:t>
            </a:r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215788629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Прямоугольник 1">
            <a:extLst>
              <a:ext uri="{FF2B5EF4-FFF2-40B4-BE49-F238E27FC236}">
                <a16:creationId xmlns:a16="http://schemas.microsoft.com/office/drawing/2014/main" xmlns="" id="{9A810E44-2EDF-2B8B-B7A0-4A11EE9BF10A}"/>
              </a:ext>
            </a:extLst>
          </p:cNvPr>
          <p:cNvSpPr/>
          <p:nvPr/>
        </p:nvSpPr>
        <p:spPr>
          <a:xfrm>
            <a:off x="6029568" y="781235"/>
            <a:ext cx="5689154" cy="1313895"/>
          </a:xfrm>
          <a:prstGeom prst="rect">
            <a:avLst/>
          </a:prstGeom>
          <a:solidFill>
            <a:srgbClr val="F7DEC3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5" name="Shape 81">
            <a:extLst>
              <a:ext uri="{FF2B5EF4-FFF2-40B4-BE49-F238E27FC236}">
                <a16:creationId xmlns:a16="http://schemas.microsoft.com/office/drawing/2014/main" xmlns="" id="{6BCDD2DE-0664-4B9B-802D-68F4AD93E3C5}"/>
              </a:ext>
            </a:extLst>
          </p:cNvPr>
          <p:cNvSpPr txBox="1">
            <a:spLocks/>
          </p:cNvSpPr>
          <p:nvPr/>
        </p:nvSpPr>
        <p:spPr>
          <a:xfrm>
            <a:off x="6104289" y="1105967"/>
            <a:ext cx="5614433" cy="664429"/>
          </a:xfrm>
          <a:prstGeom prst="rect">
            <a:avLst/>
          </a:prstGeom>
        </p:spPr>
        <p:txBody>
          <a:bodyPr lIns="91425" tIns="91425" rIns="91425" bIns="91425" anchor="b" anchorCtr="0">
            <a:no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>
              <a:spcBef>
                <a:spcPts val="0"/>
              </a:spcBef>
            </a:pPr>
            <a:r>
              <a:rPr lang="ru-RU" dirty="0"/>
              <a:t>Целевая аудитория</a:t>
            </a:r>
            <a:endParaRPr lang="en" dirty="0"/>
          </a:p>
        </p:txBody>
      </p:sp>
      <p:sp>
        <p:nvSpPr>
          <p:cNvPr id="6" name="Shape 83">
            <a:extLst>
              <a:ext uri="{FF2B5EF4-FFF2-40B4-BE49-F238E27FC236}">
                <a16:creationId xmlns:a16="http://schemas.microsoft.com/office/drawing/2014/main" xmlns="" id="{95B8656C-FD63-4AAA-B206-7E1C765B7DC0}"/>
              </a:ext>
            </a:extLst>
          </p:cNvPr>
          <p:cNvSpPr txBox="1">
            <a:spLocks/>
          </p:cNvSpPr>
          <p:nvPr/>
        </p:nvSpPr>
        <p:spPr>
          <a:xfrm>
            <a:off x="6939895" y="2747602"/>
            <a:ext cx="3868500" cy="2883000"/>
          </a:xfrm>
          <a:prstGeom prst="rect">
            <a:avLst/>
          </a:prstGeom>
        </p:spPr>
        <p:txBody>
          <a:bodyPr lIns="91425" tIns="91425" rIns="91425" bIns="91425" anchor="t" anchorCtr="0">
            <a:no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spcBef>
                <a:spcPts val="0"/>
              </a:spcBef>
              <a:buFont typeface="Arial" panose="020B0604020202020204" pitchFamily="34" charset="0"/>
              <a:buNone/>
            </a:pPr>
            <a:endParaRPr lang="en" sz="1300" dirty="0"/>
          </a:p>
        </p:txBody>
      </p:sp>
      <p:sp>
        <p:nvSpPr>
          <p:cNvPr id="9" name="Rectangle 8">
            <a:extLst>
              <a:ext uri="{FF2B5EF4-FFF2-40B4-BE49-F238E27FC236}">
                <a16:creationId xmlns:a16="http://schemas.microsoft.com/office/drawing/2014/main" xmlns="" id="{D57298C0-A38E-4A89-92DC-EA24513855AE}"/>
              </a:ext>
            </a:extLst>
          </p:cNvPr>
          <p:cNvSpPr/>
          <p:nvPr/>
        </p:nvSpPr>
        <p:spPr>
          <a:xfrm>
            <a:off x="6095999" y="2392345"/>
            <a:ext cx="4893425" cy="409342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2000" b="1" dirty="0">
                <a:solidFill>
                  <a:schemeClr val="accent1">
                    <a:lumMod val="75000"/>
                  </a:schemeClr>
                </a:solidFill>
              </a:rPr>
              <a:t>КТО МОЖЕТ РАБОТАТЬ  </a:t>
            </a:r>
          </a:p>
          <a:p>
            <a:r>
              <a:rPr lang="ru-RU" sz="2000" b="1" dirty="0">
                <a:solidFill>
                  <a:schemeClr val="accent1">
                    <a:lumMod val="75000"/>
                  </a:schemeClr>
                </a:solidFill>
              </a:rPr>
              <a:t>в </a:t>
            </a:r>
            <a:r>
              <a:rPr lang="ru-RU" sz="2000" b="1" dirty="0" err="1" smtClean="0">
                <a:solidFill>
                  <a:schemeClr val="accent1">
                    <a:lumMod val="75000"/>
                  </a:schemeClr>
                </a:solidFill>
              </a:rPr>
              <a:t>бьюти</a:t>
            </a:r>
            <a:r>
              <a:rPr lang="ru-RU" sz="2000" b="1" dirty="0" smtClean="0">
                <a:solidFill>
                  <a:schemeClr val="accent1">
                    <a:lumMod val="75000"/>
                  </a:schemeClr>
                </a:solidFill>
              </a:rPr>
              <a:t> - </a:t>
            </a:r>
            <a:r>
              <a:rPr lang="ru-RU" sz="2000" b="1" dirty="0" err="1" smtClean="0">
                <a:solidFill>
                  <a:schemeClr val="accent1">
                    <a:lumMod val="75000"/>
                  </a:schemeClr>
                </a:solidFill>
              </a:rPr>
              <a:t>коворкинге</a:t>
            </a:r>
            <a:r>
              <a:rPr lang="ru-RU" sz="2000" b="1" dirty="0">
                <a:solidFill>
                  <a:schemeClr val="accent1">
                    <a:lumMod val="75000"/>
                  </a:schemeClr>
                </a:solidFill>
              </a:rPr>
              <a:t>?</a:t>
            </a:r>
            <a:endParaRPr lang="en-US" sz="2000" b="1" dirty="0">
              <a:solidFill>
                <a:srgbClr val="C3A47B"/>
              </a:solidFill>
            </a:endParaRPr>
          </a:p>
          <a:p>
            <a:pPr marL="342900" indent="-342900">
              <a:buFont typeface="Arial" pitchFamily="34" charset="0"/>
              <a:buChar char="•"/>
            </a:pPr>
            <a:endParaRPr lang="en-US" sz="2000" dirty="0"/>
          </a:p>
          <a:p>
            <a:pPr marL="342900" indent="-342900">
              <a:buFont typeface="Arial" pitchFamily="34" charset="0"/>
              <a:buChar char="•"/>
            </a:pPr>
            <a:r>
              <a:rPr lang="ru-RU" sz="2000" dirty="0" smtClean="0"/>
              <a:t> визажисты;</a:t>
            </a:r>
            <a:endParaRPr lang="ru-RU" sz="2000" dirty="0"/>
          </a:p>
          <a:p>
            <a:pPr marL="342900" indent="-342900">
              <a:buFont typeface="Arial" pitchFamily="34" charset="0"/>
              <a:buChar char="•"/>
            </a:pPr>
            <a:r>
              <a:rPr lang="ru-RU" sz="2000" dirty="0" smtClean="0"/>
              <a:t> стилисты;</a:t>
            </a:r>
          </a:p>
          <a:p>
            <a:pPr marL="342900" indent="-342900">
              <a:buFont typeface="Arial" pitchFamily="34" charset="0"/>
              <a:buChar char="•"/>
            </a:pPr>
            <a:r>
              <a:rPr lang="ru-RU" sz="2000" dirty="0"/>
              <a:t> </a:t>
            </a:r>
            <a:r>
              <a:rPr lang="ru-RU" sz="2000" dirty="0" smtClean="0"/>
              <a:t>мастера </a:t>
            </a:r>
            <a:r>
              <a:rPr lang="ru-RU" sz="2000" dirty="0"/>
              <a:t>ногтевого </a:t>
            </a:r>
            <a:r>
              <a:rPr lang="ru-RU" sz="2000" dirty="0" smtClean="0"/>
              <a:t>сервиса;</a:t>
            </a:r>
            <a:endParaRPr lang="ru-RU" sz="2000" dirty="0"/>
          </a:p>
          <a:p>
            <a:pPr marL="342900" indent="-342900">
              <a:buFont typeface="Arial" pitchFamily="34" charset="0"/>
              <a:buChar char="•"/>
            </a:pPr>
            <a:r>
              <a:rPr lang="ru-RU" sz="2000" dirty="0" smtClean="0"/>
              <a:t> мастера по бровям;</a:t>
            </a:r>
            <a:endParaRPr lang="ru-RU" sz="2000" dirty="0"/>
          </a:p>
          <a:p>
            <a:pPr marL="342900" indent="-342900">
              <a:buFont typeface="Arial" pitchFamily="34" charset="0"/>
              <a:buChar char="•"/>
            </a:pPr>
            <a:r>
              <a:rPr lang="ru-RU" sz="2000" dirty="0" smtClean="0"/>
              <a:t> косметологи;</a:t>
            </a:r>
            <a:endParaRPr lang="ru-RU" sz="2000" dirty="0"/>
          </a:p>
          <a:p>
            <a:pPr marL="342900" indent="-342900">
              <a:buFont typeface="Arial" pitchFamily="34" charset="0"/>
              <a:buChar char="•"/>
            </a:pPr>
            <a:r>
              <a:rPr lang="ru-RU" sz="2000" dirty="0" smtClean="0"/>
              <a:t> массажисты; </a:t>
            </a:r>
            <a:endParaRPr lang="ru-RU" sz="2000" dirty="0"/>
          </a:p>
          <a:p>
            <a:pPr marL="342900" indent="-342900">
              <a:buFont typeface="Arial" pitchFamily="34" charset="0"/>
              <a:buChar char="•"/>
            </a:pPr>
            <a:r>
              <a:rPr lang="ru-RU" sz="2000" dirty="0" smtClean="0"/>
              <a:t> </a:t>
            </a:r>
            <a:r>
              <a:rPr lang="ru-RU" sz="2000" dirty="0"/>
              <a:t>мастера по наращиванию </a:t>
            </a:r>
            <a:r>
              <a:rPr lang="ru-RU" sz="2000" dirty="0" smtClean="0"/>
              <a:t>ресниц; </a:t>
            </a:r>
            <a:endParaRPr lang="ru-RU" sz="2000" dirty="0"/>
          </a:p>
          <a:p>
            <a:pPr marL="342900" indent="-342900">
              <a:buFont typeface="Arial" pitchFamily="34" charset="0"/>
              <a:buChar char="•"/>
            </a:pPr>
            <a:r>
              <a:rPr lang="ru-RU" sz="2000" dirty="0" smtClean="0"/>
              <a:t> </a:t>
            </a:r>
            <a:r>
              <a:rPr lang="ru-RU" sz="2000" dirty="0" err="1" smtClean="0"/>
              <a:t>барберы</a:t>
            </a:r>
            <a:r>
              <a:rPr lang="ru-RU" sz="2000" dirty="0" smtClean="0"/>
              <a:t>;</a:t>
            </a:r>
          </a:p>
          <a:p>
            <a:pPr marL="342900" indent="-342900">
              <a:buFont typeface="Arial" pitchFamily="34" charset="0"/>
              <a:buChar char="•"/>
            </a:pPr>
            <a:r>
              <a:rPr lang="ru-RU" sz="2000" dirty="0" smtClean="0"/>
              <a:t> мастер по сахарной депиляции; </a:t>
            </a:r>
          </a:p>
          <a:p>
            <a:pPr marL="342900" indent="-342900">
              <a:buFont typeface="Arial" pitchFamily="34" charset="0"/>
              <a:buChar char="•"/>
            </a:pPr>
            <a:r>
              <a:rPr lang="ru-RU" sz="2000" dirty="0"/>
              <a:t> </a:t>
            </a:r>
            <a:r>
              <a:rPr lang="ru-RU" sz="2000" dirty="0" err="1" smtClean="0"/>
              <a:t>тритментолог</a:t>
            </a:r>
            <a:r>
              <a:rPr lang="ru-RU" sz="2000" dirty="0" smtClean="0"/>
              <a:t>.</a:t>
            </a:r>
            <a:endParaRPr lang="en-US" sz="2000" dirty="0"/>
          </a:p>
        </p:txBody>
      </p:sp>
      <p:pic>
        <p:nvPicPr>
          <p:cNvPr id="3" name="Рисунок 2">
            <a:extLst>
              <a:ext uri="{FF2B5EF4-FFF2-40B4-BE49-F238E27FC236}">
                <a16:creationId xmlns:a16="http://schemas.microsoft.com/office/drawing/2014/main" xmlns="" id="{9F8EEA1D-BC96-B0D8-9A27-54909AC09747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5514912" cy="6858000"/>
          </a:xfrm>
          <a:prstGeom prst="rect">
            <a:avLst/>
          </a:prstGeom>
        </p:spPr>
      </p:pic>
      <p:sp>
        <p:nvSpPr>
          <p:cNvPr id="7" name="TextBox 6"/>
          <p:cNvSpPr txBox="1"/>
          <p:nvPr/>
        </p:nvSpPr>
        <p:spPr>
          <a:xfrm>
            <a:off x="11576649" y="6236898"/>
            <a:ext cx="370936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dirty="0" smtClean="0"/>
              <a:t>4</a:t>
            </a:r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14307972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Прямоугольник: скругленные углы 4">
            <a:extLst>
              <a:ext uri="{FF2B5EF4-FFF2-40B4-BE49-F238E27FC236}">
                <a16:creationId xmlns:a16="http://schemas.microsoft.com/office/drawing/2014/main" xmlns="" id="{99250A2F-22AB-7BB1-66F1-8581BDCF3F91}"/>
              </a:ext>
            </a:extLst>
          </p:cNvPr>
          <p:cNvSpPr/>
          <p:nvPr/>
        </p:nvSpPr>
        <p:spPr>
          <a:xfrm>
            <a:off x="1971783" y="346229"/>
            <a:ext cx="1811044" cy="479393"/>
          </a:xfrm>
          <a:prstGeom prst="roundRect">
            <a:avLst/>
          </a:prstGeom>
          <a:solidFill>
            <a:srgbClr val="EFCFCC"/>
          </a:solidFill>
          <a:ln>
            <a:solidFill>
              <a:srgbClr val="F7DEC3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2" name="Текст 1">
            <a:extLst>
              <a:ext uri="{FF2B5EF4-FFF2-40B4-BE49-F238E27FC236}">
                <a16:creationId xmlns:a16="http://schemas.microsoft.com/office/drawing/2014/main" xmlns="" id="{2A38DFB3-F824-7AEB-5EFA-35F6A6ADA100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3" name="Заголовок 2">
            <a:extLst>
              <a:ext uri="{FF2B5EF4-FFF2-40B4-BE49-F238E27FC236}">
                <a16:creationId xmlns:a16="http://schemas.microsoft.com/office/drawing/2014/main" xmlns="" id="{1B59366C-02BC-63A2-0C30-8F18945AC761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592431" y="99504"/>
            <a:ext cx="4569749" cy="797386"/>
          </a:xfrm>
        </p:spPr>
        <p:txBody>
          <a:bodyPr>
            <a:normAutofit/>
          </a:bodyPr>
          <a:lstStyle/>
          <a:p>
            <a:r>
              <a:rPr lang="ru-RU" sz="2800" dirty="0"/>
              <a:t>Решение</a:t>
            </a:r>
            <a:r>
              <a:rPr lang="en-US" sz="2800" dirty="0"/>
              <a:t>:</a:t>
            </a:r>
            <a:endParaRPr lang="ru-RU" sz="2800" dirty="0"/>
          </a:p>
        </p:txBody>
      </p:sp>
      <p:sp>
        <p:nvSpPr>
          <p:cNvPr id="4" name="Текст 3">
            <a:extLst>
              <a:ext uri="{FF2B5EF4-FFF2-40B4-BE49-F238E27FC236}">
                <a16:creationId xmlns:a16="http://schemas.microsoft.com/office/drawing/2014/main" xmlns="" id="{95789CEF-9F8A-0811-2890-6988F29FBD65}"/>
              </a:ext>
            </a:extLst>
          </p:cNvPr>
          <p:cNvSpPr>
            <a:spLocks noGrp="1"/>
          </p:cNvSpPr>
          <p:nvPr>
            <p:ph type="body" idx="10"/>
          </p:nvPr>
        </p:nvSpPr>
        <p:spPr>
          <a:xfrm>
            <a:off x="202492" y="1245694"/>
            <a:ext cx="6262654" cy="4864161"/>
          </a:xfrm>
        </p:spPr>
        <p:txBody>
          <a:bodyPr>
            <a:noAutofit/>
          </a:bodyPr>
          <a:lstStyle/>
          <a:p>
            <a:r>
              <a:rPr lang="ru-RU" sz="2400" dirty="0" err="1" smtClean="0"/>
              <a:t>Бьюти</a:t>
            </a:r>
            <a:r>
              <a:rPr lang="ru-RU" sz="2400" dirty="0" smtClean="0"/>
              <a:t> - </a:t>
            </a:r>
            <a:r>
              <a:rPr lang="ru-RU" sz="2400" dirty="0" err="1" smtClean="0"/>
              <a:t>коворкинг</a:t>
            </a:r>
            <a:r>
              <a:rPr lang="ru-RU" sz="2400" dirty="0" smtClean="0"/>
              <a:t> </a:t>
            </a:r>
            <a:r>
              <a:rPr lang="ru-RU" sz="2400" dirty="0"/>
              <a:t>предоставляет рабочие места для </a:t>
            </a:r>
            <a:r>
              <a:rPr lang="ru-RU" sz="2400" dirty="0" smtClean="0"/>
              <a:t>мастеров </a:t>
            </a:r>
            <a:r>
              <a:rPr lang="ru-RU" sz="2400" dirty="0" err="1" smtClean="0"/>
              <a:t>бьюти</a:t>
            </a:r>
            <a:r>
              <a:rPr lang="ru-RU" sz="2400" dirty="0" smtClean="0"/>
              <a:t> - индустрии</a:t>
            </a:r>
            <a:r>
              <a:rPr lang="en-US" sz="2400" dirty="0"/>
              <a:t>.</a:t>
            </a:r>
            <a:endParaRPr lang="ru-RU" sz="2400" dirty="0"/>
          </a:p>
          <a:p>
            <a:r>
              <a:rPr lang="en-US" sz="2400" dirty="0"/>
              <a:t> </a:t>
            </a:r>
            <a:endParaRPr lang="ru-RU" sz="2400" dirty="0"/>
          </a:p>
          <a:p>
            <a:pPr>
              <a:lnSpc>
                <a:spcPct val="170000"/>
              </a:lnSpc>
            </a:pPr>
            <a:r>
              <a:rPr lang="ru-RU" sz="2400" dirty="0"/>
              <a:t>С </a:t>
            </a:r>
            <a:r>
              <a:rPr lang="ru-RU" sz="2400" dirty="0" smtClean="0"/>
              <a:t>помощью </a:t>
            </a:r>
            <a:r>
              <a:rPr lang="ru-RU" sz="2400" dirty="0" err="1" smtClean="0"/>
              <a:t>Бьюти</a:t>
            </a:r>
            <a:r>
              <a:rPr lang="ru-RU" sz="2400" dirty="0" smtClean="0"/>
              <a:t> - </a:t>
            </a:r>
            <a:r>
              <a:rPr lang="ru-RU" sz="2400" dirty="0" err="1" smtClean="0"/>
              <a:t>коворкинга</a:t>
            </a:r>
            <a:r>
              <a:rPr lang="ru-RU" sz="2400" dirty="0" smtClean="0"/>
              <a:t> нет необходимости: </a:t>
            </a:r>
            <a:endParaRPr lang="ru-RU" sz="2400" dirty="0"/>
          </a:p>
          <a:p>
            <a:pPr marL="342900" indent="-342900">
              <a:lnSpc>
                <a:spcPct val="170000"/>
              </a:lnSpc>
              <a:buFont typeface="Wingdings" panose="05000000000000000000" pitchFamily="2" charset="2"/>
              <a:buChar char="ü"/>
            </a:pPr>
            <a:r>
              <a:rPr lang="ru-RU" sz="2400" dirty="0"/>
              <a:t>тратить деньги </a:t>
            </a:r>
            <a:r>
              <a:rPr lang="ru-RU" sz="2400" dirty="0" smtClean="0"/>
              <a:t>на постоянную </a:t>
            </a:r>
            <a:r>
              <a:rPr lang="ru-RU" sz="2400" dirty="0"/>
              <a:t>аренду и ремонт </a:t>
            </a:r>
            <a:r>
              <a:rPr lang="ru-RU" sz="2400" dirty="0" smtClean="0"/>
              <a:t>помещения; </a:t>
            </a:r>
            <a:endParaRPr lang="ru-RU" sz="2400" dirty="0"/>
          </a:p>
          <a:p>
            <a:pPr marL="342900" indent="-342900">
              <a:lnSpc>
                <a:spcPct val="170000"/>
              </a:lnSpc>
              <a:buFont typeface="Wingdings" panose="05000000000000000000" pitchFamily="2" charset="2"/>
              <a:buChar char="ü"/>
            </a:pPr>
            <a:r>
              <a:rPr lang="ru-RU" sz="2400" dirty="0" smtClean="0"/>
              <a:t>в закупке материалов;</a:t>
            </a:r>
          </a:p>
          <a:p>
            <a:pPr marL="342900" indent="-342900">
              <a:lnSpc>
                <a:spcPct val="170000"/>
              </a:lnSpc>
              <a:buFont typeface="Wingdings" panose="05000000000000000000" pitchFamily="2" charset="2"/>
              <a:buChar char="ü"/>
            </a:pPr>
            <a:r>
              <a:rPr lang="ru-RU" sz="2400" dirty="0"/>
              <a:t>о</a:t>
            </a:r>
            <a:r>
              <a:rPr lang="ru-RU" sz="2400" dirty="0" smtClean="0"/>
              <a:t>бустраивать рабочее место;</a:t>
            </a:r>
            <a:endParaRPr lang="ru-RU" sz="2400" dirty="0"/>
          </a:p>
        </p:txBody>
      </p:sp>
      <p:pic>
        <p:nvPicPr>
          <p:cNvPr id="8" name="Рисунок 7">
            <a:extLst>
              <a:ext uri="{FF2B5EF4-FFF2-40B4-BE49-F238E27FC236}">
                <a16:creationId xmlns:a16="http://schemas.microsoft.com/office/drawing/2014/main" xmlns="" id="{5BCF342F-4971-F51A-4FC8-82B43F732201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573372" y="0"/>
            <a:ext cx="5618627" cy="6858000"/>
          </a:xfrm>
          <a:prstGeom prst="rect">
            <a:avLst/>
          </a:prstGeom>
        </p:spPr>
      </p:pic>
      <p:sp>
        <p:nvSpPr>
          <p:cNvPr id="7" name="TextBox 6"/>
          <p:cNvSpPr txBox="1"/>
          <p:nvPr/>
        </p:nvSpPr>
        <p:spPr>
          <a:xfrm>
            <a:off x="198408" y="6392174"/>
            <a:ext cx="362309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dirty="0"/>
              <a:t>5</a:t>
            </a:r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223628515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425306" y="207611"/>
            <a:ext cx="5259501" cy="907867"/>
          </a:xfrm>
        </p:spPr>
        <p:txBody>
          <a:bodyPr>
            <a:normAutofit fontScale="90000"/>
          </a:bodyPr>
          <a:lstStyle/>
          <a:p>
            <a:pPr algn="l"/>
            <a:r>
              <a:rPr lang="ru-RU" dirty="0" smtClean="0"/>
              <a:t>Продвижение </a:t>
            </a:r>
            <a:br>
              <a:rPr lang="ru-RU" dirty="0" smtClean="0"/>
            </a:br>
            <a:endParaRPr lang="ru-RU" dirty="0"/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586596" y="759125"/>
            <a:ext cx="4572000" cy="5495025"/>
          </a:xfrm>
        </p:spPr>
        <p:txBody>
          <a:bodyPr>
            <a:normAutofit fontScale="77500" lnSpcReduction="20000"/>
          </a:bodyPr>
          <a:lstStyle/>
          <a:p>
            <a:pPr marL="342900" indent="-342900" algn="l">
              <a:buFont typeface="Wingdings" pitchFamily="2" charset="2"/>
              <a:buChar char="ü"/>
            </a:pPr>
            <a:r>
              <a:rPr lang="ru-RU" dirty="0" smtClean="0"/>
              <a:t>Сотрудничество </a:t>
            </a:r>
            <a:r>
              <a:rPr lang="ru-RU" dirty="0"/>
              <a:t>с </a:t>
            </a:r>
            <a:r>
              <a:rPr lang="ru-RU" dirty="0" err="1"/>
              <a:t>блогерами</a:t>
            </a:r>
            <a:r>
              <a:rPr lang="ru-RU" dirty="0"/>
              <a:t> и мастерами </a:t>
            </a:r>
            <a:r>
              <a:rPr lang="ru-RU" dirty="0" err="1"/>
              <a:t>бьюти</a:t>
            </a:r>
            <a:r>
              <a:rPr lang="ru-RU" dirty="0"/>
              <a:t>-сферы</a:t>
            </a:r>
            <a:r>
              <a:rPr lang="ru-RU" dirty="0" smtClean="0"/>
              <a:t>.</a:t>
            </a:r>
          </a:p>
          <a:p>
            <a:pPr algn="l"/>
            <a:endParaRPr lang="ru-RU" dirty="0" smtClean="0"/>
          </a:p>
          <a:p>
            <a:pPr marL="342900" indent="-342900" algn="l">
              <a:buFont typeface="Wingdings" pitchFamily="2" charset="2"/>
              <a:buChar char="ü"/>
            </a:pPr>
            <a:r>
              <a:rPr lang="ru-RU" dirty="0" smtClean="0"/>
              <a:t> Проведение </a:t>
            </a:r>
            <a:r>
              <a:rPr lang="ru-RU" dirty="0"/>
              <a:t>мастер-классов по макияжу, оформлению бровей, мероприятий-встреч </a:t>
            </a:r>
            <a:r>
              <a:rPr lang="ru-RU" dirty="0" err="1"/>
              <a:t>бьюти</a:t>
            </a:r>
            <a:r>
              <a:rPr lang="ru-RU" dirty="0"/>
              <a:t>-мастеров, где можно делиться опытом и знаниями друг с другом. </a:t>
            </a:r>
            <a:endParaRPr lang="ru-RU" dirty="0" smtClean="0"/>
          </a:p>
          <a:p>
            <a:pPr algn="l"/>
            <a:endParaRPr lang="ru-RU" dirty="0" smtClean="0"/>
          </a:p>
          <a:p>
            <a:pPr marL="342900" indent="-342900" algn="l">
              <a:buFont typeface="Wingdings" pitchFamily="2" charset="2"/>
              <a:buChar char="ü"/>
            </a:pPr>
            <a:r>
              <a:rPr lang="ru-RU" dirty="0" smtClean="0"/>
              <a:t>Размещение </a:t>
            </a:r>
            <a:r>
              <a:rPr lang="ru-RU" dirty="0"/>
              <a:t>информации о </a:t>
            </a:r>
            <a:r>
              <a:rPr lang="ru-RU" dirty="0" err="1"/>
              <a:t>бьюти-коворкинге</a:t>
            </a:r>
            <a:r>
              <a:rPr lang="ru-RU" dirty="0"/>
              <a:t> в онлайн-картах</a:t>
            </a:r>
            <a:r>
              <a:rPr lang="ru-RU" dirty="0" smtClean="0"/>
              <a:t>.</a:t>
            </a:r>
          </a:p>
          <a:p>
            <a:pPr algn="l"/>
            <a:endParaRPr lang="ru-RU" dirty="0" smtClean="0"/>
          </a:p>
          <a:p>
            <a:pPr marL="342900" indent="-342900" algn="l">
              <a:buFont typeface="Wingdings" pitchFamily="2" charset="2"/>
              <a:buChar char="ü"/>
            </a:pPr>
            <a:r>
              <a:rPr lang="ru-RU" dirty="0" smtClean="0"/>
              <a:t> Создание </a:t>
            </a:r>
            <a:r>
              <a:rPr lang="ru-RU" dirty="0"/>
              <a:t>сайта. </a:t>
            </a:r>
            <a:endParaRPr lang="ru-RU" dirty="0" smtClean="0"/>
          </a:p>
          <a:p>
            <a:pPr algn="l"/>
            <a:endParaRPr lang="ru-RU" dirty="0" smtClean="0"/>
          </a:p>
          <a:p>
            <a:pPr algn="l"/>
            <a:r>
              <a:rPr lang="ru-RU" dirty="0" smtClean="0"/>
              <a:t>Для </a:t>
            </a:r>
            <a:r>
              <a:rPr lang="ru-RU" dirty="0"/>
              <a:t>привлечения клиентов будут использоваться: </a:t>
            </a:r>
            <a:endParaRPr lang="ru-RU" dirty="0" smtClean="0"/>
          </a:p>
          <a:p>
            <a:pPr algn="l"/>
            <a:endParaRPr lang="ru-RU" dirty="0" smtClean="0"/>
          </a:p>
          <a:p>
            <a:pPr marL="342900" indent="-342900" algn="l">
              <a:buFont typeface="Wingdings" pitchFamily="2" charset="2"/>
              <a:buChar char="ü"/>
            </a:pPr>
            <a:r>
              <a:rPr lang="ru-RU" dirty="0" smtClean="0"/>
              <a:t> Предложение </a:t>
            </a:r>
            <a:r>
              <a:rPr lang="ru-RU" dirty="0"/>
              <a:t>выгодных абонементов на долгосрочную аренду рабочих мест</a:t>
            </a:r>
            <a:r>
              <a:rPr lang="ru-RU" dirty="0" smtClean="0"/>
              <a:t>.</a:t>
            </a:r>
          </a:p>
          <a:p>
            <a:pPr algn="l"/>
            <a:endParaRPr lang="ru-RU" dirty="0" smtClean="0"/>
          </a:p>
          <a:p>
            <a:pPr marL="342900" indent="-342900" algn="l">
              <a:buFont typeface="Wingdings" pitchFamily="2" charset="2"/>
              <a:buChar char="ü"/>
            </a:pPr>
            <a:r>
              <a:rPr lang="ru-RU" dirty="0" smtClean="0"/>
              <a:t> Первое </a:t>
            </a:r>
            <a:r>
              <a:rPr lang="ru-RU" dirty="0"/>
              <a:t>время после открытия будет проходить акция: «1 час аренды бесплатно» за подписку на нашу страницу в </a:t>
            </a:r>
            <a:r>
              <a:rPr lang="ru-RU" dirty="0" err="1"/>
              <a:t>соцсетях</a:t>
            </a:r>
            <a:r>
              <a:rPr lang="ru-RU" dirty="0"/>
              <a:t> и рекомендацию. </a:t>
            </a:r>
            <a:endParaRPr lang="ru-RU" dirty="0" smtClean="0"/>
          </a:p>
        </p:txBody>
      </p:sp>
      <p:pic>
        <p:nvPicPr>
          <p:cNvPr id="4098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090249" y="-17252"/>
            <a:ext cx="6101751" cy="687525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5" name="TextBox 4"/>
          <p:cNvSpPr txBox="1"/>
          <p:nvPr/>
        </p:nvSpPr>
        <p:spPr>
          <a:xfrm>
            <a:off x="301925" y="6280030"/>
            <a:ext cx="319177" cy="37093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dirty="0"/>
              <a:t>6</a:t>
            </a:r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143684651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Прямоугольник 12">
            <a:extLst>
              <a:ext uri="{FF2B5EF4-FFF2-40B4-BE49-F238E27FC236}">
                <a16:creationId xmlns:a16="http://schemas.microsoft.com/office/drawing/2014/main" xmlns="" id="{AE874E14-20F8-1AC2-9DDC-2F49E5D33CF4}"/>
              </a:ext>
            </a:extLst>
          </p:cNvPr>
          <p:cNvSpPr/>
          <p:nvPr/>
        </p:nvSpPr>
        <p:spPr>
          <a:xfrm>
            <a:off x="866621" y="725127"/>
            <a:ext cx="4065973" cy="954043"/>
          </a:xfrm>
          <a:prstGeom prst="rect">
            <a:avLst/>
          </a:prstGeom>
          <a:solidFill>
            <a:srgbClr val="F0DFE7"/>
          </a:solidFill>
          <a:ln>
            <a:solidFill>
              <a:schemeClr val="accent1">
                <a:lumMod val="60000"/>
                <a:lumOff val="4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dirty="0"/>
          </a:p>
        </p:txBody>
      </p:sp>
      <p:sp>
        <p:nvSpPr>
          <p:cNvPr id="2" name="TextBox 1">
            <a:extLst>
              <a:ext uri="{FF2B5EF4-FFF2-40B4-BE49-F238E27FC236}">
                <a16:creationId xmlns:a16="http://schemas.microsoft.com/office/drawing/2014/main" xmlns="" id="{6FB9BF03-C75F-1AE2-15D5-B8E51246913C}"/>
              </a:ext>
            </a:extLst>
          </p:cNvPr>
          <p:cNvSpPr txBox="1"/>
          <p:nvPr/>
        </p:nvSpPr>
        <p:spPr>
          <a:xfrm>
            <a:off x="953297" y="786649"/>
            <a:ext cx="3618703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2400" dirty="0"/>
              <a:t>Каналы привлечения клиентов</a:t>
            </a:r>
          </a:p>
        </p:txBody>
      </p:sp>
      <p:sp>
        <p:nvSpPr>
          <p:cNvPr id="22" name="TextBox 21">
            <a:extLst>
              <a:ext uri="{FF2B5EF4-FFF2-40B4-BE49-F238E27FC236}">
                <a16:creationId xmlns:a16="http://schemas.microsoft.com/office/drawing/2014/main" xmlns="" id="{42F64E34-53CE-3F8F-B046-6084054BEE6A}"/>
              </a:ext>
            </a:extLst>
          </p:cNvPr>
          <p:cNvSpPr txBox="1"/>
          <p:nvPr/>
        </p:nvSpPr>
        <p:spPr>
          <a:xfrm>
            <a:off x="205604" y="2018887"/>
            <a:ext cx="5388006" cy="353943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457200" indent="-457200">
              <a:buFont typeface="Wingdings" panose="05000000000000000000" pitchFamily="2" charset="2"/>
              <a:buChar char="Ø"/>
            </a:pPr>
            <a:r>
              <a:rPr lang="ru-RU" sz="2800" dirty="0"/>
              <a:t>Реклама в социальных сетях</a:t>
            </a:r>
          </a:p>
          <a:p>
            <a:pPr marL="457200" indent="-457200">
              <a:buFont typeface="Wingdings" panose="05000000000000000000" pitchFamily="2" charset="2"/>
              <a:buChar char="Ø"/>
            </a:pPr>
            <a:r>
              <a:rPr lang="ru-RU" sz="2800" dirty="0"/>
              <a:t>«Сарафанное радио»</a:t>
            </a:r>
          </a:p>
          <a:p>
            <a:pPr marL="457200" indent="-457200">
              <a:buFont typeface="Wingdings" panose="05000000000000000000" pitchFamily="2" charset="2"/>
              <a:buChar char="Ø"/>
            </a:pPr>
            <a:r>
              <a:rPr lang="ru-RU" sz="2800" dirty="0"/>
              <a:t>Программа лояльности</a:t>
            </a:r>
          </a:p>
          <a:p>
            <a:pPr marL="457200" indent="-457200">
              <a:buFont typeface="Wingdings" panose="05000000000000000000" pitchFamily="2" charset="2"/>
              <a:buChar char="Ø"/>
            </a:pPr>
            <a:r>
              <a:rPr lang="ru-RU" sz="2800" dirty="0"/>
              <a:t>Сотрудничество с мастерами, проводящими обучение</a:t>
            </a:r>
          </a:p>
          <a:p>
            <a:pPr marL="457200" indent="-457200">
              <a:buFont typeface="Wingdings" panose="05000000000000000000" pitchFamily="2" charset="2"/>
              <a:buChar char="Ø"/>
            </a:pPr>
            <a:r>
              <a:rPr lang="ru-RU" sz="2800" dirty="0"/>
              <a:t>Реклама на онлайн-досках</a:t>
            </a:r>
          </a:p>
        </p:txBody>
      </p:sp>
      <p:pic>
        <p:nvPicPr>
          <p:cNvPr id="23" name="Рисунок 22">
            <a:extLst>
              <a:ext uri="{FF2B5EF4-FFF2-40B4-BE49-F238E27FC236}">
                <a16:creationId xmlns:a16="http://schemas.microsoft.com/office/drawing/2014/main" xmlns="" id="{DE582D67-84B6-6AA3-A7D6-0CC93AA22CF4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9041729" y="2900117"/>
            <a:ext cx="2748003" cy="3653161"/>
          </a:xfrm>
          <a:prstGeom prst="rect">
            <a:avLst/>
          </a:prstGeom>
        </p:spPr>
      </p:pic>
      <p:pic>
        <p:nvPicPr>
          <p:cNvPr id="24" name="Рисунок 23">
            <a:extLst>
              <a:ext uri="{FF2B5EF4-FFF2-40B4-BE49-F238E27FC236}">
                <a16:creationId xmlns:a16="http://schemas.microsoft.com/office/drawing/2014/main" xmlns="" id="{439D6299-93DA-029C-F033-EB4EC6A63388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436497" y="541538"/>
            <a:ext cx="2247900" cy="3362325"/>
          </a:xfrm>
          <a:prstGeom prst="rect">
            <a:avLst/>
          </a:prstGeom>
        </p:spPr>
      </p:pic>
      <p:pic>
        <p:nvPicPr>
          <p:cNvPr id="25" name="Рисунок 24">
            <a:extLst>
              <a:ext uri="{FF2B5EF4-FFF2-40B4-BE49-F238E27FC236}">
                <a16:creationId xmlns:a16="http://schemas.microsoft.com/office/drawing/2014/main" xmlns="" id="{17337810-13CE-80BF-1C72-359382C13017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5693178" y="4255786"/>
            <a:ext cx="2991219" cy="1989921"/>
          </a:xfrm>
          <a:prstGeom prst="rect">
            <a:avLst/>
          </a:prstGeom>
        </p:spPr>
      </p:pic>
      <p:sp>
        <p:nvSpPr>
          <p:cNvPr id="8" name="TextBox 7"/>
          <p:cNvSpPr txBox="1"/>
          <p:nvPr/>
        </p:nvSpPr>
        <p:spPr>
          <a:xfrm>
            <a:off x="241540" y="6366294"/>
            <a:ext cx="715992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dirty="0"/>
              <a:t>7</a:t>
            </a:r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130789910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ext Placeholder 1"/>
          <p:cNvSpPr txBox="1">
            <a:spLocks/>
          </p:cNvSpPr>
          <p:nvPr/>
        </p:nvSpPr>
        <p:spPr>
          <a:xfrm>
            <a:off x="7586100" y="1721489"/>
            <a:ext cx="4068300" cy="2074988"/>
          </a:xfrm>
          <a:prstGeom prst="rect">
            <a:avLst/>
          </a:prstGeom>
        </p:spPr>
        <p:txBody>
          <a:bodyPr vert="horz" lIns="91425" tIns="91425" rIns="91425" bIns="91425" rtlCol="0" anchor="ctr" anchorCtr="0">
            <a:noAutofit/>
          </a:bodyPr>
          <a:lstStyle>
            <a:lvl1pPr marL="0" lvl="0" indent="0" algn="ctr" defTabSz="914400" rtl="0" eaLnBrk="1" latinLnBrk="0" hangingPunct="1">
              <a:lnSpc>
                <a:spcPct val="100000"/>
              </a:lnSpc>
              <a:spcBef>
                <a:spcPts val="0"/>
              </a:spcBef>
              <a:buFont typeface="Arial" panose="020B0604020202020204" pitchFamily="34" charset="0"/>
              <a:buNone/>
              <a:defRPr sz="2000" b="0" i="1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lvl="1" indent="0" algn="ctr" defTabSz="914400" rtl="0" eaLnBrk="1" latinLnBrk="0" hangingPunct="1">
              <a:lnSpc>
                <a:spcPct val="90000"/>
              </a:lnSpc>
              <a:spcBef>
                <a:spcPts val="0"/>
              </a:spcBef>
              <a:buFont typeface="Arial" panose="020B0604020202020204" pitchFamily="34" charset="0"/>
              <a:buNone/>
              <a:defRPr sz="2400" b="1" i="1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lvl="2" indent="0" algn="ctr" defTabSz="914400" rtl="0" eaLnBrk="1" latinLnBrk="0" hangingPunct="1">
              <a:lnSpc>
                <a:spcPct val="90000"/>
              </a:lnSpc>
              <a:spcBef>
                <a:spcPts val="0"/>
              </a:spcBef>
              <a:buFont typeface="Arial" panose="020B0604020202020204" pitchFamily="34" charset="0"/>
              <a:buNone/>
              <a:defRPr sz="2000" b="1" i="1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lvl="3" indent="0" algn="ctr" defTabSz="914400" rtl="0" eaLnBrk="1" latinLnBrk="0" hangingPunct="1">
              <a:lnSpc>
                <a:spcPct val="90000"/>
              </a:lnSpc>
              <a:spcBef>
                <a:spcPts val="0"/>
              </a:spcBef>
              <a:buFont typeface="Arial" panose="020B0604020202020204" pitchFamily="34" charset="0"/>
              <a:buNone/>
              <a:defRPr sz="1800" b="1" i="1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lvl="4" indent="0" algn="ctr" defTabSz="914400" rtl="0" eaLnBrk="1" latinLnBrk="0" hangingPunct="1">
              <a:lnSpc>
                <a:spcPct val="90000"/>
              </a:lnSpc>
              <a:spcBef>
                <a:spcPts val="0"/>
              </a:spcBef>
              <a:buFont typeface="Arial" panose="020B0604020202020204" pitchFamily="34" charset="0"/>
              <a:buNone/>
              <a:defRPr sz="1800" b="1" i="1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lvl="5" indent="-228600" algn="ctr" defTabSz="914400" rtl="0" eaLnBrk="1" latinLnBrk="0" hangingPunct="1">
              <a:lnSpc>
                <a:spcPct val="90000"/>
              </a:lnSpc>
              <a:spcBef>
                <a:spcPts val="0"/>
              </a:spcBef>
              <a:buFont typeface="Arial" panose="020B0604020202020204" pitchFamily="34" charset="0"/>
              <a:buChar char="•"/>
              <a:defRPr sz="1800" b="1" i="1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lvl="6" indent="-228600" algn="ctr" defTabSz="914400" rtl="0" eaLnBrk="1" latinLnBrk="0" hangingPunct="1">
              <a:lnSpc>
                <a:spcPct val="90000"/>
              </a:lnSpc>
              <a:spcBef>
                <a:spcPts val="0"/>
              </a:spcBef>
              <a:buFont typeface="Arial" panose="020B0604020202020204" pitchFamily="34" charset="0"/>
              <a:buChar char="•"/>
              <a:defRPr sz="1800" b="1" i="1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lvl="7" indent="-228600" algn="ctr" defTabSz="914400" rtl="0" eaLnBrk="1" latinLnBrk="0" hangingPunct="1">
              <a:lnSpc>
                <a:spcPct val="90000"/>
              </a:lnSpc>
              <a:spcBef>
                <a:spcPts val="0"/>
              </a:spcBef>
              <a:buFont typeface="Arial" panose="020B0604020202020204" pitchFamily="34" charset="0"/>
              <a:buChar char="•"/>
              <a:defRPr sz="1800" b="1" i="1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lvl="8" indent="-228600" algn="ctr" defTabSz="914400" rtl="0" eaLnBrk="1" latinLnBrk="0" hangingPunct="1">
              <a:lnSpc>
                <a:spcPct val="90000"/>
              </a:lnSpc>
              <a:spcBef>
                <a:spcPts val="0"/>
              </a:spcBef>
              <a:buFont typeface="Arial" panose="020B0604020202020204" pitchFamily="34" charset="0"/>
              <a:buChar char="•"/>
              <a:defRPr sz="1800" b="1" i="1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/>
            <a:r>
              <a:rPr lang="ru-RU" sz="1600" dirty="0">
                <a:latin typeface="+mj-lt"/>
              </a:rPr>
              <a:t>В настоящее время количество мастеров превышает количество рабочих мест, а в нашей стране бьюти коворкинг только начинает набирать обороты, в то время как, например, в США он уже популярен</a:t>
            </a:r>
            <a:r>
              <a:rPr lang="en-US" sz="1600" dirty="0">
                <a:latin typeface="+mj-lt"/>
              </a:rPr>
              <a:t>.</a:t>
            </a:r>
            <a:r>
              <a:rPr lang="ru-RU" sz="1600" dirty="0">
                <a:latin typeface="+mj-lt"/>
              </a:rPr>
              <a:t> </a:t>
            </a:r>
            <a:endParaRPr lang="en-US" sz="1600" dirty="0">
              <a:latin typeface="+mj-lt"/>
            </a:endParaRPr>
          </a:p>
        </p:txBody>
      </p:sp>
      <p:sp>
        <p:nvSpPr>
          <p:cNvPr id="7" name="Freeform 6"/>
          <p:cNvSpPr/>
          <p:nvPr/>
        </p:nvSpPr>
        <p:spPr>
          <a:xfrm>
            <a:off x="7010400" y="445620"/>
            <a:ext cx="2609850" cy="4539472"/>
          </a:xfrm>
          <a:custGeom>
            <a:avLst/>
            <a:gdLst>
              <a:gd name="connsiteX0" fmla="*/ 0 w 2728686"/>
              <a:gd name="connsiteY0" fmla="*/ 0 h 4746171"/>
              <a:gd name="connsiteX1" fmla="*/ 2728686 w 2728686"/>
              <a:gd name="connsiteY1" fmla="*/ 0 h 4746171"/>
              <a:gd name="connsiteX2" fmla="*/ 2728686 w 2728686"/>
              <a:gd name="connsiteY2" fmla="*/ 1011011 h 4746171"/>
              <a:gd name="connsiteX3" fmla="*/ 2605295 w 2728686"/>
              <a:gd name="connsiteY3" fmla="*/ 1011011 h 4746171"/>
              <a:gd name="connsiteX4" fmla="*/ 2605295 w 2728686"/>
              <a:gd name="connsiteY4" fmla="*/ 123391 h 4746171"/>
              <a:gd name="connsiteX5" fmla="*/ 123391 w 2728686"/>
              <a:gd name="connsiteY5" fmla="*/ 123391 h 4746171"/>
              <a:gd name="connsiteX6" fmla="*/ 123391 w 2728686"/>
              <a:gd name="connsiteY6" fmla="*/ 4622780 h 4746171"/>
              <a:gd name="connsiteX7" fmla="*/ 2605295 w 2728686"/>
              <a:gd name="connsiteY7" fmla="*/ 4622780 h 4746171"/>
              <a:gd name="connsiteX8" fmla="*/ 2605295 w 2728686"/>
              <a:gd name="connsiteY8" fmla="*/ 3735161 h 4746171"/>
              <a:gd name="connsiteX9" fmla="*/ 2728686 w 2728686"/>
              <a:gd name="connsiteY9" fmla="*/ 3735161 h 4746171"/>
              <a:gd name="connsiteX10" fmla="*/ 2728686 w 2728686"/>
              <a:gd name="connsiteY10" fmla="*/ 4746171 h 4746171"/>
              <a:gd name="connsiteX11" fmla="*/ 0 w 2728686"/>
              <a:gd name="connsiteY11" fmla="*/ 4746171 h 474617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</a:cxnLst>
            <a:rect l="l" t="t" r="r" b="b"/>
            <a:pathLst>
              <a:path w="2728686" h="4746171">
                <a:moveTo>
                  <a:pt x="0" y="0"/>
                </a:moveTo>
                <a:lnTo>
                  <a:pt x="2728686" y="0"/>
                </a:lnTo>
                <a:lnTo>
                  <a:pt x="2728686" y="1011011"/>
                </a:lnTo>
                <a:lnTo>
                  <a:pt x="2605295" y="1011011"/>
                </a:lnTo>
                <a:lnTo>
                  <a:pt x="2605295" y="123391"/>
                </a:lnTo>
                <a:lnTo>
                  <a:pt x="123391" y="123391"/>
                </a:lnTo>
                <a:lnTo>
                  <a:pt x="123391" y="4622780"/>
                </a:lnTo>
                <a:lnTo>
                  <a:pt x="2605295" y="4622780"/>
                </a:lnTo>
                <a:lnTo>
                  <a:pt x="2605295" y="3735161"/>
                </a:lnTo>
                <a:lnTo>
                  <a:pt x="2728686" y="3735161"/>
                </a:lnTo>
                <a:lnTo>
                  <a:pt x="2728686" y="4746171"/>
                </a:lnTo>
                <a:lnTo>
                  <a:pt x="0" y="4746171"/>
                </a:lnTo>
                <a:close/>
              </a:path>
            </a:pathLst>
          </a:custGeom>
          <a:solidFill>
            <a:schemeClr val="bg1">
              <a:lumMod val="75000"/>
            </a:schemeClr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schemeClr val="tx1"/>
              </a:solidFill>
            </a:endParaRPr>
          </a:p>
        </p:txBody>
      </p:sp>
      <p:sp>
        <p:nvSpPr>
          <p:cNvPr id="17" name="Прямоугольник: скругленные углы 16">
            <a:extLst>
              <a:ext uri="{FF2B5EF4-FFF2-40B4-BE49-F238E27FC236}">
                <a16:creationId xmlns:a16="http://schemas.microsoft.com/office/drawing/2014/main" xmlns="" id="{CBE9CD10-6964-77B5-F540-79D87704B4FE}"/>
              </a:ext>
            </a:extLst>
          </p:cNvPr>
          <p:cNvSpPr/>
          <p:nvPr/>
        </p:nvSpPr>
        <p:spPr>
          <a:xfrm>
            <a:off x="1178560" y="3891280"/>
            <a:ext cx="4003041" cy="233680"/>
          </a:xfrm>
          <a:prstGeom prst="roundRect">
            <a:avLst/>
          </a:prstGeom>
          <a:solidFill>
            <a:srgbClr val="774227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8" name="Прямоугольник: скругленные углы 17">
            <a:extLst>
              <a:ext uri="{FF2B5EF4-FFF2-40B4-BE49-F238E27FC236}">
                <a16:creationId xmlns:a16="http://schemas.microsoft.com/office/drawing/2014/main" xmlns="" id="{1036AE20-5AF2-41A4-BF8D-A12448CBBE22}"/>
              </a:ext>
            </a:extLst>
          </p:cNvPr>
          <p:cNvSpPr/>
          <p:nvPr/>
        </p:nvSpPr>
        <p:spPr>
          <a:xfrm>
            <a:off x="1178560" y="4470400"/>
            <a:ext cx="1605280" cy="233680"/>
          </a:xfrm>
          <a:prstGeom prst="roundRect">
            <a:avLst/>
          </a:prstGeom>
          <a:solidFill>
            <a:srgbClr val="774227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9" name="Прямоугольник: скругленные углы 18">
            <a:extLst>
              <a:ext uri="{FF2B5EF4-FFF2-40B4-BE49-F238E27FC236}">
                <a16:creationId xmlns:a16="http://schemas.microsoft.com/office/drawing/2014/main" xmlns="" id="{B90E80FD-E8F7-EFC4-0EAF-4F60E79DA874}"/>
              </a:ext>
            </a:extLst>
          </p:cNvPr>
          <p:cNvSpPr/>
          <p:nvPr/>
        </p:nvSpPr>
        <p:spPr>
          <a:xfrm>
            <a:off x="1178560" y="5049520"/>
            <a:ext cx="223520" cy="233680"/>
          </a:xfrm>
          <a:prstGeom prst="roundRect">
            <a:avLst/>
          </a:prstGeom>
          <a:solidFill>
            <a:srgbClr val="774227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20" name="TextBox 19">
            <a:extLst>
              <a:ext uri="{FF2B5EF4-FFF2-40B4-BE49-F238E27FC236}">
                <a16:creationId xmlns:a16="http://schemas.microsoft.com/office/drawing/2014/main" xmlns="" id="{1951FB59-C1A9-7A40-4723-92415B6766AC}"/>
              </a:ext>
            </a:extLst>
          </p:cNvPr>
          <p:cNvSpPr txBox="1"/>
          <p:nvPr/>
        </p:nvSpPr>
        <p:spPr>
          <a:xfrm>
            <a:off x="111760" y="3823454"/>
            <a:ext cx="90727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dirty="0"/>
              <a:t>США</a:t>
            </a:r>
          </a:p>
        </p:txBody>
      </p:sp>
      <p:sp>
        <p:nvSpPr>
          <p:cNvPr id="21" name="TextBox 20">
            <a:extLst>
              <a:ext uri="{FF2B5EF4-FFF2-40B4-BE49-F238E27FC236}">
                <a16:creationId xmlns:a16="http://schemas.microsoft.com/office/drawing/2014/main" xmlns="" id="{E97B412F-2374-F56F-2914-B31503732CF9}"/>
              </a:ext>
            </a:extLst>
          </p:cNvPr>
          <p:cNvSpPr txBox="1"/>
          <p:nvPr/>
        </p:nvSpPr>
        <p:spPr>
          <a:xfrm>
            <a:off x="111760" y="4402574"/>
            <a:ext cx="106680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dirty="0"/>
              <a:t>Россия</a:t>
            </a:r>
          </a:p>
        </p:txBody>
      </p:sp>
      <p:sp>
        <p:nvSpPr>
          <p:cNvPr id="22" name="TextBox 21">
            <a:extLst>
              <a:ext uri="{FF2B5EF4-FFF2-40B4-BE49-F238E27FC236}">
                <a16:creationId xmlns:a16="http://schemas.microsoft.com/office/drawing/2014/main" xmlns="" id="{303363CC-493F-B031-D088-B2BC0FC215CC}"/>
              </a:ext>
            </a:extLst>
          </p:cNvPr>
          <p:cNvSpPr txBox="1"/>
          <p:nvPr/>
        </p:nvSpPr>
        <p:spPr>
          <a:xfrm>
            <a:off x="0" y="4981694"/>
            <a:ext cx="81583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dirty="0"/>
              <a:t>Уфа</a:t>
            </a:r>
          </a:p>
        </p:txBody>
      </p:sp>
      <p:sp>
        <p:nvSpPr>
          <p:cNvPr id="23" name="TextBox 22">
            <a:extLst>
              <a:ext uri="{FF2B5EF4-FFF2-40B4-BE49-F238E27FC236}">
                <a16:creationId xmlns:a16="http://schemas.microsoft.com/office/drawing/2014/main" xmlns="" id="{8E81DB83-F3EC-76A4-F653-CA01B3C34E8C}"/>
              </a:ext>
            </a:extLst>
          </p:cNvPr>
          <p:cNvSpPr txBox="1"/>
          <p:nvPr/>
        </p:nvSpPr>
        <p:spPr>
          <a:xfrm>
            <a:off x="4507035" y="4125039"/>
            <a:ext cx="780170" cy="2462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000" dirty="0"/>
              <a:t>&gt;1500</a:t>
            </a:r>
            <a:r>
              <a:rPr lang="ru-RU" sz="1000" dirty="0"/>
              <a:t> </a:t>
            </a:r>
            <a:r>
              <a:rPr lang="ru-RU" sz="1000" dirty="0" err="1"/>
              <a:t>шт</a:t>
            </a:r>
            <a:endParaRPr lang="ru-RU" sz="1000" dirty="0"/>
          </a:p>
        </p:txBody>
      </p:sp>
      <p:sp>
        <p:nvSpPr>
          <p:cNvPr id="24" name="TextBox 23">
            <a:extLst>
              <a:ext uri="{FF2B5EF4-FFF2-40B4-BE49-F238E27FC236}">
                <a16:creationId xmlns:a16="http://schemas.microsoft.com/office/drawing/2014/main" xmlns="" id="{5092F5AC-B7EA-1D4A-FF84-756B202CEB7E}"/>
              </a:ext>
            </a:extLst>
          </p:cNvPr>
          <p:cNvSpPr txBox="1"/>
          <p:nvPr/>
        </p:nvSpPr>
        <p:spPr>
          <a:xfrm>
            <a:off x="2217729" y="4720296"/>
            <a:ext cx="708042" cy="2462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000" dirty="0"/>
              <a:t>&lt;500</a:t>
            </a:r>
            <a:r>
              <a:rPr lang="ru-RU" sz="1000" dirty="0"/>
              <a:t> </a:t>
            </a:r>
            <a:r>
              <a:rPr lang="ru-RU" sz="1000" dirty="0" err="1"/>
              <a:t>шт</a:t>
            </a:r>
            <a:endParaRPr lang="ru-RU" sz="1000" dirty="0"/>
          </a:p>
        </p:txBody>
      </p:sp>
      <p:sp>
        <p:nvSpPr>
          <p:cNvPr id="25" name="TextBox 24">
            <a:extLst>
              <a:ext uri="{FF2B5EF4-FFF2-40B4-BE49-F238E27FC236}">
                <a16:creationId xmlns:a16="http://schemas.microsoft.com/office/drawing/2014/main" xmlns="" id="{DF6E6FFA-EC9F-0A2C-F9FE-FAB14F40356C}"/>
              </a:ext>
            </a:extLst>
          </p:cNvPr>
          <p:cNvSpPr txBox="1"/>
          <p:nvPr/>
        </p:nvSpPr>
        <p:spPr>
          <a:xfrm>
            <a:off x="1080609" y="5283200"/>
            <a:ext cx="597271" cy="2462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000" dirty="0"/>
              <a:t>&lt;20</a:t>
            </a:r>
            <a:r>
              <a:rPr lang="ru-RU" sz="1000" dirty="0"/>
              <a:t> </a:t>
            </a:r>
            <a:r>
              <a:rPr lang="ru-RU" sz="1000" dirty="0" err="1"/>
              <a:t>шт</a:t>
            </a:r>
            <a:endParaRPr lang="ru-RU" sz="1000" dirty="0"/>
          </a:p>
        </p:txBody>
      </p:sp>
      <p:sp>
        <p:nvSpPr>
          <p:cNvPr id="27" name="Прямоугольник: скругленные углы 26">
            <a:extLst>
              <a:ext uri="{FF2B5EF4-FFF2-40B4-BE49-F238E27FC236}">
                <a16:creationId xmlns:a16="http://schemas.microsoft.com/office/drawing/2014/main" xmlns="" id="{075681DF-47A3-4F0E-14DF-AE98D6BB8CA5}"/>
              </a:ext>
            </a:extLst>
          </p:cNvPr>
          <p:cNvSpPr/>
          <p:nvPr/>
        </p:nvSpPr>
        <p:spPr>
          <a:xfrm>
            <a:off x="1175739" y="2352583"/>
            <a:ext cx="4100992" cy="233680"/>
          </a:xfrm>
          <a:prstGeom prst="roundRect">
            <a:avLst/>
          </a:prstGeom>
          <a:solidFill>
            <a:srgbClr val="774227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28" name="TextBox 27">
            <a:extLst>
              <a:ext uri="{FF2B5EF4-FFF2-40B4-BE49-F238E27FC236}">
                <a16:creationId xmlns:a16="http://schemas.microsoft.com/office/drawing/2014/main" xmlns="" id="{EDB2327D-325F-1F56-B5C8-4147CE1365FB}"/>
              </a:ext>
            </a:extLst>
          </p:cNvPr>
          <p:cNvSpPr txBox="1"/>
          <p:nvPr/>
        </p:nvSpPr>
        <p:spPr>
          <a:xfrm>
            <a:off x="55880" y="2284757"/>
            <a:ext cx="101903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dirty="0"/>
              <a:t>В мире</a:t>
            </a:r>
          </a:p>
        </p:txBody>
      </p:sp>
      <p:sp>
        <p:nvSpPr>
          <p:cNvPr id="29" name="TextBox 28">
            <a:extLst>
              <a:ext uri="{FF2B5EF4-FFF2-40B4-BE49-F238E27FC236}">
                <a16:creationId xmlns:a16="http://schemas.microsoft.com/office/drawing/2014/main" xmlns="" id="{D0776E3D-D749-D4AC-FF4C-DC596998CEB6}"/>
              </a:ext>
            </a:extLst>
          </p:cNvPr>
          <p:cNvSpPr txBox="1"/>
          <p:nvPr/>
        </p:nvSpPr>
        <p:spPr>
          <a:xfrm>
            <a:off x="4220331" y="2628178"/>
            <a:ext cx="1766656" cy="2616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100" dirty="0"/>
              <a:t>&gt;1,5 </a:t>
            </a:r>
            <a:r>
              <a:rPr lang="ru-RU" sz="1100" dirty="0"/>
              <a:t>млн</a:t>
            </a:r>
            <a:r>
              <a:rPr lang="en-US" sz="1100" dirty="0"/>
              <a:t>. </a:t>
            </a:r>
            <a:r>
              <a:rPr lang="ru-RU" sz="1100" dirty="0"/>
              <a:t>чел</a:t>
            </a:r>
            <a:r>
              <a:rPr lang="en-US" sz="1100" dirty="0"/>
              <a:t>.</a:t>
            </a:r>
            <a:endParaRPr lang="ru-RU" sz="1100" dirty="0"/>
          </a:p>
        </p:txBody>
      </p:sp>
      <p:sp>
        <p:nvSpPr>
          <p:cNvPr id="30" name="TextBox 29">
            <a:extLst>
              <a:ext uri="{FF2B5EF4-FFF2-40B4-BE49-F238E27FC236}">
                <a16:creationId xmlns:a16="http://schemas.microsoft.com/office/drawing/2014/main" xmlns="" id="{A952C057-E2BC-0894-43F2-43CD300957BB}"/>
              </a:ext>
            </a:extLst>
          </p:cNvPr>
          <p:cNvSpPr txBox="1"/>
          <p:nvPr/>
        </p:nvSpPr>
        <p:spPr>
          <a:xfrm>
            <a:off x="1175739" y="3141057"/>
            <a:ext cx="4867873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dirty="0"/>
              <a:t>Количество </a:t>
            </a:r>
            <a:r>
              <a:rPr lang="ru-RU" dirty="0" err="1" smtClean="0"/>
              <a:t>бьюти</a:t>
            </a:r>
            <a:r>
              <a:rPr lang="ru-RU" dirty="0" smtClean="0"/>
              <a:t> - </a:t>
            </a:r>
            <a:r>
              <a:rPr lang="ru-RU" dirty="0"/>
              <a:t>коворкингов</a:t>
            </a:r>
          </a:p>
        </p:txBody>
      </p:sp>
      <p:sp>
        <p:nvSpPr>
          <p:cNvPr id="31" name="TextBox 30">
            <a:extLst>
              <a:ext uri="{FF2B5EF4-FFF2-40B4-BE49-F238E27FC236}">
                <a16:creationId xmlns:a16="http://schemas.microsoft.com/office/drawing/2014/main" xmlns="" id="{23412CB4-1FAB-48FF-4F07-52274DF11127}"/>
              </a:ext>
            </a:extLst>
          </p:cNvPr>
          <p:cNvSpPr txBox="1"/>
          <p:nvPr/>
        </p:nvSpPr>
        <p:spPr>
          <a:xfrm>
            <a:off x="1490065" y="1663510"/>
            <a:ext cx="3339086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dirty="0"/>
              <a:t>Количество </a:t>
            </a:r>
            <a:r>
              <a:rPr lang="ru-RU" dirty="0" err="1" smtClean="0"/>
              <a:t>бьюти</a:t>
            </a:r>
            <a:r>
              <a:rPr lang="ru-RU" dirty="0" smtClean="0"/>
              <a:t> - мастеров </a:t>
            </a:r>
            <a:endParaRPr lang="ru-RU" dirty="0"/>
          </a:p>
        </p:txBody>
      </p:sp>
      <p:sp>
        <p:nvSpPr>
          <p:cNvPr id="36" name="TextBox 35">
            <a:extLst>
              <a:ext uri="{FF2B5EF4-FFF2-40B4-BE49-F238E27FC236}">
                <a16:creationId xmlns:a16="http://schemas.microsoft.com/office/drawing/2014/main" xmlns="" id="{7FFDFE68-C31D-2DF3-5586-02926F91AC8B}"/>
              </a:ext>
            </a:extLst>
          </p:cNvPr>
          <p:cNvSpPr txBox="1"/>
          <p:nvPr/>
        </p:nvSpPr>
        <p:spPr>
          <a:xfrm>
            <a:off x="357447" y="445620"/>
            <a:ext cx="5228705" cy="584775"/>
          </a:xfrm>
          <a:prstGeom prst="rect">
            <a:avLst/>
          </a:prstGeom>
          <a:solidFill>
            <a:srgbClr val="F7DEC3"/>
          </a:solidFill>
          <a:ln>
            <a:solidFill>
              <a:schemeClr val="bg1"/>
            </a:solidFill>
          </a:ln>
        </p:spPr>
        <p:txBody>
          <a:bodyPr wrap="square" rtlCol="0">
            <a:spAutoFit/>
          </a:bodyPr>
          <a:lstStyle/>
          <a:p>
            <a:pPr algn="ctr"/>
            <a:r>
              <a:rPr lang="ru-RU" sz="3200" dirty="0"/>
              <a:t>Актуальность проекта</a:t>
            </a:r>
          </a:p>
        </p:txBody>
      </p:sp>
      <p:sp>
        <p:nvSpPr>
          <p:cNvPr id="26" name="TextBox 25"/>
          <p:cNvSpPr txBox="1"/>
          <p:nvPr/>
        </p:nvSpPr>
        <p:spPr>
          <a:xfrm>
            <a:off x="258792" y="6288657"/>
            <a:ext cx="345057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dirty="0" smtClean="0"/>
              <a:t>8</a:t>
            </a:r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244558381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-232914" y="196561"/>
            <a:ext cx="12620445" cy="697564"/>
          </a:xfrm>
        </p:spPr>
        <p:txBody>
          <a:bodyPr>
            <a:normAutofit/>
          </a:bodyPr>
          <a:lstStyle/>
          <a:p>
            <a:r>
              <a:rPr lang="ru-RU" dirty="0" smtClean="0"/>
              <a:t>Конкуренты </a:t>
            </a:r>
            <a:r>
              <a:rPr lang="ru-RU" dirty="0" err="1" smtClean="0"/>
              <a:t>бьюти</a:t>
            </a:r>
            <a:r>
              <a:rPr lang="ru-RU" dirty="0" smtClean="0"/>
              <a:t> - </a:t>
            </a:r>
            <a:r>
              <a:rPr lang="ru-RU" dirty="0" err="1" smtClean="0"/>
              <a:t>коворкинга</a:t>
            </a:r>
            <a:r>
              <a:rPr lang="ru-RU" dirty="0" smtClean="0"/>
              <a:t> в Уфе</a:t>
            </a:r>
            <a:endParaRPr lang="ru-RU" dirty="0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1024267" y="4916960"/>
            <a:ext cx="2206989" cy="1546693"/>
          </a:xfrm>
        </p:spPr>
        <p:txBody>
          <a:bodyPr/>
          <a:lstStyle/>
          <a:p>
            <a:pPr algn="ctr"/>
            <a:r>
              <a:rPr lang="en-US" dirty="0" smtClean="0"/>
              <a:t>MY SPACE</a:t>
            </a:r>
            <a:endParaRPr lang="ru-RU" dirty="0"/>
          </a:p>
        </p:txBody>
      </p:sp>
      <p:sp>
        <p:nvSpPr>
          <p:cNvPr id="5" name="Текст 4"/>
          <p:cNvSpPr>
            <a:spLocks noGrp="1"/>
          </p:cNvSpPr>
          <p:nvPr>
            <p:ph type="body" idx="11"/>
          </p:nvPr>
        </p:nvSpPr>
        <p:spPr>
          <a:xfrm>
            <a:off x="4990918" y="4882454"/>
            <a:ext cx="2206989" cy="1546693"/>
          </a:xfrm>
        </p:spPr>
        <p:txBody>
          <a:bodyPr/>
          <a:lstStyle/>
          <a:p>
            <a:pPr algn="ctr"/>
            <a:r>
              <a:rPr lang="en-US" dirty="0" smtClean="0"/>
              <a:t>INDI</a:t>
            </a:r>
            <a:endParaRPr lang="ru-RU" dirty="0"/>
          </a:p>
        </p:txBody>
      </p:sp>
      <p:sp>
        <p:nvSpPr>
          <p:cNvPr id="6" name="Текст 5"/>
          <p:cNvSpPr>
            <a:spLocks noGrp="1"/>
          </p:cNvSpPr>
          <p:nvPr>
            <p:ph type="body" idx="12"/>
          </p:nvPr>
        </p:nvSpPr>
        <p:spPr>
          <a:xfrm>
            <a:off x="9250875" y="4791157"/>
            <a:ext cx="2206989" cy="1546693"/>
          </a:xfrm>
        </p:spPr>
        <p:txBody>
          <a:bodyPr/>
          <a:lstStyle/>
          <a:p>
            <a:pPr algn="ctr"/>
            <a:r>
              <a:rPr lang="en-US" dirty="0" smtClean="0"/>
              <a:t>4me</a:t>
            </a:r>
            <a:endParaRPr lang="ru-RU" dirty="0"/>
          </a:p>
        </p:txBody>
      </p:sp>
      <p:pic>
        <p:nvPicPr>
          <p:cNvPr id="1026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1145512"/>
            <a:ext cx="4059571" cy="355588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1027" name="Picture 3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132263" y="1145512"/>
            <a:ext cx="3924300" cy="355588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1028" name="Picture 4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114590" y="1145511"/>
            <a:ext cx="4077410" cy="355588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9" name="TextBox 8"/>
          <p:cNvSpPr txBox="1"/>
          <p:nvPr/>
        </p:nvSpPr>
        <p:spPr>
          <a:xfrm>
            <a:off x="155275" y="6366294"/>
            <a:ext cx="345057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dirty="0" smtClean="0"/>
              <a:t>9</a:t>
            </a:r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31426582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Скругленный прямоугольник 1"/>
          <p:cNvSpPr/>
          <p:nvPr/>
        </p:nvSpPr>
        <p:spPr>
          <a:xfrm>
            <a:off x="527222" y="403654"/>
            <a:ext cx="2792627" cy="560173"/>
          </a:xfrm>
          <a:prstGeom prst="roundRect">
            <a:avLst/>
          </a:prstGeom>
          <a:solidFill>
            <a:srgbClr val="151F38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3" name="Скругленный прямоугольник 2"/>
          <p:cNvSpPr/>
          <p:nvPr/>
        </p:nvSpPr>
        <p:spPr>
          <a:xfrm>
            <a:off x="667266" y="551936"/>
            <a:ext cx="2734962" cy="486032"/>
          </a:xfrm>
          <a:prstGeom prst="roundRect">
            <a:avLst/>
          </a:prstGeom>
          <a:solidFill>
            <a:srgbClr val="F0DFE7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dirty="0">
                <a:solidFill>
                  <a:schemeClr val="tx1"/>
                </a:solidFill>
              </a:rPr>
              <a:t>Партнеры проекта 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288325" y="1359243"/>
            <a:ext cx="4786183" cy="258532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dirty="0"/>
              <a:t>*</a:t>
            </a:r>
            <a:r>
              <a:rPr lang="en-US" dirty="0"/>
              <a:t>VITAKOSMETIK</a:t>
            </a:r>
            <a:r>
              <a:rPr lang="ru-RU" dirty="0"/>
              <a:t> – поставщик расходных материалов для салонов красоты</a:t>
            </a:r>
          </a:p>
          <a:p>
            <a:r>
              <a:rPr lang="ru-RU" dirty="0"/>
              <a:t>*PROFBEAUTYSHOP – поставщик расходных материалов для салонов красоты</a:t>
            </a:r>
          </a:p>
          <a:p>
            <a:r>
              <a:rPr lang="ru-RU" dirty="0"/>
              <a:t>*</a:t>
            </a:r>
            <a:r>
              <a:rPr lang="en-US" dirty="0"/>
              <a:t>SKLADKOFE.RU</a:t>
            </a:r>
            <a:r>
              <a:rPr lang="ru-RU" dirty="0"/>
              <a:t> </a:t>
            </a:r>
            <a:r>
              <a:rPr lang="en-US" dirty="0"/>
              <a:t>–</a:t>
            </a:r>
            <a:r>
              <a:rPr lang="ru-RU" dirty="0"/>
              <a:t> поставщик капсул для </a:t>
            </a:r>
            <a:r>
              <a:rPr lang="ru-RU" dirty="0" err="1"/>
              <a:t>кофемашин</a:t>
            </a:r>
            <a:r>
              <a:rPr lang="ru-RU" dirty="0"/>
              <a:t> </a:t>
            </a:r>
          </a:p>
          <a:p>
            <a:r>
              <a:rPr lang="ru-RU" dirty="0"/>
              <a:t>*«ООО ЭРВИ» – </a:t>
            </a:r>
            <a:r>
              <a:rPr lang="ru-RU" dirty="0" err="1"/>
              <a:t>клининговая</a:t>
            </a:r>
            <a:r>
              <a:rPr lang="ru-RU" dirty="0"/>
              <a:t> компания, занимающаяся уборкой помещений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288325" y="1268627"/>
            <a:ext cx="4637902" cy="2675939"/>
          </a:xfrm>
          <a:prstGeom prst="rect">
            <a:avLst/>
          </a:prstGeom>
          <a:noFill/>
          <a:ln>
            <a:solidFill>
              <a:srgbClr val="875C49"/>
            </a:solidFill>
          </a:ln>
        </p:spPr>
        <p:txBody>
          <a:bodyPr wrap="square" rtlCol="0">
            <a:spAutoFit/>
          </a:bodyPr>
          <a:lstStyle/>
          <a:p>
            <a:endParaRPr lang="ru-RU" dirty="0"/>
          </a:p>
        </p:txBody>
      </p:sp>
      <p:sp>
        <p:nvSpPr>
          <p:cNvPr id="7" name="Скругленный прямоугольник 6"/>
          <p:cNvSpPr/>
          <p:nvPr/>
        </p:nvSpPr>
        <p:spPr>
          <a:xfrm>
            <a:off x="6458465" y="1301593"/>
            <a:ext cx="4291913" cy="486032"/>
          </a:xfrm>
          <a:prstGeom prst="roundRect">
            <a:avLst/>
          </a:prstGeom>
          <a:solidFill>
            <a:srgbClr val="F0DFE7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dirty="0">
                <a:solidFill>
                  <a:schemeClr val="tx1"/>
                </a:solidFill>
              </a:rPr>
              <a:t>Ключевые ресурсы для проекта</a:t>
            </a:r>
          </a:p>
        </p:txBody>
      </p:sp>
      <p:sp>
        <p:nvSpPr>
          <p:cNvPr id="8" name="Скругленный прямоугольник 7"/>
          <p:cNvSpPr/>
          <p:nvPr/>
        </p:nvSpPr>
        <p:spPr>
          <a:xfrm>
            <a:off x="6028033" y="2084675"/>
            <a:ext cx="2100649" cy="313038"/>
          </a:xfrm>
          <a:prstGeom prst="roundRect">
            <a:avLst>
              <a:gd name="adj" fmla="val 50000"/>
            </a:avLst>
          </a:prstGeom>
          <a:solidFill>
            <a:srgbClr val="151F38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dirty="0"/>
              <a:t>Администраторы</a:t>
            </a:r>
          </a:p>
        </p:txBody>
      </p:sp>
      <p:sp>
        <p:nvSpPr>
          <p:cNvPr id="9" name="Скругленный прямоугольник 8"/>
          <p:cNvSpPr/>
          <p:nvPr/>
        </p:nvSpPr>
        <p:spPr>
          <a:xfrm>
            <a:off x="6028033" y="2686120"/>
            <a:ext cx="2100649" cy="551935"/>
          </a:xfrm>
          <a:prstGeom prst="roundRect">
            <a:avLst>
              <a:gd name="adj" fmla="val 50000"/>
            </a:avLst>
          </a:prstGeom>
          <a:solidFill>
            <a:srgbClr val="151F38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dirty="0" err="1"/>
              <a:t>Клининговая</a:t>
            </a:r>
            <a:r>
              <a:rPr lang="ru-RU" dirty="0"/>
              <a:t> компания</a:t>
            </a:r>
          </a:p>
        </p:txBody>
      </p:sp>
      <p:sp>
        <p:nvSpPr>
          <p:cNvPr id="12" name="Скругленный прямоугольник 11"/>
          <p:cNvSpPr/>
          <p:nvPr/>
        </p:nvSpPr>
        <p:spPr>
          <a:xfrm>
            <a:off x="9082207" y="2168111"/>
            <a:ext cx="2100649" cy="286966"/>
          </a:xfrm>
          <a:prstGeom prst="roundRect">
            <a:avLst>
              <a:gd name="adj" fmla="val 50000"/>
            </a:avLst>
          </a:prstGeom>
          <a:solidFill>
            <a:srgbClr val="151F38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dirty="0"/>
              <a:t>Помещение</a:t>
            </a:r>
          </a:p>
        </p:txBody>
      </p:sp>
      <p:sp>
        <p:nvSpPr>
          <p:cNvPr id="13" name="Скругленный прямоугольник 12"/>
          <p:cNvSpPr/>
          <p:nvPr/>
        </p:nvSpPr>
        <p:spPr>
          <a:xfrm>
            <a:off x="9082213" y="2734463"/>
            <a:ext cx="2100649" cy="286966"/>
          </a:xfrm>
          <a:prstGeom prst="roundRect">
            <a:avLst>
              <a:gd name="adj" fmla="val 50000"/>
            </a:avLst>
          </a:prstGeom>
          <a:solidFill>
            <a:srgbClr val="151F38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dirty="0"/>
              <a:t>Оборудование</a:t>
            </a:r>
          </a:p>
        </p:txBody>
      </p:sp>
      <p:sp>
        <p:nvSpPr>
          <p:cNvPr id="16" name="Скругленный прямоугольник 15"/>
          <p:cNvSpPr/>
          <p:nvPr/>
        </p:nvSpPr>
        <p:spPr>
          <a:xfrm>
            <a:off x="9082207" y="3944566"/>
            <a:ext cx="2100649" cy="286966"/>
          </a:xfrm>
          <a:prstGeom prst="roundRect">
            <a:avLst>
              <a:gd name="adj" fmla="val 50000"/>
            </a:avLst>
          </a:prstGeom>
          <a:solidFill>
            <a:srgbClr val="151F38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dirty="0"/>
              <a:t>Мебель</a:t>
            </a:r>
          </a:p>
        </p:txBody>
      </p:sp>
      <p:sp>
        <p:nvSpPr>
          <p:cNvPr id="17" name="Скругленный прямоугольник 16"/>
          <p:cNvSpPr/>
          <p:nvPr/>
        </p:nvSpPr>
        <p:spPr>
          <a:xfrm>
            <a:off x="9082213" y="3236653"/>
            <a:ext cx="2100649" cy="589003"/>
          </a:xfrm>
          <a:prstGeom prst="roundRect">
            <a:avLst>
              <a:gd name="adj" fmla="val 50000"/>
            </a:avLst>
          </a:prstGeom>
          <a:solidFill>
            <a:srgbClr val="151F38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dirty="0"/>
              <a:t>Расходные материалы</a:t>
            </a:r>
          </a:p>
        </p:txBody>
      </p:sp>
      <p:sp>
        <p:nvSpPr>
          <p:cNvPr id="18" name="Скругленный прямоугольник 17"/>
          <p:cNvSpPr/>
          <p:nvPr/>
        </p:nvSpPr>
        <p:spPr>
          <a:xfrm>
            <a:off x="5953893" y="3631528"/>
            <a:ext cx="2100649" cy="600004"/>
          </a:xfrm>
          <a:prstGeom prst="roundRect">
            <a:avLst>
              <a:gd name="adj" fmla="val 50000"/>
            </a:avLst>
          </a:prstGeom>
          <a:solidFill>
            <a:srgbClr val="151F38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dirty="0"/>
              <a:t>Партнеры проекта</a:t>
            </a:r>
          </a:p>
        </p:txBody>
      </p:sp>
      <p:pic>
        <p:nvPicPr>
          <p:cNvPr id="24" name="Рисунок 2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47137" y="4112298"/>
            <a:ext cx="1935362" cy="2445967"/>
          </a:xfrm>
          <a:prstGeom prst="rect">
            <a:avLst/>
          </a:prstGeom>
        </p:spPr>
      </p:pic>
      <p:pic>
        <p:nvPicPr>
          <p:cNvPr id="26" name="Рисунок 25"/>
          <p:cNvPicPr>
            <a:picLocks noChangeAspect="1"/>
          </p:cNvPicPr>
          <p:nvPr/>
        </p:nvPicPr>
        <p:blipFill>
          <a:blip r:embed="rId3" cstate="print"/>
          <a:stretch>
            <a:fillRect/>
          </a:stretch>
        </p:blipFill>
        <p:spPr>
          <a:xfrm rot="16200000">
            <a:off x="2927197" y="3811576"/>
            <a:ext cx="1922130" cy="2561969"/>
          </a:xfrm>
          <a:prstGeom prst="rect">
            <a:avLst/>
          </a:prstGeom>
        </p:spPr>
      </p:pic>
      <p:sp>
        <p:nvSpPr>
          <p:cNvPr id="20" name="TextBox 19"/>
          <p:cNvSpPr txBox="1"/>
          <p:nvPr/>
        </p:nvSpPr>
        <p:spPr>
          <a:xfrm>
            <a:off x="11386868" y="6288657"/>
            <a:ext cx="45720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dirty="0" smtClean="0"/>
              <a:t>10</a:t>
            </a:r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168045017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3" name="Таблица 3">
            <a:extLst>
              <a:ext uri="{FF2B5EF4-FFF2-40B4-BE49-F238E27FC236}">
                <a16:creationId xmlns:a16="http://schemas.microsoft.com/office/drawing/2014/main" xmlns="" id="{18F1A5F0-B880-94AD-E352-49D4649115AE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809396537"/>
              </p:ext>
            </p:extLst>
          </p:nvPr>
        </p:nvGraphicFramePr>
        <p:xfrm>
          <a:off x="1695633" y="1337324"/>
          <a:ext cx="8118135" cy="550164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4054135">
                  <a:extLst>
                    <a:ext uri="{9D8B030D-6E8A-4147-A177-3AD203B41FA5}">
                      <a16:colId xmlns:a16="http://schemas.microsoft.com/office/drawing/2014/main" xmlns="" val="563217777"/>
                    </a:ext>
                  </a:extLst>
                </a:gridCol>
                <a:gridCol w="4064000">
                  <a:extLst>
                    <a:ext uri="{9D8B030D-6E8A-4147-A177-3AD203B41FA5}">
                      <a16:colId xmlns:a16="http://schemas.microsoft.com/office/drawing/2014/main" xmlns="" val="1338387893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r>
                        <a:rPr lang="ru-RU" dirty="0">
                          <a:solidFill>
                            <a:schemeClr val="tx1"/>
                          </a:solidFill>
                        </a:rPr>
                        <a:t>НАИМЕНОВАНИЕ РАСХОДОВ</a:t>
                      </a:r>
                    </a:p>
                  </a:txBody>
                  <a:tcPr>
                    <a:solidFill>
                      <a:srgbClr val="EFCFCC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ru-RU" dirty="0">
                          <a:solidFill>
                            <a:schemeClr val="tx1"/>
                          </a:solidFill>
                        </a:rPr>
                        <a:t>ЗАТРАТЫ, РУБ.</a:t>
                      </a:r>
                    </a:p>
                  </a:txBody>
                  <a:tcPr>
                    <a:solidFill>
                      <a:srgbClr val="EFCFCC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xmlns="" val="498686183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ru-RU" dirty="0"/>
                        <a:t>Мебель для работы (столы, стулья, кресла, зеркала и т.д.)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dirty="0" smtClean="0"/>
                        <a:t>350 </a:t>
                      </a:r>
                      <a:r>
                        <a:rPr lang="ru-RU" dirty="0"/>
                        <a:t>000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xmlns="" val="1903789929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ru-RU" dirty="0"/>
                        <a:t>Мебель для отдыха и прочее (диваны, пуфы, вешалки и т.д.)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dirty="0" smtClean="0"/>
                        <a:t>250 </a:t>
                      </a:r>
                      <a:r>
                        <a:rPr lang="ru-RU" dirty="0"/>
                        <a:t>000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xmlns="" val="1683299177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ru-RU" dirty="0"/>
                        <a:t>Офисная техника (модем, компьютеры, сканер, принтер, проектор с экраном, магнитная доска с маркерами и т.д.)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dirty="0" smtClean="0"/>
                        <a:t>400 </a:t>
                      </a:r>
                      <a:r>
                        <a:rPr lang="ru-RU" dirty="0"/>
                        <a:t>000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xmlns="" val="2394824040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ru-RU" dirty="0"/>
                        <a:t>Аренда помещения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 smtClean="0"/>
                        <a:t>6</a:t>
                      </a:r>
                      <a:r>
                        <a:rPr lang="ru-RU" dirty="0" smtClean="0"/>
                        <a:t>0 </a:t>
                      </a:r>
                      <a:r>
                        <a:rPr lang="ru-RU" dirty="0"/>
                        <a:t>000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xmlns="" val="4087230982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ru-RU" dirty="0"/>
                        <a:t>Кухонная техника (кулер, </a:t>
                      </a:r>
                      <a:r>
                        <a:rPr lang="ru-RU" dirty="0" err="1"/>
                        <a:t>кофемашина</a:t>
                      </a:r>
                      <a:r>
                        <a:rPr lang="ru-RU" dirty="0"/>
                        <a:t> и т.д.)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dirty="0" smtClean="0"/>
                        <a:t>70 </a:t>
                      </a:r>
                      <a:r>
                        <a:rPr lang="ru-RU" dirty="0"/>
                        <a:t>000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xmlns="" val="2031196766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ru-RU" dirty="0"/>
                        <a:t>Техника для </a:t>
                      </a:r>
                      <a:r>
                        <a:rPr lang="ru-RU" dirty="0" smtClean="0"/>
                        <a:t>мастеров (аппараты,</a:t>
                      </a:r>
                      <a:r>
                        <a:rPr lang="ru-RU" baseline="0" dirty="0" smtClean="0"/>
                        <a:t> </a:t>
                      </a:r>
                      <a:r>
                        <a:rPr lang="ru-RU" baseline="0" dirty="0" err="1" smtClean="0"/>
                        <a:t>расходники</a:t>
                      </a:r>
                      <a:r>
                        <a:rPr lang="ru-RU" baseline="0" dirty="0" smtClean="0"/>
                        <a:t>, лампы и т.д.)</a:t>
                      </a:r>
                      <a:endParaRPr lang="ru-RU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dirty="0" smtClean="0"/>
                        <a:t>200 </a:t>
                      </a:r>
                      <a:r>
                        <a:rPr lang="ru-RU" dirty="0"/>
                        <a:t>000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xmlns="" val="1127069547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ru-RU" dirty="0"/>
                        <a:t>Прочее (реклама, коммунальные платежи, </a:t>
                      </a:r>
                      <a:r>
                        <a:rPr lang="ru-RU" dirty="0" err="1"/>
                        <a:t>расходники</a:t>
                      </a:r>
                      <a:r>
                        <a:rPr lang="ru-RU" baseline="0" dirty="0"/>
                        <a:t> и т</a:t>
                      </a:r>
                      <a:r>
                        <a:rPr lang="en-US" baseline="0" dirty="0"/>
                        <a:t>.</a:t>
                      </a:r>
                      <a:r>
                        <a:rPr lang="ru-RU" baseline="0" dirty="0"/>
                        <a:t>д</a:t>
                      </a:r>
                      <a:r>
                        <a:rPr lang="en-US" baseline="0" dirty="0"/>
                        <a:t>.</a:t>
                      </a:r>
                      <a:r>
                        <a:rPr lang="ru-RU" baseline="0" dirty="0"/>
                        <a:t>)</a:t>
                      </a:r>
                      <a:endParaRPr lang="ru-RU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dirty="0" smtClean="0"/>
                        <a:t>100 </a:t>
                      </a:r>
                      <a:r>
                        <a:rPr lang="ru-RU" dirty="0"/>
                        <a:t>000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xmlns="" val="2706733086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ru-RU" dirty="0"/>
                        <a:t>ИТОГО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dirty="0" smtClean="0"/>
                        <a:t>1</a:t>
                      </a:r>
                      <a:r>
                        <a:rPr lang="ru-RU" baseline="0" dirty="0" smtClean="0"/>
                        <a:t> 430 000</a:t>
                      </a:r>
                      <a:endParaRPr lang="ru-RU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xmlns="" val="4207217565"/>
                  </a:ext>
                </a:extLst>
              </a:tr>
            </a:tbl>
          </a:graphicData>
        </a:graphic>
      </p:graphicFrame>
      <p:sp>
        <p:nvSpPr>
          <p:cNvPr id="6" name="Прямоугольник: скругленные углы 5">
            <a:extLst>
              <a:ext uri="{FF2B5EF4-FFF2-40B4-BE49-F238E27FC236}">
                <a16:creationId xmlns:a16="http://schemas.microsoft.com/office/drawing/2014/main" xmlns="" id="{0DC47677-C646-2582-7251-5B91E60BF625}"/>
              </a:ext>
            </a:extLst>
          </p:cNvPr>
          <p:cNvSpPr/>
          <p:nvPr/>
        </p:nvSpPr>
        <p:spPr>
          <a:xfrm>
            <a:off x="2034958" y="452761"/>
            <a:ext cx="7439487" cy="621436"/>
          </a:xfrm>
          <a:prstGeom prst="roundRect">
            <a:avLst/>
          </a:prstGeom>
          <a:solidFill>
            <a:srgbClr val="EFCFCC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b="1" dirty="0">
                <a:solidFill>
                  <a:schemeClr val="tx1"/>
                </a:solidFill>
              </a:rPr>
              <a:t>РАСХОДЫ НА ОТКРЫТИЕ </a:t>
            </a:r>
            <a:r>
              <a:rPr lang="ru-RU" b="1" dirty="0" smtClean="0">
                <a:solidFill>
                  <a:schemeClr val="tx1"/>
                </a:solidFill>
              </a:rPr>
              <a:t>БЬЮТИ - КОВОРКИНГА</a:t>
            </a:r>
            <a:endParaRPr lang="ru-RU" b="1" dirty="0">
              <a:solidFill>
                <a:schemeClr val="tx1"/>
              </a:solidFill>
            </a:endParaRPr>
          </a:p>
        </p:txBody>
      </p:sp>
      <p:sp>
        <p:nvSpPr>
          <p:cNvPr id="4" name="TextBox 3"/>
          <p:cNvSpPr txBox="1"/>
          <p:nvPr/>
        </p:nvSpPr>
        <p:spPr>
          <a:xfrm>
            <a:off x="11343736" y="6314536"/>
            <a:ext cx="508958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dirty="0" smtClean="0"/>
              <a:t>11</a:t>
            </a:r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264244907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Текст 1"/>
          <p:cNvSpPr>
            <a:spLocks noGrp="1"/>
          </p:cNvSpPr>
          <p:nvPr>
            <p:ph type="body" idx="1"/>
          </p:nvPr>
        </p:nvSpPr>
        <p:spPr>
          <a:xfrm>
            <a:off x="1672185" y="549109"/>
            <a:ext cx="8843414" cy="478340"/>
          </a:xfrm>
        </p:spPr>
        <p:txBody>
          <a:bodyPr>
            <a:noAutofit/>
          </a:bodyPr>
          <a:lstStyle/>
          <a:p>
            <a:r>
              <a:rPr lang="ru-RU" sz="2800" dirty="0"/>
              <a:t>План продаж услуг в первый год (помесячно) деятельности</a:t>
            </a:r>
          </a:p>
        </p:txBody>
      </p:sp>
      <p:graphicFrame>
        <p:nvGraphicFramePr>
          <p:cNvPr id="4" name="Таблица 3"/>
          <p:cNvGraphicFramePr>
            <a:graphicFrameLocks noGrp="1"/>
          </p:cNvGraphicFramePr>
          <p:nvPr/>
        </p:nvGraphicFramePr>
        <p:xfrm>
          <a:off x="491703" y="1448475"/>
          <a:ext cx="8187160" cy="4031614"/>
        </p:xfrm>
        <a:graphic>
          <a:graphicData uri="http://schemas.openxmlformats.org/drawingml/2006/table">
            <a:tbl>
              <a:tblPr/>
              <a:tblGrid>
                <a:gridCol w="1138934"/>
                <a:gridCol w="637016"/>
                <a:gridCol w="534410"/>
                <a:gridCol w="533555"/>
                <a:gridCol w="533555"/>
                <a:gridCol w="534410"/>
                <a:gridCol w="534410"/>
                <a:gridCol w="534410"/>
                <a:gridCol w="534410"/>
                <a:gridCol w="534410"/>
                <a:gridCol w="534410"/>
                <a:gridCol w="534410"/>
                <a:gridCol w="534410"/>
                <a:gridCol w="534410"/>
              </a:tblGrid>
              <a:tr h="365173"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100">
                          <a:latin typeface="Calibri"/>
                          <a:ea typeface="Calibri"/>
                          <a:cs typeface="Times New Roman"/>
                        </a:rPr>
                        <a:t>Услуга</a:t>
                      </a: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100">
                          <a:latin typeface="Calibri"/>
                          <a:ea typeface="Calibri"/>
                          <a:cs typeface="Times New Roman"/>
                        </a:rPr>
                        <a:t>Цена, руб.</a:t>
                      </a: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100">
                          <a:latin typeface="Calibri"/>
                          <a:ea typeface="Calibri"/>
                          <a:cs typeface="Times New Roman"/>
                        </a:rPr>
                        <a:t>1</a:t>
                      </a: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100">
                          <a:latin typeface="Calibri"/>
                          <a:ea typeface="Calibri"/>
                          <a:cs typeface="Times New Roman"/>
                        </a:rPr>
                        <a:t>2</a:t>
                      </a: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100">
                          <a:latin typeface="Calibri"/>
                          <a:ea typeface="Calibri"/>
                          <a:cs typeface="Times New Roman"/>
                        </a:rPr>
                        <a:t>3</a:t>
                      </a: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100">
                          <a:latin typeface="Calibri"/>
                          <a:ea typeface="Calibri"/>
                          <a:cs typeface="Times New Roman"/>
                        </a:rPr>
                        <a:t>4</a:t>
                      </a: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100">
                          <a:latin typeface="Calibri"/>
                          <a:ea typeface="Calibri"/>
                          <a:cs typeface="Times New Roman"/>
                        </a:rPr>
                        <a:t>5</a:t>
                      </a: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100">
                          <a:latin typeface="Calibri"/>
                          <a:ea typeface="Calibri"/>
                          <a:cs typeface="Times New Roman"/>
                        </a:rPr>
                        <a:t>6</a:t>
                      </a: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100">
                          <a:latin typeface="Calibri"/>
                          <a:ea typeface="Calibri"/>
                          <a:cs typeface="Times New Roman"/>
                        </a:rPr>
                        <a:t>7</a:t>
                      </a: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100">
                          <a:latin typeface="Calibri"/>
                          <a:ea typeface="Calibri"/>
                          <a:cs typeface="Times New Roman"/>
                        </a:rPr>
                        <a:t>8</a:t>
                      </a: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100">
                          <a:latin typeface="Calibri"/>
                          <a:ea typeface="Calibri"/>
                          <a:cs typeface="Times New Roman"/>
                        </a:rPr>
                        <a:t>9</a:t>
                      </a: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100">
                          <a:latin typeface="Calibri"/>
                          <a:ea typeface="Calibri"/>
                          <a:cs typeface="Times New Roman"/>
                        </a:rPr>
                        <a:t>10</a:t>
                      </a: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100">
                          <a:latin typeface="Calibri"/>
                          <a:ea typeface="Calibri"/>
                          <a:cs typeface="Times New Roman"/>
                        </a:rPr>
                        <a:t>11</a:t>
                      </a: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100">
                          <a:latin typeface="Calibri"/>
                          <a:ea typeface="Calibri"/>
                          <a:cs typeface="Times New Roman"/>
                        </a:rPr>
                        <a:t>12</a:t>
                      </a: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553274"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100">
                          <a:latin typeface="Calibri"/>
                          <a:ea typeface="Calibri"/>
                          <a:cs typeface="Times New Roman"/>
                        </a:rPr>
                        <a:t>Аренда гримерного стола 1 час</a:t>
                      </a: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100">
                          <a:latin typeface="Calibri"/>
                          <a:ea typeface="Calibri"/>
                          <a:cs typeface="Times New Roman"/>
                        </a:rPr>
                        <a:t>150</a:t>
                      </a: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100">
                          <a:latin typeface="Calibri"/>
                          <a:ea typeface="Calibri"/>
                          <a:cs typeface="Times New Roman"/>
                        </a:rPr>
                        <a:t>149</a:t>
                      </a: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100">
                          <a:latin typeface="Calibri"/>
                          <a:ea typeface="Calibri"/>
                          <a:cs typeface="Times New Roman"/>
                        </a:rPr>
                        <a:t>310</a:t>
                      </a: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100">
                          <a:latin typeface="Calibri"/>
                          <a:ea typeface="Calibri"/>
                          <a:cs typeface="Times New Roman"/>
                        </a:rPr>
                        <a:t>310</a:t>
                      </a: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100">
                          <a:latin typeface="Calibri"/>
                          <a:ea typeface="Calibri"/>
                          <a:cs typeface="Times New Roman"/>
                        </a:rPr>
                        <a:t>310</a:t>
                      </a: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100">
                          <a:latin typeface="Calibri"/>
                          <a:ea typeface="Calibri"/>
                          <a:cs typeface="Times New Roman"/>
                        </a:rPr>
                        <a:t>310</a:t>
                      </a: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100">
                          <a:latin typeface="Calibri"/>
                          <a:ea typeface="Calibri"/>
                          <a:cs typeface="Times New Roman"/>
                        </a:rPr>
                        <a:t>310</a:t>
                      </a: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100">
                          <a:latin typeface="Calibri"/>
                          <a:ea typeface="Calibri"/>
                          <a:cs typeface="Times New Roman"/>
                        </a:rPr>
                        <a:t>310</a:t>
                      </a: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100">
                          <a:latin typeface="Calibri"/>
                          <a:ea typeface="Calibri"/>
                          <a:cs typeface="Times New Roman"/>
                        </a:rPr>
                        <a:t>310</a:t>
                      </a: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100">
                          <a:latin typeface="Calibri"/>
                          <a:ea typeface="Calibri"/>
                          <a:cs typeface="Times New Roman"/>
                        </a:rPr>
                        <a:t>310</a:t>
                      </a: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100">
                          <a:latin typeface="Calibri"/>
                          <a:ea typeface="Calibri"/>
                          <a:cs typeface="Times New Roman"/>
                        </a:rPr>
                        <a:t>310</a:t>
                      </a: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100">
                          <a:latin typeface="Calibri"/>
                          <a:ea typeface="Calibri"/>
                          <a:cs typeface="Times New Roman"/>
                        </a:rPr>
                        <a:t>310</a:t>
                      </a: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100">
                          <a:latin typeface="Calibri"/>
                          <a:ea typeface="Calibri"/>
                          <a:cs typeface="Times New Roman"/>
                        </a:rPr>
                        <a:t>310</a:t>
                      </a: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365173"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100">
                          <a:latin typeface="Calibri"/>
                          <a:ea typeface="Calibri"/>
                          <a:cs typeface="Times New Roman"/>
                        </a:rPr>
                        <a:t>Аренда кушетки 1 час</a:t>
                      </a: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100">
                          <a:latin typeface="Calibri"/>
                          <a:ea typeface="Calibri"/>
                          <a:cs typeface="Times New Roman"/>
                        </a:rPr>
                        <a:t>150</a:t>
                      </a: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100">
                          <a:latin typeface="Calibri"/>
                          <a:ea typeface="Calibri"/>
                          <a:cs typeface="Times New Roman"/>
                        </a:rPr>
                        <a:t>60</a:t>
                      </a: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100">
                          <a:latin typeface="Calibri"/>
                          <a:ea typeface="Calibri"/>
                          <a:cs typeface="Times New Roman"/>
                        </a:rPr>
                        <a:t>120</a:t>
                      </a: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100">
                          <a:latin typeface="Calibri"/>
                          <a:ea typeface="Calibri"/>
                          <a:cs typeface="Times New Roman"/>
                        </a:rPr>
                        <a:t>120</a:t>
                      </a: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100">
                          <a:latin typeface="Calibri"/>
                          <a:ea typeface="Calibri"/>
                          <a:cs typeface="Times New Roman"/>
                        </a:rPr>
                        <a:t>120</a:t>
                      </a: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100">
                          <a:latin typeface="Calibri"/>
                          <a:ea typeface="Calibri"/>
                          <a:cs typeface="Times New Roman"/>
                        </a:rPr>
                        <a:t>120</a:t>
                      </a: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100">
                          <a:latin typeface="Calibri"/>
                          <a:ea typeface="Calibri"/>
                          <a:cs typeface="Times New Roman"/>
                        </a:rPr>
                        <a:t>120</a:t>
                      </a: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100">
                          <a:latin typeface="Calibri"/>
                          <a:ea typeface="Calibri"/>
                          <a:cs typeface="Times New Roman"/>
                        </a:rPr>
                        <a:t>120</a:t>
                      </a: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100">
                          <a:latin typeface="Calibri"/>
                          <a:ea typeface="Calibri"/>
                          <a:cs typeface="Times New Roman"/>
                        </a:rPr>
                        <a:t>120</a:t>
                      </a: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100">
                          <a:latin typeface="Calibri"/>
                          <a:ea typeface="Calibri"/>
                          <a:cs typeface="Times New Roman"/>
                        </a:rPr>
                        <a:t>120</a:t>
                      </a: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100">
                          <a:latin typeface="Calibri"/>
                          <a:ea typeface="Calibri"/>
                          <a:cs typeface="Times New Roman"/>
                        </a:rPr>
                        <a:t>120</a:t>
                      </a: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100">
                          <a:latin typeface="Calibri"/>
                          <a:ea typeface="Calibri"/>
                          <a:cs typeface="Times New Roman"/>
                        </a:rPr>
                        <a:t>120</a:t>
                      </a: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100">
                          <a:latin typeface="Calibri"/>
                          <a:ea typeface="Calibri"/>
                          <a:cs typeface="Times New Roman"/>
                        </a:rPr>
                        <a:t>120</a:t>
                      </a: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553274"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100">
                          <a:latin typeface="Calibri"/>
                          <a:ea typeface="Calibri"/>
                          <a:cs typeface="Times New Roman"/>
                        </a:rPr>
                        <a:t>Аренда гримерного стола 12 часа</a:t>
                      </a: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100">
                          <a:latin typeface="Calibri"/>
                          <a:ea typeface="Calibri"/>
                          <a:cs typeface="Times New Roman"/>
                        </a:rPr>
                        <a:t>1500</a:t>
                      </a: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100">
                          <a:latin typeface="Calibri"/>
                          <a:ea typeface="Calibri"/>
                          <a:cs typeface="Times New Roman"/>
                        </a:rPr>
                        <a:t>4</a:t>
                      </a: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100">
                          <a:latin typeface="Calibri"/>
                          <a:ea typeface="Calibri"/>
                          <a:cs typeface="Times New Roman"/>
                        </a:rPr>
                        <a:t>8</a:t>
                      </a: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100">
                          <a:latin typeface="Calibri"/>
                          <a:ea typeface="Calibri"/>
                          <a:cs typeface="Times New Roman"/>
                        </a:rPr>
                        <a:t>8</a:t>
                      </a: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100">
                          <a:latin typeface="Calibri"/>
                          <a:ea typeface="Calibri"/>
                          <a:cs typeface="Times New Roman"/>
                        </a:rPr>
                        <a:t>8</a:t>
                      </a: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100">
                          <a:latin typeface="Calibri"/>
                          <a:ea typeface="Calibri"/>
                          <a:cs typeface="Times New Roman"/>
                        </a:rPr>
                        <a:t>8</a:t>
                      </a: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100">
                          <a:latin typeface="Calibri"/>
                          <a:ea typeface="Calibri"/>
                          <a:cs typeface="Times New Roman"/>
                        </a:rPr>
                        <a:t>8</a:t>
                      </a: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100">
                          <a:latin typeface="Calibri"/>
                          <a:ea typeface="Calibri"/>
                          <a:cs typeface="Times New Roman"/>
                        </a:rPr>
                        <a:t>8</a:t>
                      </a: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100">
                          <a:latin typeface="Calibri"/>
                          <a:ea typeface="Calibri"/>
                          <a:cs typeface="Times New Roman"/>
                        </a:rPr>
                        <a:t>8</a:t>
                      </a: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100">
                          <a:latin typeface="Calibri"/>
                          <a:ea typeface="Calibri"/>
                          <a:cs typeface="Times New Roman"/>
                        </a:rPr>
                        <a:t>8</a:t>
                      </a: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100">
                          <a:latin typeface="Calibri"/>
                          <a:ea typeface="Calibri"/>
                          <a:cs typeface="Times New Roman"/>
                        </a:rPr>
                        <a:t>8</a:t>
                      </a: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100">
                          <a:latin typeface="Calibri"/>
                          <a:ea typeface="Calibri"/>
                          <a:cs typeface="Times New Roman"/>
                        </a:rPr>
                        <a:t>8</a:t>
                      </a: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100">
                          <a:latin typeface="Calibri"/>
                          <a:ea typeface="Calibri"/>
                          <a:cs typeface="Times New Roman"/>
                        </a:rPr>
                        <a:t>8</a:t>
                      </a: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741375"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100" dirty="0">
                          <a:latin typeface="Calibri"/>
                          <a:ea typeface="Calibri"/>
                          <a:cs typeface="Times New Roman"/>
                        </a:rPr>
                        <a:t>Абонемент: аренда гримерного стола 20 часа</a:t>
                      </a: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100">
                          <a:latin typeface="Calibri"/>
                          <a:ea typeface="Calibri"/>
                          <a:cs typeface="Times New Roman"/>
                        </a:rPr>
                        <a:t>3000</a:t>
                      </a: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100">
                          <a:latin typeface="Calibri"/>
                          <a:ea typeface="Calibri"/>
                          <a:cs typeface="Times New Roman"/>
                        </a:rPr>
                        <a:t>2</a:t>
                      </a: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100">
                          <a:latin typeface="Calibri"/>
                          <a:ea typeface="Calibri"/>
                          <a:cs typeface="Times New Roman"/>
                        </a:rPr>
                        <a:t>3</a:t>
                      </a: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100">
                          <a:latin typeface="Calibri"/>
                          <a:ea typeface="Calibri"/>
                          <a:cs typeface="Times New Roman"/>
                        </a:rPr>
                        <a:t>3</a:t>
                      </a: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100">
                          <a:latin typeface="Calibri"/>
                          <a:ea typeface="Calibri"/>
                          <a:cs typeface="Times New Roman"/>
                        </a:rPr>
                        <a:t>3</a:t>
                      </a: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100">
                          <a:latin typeface="Calibri"/>
                          <a:ea typeface="Calibri"/>
                          <a:cs typeface="Times New Roman"/>
                        </a:rPr>
                        <a:t>3</a:t>
                      </a: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100">
                          <a:latin typeface="Calibri"/>
                          <a:ea typeface="Calibri"/>
                          <a:cs typeface="Times New Roman"/>
                        </a:rPr>
                        <a:t>3</a:t>
                      </a: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100">
                          <a:latin typeface="Calibri"/>
                          <a:ea typeface="Calibri"/>
                          <a:cs typeface="Times New Roman"/>
                        </a:rPr>
                        <a:t>3</a:t>
                      </a: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100">
                          <a:latin typeface="Calibri"/>
                          <a:ea typeface="Calibri"/>
                          <a:cs typeface="Times New Roman"/>
                        </a:rPr>
                        <a:t>3</a:t>
                      </a: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100">
                          <a:latin typeface="Calibri"/>
                          <a:ea typeface="Calibri"/>
                          <a:cs typeface="Times New Roman"/>
                        </a:rPr>
                        <a:t>3</a:t>
                      </a: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100">
                          <a:latin typeface="Calibri"/>
                          <a:ea typeface="Calibri"/>
                          <a:cs typeface="Times New Roman"/>
                        </a:rPr>
                        <a:t>3</a:t>
                      </a: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100">
                          <a:latin typeface="Calibri"/>
                          <a:ea typeface="Calibri"/>
                          <a:cs typeface="Times New Roman"/>
                        </a:rPr>
                        <a:t>3</a:t>
                      </a: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100">
                          <a:latin typeface="Calibri"/>
                          <a:ea typeface="Calibri"/>
                          <a:cs typeface="Times New Roman"/>
                        </a:rPr>
                        <a:t>3</a:t>
                      </a: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365173"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100">
                          <a:latin typeface="Calibri"/>
                          <a:ea typeface="Calibri"/>
                          <a:cs typeface="Times New Roman"/>
                        </a:rPr>
                        <a:t>Аренда кушетки 12 часов</a:t>
                      </a: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100">
                          <a:latin typeface="Calibri"/>
                          <a:ea typeface="Calibri"/>
                          <a:cs typeface="Times New Roman"/>
                        </a:rPr>
                        <a:t>1500</a:t>
                      </a: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100">
                          <a:latin typeface="Calibri"/>
                          <a:ea typeface="Calibri"/>
                          <a:cs typeface="Times New Roman"/>
                        </a:rPr>
                        <a:t>1</a:t>
                      </a: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100">
                          <a:latin typeface="Calibri"/>
                          <a:ea typeface="Calibri"/>
                          <a:cs typeface="Times New Roman"/>
                        </a:rPr>
                        <a:t>2</a:t>
                      </a: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100">
                          <a:latin typeface="Calibri"/>
                          <a:ea typeface="Calibri"/>
                          <a:cs typeface="Times New Roman"/>
                        </a:rPr>
                        <a:t>2</a:t>
                      </a: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100">
                          <a:latin typeface="Calibri"/>
                          <a:ea typeface="Calibri"/>
                          <a:cs typeface="Times New Roman"/>
                        </a:rPr>
                        <a:t>2</a:t>
                      </a: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100">
                          <a:latin typeface="Calibri"/>
                          <a:ea typeface="Calibri"/>
                          <a:cs typeface="Times New Roman"/>
                        </a:rPr>
                        <a:t>2</a:t>
                      </a: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100">
                          <a:latin typeface="Calibri"/>
                          <a:ea typeface="Calibri"/>
                          <a:cs typeface="Times New Roman"/>
                        </a:rPr>
                        <a:t>2</a:t>
                      </a: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100">
                          <a:latin typeface="Calibri"/>
                          <a:ea typeface="Calibri"/>
                          <a:cs typeface="Times New Roman"/>
                        </a:rPr>
                        <a:t>2</a:t>
                      </a: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100">
                          <a:latin typeface="Calibri"/>
                          <a:ea typeface="Calibri"/>
                          <a:cs typeface="Times New Roman"/>
                        </a:rPr>
                        <a:t>2</a:t>
                      </a: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100">
                          <a:latin typeface="Calibri"/>
                          <a:ea typeface="Calibri"/>
                          <a:cs typeface="Times New Roman"/>
                        </a:rPr>
                        <a:t>2</a:t>
                      </a: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100">
                          <a:latin typeface="Calibri"/>
                          <a:ea typeface="Calibri"/>
                          <a:cs typeface="Times New Roman"/>
                        </a:rPr>
                        <a:t>2</a:t>
                      </a: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100">
                          <a:latin typeface="Calibri"/>
                          <a:ea typeface="Calibri"/>
                          <a:cs typeface="Times New Roman"/>
                        </a:rPr>
                        <a:t>2</a:t>
                      </a: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100">
                          <a:latin typeface="Calibri"/>
                          <a:ea typeface="Calibri"/>
                          <a:cs typeface="Times New Roman"/>
                        </a:rPr>
                        <a:t>2</a:t>
                      </a: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553274"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100">
                          <a:latin typeface="Calibri"/>
                          <a:ea typeface="Calibri"/>
                          <a:cs typeface="Times New Roman"/>
                        </a:rPr>
                        <a:t>Абонемент: аренда кушетки 20 часов</a:t>
                      </a: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100">
                          <a:latin typeface="Calibri"/>
                          <a:ea typeface="Calibri"/>
                          <a:cs typeface="Times New Roman"/>
                        </a:rPr>
                        <a:t>3000</a:t>
                      </a: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100">
                          <a:latin typeface="Calibri"/>
                          <a:ea typeface="Calibri"/>
                          <a:cs typeface="Times New Roman"/>
                        </a:rPr>
                        <a:t>1</a:t>
                      </a: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100">
                          <a:latin typeface="Calibri"/>
                          <a:ea typeface="Calibri"/>
                          <a:cs typeface="Times New Roman"/>
                        </a:rPr>
                        <a:t>2</a:t>
                      </a: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100">
                          <a:latin typeface="Calibri"/>
                          <a:ea typeface="Calibri"/>
                          <a:cs typeface="Times New Roman"/>
                        </a:rPr>
                        <a:t>2</a:t>
                      </a: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100">
                          <a:latin typeface="Calibri"/>
                          <a:ea typeface="Calibri"/>
                          <a:cs typeface="Times New Roman"/>
                        </a:rPr>
                        <a:t>2</a:t>
                      </a: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100">
                          <a:latin typeface="Calibri"/>
                          <a:ea typeface="Calibri"/>
                          <a:cs typeface="Times New Roman"/>
                        </a:rPr>
                        <a:t>2</a:t>
                      </a: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100">
                          <a:latin typeface="Calibri"/>
                          <a:ea typeface="Calibri"/>
                          <a:cs typeface="Times New Roman"/>
                        </a:rPr>
                        <a:t>2</a:t>
                      </a: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100">
                          <a:latin typeface="Calibri"/>
                          <a:ea typeface="Calibri"/>
                          <a:cs typeface="Times New Roman"/>
                        </a:rPr>
                        <a:t>2</a:t>
                      </a: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100">
                          <a:latin typeface="Calibri"/>
                          <a:ea typeface="Calibri"/>
                          <a:cs typeface="Times New Roman"/>
                        </a:rPr>
                        <a:t>2</a:t>
                      </a: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100">
                          <a:latin typeface="Calibri"/>
                          <a:ea typeface="Calibri"/>
                          <a:cs typeface="Times New Roman"/>
                        </a:rPr>
                        <a:t>2</a:t>
                      </a: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100">
                          <a:latin typeface="Calibri"/>
                          <a:ea typeface="Calibri"/>
                          <a:cs typeface="Times New Roman"/>
                        </a:rPr>
                        <a:t>2</a:t>
                      </a: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100">
                          <a:latin typeface="Calibri"/>
                          <a:ea typeface="Calibri"/>
                          <a:cs typeface="Times New Roman"/>
                        </a:rPr>
                        <a:t>2</a:t>
                      </a: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100">
                          <a:latin typeface="Calibri"/>
                          <a:ea typeface="Calibri"/>
                          <a:cs typeface="Times New Roman"/>
                        </a:rPr>
                        <a:t>2</a:t>
                      </a: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368680"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100">
                          <a:latin typeface="Calibri"/>
                          <a:ea typeface="Calibri"/>
                          <a:cs typeface="Times New Roman"/>
                        </a:rPr>
                        <a:t>ИТОГ</a:t>
                      </a: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gridSpan="13"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100" dirty="0">
                          <a:latin typeface="Calibri"/>
                          <a:ea typeface="Calibri"/>
                          <a:cs typeface="Times New Roman"/>
                        </a:rPr>
                        <a:t>1 054 350</a:t>
                      </a: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</a:tr>
            </a:tbl>
          </a:graphicData>
        </a:graphic>
      </p:graphicFrame>
      <p:sp>
        <p:nvSpPr>
          <p:cNvPr id="5" name="TextBox 4"/>
          <p:cNvSpPr txBox="1"/>
          <p:nvPr/>
        </p:nvSpPr>
        <p:spPr>
          <a:xfrm>
            <a:off x="569343" y="6012611"/>
            <a:ext cx="621102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dirty="0" smtClean="0"/>
              <a:t>12</a:t>
            </a:r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77519086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Текст 1"/>
          <p:cNvSpPr>
            <a:spLocks noGrp="1"/>
          </p:cNvSpPr>
          <p:nvPr>
            <p:ph type="body" idx="1"/>
          </p:nvPr>
        </p:nvSpPr>
        <p:spPr>
          <a:xfrm>
            <a:off x="3492359" y="238559"/>
            <a:ext cx="4220375" cy="478340"/>
          </a:xfrm>
        </p:spPr>
        <p:txBody>
          <a:bodyPr>
            <a:normAutofit lnSpcReduction="10000"/>
          </a:bodyPr>
          <a:lstStyle/>
          <a:p>
            <a:r>
              <a:rPr lang="en-US" dirty="0" smtClean="0"/>
              <a:t>SWOT</a:t>
            </a:r>
            <a:r>
              <a:rPr lang="ru-RU" dirty="0" smtClean="0"/>
              <a:t> </a:t>
            </a:r>
            <a:r>
              <a:rPr lang="en-US" dirty="0" smtClean="0"/>
              <a:t>-</a:t>
            </a:r>
            <a:r>
              <a:rPr lang="ru-RU" dirty="0" smtClean="0"/>
              <a:t> анализ</a:t>
            </a:r>
            <a:endParaRPr lang="ru-RU" dirty="0"/>
          </a:p>
        </p:txBody>
      </p:sp>
      <p:graphicFrame>
        <p:nvGraphicFramePr>
          <p:cNvPr id="5" name="Таблица 4"/>
          <p:cNvGraphicFramePr>
            <a:graphicFrameLocks noGrp="1"/>
          </p:cNvGraphicFramePr>
          <p:nvPr/>
        </p:nvGraphicFramePr>
        <p:xfrm>
          <a:off x="776377" y="973424"/>
          <a:ext cx="8013940" cy="4970175"/>
        </p:xfrm>
        <a:graphic>
          <a:graphicData uri="http://schemas.openxmlformats.org/drawingml/2006/table">
            <a:tbl>
              <a:tblPr/>
              <a:tblGrid>
                <a:gridCol w="4006551"/>
                <a:gridCol w="4007389"/>
              </a:tblGrid>
              <a:tr h="236675"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100">
                          <a:latin typeface="Calibri"/>
                          <a:ea typeface="Times New Roman"/>
                          <a:cs typeface="Times New Roman"/>
                        </a:rPr>
                        <a:t>Сильные стороны </a:t>
                      </a: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100">
                          <a:latin typeface="Calibri"/>
                          <a:ea typeface="Times New Roman"/>
                          <a:cs typeface="Times New Roman"/>
                        </a:rPr>
                        <a:t>Слабые стороны </a:t>
                      </a: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1893400"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100">
                          <a:latin typeface="Calibri"/>
                          <a:ea typeface="Times New Roman"/>
                          <a:cs typeface="Times New Roman"/>
                        </a:rPr>
                        <a:t>- Предложение востребованных услуг </a:t>
                      </a:r>
                    </a:p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100">
                          <a:latin typeface="Calibri"/>
                          <a:ea typeface="Times New Roman"/>
                          <a:cs typeface="Times New Roman"/>
                        </a:rPr>
                        <a:t>- Конкурентная цена </a:t>
                      </a:r>
                    </a:p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100">
                          <a:latin typeface="Calibri"/>
                          <a:ea typeface="Times New Roman"/>
                          <a:cs typeface="Times New Roman"/>
                        </a:rPr>
                        <a:t>- Наличие разработанной рекламной политики</a:t>
                      </a:r>
                    </a:p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100">
                          <a:latin typeface="Calibri"/>
                          <a:ea typeface="Times New Roman"/>
                          <a:cs typeface="Times New Roman"/>
                        </a:rPr>
                        <a:t>- Предложение оборудованных рабочих мест </a:t>
                      </a:r>
                    </a:p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100">
                          <a:latin typeface="Calibri"/>
                          <a:ea typeface="Times New Roman"/>
                          <a:cs typeface="Times New Roman"/>
                        </a:rPr>
                        <a:t>- Рентабельность </a:t>
                      </a:r>
                    </a:p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100">
                          <a:latin typeface="Calibri"/>
                          <a:ea typeface="Times New Roman"/>
                          <a:cs typeface="Times New Roman"/>
                        </a:rPr>
                        <a:t>- Общение в кругу единомышленников </a:t>
                      </a:r>
                    </a:p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100">
                          <a:latin typeface="Calibri"/>
                          <a:ea typeface="Times New Roman"/>
                          <a:cs typeface="Times New Roman"/>
                        </a:rPr>
                        <a:t>- Комфортная деловая атмосфера </a:t>
                      </a:r>
                    </a:p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100">
                          <a:latin typeface="Calibri"/>
                          <a:ea typeface="Times New Roman"/>
                          <a:cs typeface="Times New Roman"/>
                        </a:rPr>
                        <a:t>- Основа для других проектов  </a:t>
                      </a: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100">
                          <a:latin typeface="Calibri"/>
                          <a:ea typeface="Times New Roman"/>
                          <a:cs typeface="Times New Roman"/>
                        </a:rPr>
                        <a:t>- Проект на стадии идеи </a:t>
                      </a:r>
                    </a:p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100">
                          <a:latin typeface="Calibri"/>
                          <a:ea typeface="Times New Roman"/>
                          <a:cs typeface="Times New Roman"/>
                        </a:rPr>
                        <a:t>- Ограниченная целевая аудитория </a:t>
                      </a:r>
                    </a:p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900">
                          <a:solidFill>
                            <a:srgbClr val="000000"/>
                          </a:solidFill>
                          <a:latin typeface="Segoe UI"/>
                          <a:ea typeface="Times New Roman"/>
                          <a:cs typeface="Times New Roman"/>
                        </a:rPr>
                        <a:t>- Недостаточная информированность потребителей об услуге , непонимание преимуществ</a:t>
                      </a:r>
                      <a:endParaRPr lang="ru-RU" sz="1100">
                        <a:latin typeface="Calibri"/>
                        <a:ea typeface="Times New Roman"/>
                        <a:cs typeface="Times New Roman"/>
                      </a:endParaRPr>
                    </a:p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900">
                          <a:solidFill>
                            <a:srgbClr val="000000"/>
                          </a:solidFill>
                          <a:latin typeface="Segoe UI"/>
                          <a:ea typeface="Times New Roman"/>
                          <a:cs typeface="Times New Roman"/>
                        </a:rPr>
                        <a:t>- Пассивность людей( или занятость на официальной работе)</a:t>
                      </a:r>
                      <a:endParaRPr lang="ru-RU" sz="1100">
                        <a:latin typeface="Calibri"/>
                        <a:ea typeface="Times New Roman"/>
                        <a:cs typeface="Times New Roman"/>
                      </a:endParaRPr>
                    </a:p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900">
                          <a:solidFill>
                            <a:srgbClr val="000000"/>
                          </a:solidFill>
                          <a:latin typeface="Segoe UI"/>
                          <a:ea typeface="Times New Roman"/>
                          <a:cs typeface="Times New Roman"/>
                        </a:rPr>
                        <a:t>- Низкая покупательная способность потенциальных клиентов</a:t>
                      </a:r>
                      <a:endParaRPr lang="ru-RU" sz="1100"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236675"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100">
                          <a:latin typeface="Calibri"/>
                          <a:ea typeface="Times New Roman"/>
                          <a:cs typeface="Times New Roman"/>
                        </a:rPr>
                        <a:t>Возможности </a:t>
                      </a: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100">
                          <a:latin typeface="Calibri"/>
                          <a:ea typeface="Times New Roman"/>
                          <a:cs typeface="Times New Roman"/>
                        </a:rPr>
                        <a:t>Угрозы </a:t>
                      </a: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2603425"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100">
                          <a:latin typeface="Calibri"/>
                          <a:ea typeface="Times New Roman"/>
                          <a:cs typeface="Times New Roman"/>
                        </a:rPr>
                        <a:t>- Возможность масштабирования бизнеса </a:t>
                      </a:r>
                    </a:p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100">
                          <a:latin typeface="Calibri"/>
                          <a:ea typeface="Times New Roman"/>
                          <a:cs typeface="Times New Roman"/>
                        </a:rPr>
                        <a:t>- Использования субсидий от государства для развития субъектов малого предпринимательства </a:t>
                      </a:r>
                    </a:p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100">
                          <a:latin typeface="Calibri"/>
                          <a:ea typeface="Times New Roman"/>
                          <a:cs typeface="Times New Roman"/>
                        </a:rPr>
                        <a:t>- Получение сопутствующих результатов </a:t>
                      </a:r>
                    </a:p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100">
                          <a:latin typeface="Calibri"/>
                          <a:ea typeface="Times New Roman"/>
                          <a:cs typeface="Times New Roman"/>
                        </a:rPr>
                        <a:t>- Знакомство ( нахождение ) новых клиентов партнеров </a:t>
                      </a:r>
                    </a:p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100">
                          <a:latin typeface="Calibri"/>
                          <a:ea typeface="Times New Roman"/>
                          <a:cs typeface="Times New Roman"/>
                        </a:rPr>
                        <a:t>- Диверсификация проекта </a:t>
                      </a:r>
                    </a:p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100">
                          <a:latin typeface="Calibri"/>
                          <a:ea typeface="Times New Roman"/>
                          <a:cs typeface="Times New Roman"/>
                        </a:rPr>
                        <a:t>- Повышение спроса </a:t>
                      </a:r>
                    </a:p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100">
                          <a:latin typeface="Calibri"/>
                          <a:ea typeface="Times New Roman"/>
                          <a:cs typeface="Times New Roman"/>
                        </a:rPr>
                        <a:t>- Расширение доли клиентов за счет других ООО</a:t>
                      </a:r>
                    </a:p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100">
                          <a:latin typeface="Calibri"/>
                          <a:ea typeface="Times New Roman"/>
                          <a:cs typeface="Times New Roman"/>
                        </a:rPr>
                        <a:t>- Получение прибыли </a:t>
                      </a: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100" dirty="0">
                          <a:latin typeface="Calibri"/>
                          <a:ea typeface="Times New Roman"/>
                          <a:cs typeface="Times New Roman"/>
                        </a:rPr>
                        <a:t>- Освоение рынка новыми конкурентами </a:t>
                      </a:r>
                    </a:p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100" dirty="0">
                          <a:latin typeface="Calibri"/>
                          <a:ea typeface="Times New Roman"/>
                          <a:cs typeface="Times New Roman"/>
                        </a:rPr>
                        <a:t>- Снижение потребительских возможностей </a:t>
                      </a:r>
                    </a:p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100" dirty="0">
                          <a:latin typeface="Calibri"/>
                          <a:ea typeface="Times New Roman"/>
                          <a:cs typeface="Times New Roman"/>
                        </a:rPr>
                        <a:t>- Отсутствие резидентов </a:t>
                      </a:r>
                    </a:p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100" dirty="0">
                          <a:latin typeface="Calibri"/>
                          <a:ea typeface="Times New Roman"/>
                          <a:cs typeface="Times New Roman"/>
                        </a:rPr>
                        <a:t>- « </a:t>
                      </a:r>
                      <a:r>
                        <a:rPr lang="ru-RU" sz="900" dirty="0" err="1">
                          <a:solidFill>
                            <a:srgbClr val="000000"/>
                          </a:solidFill>
                          <a:latin typeface="Segoe UI"/>
                          <a:ea typeface="Times New Roman"/>
                          <a:cs typeface="Times New Roman"/>
                        </a:rPr>
                        <a:t>Неподдержание</a:t>
                      </a:r>
                      <a:r>
                        <a:rPr lang="ru-RU" sz="900" dirty="0">
                          <a:solidFill>
                            <a:srgbClr val="000000"/>
                          </a:solidFill>
                          <a:latin typeface="Segoe UI"/>
                          <a:ea typeface="Times New Roman"/>
                          <a:cs typeface="Times New Roman"/>
                        </a:rPr>
                        <a:t> » правил конкурента</a:t>
                      </a:r>
                      <a:endParaRPr lang="ru-RU" sz="1100" dirty="0">
                        <a:latin typeface="Calibri"/>
                        <a:ea typeface="Times New Roman"/>
                        <a:cs typeface="Times New Roman"/>
                      </a:endParaRPr>
                    </a:p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900" dirty="0">
                          <a:solidFill>
                            <a:srgbClr val="000000"/>
                          </a:solidFill>
                          <a:latin typeface="Segoe UI"/>
                          <a:ea typeface="Times New Roman"/>
                          <a:cs typeface="Times New Roman"/>
                        </a:rPr>
                        <a:t>- Большой срок окупаемости инвестиций</a:t>
                      </a:r>
                      <a:endParaRPr lang="ru-RU" sz="1100" dirty="0"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</a:tbl>
          </a:graphicData>
        </a:graphic>
      </p:graphicFrame>
      <p:sp>
        <p:nvSpPr>
          <p:cNvPr id="4" name="TextBox 3"/>
          <p:cNvSpPr txBox="1"/>
          <p:nvPr/>
        </p:nvSpPr>
        <p:spPr>
          <a:xfrm>
            <a:off x="491706" y="6167887"/>
            <a:ext cx="655607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dirty="0" smtClean="0"/>
              <a:t>13</a:t>
            </a:r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317431463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Заголовок 2"/>
          <p:cNvSpPr>
            <a:spLocks noGrp="1"/>
          </p:cNvSpPr>
          <p:nvPr>
            <p:ph type="ctrTitle"/>
          </p:nvPr>
        </p:nvSpPr>
        <p:spPr>
          <a:xfrm>
            <a:off x="282969" y="186187"/>
            <a:ext cx="4569749" cy="797386"/>
          </a:xfrm>
        </p:spPr>
        <p:txBody>
          <a:bodyPr/>
          <a:lstStyle/>
          <a:p>
            <a:pPr algn="l"/>
            <a:r>
              <a:rPr lang="ru-RU" dirty="0" smtClean="0"/>
              <a:t>Риски</a:t>
            </a:r>
            <a:endParaRPr lang="ru-RU" dirty="0"/>
          </a:p>
        </p:txBody>
      </p:sp>
      <p:sp>
        <p:nvSpPr>
          <p:cNvPr id="4" name="Текст 3"/>
          <p:cNvSpPr>
            <a:spLocks noGrp="1"/>
          </p:cNvSpPr>
          <p:nvPr>
            <p:ph type="body" idx="10"/>
          </p:nvPr>
        </p:nvSpPr>
        <p:spPr>
          <a:xfrm>
            <a:off x="308848" y="985568"/>
            <a:ext cx="4452934" cy="4509458"/>
          </a:xfrm>
        </p:spPr>
        <p:txBody>
          <a:bodyPr>
            <a:normAutofit fontScale="92500" lnSpcReduction="10000"/>
          </a:bodyPr>
          <a:lstStyle/>
          <a:p>
            <a:pPr marL="285750" indent="-285750">
              <a:buFont typeface="Arial" pitchFamily="34" charset="0"/>
              <a:buChar char="•"/>
            </a:pPr>
            <a:r>
              <a:rPr lang="ru-RU" sz="2600" dirty="0" smtClean="0"/>
              <a:t>Отсутствие клиентов;</a:t>
            </a:r>
          </a:p>
          <a:p>
            <a:pPr marL="285750" indent="-285750">
              <a:buFont typeface="Arial" pitchFamily="34" charset="0"/>
              <a:buChar char="•"/>
            </a:pPr>
            <a:r>
              <a:rPr lang="ru-RU" sz="2600" dirty="0" smtClean="0"/>
              <a:t>Уход в убыток;</a:t>
            </a:r>
          </a:p>
          <a:p>
            <a:pPr marL="285750" indent="-285750">
              <a:buFont typeface="Arial" pitchFamily="34" charset="0"/>
              <a:buChar char="•"/>
            </a:pPr>
            <a:r>
              <a:rPr lang="ru-RU" sz="2600" dirty="0" smtClean="0"/>
              <a:t>Плохая репутация из-за низкоквалифицированных мастеров;</a:t>
            </a:r>
          </a:p>
          <a:p>
            <a:pPr marL="285750" indent="-285750">
              <a:buFont typeface="Arial" pitchFamily="34" charset="0"/>
              <a:buChar char="•"/>
            </a:pPr>
            <a:r>
              <a:rPr lang="ru-RU" sz="2600" dirty="0" smtClean="0"/>
              <a:t>Невыхода на планируемые объемы оказания услуг;</a:t>
            </a:r>
          </a:p>
          <a:p>
            <a:pPr marL="285750" indent="-285750">
              <a:buFont typeface="Arial" pitchFamily="34" charset="0"/>
              <a:buChar char="•"/>
            </a:pPr>
            <a:r>
              <a:rPr lang="ru-RU" sz="2600" dirty="0" smtClean="0"/>
              <a:t>Падение благосостояния граждан, соответственно падение спроса на услуг;</a:t>
            </a:r>
          </a:p>
          <a:p>
            <a:pPr marL="285750" indent="-285750">
              <a:buFont typeface="Arial" pitchFamily="34" charset="0"/>
              <a:buChar char="•"/>
            </a:pPr>
            <a:r>
              <a:rPr lang="ru-RU" sz="2600" dirty="0" smtClean="0"/>
              <a:t>Увеличение количества конкурентов;</a:t>
            </a:r>
          </a:p>
          <a:p>
            <a:pPr marL="285750" indent="-285750">
              <a:buFont typeface="Arial" pitchFamily="34" charset="0"/>
              <a:buChar char="•"/>
            </a:pPr>
            <a:r>
              <a:rPr lang="ru-RU" sz="2600" dirty="0" smtClean="0"/>
              <a:t>Увеличение налоговой нагрузки.</a:t>
            </a:r>
          </a:p>
          <a:p>
            <a:endParaRPr lang="ru-RU" dirty="0" smtClean="0"/>
          </a:p>
          <a:p>
            <a:pPr marL="285750" indent="-285750">
              <a:buFont typeface="Arial" pitchFamily="34" charset="0"/>
              <a:buChar char="•"/>
            </a:pPr>
            <a:endParaRPr lang="ru-RU" dirty="0"/>
          </a:p>
        </p:txBody>
      </p:sp>
      <p:pic>
        <p:nvPicPr>
          <p:cNvPr id="2051" name="Picture 3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388360" y="1"/>
            <a:ext cx="5803640" cy="68580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5" name="TextBox 4"/>
          <p:cNvSpPr txBox="1"/>
          <p:nvPr/>
        </p:nvSpPr>
        <p:spPr>
          <a:xfrm>
            <a:off x="189781" y="6383547"/>
            <a:ext cx="681487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dirty="0" smtClean="0"/>
              <a:t>14</a:t>
            </a:r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344956080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Прямоугольник 11">
            <a:extLst>
              <a:ext uri="{FF2B5EF4-FFF2-40B4-BE49-F238E27FC236}">
                <a16:creationId xmlns:a16="http://schemas.microsoft.com/office/drawing/2014/main" xmlns="" id="{BE2994B8-0917-F702-0265-7E17C0D9BFA2}"/>
              </a:ext>
            </a:extLst>
          </p:cNvPr>
          <p:cNvSpPr/>
          <p:nvPr/>
        </p:nvSpPr>
        <p:spPr>
          <a:xfrm>
            <a:off x="522301" y="458163"/>
            <a:ext cx="6744811" cy="761038"/>
          </a:xfrm>
          <a:prstGeom prst="rect">
            <a:avLst/>
          </a:prstGeom>
          <a:solidFill>
            <a:srgbClr val="F5DDC3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3" name="Прямоугольник: скругленные углы 2">
            <a:extLst>
              <a:ext uri="{FF2B5EF4-FFF2-40B4-BE49-F238E27FC236}">
                <a16:creationId xmlns:a16="http://schemas.microsoft.com/office/drawing/2014/main" xmlns="" id="{3CAEA17F-306E-0B4F-FEAE-112534D3870C}"/>
              </a:ext>
            </a:extLst>
          </p:cNvPr>
          <p:cNvSpPr/>
          <p:nvPr/>
        </p:nvSpPr>
        <p:spPr>
          <a:xfrm>
            <a:off x="522301" y="3679295"/>
            <a:ext cx="3524435" cy="905086"/>
          </a:xfrm>
          <a:prstGeom prst="roundRect">
            <a:avLst/>
          </a:prstGeom>
          <a:solidFill>
            <a:srgbClr val="EFCFCC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2" name="TextBox 1">
            <a:extLst>
              <a:ext uri="{FF2B5EF4-FFF2-40B4-BE49-F238E27FC236}">
                <a16:creationId xmlns:a16="http://schemas.microsoft.com/office/drawing/2014/main" xmlns="" id="{437CB866-CCD6-0055-1709-EBD838C8583B}"/>
              </a:ext>
            </a:extLst>
          </p:cNvPr>
          <p:cNvSpPr txBox="1"/>
          <p:nvPr/>
        </p:nvSpPr>
        <p:spPr>
          <a:xfrm>
            <a:off x="760880" y="3679295"/>
            <a:ext cx="2965134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b="1" dirty="0"/>
              <a:t>данные для </a:t>
            </a:r>
          </a:p>
          <a:p>
            <a:r>
              <a:rPr lang="ru-RU" b="1" dirty="0"/>
              <a:t>прогнозируемого дохода</a:t>
            </a:r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xmlns="" id="{F5969A59-24A8-AF52-72FA-801B5797803A}"/>
              </a:ext>
            </a:extLst>
          </p:cNvPr>
          <p:cNvSpPr txBox="1"/>
          <p:nvPr/>
        </p:nvSpPr>
        <p:spPr>
          <a:xfrm>
            <a:off x="573349" y="505185"/>
            <a:ext cx="6693763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dirty="0"/>
              <a:t>Оплата услуг будет рассчитываться по часам и абонементам</a:t>
            </a:r>
            <a:r>
              <a:rPr lang="en-US" dirty="0"/>
              <a:t>. </a:t>
            </a:r>
            <a:endParaRPr lang="ru-RU" dirty="0"/>
          </a:p>
        </p:txBody>
      </p:sp>
      <p:pic>
        <p:nvPicPr>
          <p:cNvPr id="7" name="Рисунок 6">
            <a:extLst>
              <a:ext uri="{FF2B5EF4-FFF2-40B4-BE49-F238E27FC236}">
                <a16:creationId xmlns:a16="http://schemas.microsoft.com/office/drawing/2014/main" xmlns="" id="{23A8D5E6-2596-3400-D451-F9EC8BEE4B19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620000" y="0"/>
            <a:ext cx="4572000" cy="6858000"/>
          </a:xfrm>
          <a:prstGeom prst="rect">
            <a:avLst/>
          </a:prstGeom>
        </p:spPr>
      </p:pic>
      <p:sp>
        <p:nvSpPr>
          <p:cNvPr id="8" name="Овал 7">
            <a:extLst>
              <a:ext uri="{FF2B5EF4-FFF2-40B4-BE49-F238E27FC236}">
                <a16:creationId xmlns:a16="http://schemas.microsoft.com/office/drawing/2014/main" xmlns="" id="{BBAD4CCF-A8F1-A3D1-316C-880C758FDC41}"/>
              </a:ext>
            </a:extLst>
          </p:cNvPr>
          <p:cNvSpPr/>
          <p:nvPr/>
        </p:nvSpPr>
        <p:spPr>
          <a:xfrm>
            <a:off x="213063" y="2043931"/>
            <a:ext cx="2689934" cy="1358284"/>
          </a:xfrm>
          <a:prstGeom prst="ellipse">
            <a:avLst/>
          </a:prstGeom>
          <a:solidFill>
            <a:srgbClr val="EFCFCC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dirty="0">
                <a:solidFill>
                  <a:schemeClr val="tx1"/>
                </a:solidFill>
              </a:rPr>
              <a:t>Аренда места 150 рублей/час</a:t>
            </a:r>
          </a:p>
        </p:txBody>
      </p:sp>
      <p:sp>
        <p:nvSpPr>
          <p:cNvPr id="9" name="Овал 8">
            <a:extLst>
              <a:ext uri="{FF2B5EF4-FFF2-40B4-BE49-F238E27FC236}">
                <a16:creationId xmlns:a16="http://schemas.microsoft.com/office/drawing/2014/main" xmlns="" id="{E6438C4B-DFEF-DD85-4E41-6CCAB9F5AD4E}"/>
              </a:ext>
            </a:extLst>
          </p:cNvPr>
          <p:cNvSpPr/>
          <p:nvPr/>
        </p:nvSpPr>
        <p:spPr>
          <a:xfrm>
            <a:off x="3787065" y="1770106"/>
            <a:ext cx="2948867" cy="1358284"/>
          </a:xfrm>
          <a:prstGeom prst="ellipse">
            <a:avLst/>
          </a:prstGeom>
          <a:solidFill>
            <a:srgbClr val="EFCFCC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dirty="0">
                <a:solidFill>
                  <a:schemeClr val="tx1"/>
                </a:solidFill>
              </a:rPr>
              <a:t>Абонемент 15000 рублей/месяц</a:t>
            </a:r>
          </a:p>
        </p:txBody>
      </p:sp>
      <p:sp>
        <p:nvSpPr>
          <p:cNvPr id="10" name="Овал 9">
            <a:extLst>
              <a:ext uri="{FF2B5EF4-FFF2-40B4-BE49-F238E27FC236}">
                <a16:creationId xmlns:a16="http://schemas.microsoft.com/office/drawing/2014/main" xmlns="" id="{1FC427BC-426D-60F4-E3B1-8F09E4AA7CC0}"/>
              </a:ext>
            </a:extLst>
          </p:cNvPr>
          <p:cNvSpPr/>
          <p:nvPr/>
        </p:nvSpPr>
        <p:spPr>
          <a:xfrm>
            <a:off x="4343480" y="3904396"/>
            <a:ext cx="3045041" cy="2004771"/>
          </a:xfrm>
          <a:prstGeom prst="ellipse">
            <a:avLst/>
          </a:prstGeom>
          <a:solidFill>
            <a:srgbClr val="EFCFCC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dirty="0">
                <a:solidFill>
                  <a:schemeClr val="tx1"/>
                </a:solidFill>
              </a:rPr>
              <a:t>Аренда отдельного кабинета под обучение 2000 рублей/час </a:t>
            </a:r>
          </a:p>
        </p:txBody>
      </p:sp>
      <p:sp>
        <p:nvSpPr>
          <p:cNvPr id="13" name="Овал 12">
            <a:extLst>
              <a:ext uri="{FF2B5EF4-FFF2-40B4-BE49-F238E27FC236}">
                <a16:creationId xmlns:a16="http://schemas.microsoft.com/office/drawing/2014/main" xmlns="" id="{BBAD4CCF-A8F1-A3D1-316C-880C758FDC41}"/>
              </a:ext>
            </a:extLst>
          </p:cNvPr>
          <p:cNvSpPr/>
          <p:nvPr/>
        </p:nvSpPr>
        <p:spPr>
          <a:xfrm>
            <a:off x="760880" y="5081069"/>
            <a:ext cx="2689934" cy="1358284"/>
          </a:xfrm>
          <a:prstGeom prst="ellipse">
            <a:avLst/>
          </a:prstGeom>
          <a:solidFill>
            <a:srgbClr val="EFCFCC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dirty="0">
                <a:solidFill>
                  <a:schemeClr val="tx1"/>
                </a:solidFill>
              </a:rPr>
              <a:t>Аренда отдельного кабинета для косметологов 300/час</a:t>
            </a:r>
          </a:p>
        </p:txBody>
      </p:sp>
      <p:cxnSp>
        <p:nvCxnSpPr>
          <p:cNvPr id="18" name="Прямая со стрелкой 17"/>
          <p:cNvCxnSpPr/>
          <p:nvPr/>
        </p:nvCxnSpPr>
        <p:spPr>
          <a:xfrm>
            <a:off x="2477193" y="3275215"/>
            <a:ext cx="41563" cy="404080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0" name="Прямая со стрелкой 19"/>
          <p:cNvCxnSpPr/>
          <p:nvPr/>
        </p:nvCxnSpPr>
        <p:spPr>
          <a:xfrm flipH="1">
            <a:off x="3324249" y="3067396"/>
            <a:ext cx="1143739" cy="548640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2" name="Прямая со стрелкой 21"/>
          <p:cNvCxnSpPr>
            <a:stCxn id="10" idx="1"/>
          </p:cNvCxnSpPr>
          <p:nvPr/>
        </p:nvCxnSpPr>
        <p:spPr>
          <a:xfrm flipH="1" flipV="1">
            <a:off x="4139738" y="4140960"/>
            <a:ext cx="649678" cy="57028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4" name="Прямая со стрелкой 23"/>
          <p:cNvCxnSpPr/>
          <p:nvPr/>
        </p:nvCxnSpPr>
        <p:spPr>
          <a:xfrm flipV="1">
            <a:off x="2105847" y="4671753"/>
            <a:ext cx="0" cy="304832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5" name="TextBox 14"/>
          <p:cNvSpPr txBox="1"/>
          <p:nvPr/>
        </p:nvSpPr>
        <p:spPr>
          <a:xfrm>
            <a:off x="129396" y="6357668"/>
            <a:ext cx="690113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dirty="0" smtClean="0"/>
              <a:t>15</a:t>
            </a:r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133735650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Скругленный прямоугольник 3"/>
          <p:cNvSpPr/>
          <p:nvPr/>
        </p:nvSpPr>
        <p:spPr>
          <a:xfrm>
            <a:off x="7191632" y="313039"/>
            <a:ext cx="2611395" cy="369332"/>
          </a:xfrm>
          <a:prstGeom prst="roundRect">
            <a:avLst>
              <a:gd name="adj" fmla="val 50000"/>
            </a:avLst>
          </a:prstGeom>
          <a:solidFill>
            <a:srgbClr val="F0DFE7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pic>
        <p:nvPicPr>
          <p:cNvPr id="2" name="Рисунок 1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-1" y="0"/>
            <a:ext cx="5016843" cy="6858000"/>
          </a:xfrm>
          <a:prstGeom prst="rect">
            <a:avLst/>
          </a:prstGeom>
        </p:spPr>
      </p:pic>
      <p:sp>
        <p:nvSpPr>
          <p:cNvPr id="3" name="TextBox 2"/>
          <p:cNvSpPr txBox="1"/>
          <p:nvPr/>
        </p:nvSpPr>
        <p:spPr>
          <a:xfrm>
            <a:off x="7191632" y="313039"/>
            <a:ext cx="3995352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/>
              <a:t>BEAUTY COWORKING </a:t>
            </a:r>
            <a:endParaRPr lang="ru-RU" dirty="0"/>
          </a:p>
        </p:txBody>
      </p:sp>
      <p:sp>
        <p:nvSpPr>
          <p:cNvPr id="5" name="TextBox 4"/>
          <p:cNvSpPr txBox="1"/>
          <p:nvPr/>
        </p:nvSpPr>
        <p:spPr>
          <a:xfrm>
            <a:off x="5972431" y="1205345"/>
            <a:ext cx="5214553" cy="280076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600" dirty="0"/>
              <a:t>BEAUTY COWORKING –</a:t>
            </a:r>
            <a:r>
              <a:rPr lang="ru-RU" sz="1600" dirty="0"/>
              <a:t> пространство для мастеров </a:t>
            </a:r>
            <a:r>
              <a:rPr lang="ru-RU" sz="1600" dirty="0" err="1"/>
              <a:t>бьюти</a:t>
            </a:r>
            <a:r>
              <a:rPr lang="ru-RU" sz="1600" dirty="0"/>
              <a:t>-индустрии, которое будет оборудовано под нужды мастеров</a:t>
            </a:r>
            <a:r>
              <a:rPr lang="en-US" sz="1600" dirty="0"/>
              <a:t>.</a:t>
            </a:r>
            <a:r>
              <a:rPr lang="ru-RU" sz="1600" dirty="0"/>
              <a:t> Аренда рабочего места может быть для разовых процедур, на целый день или месяц</a:t>
            </a:r>
            <a:r>
              <a:rPr lang="en-US" sz="1600" dirty="0"/>
              <a:t>. </a:t>
            </a:r>
            <a:r>
              <a:rPr lang="ru-RU" sz="1600" dirty="0"/>
              <a:t>Такая схема позволяет начинающим мастерам наработать клиентскую базу, а владельцу бизнеса сэкономить на аренде целого помещения</a:t>
            </a:r>
            <a:r>
              <a:rPr lang="en-US" sz="1600" dirty="0"/>
              <a:t>. </a:t>
            </a:r>
            <a:endParaRPr lang="ru-RU" sz="1600" dirty="0"/>
          </a:p>
          <a:p>
            <a:endParaRPr lang="ru-RU" sz="1600" dirty="0"/>
          </a:p>
          <a:p>
            <a:r>
              <a:rPr lang="ru-RU" sz="1600" dirty="0"/>
              <a:t>Перспективные места для размещения </a:t>
            </a:r>
            <a:r>
              <a:rPr lang="ru-RU" sz="1600" dirty="0" err="1"/>
              <a:t>бьюти-коворкинга</a:t>
            </a:r>
            <a:r>
              <a:rPr lang="ru-RU" sz="1600" dirty="0"/>
              <a:t> – торговые центры,  около вузов, в кампусах.</a:t>
            </a:r>
            <a:endParaRPr lang="en-US" sz="1600" dirty="0"/>
          </a:p>
        </p:txBody>
      </p:sp>
      <p:sp>
        <p:nvSpPr>
          <p:cNvPr id="6" name="TextBox 5"/>
          <p:cNvSpPr txBox="1"/>
          <p:nvPr/>
        </p:nvSpPr>
        <p:spPr>
          <a:xfrm>
            <a:off x="11352362" y="6374921"/>
            <a:ext cx="526212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dirty="0" smtClean="0"/>
              <a:t>16</a:t>
            </a:r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140168287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Рисунок 1">
            <a:extLst>
              <a:ext uri="{FF2B5EF4-FFF2-40B4-BE49-F238E27FC236}">
                <a16:creationId xmlns:a16="http://schemas.microsoft.com/office/drawing/2014/main" xmlns="" id="{61E20BF5-81A3-9131-1100-595A41FBAC9B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 rot="16200000">
            <a:off x="2662455" y="-2667003"/>
            <a:ext cx="6867094" cy="12192002"/>
          </a:xfrm>
          <a:prstGeom prst="rect">
            <a:avLst/>
          </a:prstGeom>
        </p:spPr>
      </p:pic>
      <p:sp>
        <p:nvSpPr>
          <p:cNvPr id="3" name="Прямоугольник 2">
            <a:extLst>
              <a:ext uri="{FF2B5EF4-FFF2-40B4-BE49-F238E27FC236}">
                <a16:creationId xmlns:a16="http://schemas.microsoft.com/office/drawing/2014/main" xmlns="" id="{EBABFF87-6641-7E02-E458-DB8CCF212979}"/>
              </a:ext>
            </a:extLst>
          </p:cNvPr>
          <p:cNvSpPr/>
          <p:nvPr/>
        </p:nvSpPr>
        <p:spPr>
          <a:xfrm>
            <a:off x="-3" y="2443575"/>
            <a:ext cx="12192000" cy="1970843"/>
          </a:xfrm>
          <a:prstGeom prst="rect">
            <a:avLst/>
          </a:prstGeom>
          <a:solidFill>
            <a:srgbClr val="B3836D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4400" dirty="0"/>
              <a:t>СПАСИБО ЗА ВНИМАНИЕ!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11412747" y="6426679"/>
            <a:ext cx="569344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dirty="0" smtClean="0"/>
              <a:t>17</a:t>
            </a:r>
          </a:p>
          <a:p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190844704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Office Theme">
  <a:themeElements>
    <a:clrScheme name="Orange Red">
      <a:dk1>
        <a:sysClr val="windowText" lastClr="000000"/>
      </a:dk1>
      <a:lt1>
        <a:sysClr val="window" lastClr="FFFFFF"/>
      </a:lt1>
      <a:dk2>
        <a:srgbClr val="696464"/>
      </a:dk2>
      <a:lt2>
        <a:srgbClr val="E9E5DC"/>
      </a:lt2>
      <a:accent1>
        <a:srgbClr val="D34817"/>
      </a:accent1>
      <a:accent2>
        <a:srgbClr val="9B2D1F"/>
      </a:accent2>
      <a:accent3>
        <a:srgbClr val="A28E6A"/>
      </a:accent3>
      <a:accent4>
        <a:srgbClr val="956251"/>
      </a:accent4>
      <a:accent5>
        <a:srgbClr val="918485"/>
      </a:accent5>
      <a:accent6>
        <a:srgbClr val="855D5D"/>
      </a:accent6>
      <a:hlink>
        <a:srgbClr val="CC9900"/>
      </a:hlink>
      <a:folHlink>
        <a:srgbClr val="96A9A9"/>
      </a:folHlink>
    </a:clrScheme>
    <a:fontScheme name="Custom 7">
      <a:majorFont>
        <a:latin typeface="Roboto Medium"/>
        <a:ea typeface=""/>
        <a:cs typeface=""/>
      </a:majorFont>
      <a:minorFont>
        <a:latin typeface="Roboto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xmlns="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Стандартная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3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Стандартная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1755</TotalTime>
  <Words>974</Words>
  <Application>Microsoft Office PowerPoint</Application>
  <PresentationFormat>Произвольный</PresentationFormat>
  <Paragraphs>287</Paragraphs>
  <Slides>17</Slides>
  <Notes>1</Notes>
  <HiddenSlides>0</HiddenSlides>
  <MMClips>0</MMClips>
  <ScaleCrop>false</ScaleCrop>
  <HeadingPairs>
    <vt:vector size="4" baseType="variant">
      <vt:variant>
        <vt:lpstr>Тема</vt:lpstr>
      </vt:variant>
      <vt:variant>
        <vt:i4>1</vt:i4>
      </vt:variant>
      <vt:variant>
        <vt:lpstr>Заголовки слайдов</vt:lpstr>
      </vt:variant>
      <vt:variant>
        <vt:i4>17</vt:i4>
      </vt:variant>
    </vt:vector>
  </HeadingPairs>
  <TitlesOfParts>
    <vt:vector size="18" baseType="lpstr">
      <vt:lpstr>Office Theme</vt:lpstr>
      <vt:lpstr>Презентация PowerPoint</vt:lpstr>
      <vt:lpstr>Состав команды</vt:lpstr>
      <vt:lpstr>Презентация PowerPoint</vt:lpstr>
      <vt:lpstr>Презентация PowerPoint</vt:lpstr>
      <vt:lpstr>Решение:</vt:lpstr>
      <vt:lpstr>Продвижение  </vt:lpstr>
      <vt:lpstr>Презентация PowerPoint</vt:lpstr>
      <vt:lpstr>Презентация PowerPoint</vt:lpstr>
      <vt:lpstr>Конкуренты бьюти - коворкинга в Уфе</vt:lpstr>
      <vt:lpstr>Презентация PowerPoint</vt:lpstr>
      <vt:lpstr>Презентация PowerPoint</vt:lpstr>
      <vt:lpstr>Презентация PowerPoint</vt:lpstr>
      <vt:lpstr>Презентация PowerPoint</vt:lpstr>
      <vt:lpstr>Риски</vt:lpstr>
      <vt:lpstr>Презентация PowerPoint</vt:lpstr>
      <vt:lpstr>Презентация PowerPoint</vt:lpstr>
      <vt:lpstr>Презентация PowerPoint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Slidehood.com</dc:creator>
  <cp:lastModifiedBy>*</cp:lastModifiedBy>
  <cp:revision>176</cp:revision>
  <dcterms:created xsi:type="dcterms:W3CDTF">2017-08-02T20:41:11Z</dcterms:created>
  <dcterms:modified xsi:type="dcterms:W3CDTF">2023-11-28T18:39:41Z</dcterms:modified>
</cp:coreProperties>
</file>