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8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81" r:id="rId19"/>
    <p:sldId id="272" r:id="rId20"/>
    <p:sldId id="273" r:id="rId21"/>
    <p:sldId id="274" r:id="rId22"/>
    <p:sldId id="275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>
        <p:scale>
          <a:sx n="78" d="100"/>
          <a:sy n="78" d="100"/>
        </p:scale>
        <p:origin x="-1570" y="-1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7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17508-000D-4D5B-A533-FB73D13EEF61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791FB-30A7-4850-935D-98C1B5145B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Разработка базы данных по учету кураторской деятельности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429124" y="3929066"/>
            <a:ext cx="43913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Выполнили:</a:t>
            </a:r>
          </a:p>
          <a:p>
            <a:r>
              <a:rPr lang="ru-RU" dirty="0" smtClean="0"/>
              <a:t>Наумова Светлана, </a:t>
            </a:r>
            <a:r>
              <a:rPr lang="ru-RU" dirty="0" err="1" smtClean="0"/>
              <a:t>Лубягин</a:t>
            </a:r>
            <a:r>
              <a:rPr lang="ru-RU" dirty="0" smtClean="0"/>
              <a:t> Данила, Кочетков Владислав, Дегтярев Александр.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Научный </a:t>
            </a:r>
            <a:r>
              <a:rPr lang="ru-RU" dirty="0"/>
              <a:t>руководитель </a:t>
            </a:r>
          </a:p>
          <a:p>
            <a:r>
              <a:rPr lang="ru-RU" dirty="0"/>
              <a:t>Крюкова Н. А.</a:t>
            </a:r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83568" y="54868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МИНОБРНАУКИ РОССИИ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Федеральное государственное бюджетное образовательное учреждение 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высшего образования 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«Приамурский государственный университет имени Шолом-Алейхема»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Факультет информационных и промышленных технологий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ПЦК информационных технологий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Специальность 09.02.03  Программирование в компьютерных системах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Очень часто перед куратором стоит необходимость в короткие сроки предоставить руководству необходимые данные о студентах курируемой группы, порой требуемые быстрых расчетов, а так как группа состоит из большого количества студентов, куратору приходится тратить много времени на поиски необходимой информации, из-за огромных объемов данных, поэтому, чтобы упростить работу куратора и возникла необходимость в </a:t>
            </a:r>
            <a:r>
              <a:rPr lang="ru-RU" b="1" dirty="0" smtClean="0"/>
              <a:t>разработке базы данных для учета его деятельности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Объект:</a:t>
            </a:r>
            <a:r>
              <a:rPr lang="ru-RU" dirty="0" smtClean="0"/>
              <a:t> факультет информационных и промышленных технологий, предметно цикловая комиссия информационных технологий.</a:t>
            </a:r>
          </a:p>
          <a:p>
            <a:r>
              <a:rPr lang="ru-RU" b="1" dirty="0" smtClean="0"/>
              <a:t>Предмет:</a:t>
            </a:r>
            <a:r>
              <a:rPr lang="ru-RU" dirty="0" smtClean="0"/>
              <a:t> деятельность куратора.</a:t>
            </a:r>
          </a:p>
          <a:p>
            <a:r>
              <a:rPr lang="ru-RU" b="1" dirty="0" smtClean="0"/>
              <a:t>Цель проекта: </a:t>
            </a:r>
            <a:r>
              <a:rPr lang="ru-RU" dirty="0" smtClean="0"/>
              <a:t>разработать базу данных по учету кураторской деятельности.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/>
              <a:t>Целевая аудитория:  </a:t>
            </a:r>
            <a:r>
              <a:rPr lang="ru-RU" dirty="0" smtClean="0"/>
              <a:t>проект разрабатывается для пользования педагогами.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Ожидаемые результаты: </a:t>
            </a:r>
            <a:r>
              <a:rPr lang="ru-RU" dirty="0" smtClean="0"/>
              <a:t>готовая база данных, позволяющая производить хранение данных о студентах, методических материалов кураторских часах, мероприятиях, учета успеваемости, посещаемости,  позволяющая осуществить быстрый поиск, печать необходимой информации  в виде отчетов.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ролей: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Людмила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занимается поиском всей необходимой информации. Заполняет пустые таблицы.</a:t>
            </a:r>
          </a:p>
          <a:p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Алина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Распределяет план работы, находится в постоянном общении с руководителем практики. Участвует в реализации новых идей по созданию базы данных.</a:t>
            </a:r>
          </a:p>
          <a:p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Кирилл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Создает основную структуру базы данных.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Создать базу данных , которая позволяет производить хранение данных о студентах, методических материалов кураторских часах, мероприятиях, учета успеваемости, посещаемости,  позволяет осуществить быстрый поиск, печать необходимой информации  в виде отчетов.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функциональным характеристикам базы данных: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Ввод информации с помощью экранных форм.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Возможность поиска по базе данных информации о студентах.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Возможность поиска по базе данных информации проживании студента.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Возможность изменений данных.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Главная кнопочная форма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8692" t="24623" r="26324" b="37495"/>
          <a:stretch>
            <a:fillRect/>
          </a:stretch>
        </p:blipFill>
        <p:spPr bwMode="auto">
          <a:xfrm>
            <a:off x="1285852" y="1714488"/>
            <a:ext cx="656039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Отчеты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9875" t="24623" r="26324" b="42231"/>
          <a:stretch>
            <a:fillRect/>
          </a:stretch>
        </p:blipFill>
        <p:spPr bwMode="auto">
          <a:xfrm>
            <a:off x="1071538" y="1500174"/>
            <a:ext cx="7300241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Отчет «Интересы студентов»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18" t="13574" r="18037" b="12241"/>
          <a:stretch>
            <a:fillRect/>
          </a:stretch>
        </p:blipFill>
        <p:spPr bwMode="auto">
          <a:xfrm>
            <a:off x="1643042" y="1785926"/>
            <a:ext cx="5929354" cy="47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Отчет «Посещаемости студентов»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5670" t="23044" r="10934" b="12241"/>
          <a:stretch>
            <a:fillRect/>
          </a:stretch>
        </p:blipFill>
        <p:spPr bwMode="auto">
          <a:xfrm>
            <a:off x="1142976" y="1571612"/>
            <a:ext cx="6805740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Отчет «Родители»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9221" t="16731" r="12118" b="15398"/>
          <a:stretch>
            <a:fillRect/>
          </a:stretch>
        </p:blipFill>
        <p:spPr bwMode="auto">
          <a:xfrm>
            <a:off x="1357290" y="1285860"/>
            <a:ext cx="6429388" cy="476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Отчет «Студенты»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8037" t="13574" r="8567" b="21711"/>
          <a:stretch>
            <a:fillRect/>
          </a:stretch>
        </p:blipFill>
        <p:spPr bwMode="auto">
          <a:xfrm>
            <a:off x="1071538" y="1428736"/>
            <a:ext cx="6831912" cy="451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Запрос «План работы»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3574" r="5015" b="54858"/>
          <a:stretch>
            <a:fillRect/>
          </a:stretch>
        </p:blipFill>
        <p:spPr bwMode="auto">
          <a:xfrm>
            <a:off x="546070" y="2143116"/>
            <a:ext cx="859793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Запрос «Подсчет посещаемости»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3574" r="13156" b="42231"/>
          <a:stretch>
            <a:fillRect/>
          </a:stretch>
        </p:blipFill>
        <p:spPr bwMode="auto">
          <a:xfrm>
            <a:off x="571472" y="1928802"/>
            <a:ext cx="8072462" cy="3081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Запрос «Поиск по улице»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7398" t="26761" r="37818" b="58116"/>
          <a:stretch>
            <a:fillRect/>
          </a:stretch>
        </p:blipFill>
        <p:spPr bwMode="auto">
          <a:xfrm>
            <a:off x="2643174" y="1714488"/>
            <a:ext cx="421484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 l="927" t="13867" r="18506" b="69531"/>
          <a:stretch>
            <a:fillRect/>
          </a:stretch>
        </p:blipFill>
        <p:spPr bwMode="auto">
          <a:xfrm>
            <a:off x="714348" y="4429132"/>
            <a:ext cx="785818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Запрос «Возраст студента»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9" t="19078" r="70153" b="31913"/>
          <a:stretch/>
        </p:blipFill>
        <p:spPr bwMode="auto">
          <a:xfrm>
            <a:off x="3131840" y="1613151"/>
            <a:ext cx="2664296" cy="4934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228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Запрос «Поиск по фамилии»</a:t>
            </a:r>
            <a:endParaRPr lang="ru-RU" dirty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3333" r="45000" b="81333"/>
          <a:stretch>
            <a:fillRect/>
          </a:stretch>
        </p:blipFill>
        <p:spPr bwMode="auto">
          <a:xfrm>
            <a:off x="642910" y="4643446"/>
            <a:ext cx="819155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 l="37549" t="26562" r="37549" b="57813"/>
          <a:stretch>
            <a:fillRect/>
          </a:stretch>
        </p:blipFill>
        <p:spPr bwMode="auto">
          <a:xfrm>
            <a:off x="2143108" y="1643050"/>
            <a:ext cx="47059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«Адрес проживания»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80" t="16731" r="55919" b="32760"/>
          <a:stretch>
            <a:fillRect/>
          </a:stretch>
        </p:blipFill>
        <p:spPr bwMode="auto">
          <a:xfrm>
            <a:off x="2214546" y="1643050"/>
            <a:ext cx="5143536" cy="444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«Интересы студентов»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2" t="25729" r="29161" b="31209"/>
          <a:stretch/>
        </p:blipFill>
        <p:spPr bwMode="auto">
          <a:xfrm>
            <a:off x="1835696" y="1628800"/>
            <a:ext cx="5472608" cy="407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Форма «Посещаемость студентов»</a:t>
            </a:r>
            <a:endParaRPr lang="ru-RU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189" t="16731" r="28692" b="9084"/>
          <a:stretch>
            <a:fillRect/>
          </a:stretch>
        </p:blipFill>
        <p:spPr bwMode="auto">
          <a:xfrm>
            <a:off x="2571736" y="1571612"/>
            <a:ext cx="3643338" cy="459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«Родители»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t="20401" r="28000" b="26907"/>
          <a:stretch/>
        </p:blipFill>
        <p:spPr bwMode="auto">
          <a:xfrm>
            <a:off x="1835696" y="1556792"/>
            <a:ext cx="5184576" cy="4669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«Студенты»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15765" r="16379" b="20500"/>
          <a:stretch/>
        </p:blipFill>
        <p:spPr bwMode="auto">
          <a:xfrm>
            <a:off x="1187624" y="1279032"/>
            <a:ext cx="6558872" cy="4662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369</Words>
  <Application>Microsoft Office PowerPoint</Application>
  <PresentationFormat>Экран (4:3)</PresentationFormat>
  <Paragraphs>46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Разработка базы данных по учету кураторской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Распределение ролей:</vt:lpstr>
      <vt:lpstr>Решение</vt:lpstr>
      <vt:lpstr>Требования к функциональным характеристикам базы данных:</vt:lpstr>
      <vt:lpstr>Главная кнопочная форма</vt:lpstr>
      <vt:lpstr>Отчеты</vt:lpstr>
      <vt:lpstr>Отчет «Интересы студентов»</vt:lpstr>
      <vt:lpstr>Отчет «Посещаемости студентов»</vt:lpstr>
      <vt:lpstr>Отчет «Родители»</vt:lpstr>
      <vt:lpstr>Отчет «Студенты»</vt:lpstr>
      <vt:lpstr>Запрос «План работы»</vt:lpstr>
      <vt:lpstr>Запрос «Подсчет посещаемости»</vt:lpstr>
      <vt:lpstr>Запрос «Поиск по улице»</vt:lpstr>
      <vt:lpstr>Запрос «Возраст студента»</vt:lpstr>
      <vt:lpstr>Запрос «Поиск по фамилии»</vt:lpstr>
      <vt:lpstr>Форма «Адрес проживания»</vt:lpstr>
      <vt:lpstr>Форма «Интересы студентов»</vt:lpstr>
      <vt:lpstr>Форма «Посещаемость студентов»</vt:lpstr>
      <vt:lpstr>Форма «Родители»</vt:lpstr>
      <vt:lpstr>Форма «Студенты»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базы данных по учету кураторской деятельности</dc:title>
  <dc:creator>Наталья</dc:creator>
  <cp:lastModifiedBy>Света Наумова</cp:lastModifiedBy>
  <cp:revision>44</cp:revision>
  <dcterms:created xsi:type="dcterms:W3CDTF">2021-09-30T03:14:50Z</dcterms:created>
  <dcterms:modified xsi:type="dcterms:W3CDTF">2022-04-04T02:28:34Z</dcterms:modified>
</cp:coreProperties>
</file>