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theme/theme2.xml" ContentType="application/vnd.openxmlformats-officedocument.theme+xml"/>
  <Override PartName="/ppt/media/image5.jpeg" ContentType="image/jpeg"/>
  <Override PartName="/ppt/media/image6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20104100" cy="113157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0" name="Shape 20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3.pn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4.pn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9.png"/><Relationship Id="rId4" Type="http://schemas.openxmlformats.org/officeDocument/2006/relationships/image" Target="../media/image4.pn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9.png"/><Relationship Id="rId4" Type="http://schemas.openxmlformats.org/officeDocument/2006/relationships/image" Target="../media/image4.pn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4.pn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5" Type="http://schemas.openxmlformats.org/officeDocument/2006/relationships/image" Target="../media/image10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5" Type="http://schemas.openxmlformats.org/officeDocument/2006/relationships/image" Target="../media/image10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4" Type="http://schemas.openxmlformats.org/officeDocument/2006/relationships/image" Target="../media/image6.png"/><Relationship Id="rId5" Type="http://schemas.openxmlformats.org/officeDocument/2006/relationships/image" Target="../media/image3.pn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9.png"/><Relationship Id="rId4" Type="http://schemas.openxmlformats.org/officeDocument/2006/relationships/image" Target="../media/image4.pn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12.png"/><Relationship Id="rId4" Type="http://schemas.openxmlformats.org/officeDocument/2006/relationships/image" Target="../media/image6.png"/><Relationship Id="rId5" Type="http://schemas.openxmlformats.org/officeDocument/2006/relationships/image" Target="../media/image3.png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13.png"/><Relationship Id="rId4" Type="http://schemas.openxmlformats.org/officeDocument/2006/relationships/image" Target="../media/image6.png"/><Relationship Id="rId5" Type="http://schemas.openxmlformats.org/officeDocument/2006/relationships/image" Target="../media/image3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TITLE_AND_BODY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3;p2" descr="Google Shape;13;p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588226" y="566927"/>
            <a:ext cx="10849821" cy="11651676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Текст заголовка"/>
          <p:cNvSpPr txBox="1"/>
          <p:nvPr>
            <p:ph type="title"/>
          </p:nvPr>
        </p:nvSpPr>
        <p:spPr>
          <a:xfrm>
            <a:off x="888111" y="3574472"/>
            <a:ext cx="7400006" cy="3171784"/>
          </a:xfrm>
          <a:prstGeom prst="rect">
            <a:avLst/>
          </a:prstGeom>
        </p:spPr>
        <p:txBody>
          <a:bodyPr/>
          <a:lstStyle>
            <a:lvl1pPr>
              <a:defRPr sz="6000">
                <a:solidFill>
                  <a:srgbClr val="FFFFFF"/>
                </a:solidFill>
              </a:defRPr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16" name="Уровень текста 1…"/>
          <p:cNvSpPr txBox="1"/>
          <p:nvPr>
            <p:ph type="body" sz="quarter" idx="1"/>
          </p:nvPr>
        </p:nvSpPr>
        <p:spPr>
          <a:xfrm>
            <a:off x="888111" y="7242047"/>
            <a:ext cx="7400006" cy="24884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7" name="Google Shape;16;p2"/>
          <p:cNvSpPr txBox="1"/>
          <p:nvPr>
            <p:ph type="body" sz="quarter" idx="21"/>
          </p:nvPr>
        </p:nvSpPr>
        <p:spPr>
          <a:xfrm>
            <a:off x="910336" y="10374313"/>
            <a:ext cx="3678238" cy="531814"/>
          </a:xfrm>
          <a:prstGeom prst="rect">
            <a:avLst/>
          </a:prstGeom>
        </p:spPr>
        <p:txBody>
          <a:bodyPr/>
          <a:lstStyle/>
          <a:p>
            <a:pPr>
              <a:defRPr sz="1400">
                <a:solidFill>
                  <a:srgbClr val="20D7C0"/>
                </a:solidFill>
              </a:defRPr>
            </a:pPr>
          </a:p>
        </p:txBody>
      </p:sp>
      <p:pic>
        <p:nvPicPr>
          <p:cNvPr id="18" name="Google Shape;17;p2" descr="Google Shape;17;p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42975" y="740509"/>
            <a:ext cx="5432748" cy="19755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Google Shape;18;p2" descr="Google Shape;18;p2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3009875" y="725487"/>
            <a:ext cx="6407297" cy="56463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Номер слайда"/>
          <p:cNvSpPr txBox="1"/>
          <p:nvPr>
            <p:ph type="sldNum" sz="quarter" idx="2"/>
          </p:nvPr>
        </p:nvSpPr>
        <p:spPr>
          <a:xfrm>
            <a:off x="14134323" y="10487976"/>
            <a:ext cx="273617" cy="264216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4_Пользовательский макет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1;p3" descr="Google Shape;21;p3"/>
          <p:cNvPicPr>
            <a:picLocks noChangeAspect="1"/>
          </p:cNvPicPr>
          <p:nvPr/>
        </p:nvPicPr>
        <p:blipFill>
          <a:blip r:embed="rId3">
            <a:alphaModFix amt="58000"/>
            <a:extLst/>
          </a:blip>
          <a:stretch>
            <a:fillRect/>
          </a:stretch>
        </p:blipFill>
        <p:spPr>
          <a:xfrm rot="10800000">
            <a:off x="-2925210" y="4296695"/>
            <a:ext cx="10473265" cy="9804480"/>
          </a:xfrm>
          <a:prstGeom prst="rect">
            <a:avLst/>
          </a:prstGeom>
          <a:ln w="12700">
            <a:miter lim="400000"/>
          </a:ln>
        </p:spPr>
      </p:pic>
      <p:sp>
        <p:nvSpPr>
          <p:cNvPr id="28" name="Уровень текста 1…"/>
          <p:cNvSpPr txBox="1"/>
          <p:nvPr>
            <p:ph type="body" sz="quarter" idx="1"/>
          </p:nvPr>
        </p:nvSpPr>
        <p:spPr>
          <a:xfrm>
            <a:off x="894588" y="1589087"/>
            <a:ext cx="9741218" cy="11358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 marL="914400" indent="-406400">
              <a:buSzPts val="2800"/>
              <a:buChar char="•"/>
              <a:defRPr sz="2800"/>
            </a:lvl2pPr>
            <a:lvl3pPr marL="1371600" indent="-406400">
              <a:buSzPts val="2800"/>
              <a:buChar char="•"/>
              <a:defRPr sz="2800"/>
            </a:lvl3pPr>
            <a:lvl4pPr marL="1828800" indent="-406400">
              <a:buSzPts val="2800"/>
              <a:buChar char="•"/>
              <a:defRPr sz="2800"/>
            </a:lvl4pPr>
            <a:lvl5pPr marL="2286000" indent="-406400">
              <a:buSzPts val="2800"/>
              <a:buChar char="•"/>
              <a:defRPr sz="28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9" name="Текст заголовка"/>
          <p:cNvSpPr txBox="1"/>
          <p:nvPr>
            <p:ph type="title"/>
          </p:nvPr>
        </p:nvSpPr>
        <p:spPr>
          <a:xfrm>
            <a:off x="894588" y="515374"/>
            <a:ext cx="9741218" cy="911091"/>
          </a:xfrm>
          <a:prstGeom prst="rect">
            <a:avLst/>
          </a:prstGeom>
        </p:spPr>
        <p:txBody>
          <a:bodyPr anchor="t"/>
          <a:lstStyle>
            <a:lvl1pPr>
              <a:defRPr b="0" sz="4400"/>
            </a:lvl1pPr>
          </a:lstStyle>
          <a:p>
            <a:pPr/>
            <a:r>
              <a:t>Текст заголовка</a:t>
            </a:r>
          </a:p>
        </p:txBody>
      </p:sp>
      <p:pic>
        <p:nvPicPr>
          <p:cNvPr id="30" name="Google Shape;24;p3" descr="Google Shape;24;p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815317" y="496093"/>
            <a:ext cx="5977226" cy="526731"/>
          </a:xfrm>
          <a:prstGeom prst="rect">
            <a:avLst/>
          </a:prstGeom>
          <a:ln w="12700">
            <a:miter lim="400000"/>
          </a:ln>
        </p:spPr>
      </p:pic>
      <p:pic>
        <p:nvPicPr>
          <p:cNvPr id="31" name="Google Shape;25;p3" descr="Google Shape;25;p3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7405103" y="458193"/>
            <a:ext cx="1914139" cy="712239"/>
          </a:xfrm>
          <a:prstGeom prst="rect">
            <a:avLst/>
          </a:prstGeom>
          <a:ln w="12700">
            <a:miter lim="400000"/>
          </a:ln>
        </p:spPr>
      </p:pic>
      <p:sp>
        <p:nvSpPr>
          <p:cNvPr id="32" name="Google Shape;26;p3"/>
          <p:cNvSpPr txBox="1"/>
          <p:nvPr>
            <p:ph type="body" sz="half" idx="21"/>
          </p:nvPr>
        </p:nvSpPr>
        <p:spPr>
          <a:xfrm>
            <a:off x="894586" y="2942400"/>
            <a:ext cx="8793165" cy="7554912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3" name="Google Shape;27;p3"/>
          <p:cNvSpPr txBox="1"/>
          <p:nvPr>
            <p:ph type="body" sz="half" idx="22"/>
          </p:nvPr>
        </p:nvSpPr>
        <p:spPr>
          <a:xfrm>
            <a:off x="10544364" y="2942400"/>
            <a:ext cx="8793165" cy="7554912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4" name="Номер слайда"/>
          <p:cNvSpPr txBox="1"/>
          <p:nvPr>
            <p:ph type="sldNum" sz="quarter" idx="2"/>
          </p:nvPr>
        </p:nvSpPr>
        <p:spPr>
          <a:xfrm>
            <a:off x="19053465" y="10759709"/>
            <a:ext cx="273616" cy="264215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Пользовательский макет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30;p4" descr="Google Shape;30;p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815317" y="496093"/>
            <a:ext cx="5977226" cy="526731"/>
          </a:xfrm>
          <a:prstGeom prst="rect">
            <a:avLst/>
          </a:prstGeom>
          <a:ln w="12700">
            <a:miter lim="400000"/>
          </a:ln>
        </p:spPr>
      </p:pic>
      <p:pic>
        <p:nvPicPr>
          <p:cNvPr id="42" name="Google Shape;31;p4" descr="Google Shape;31;p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7405103" y="458193"/>
            <a:ext cx="1914139" cy="712239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Уровень текста 1…"/>
          <p:cNvSpPr txBox="1"/>
          <p:nvPr>
            <p:ph type="body" sz="quarter" idx="1"/>
          </p:nvPr>
        </p:nvSpPr>
        <p:spPr>
          <a:xfrm>
            <a:off x="894588" y="1813822"/>
            <a:ext cx="8793164" cy="91109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 marL="914400" indent="-406400">
              <a:buSzPts val="2800"/>
              <a:buChar char="•"/>
              <a:defRPr sz="2800"/>
            </a:lvl2pPr>
            <a:lvl3pPr marL="1371600" indent="-406400">
              <a:buSzPts val="2800"/>
              <a:buChar char="•"/>
              <a:defRPr sz="2800"/>
            </a:lvl3pPr>
            <a:lvl4pPr marL="1828800" indent="-406400">
              <a:buSzPts val="2800"/>
              <a:buChar char="•"/>
              <a:defRPr sz="2800"/>
            </a:lvl4pPr>
            <a:lvl5pPr marL="2286000" indent="-406400">
              <a:buSzPts val="2800"/>
              <a:buChar char="•"/>
              <a:defRPr sz="28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4" name="Текст заголовка"/>
          <p:cNvSpPr txBox="1"/>
          <p:nvPr>
            <p:ph type="title"/>
          </p:nvPr>
        </p:nvSpPr>
        <p:spPr>
          <a:xfrm>
            <a:off x="894588" y="515374"/>
            <a:ext cx="9741218" cy="911091"/>
          </a:xfrm>
          <a:prstGeom prst="rect">
            <a:avLst/>
          </a:prstGeom>
        </p:spPr>
        <p:txBody>
          <a:bodyPr anchor="t"/>
          <a:lstStyle>
            <a:lvl1pPr>
              <a:defRPr b="0" sz="44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45" name="Google Shape;34;p4"/>
          <p:cNvSpPr txBox="1"/>
          <p:nvPr>
            <p:ph type="body" sz="half" idx="21"/>
          </p:nvPr>
        </p:nvSpPr>
        <p:spPr>
          <a:xfrm>
            <a:off x="894586" y="2942400"/>
            <a:ext cx="8793165" cy="7554912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6" name="Google Shape;35;p4"/>
          <p:cNvSpPr txBox="1"/>
          <p:nvPr>
            <p:ph type="body" sz="half" idx="22"/>
          </p:nvPr>
        </p:nvSpPr>
        <p:spPr>
          <a:xfrm>
            <a:off x="10544364" y="2942400"/>
            <a:ext cx="8793165" cy="7554912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7" name="Google Shape;36;p4"/>
          <p:cNvSpPr txBox="1"/>
          <p:nvPr>
            <p:ph type="body" sz="quarter" idx="23"/>
          </p:nvPr>
        </p:nvSpPr>
        <p:spPr>
          <a:xfrm>
            <a:off x="10495787" y="1813822"/>
            <a:ext cx="8841742" cy="911092"/>
          </a:xfrm>
          <a:prstGeom prst="rect">
            <a:avLst/>
          </a:prstGeom>
        </p:spPr>
        <p:txBody>
          <a:bodyPr/>
          <a:lstStyle/>
          <a:p>
            <a:pPr>
              <a:defRPr sz="2800"/>
            </a:pPr>
          </a:p>
        </p:txBody>
      </p:sp>
      <p:sp>
        <p:nvSpPr>
          <p:cNvPr id="48" name="Номер слайда"/>
          <p:cNvSpPr txBox="1"/>
          <p:nvPr>
            <p:ph type="sldNum" sz="quarter" idx="2"/>
          </p:nvPr>
        </p:nvSpPr>
        <p:spPr>
          <a:xfrm>
            <a:off x="19053465" y="10759709"/>
            <a:ext cx="273616" cy="264215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5_Пользовательский макет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39;p5" descr="Google Shape;39;p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815317" y="496093"/>
            <a:ext cx="5977226" cy="526731"/>
          </a:xfrm>
          <a:prstGeom prst="rect">
            <a:avLst/>
          </a:prstGeom>
          <a:ln w="12700">
            <a:miter lim="400000"/>
          </a:ln>
        </p:spPr>
      </p:pic>
      <p:pic>
        <p:nvPicPr>
          <p:cNvPr id="56" name="Google Shape;40;p5" descr="Google Shape;40;p5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7405103" y="458193"/>
            <a:ext cx="1914139" cy="712239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Уровень текста 1…"/>
          <p:cNvSpPr txBox="1"/>
          <p:nvPr>
            <p:ph type="body" sz="quarter" idx="1"/>
          </p:nvPr>
        </p:nvSpPr>
        <p:spPr>
          <a:xfrm>
            <a:off x="894588" y="1728885"/>
            <a:ext cx="9741218" cy="91109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 marL="914400" indent="-406400">
              <a:buSzPts val="2800"/>
              <a:buChar char="•"/>
              <a:defRPr sz="2800"/>
            </a:lvl2pPr>
            <a:lvl3pPr marL="1371600" indent="-406400">
              <a:buSzPts val="2800"/>
              <a:buChar char="•"/>
              <a:defRPr sz="2800"/>
            </a:lvl3pPr>
            <a:lvl4pPr marL="1828800" indent="-406400">
              <a:buSzPts val="2800"/>
              <a:buChar char="•"/>
              <a:defRPr sz="2800"/>
            </a:lvl4pPr>
            <a:lvl5pPr marL="2286000" indent="-406400">
              <a:buSzPts val="2800"/>
              <a:buChar char="•"/>
              <a:defRPr sz="28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8" name="Текст заголовка"/>
          <p:cNvSpPr txBox="1"/>
          <p:nvPr>
            <p:ph type="title"/>
          </p:nvPr>
        </p:nvSpPr>
        <p:spPr>
          <a:xfrm>
            <a:off x="894588" y="515374"/>
            <a:ext cx="9741218" cy="911091"/>
          </a:xfrm>
          <a:prstGeom prst="rect">
            <a:avLst/>
          </a:prstGeom>
        </p:spPr>
        <p:txBody>
          <a:bodyPr anchor="t"/>
          <a:lstStyle>
            <a:lvl1pPr>
              <a:defRPr b="0" sz="44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59" name="Google Shape;43;p5"/>
          <p:cNvSpPr txBox="1"/>
          <p:nvPr>
            <p:ph type="body" idx="21"/>
          </p:nvPr>
        </p:nvSpPr>
        <p:spPr>
          <a:xfrm>
            <a:off x="894587" y="2942400"/>
            <a:ext cx="18424654" cy="7554912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60" name="Номер слайда"/>
          <p:cNvSpPr txBox="1"/>
          <p:nvPr>
            <p:ph type="sldNum" sz="quarter" idx="2"/>
          </p:nvPr>
        </p:nvSpPr>
        <p:spPr>
          <a:xfrm>
            <a:off x="19053465" y="10759709"/>
            <a:ext cx="273616" cy="264215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1_Пользовательский макет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46;p6" descr="Google Shape;46;p6"/>
          <p:cNvPicPr>
            <a:picLocks noChangeAspect="1"/>
          </p:cNvPicPr>
          <p:nvPr/>
        </p:nvPicPr>
        <p:blipFill>
          <a:blip r:embed="rId3">
            <a:alphaModFix amt="58000"/>
            <a:extLst/>
          </a:blip>
          <a:stretch>
            <a:fillRect/>
          </a:stretch>
        </p:blipFill>
        <p:spPr>
          <a:xfrm>
            <a:off x="8650223" y="-2453964"/>
            <a:ext cx="14708921" cy="13769664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Уровень текста 1…"/>
          <p:cNvSpPr txBox="1"/>
          <p:nvPr>
            <p:ph type="body" sz="quarter" idx="1"/>
          </p:nvPr>
        </p:nvSpPr>
        <p:spPr>
          <a:xfrm>
            <a:off x="894588" y="1589087"/>
            <a:ext cx="9741218" cy="11358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 marL="914400" indent="-406400">
              <a:buSzPts val="2800"/>
              <a:buChar char="•"/>
              <a:defRPr sz="2800"/>
            </a:lvl2pPr>
            <a:lvl3pPr marL="1371600" indent="-406400">
              <a:buSzPts val="2800"/>
              <a:buChar char="•"/>
              <a:defRPr sz="2800"/>
            </a:lvl3pPr>
            <a:lvl4pPr marL="1828800" indent="-406400">
              <a:buSzPts val="2800"/>
              <a:buChar char="•"/>
              <a:defRPr sz="2800"/>
            </a:lvl4pPr>
            <a:lvl5pPr marL="2286000" indent="-406400">
              <a:buSzPts val="2800"/>
              <a:buChar char="•"/>
              <a:defRPr sz="28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9" name="Текст заголовка"/>
          <p:cNvSpPr txBox="1"/>
          <p:nvPr>
            <p:ph type="title"/>
          </p:nvPr>
        </p:nvSpPr>
        <p:spPr>
          <a:xfrm>
            <a:off x="894588" y="515374"/>
            <a:ext cx="9741218" cy="911091"/>
          </a:xfrm>
          <a:prstGeom prst="rect">
            <a:avLst/>
          </a:prstGeom>
        </p:spPr>
        <p:txBody>
          <a:bodyPr anchor="t"/>
          <a:lstStyle>
            <a:lvl1pPr>
              <a:defRPr b="0" sz="4400"/>
            </a:lvl1pPr>
          </a:lstStyle>
          <a:p>
            <a:pPr/>
            <a:r>
              <a:t>Текст заголовка</a:t>
            </a:r>
          </a:p>
        </p:txBody>
      </p:sp>
      <p:pic>
        <p:nvPicPr>
          <p:cNvPr id="70" name="Google Shape;49;p6" descr="Google Shape;49;p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815317" y="496093"/>
            <a:ext cx="5977226" cy="526731"/>
          </a:xfrm>
          <a:prstGeom prst="rect">
            <a:avLst/>
          </a:prstGeom>
          <a:ln w="12700">
            <a:miter lim="400000"/>
          </a:ln>
        </p:spPr>
      </p:pic>
      <p:pic>
        <p:nvPicPr>
          <p:cNvPr id="71" name="Google Shape;50;p6" descr="Google Shape;50;p6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7405103" y="458193"/>
            <a:ext cx="1914139" cy="712239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Google Shape;51;p6"/>
          <p:cNvSpPr txBox="1"/>
          <p:nvPr>
            <p:ph type="body" idx="21"/>
          </p:nvPr>
        </p:nvSpPr>
        <p:spPr>
          <a:xfrm>
            <a:off x="894586" y="2942400"/>
            <a:ext cx="18432492" cy="7554912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3" name="Номер слайда"/>
          <p:cNvSpPr txBox="1"/>
          <p:nvPr>
            <p:ph type="sldNum" sz="quarter" idx="2"/>
          </p:nvPr>
        </p:nvSpPr>
        <p:spPr>
          <a:xfrm>
            <a:off x="19053465" y="10759709"/>
            <a:ext cx="273616" cy="264215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6_Пользовательский макет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54;p7" descr="Google Shape;54;p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815317" y="496093"/>
            <a:ext cx="5977226" cy="526731"/>
          </a:xfrm>
          <a:prstGeom prst="rect">
            <a:avLst/>
          </a:prstGeom>
          <a:ln w="12700">
            <a:miter lim="400000"/>
          </a:ln>
        </p:spPr>
      </p:pic>
      <p:pic>
        <p:nvPicPr>
          <p:cNvPr id="81" name="Google Shape;55;p7" descr="Google Shape;55;p7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7405103" y="458193"/>
            <a:ext cx="1914139" cy="712239"/>
          </a:xfrm>
          <a:prstGeom prst="rect">
            <a:avLst/>
          </a:prstGeom>
          <a:ln w="12700">
            <a:miter lim="400000"/>
          </a:ln>
        </p:spPr>
      </p:pic>
      <p:pic>
        <p:nvPicPr>
          <p:cNvPr id="82" name="Google Shape;56;p7" descr="Google Shape;56;p7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327138" y="225633"/>
            <a:ext cx="16355822" cy="15633030"/>
          </a:xfrm>
          <a:prstGeom prst="rect">
            <a:avLst/>
          </a:prstGeom>
          <a:ln w="12700">
            <a:miter lim="400000"/>
          </a:ln>
        </p:spPr>
      </p:pic>
      <p:sp>
        <p:nvSpPr>
          <p:cNvPr id="83" name="Уровень текста 1…"/>
          <p:cNvSpPr txBox="1"/>
          <p:nvPr>
            <p:ph type="body" sz="quarter" idx="1"/>
          </p:nvPr>
        </p:nvSpPr>
        <p:spPr>
          <a:xfrm>
            <a:off x="894588" y="1589087"/>
            <a:ext cx="9741218" cy="11358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 marL="914400" indent="-406400">
              <a:buSzPts val="2800"/>
              <a:buChar char="•"/>
              <a:defRPr sz="2800"/>
            </a:lvl2pPr>
            <a:lvl3pPr marL="1371600" indent="-406400">
              <a:buSzPts val="2800"/>
              <a:buChar char="•"/>
              <a:defRPr sz="2800"/>
            </a:lvl3pPr>
            <a:lvl4pPr marL="1828800" indent="-406400">
              <a:buSzPts val="2800"/>
              <a:buChar char="•"/>
              <a:defRPr sz="2800"/>
            </a:lvl4pPr>
            <a:lvl5pPr marL="2286000" indent="-406400">
              <a:buSzPts val="2800"/>
              <a:buChar char="•"/>
              <a:defRPr sz="28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4" name="Текст заголовка"/>
          <p:cNvSpPr txBox="1"/>
          <p:nvPr>
            <p:ph type="title"/>
          </p:nvPr>
        </p:nvSpPr>
        <p:spPr>
          <a:xfrm>
            <a:off x="894588" y="515374"/>
            <a:ext cx="9741218" cy="911091"/>
          </a:xfrm>
          <a:prstGeom prst="rect">
            <a:avLst/>
          </a:prstGeom>
        </p:spPr>
        <p:txBody>
          <a:bodyPr anchor="t"/>
          <a:lstStyle>
            <a:lvl1pPr>
              <a:defRPr b="0" sz="44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85" name="Google Shape;59;p7"/>
          <p:cNvSpPr txBox="1"/>
          <p:nvPr>
            <p:ph type="body" sz="quarter" idx="21"/>
          </p:nvPr>
        </p:nvSpPr>
        <p:spPr>
          <a:xfrm>
            <a:off x="894587" y="7261817"/>
            <a:ext cx="4134615" cy="2103123"/>
          </a:xfrm>
          <a:prstGeom prst="rect">
            <a:avLst/>
          </a:prstGeom>
        </p:spPr>
        <p:txBody>
          <a:bodyPr/>
          <a:lstStyle/>
          <a:p>
            <a:pPr>
              <a:defRPr sz="2000"/>
            </a:pPr>
          </a:p>
        </p:txBody>
      </p:sp>
      <p:sp>
        <p:nvSpPr>
          <p:cNvPr id="86" name="Google Shape;60;p7"/>
          <p:cNvSpPr/>
          <p:nvPr>
            <p:ph type="pic" sz="quarter" idx="22"/>
          </p:nvPr>
        </p:nvSpPr>
        <p:spPr>
          <a:xfrm>
            <a:off x="895350" y="3949700"/>
            <a:ext cx="2139950" cy="214154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7" name="Google Shape;61;p7"/>
          <p:cNvSpPr txBox="1"/>
          <p:nvPr>
            <p:ph type="body" sz="quarter" idx="23"/>
          </p:nvPr>
        </p:nvSpPr>
        <p:spPr>
          <a:xfrm>
            <a:off x="894587" y="6621739"/>
            <a:ext cx="4134615" cy="438914"/>
          </a:xfrm>
          <a:prstGeom prst="rect">
            <a:avLst/>
          </a:prstGeom>
        </p:spPr>
        <p:txBody>
          <a:bodyPr/>
          <a:lstStyle/>
          <a:p>
            <a:pPr>
              <a:defRPr b="1" sz="2800"/>
            </a:pPr>
          </a:p>
        </p:txBody>
      </p:sp>
      <p:sp>
        <p:nvSpPr>
          <p:cNvPr id="88" name="Google Shape;62;p7"/>
          <p:cNvSpPr txBox="1"/>
          <p:nvPr>
            <p:ph type="body" sz="quarter" idx="24"/>
          </p:nvPr>
        </p:nvSpPr>
        <p:spPr>
          <a:xfrm>
            <a:off x="5644134" y="7261817"/>
            <a:ext cx="4134614" cy="2103123"/>
          </a:xfrm>
          <a:prstGeom prst="rect">
            <a:avLst/>
          </a:prstGeom>
        </p:spPr>
        <p:txBody>
          <a:bodyPr/>
          <a:lstStyle/>
          <a:p>
            <a:pPr>
              <a:defRPr sz="2000"/>
            </a:pPr>
          </a:p>
        </p:txBody>
      </p:sp>
      <p:sp>
        <p:nvSpPr>
          <p:cNvPr id="89" name="Google Shape;63;p7"/>
          <p:cNvSpPr/>
          <p:nvPr>
            <p:ph type="pic" sz="quarter" idx="25"/>
          </p:nvPr>
        </p:nvSpPr>
        <p:spPr>
          <a:xfrm>
            <a:off x="5644896" y="3949700"/>
            <a:ext cx="2139952" cy="214154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0" name="Google Shape;64;p7"/>
          <p:cNvSpPr txBox="1"/>
          <p:nvPr>
            <p:ph type="body" sz="quarter" idx="26"/>
          </p:nvPr>
        </p:nvSpPr>
        <p:spPr>
          <a:xfrm>
            <a:off x="5644134" y="6621739"/>
            <a:ext cx="4134614" cy="438914"/>
          </a:xfrm>
          <a:prstGeom prst="rect">
            <a:avLst/>
          </a:prstGeom>
        </p:spPr>
        <p:txBody>
          <a:bodyPr/>
          <a:lstStyle/>
          <a:p>
            <a:pPr>
              <a:defRPr b="1" sz="2800"/>
            </a:pPr>
          </a:p>
        </p:txBody>
      </p:sp>
      <p:sp>
        <p:nvSpPr>
          <p:cNvPr id="91" name="Google Shape;65;p7"/>
          <p:cNvSpPr txBox="1"/>
          <p:nvPr>
            <p:ph type="body" sz="quarter" idx="27"/>
          </p:nvPr>
        </p:nvSpPr>
        <p:spPr>
          <a:xfrm>
            <a:off x="10393680" y="7261817"/>
            <a:ext cx="4134614" cy="2103123"/>
          </a:xfrm>
          <a:prstGeom prst="rect">
            <a:avLst/>
          </a:prstGeom>
        </p:spPr>
        <p:txBody>
          <a:bodyPr/>
          <a:lstStyle/>
          <a:p>
            <a:pPr>
              <a:defRPr sz="2000"/>
            </a:pPr>
          </a:p>
        </p:txBody>
      </p:sp>
      <p:sp>
        <p:nvSpPr>
          <p:cNvPr id="92" name="Google Shape;66;p7"/>
          <p:cNvSpPr/>
          <p:nvPr>
            <p:ph type="pic" sz="quarter" idx="28"/>
          </p:nvPr>
        </p:nvSpPr>
        <p:spPr>
          <a:xfrm>
            <a:off x="10394442" y="3949700"/>
            <a:ext cx="2139952" cy="214154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Google Shape;67;p7"/>
          <p:cNvSpPr txBox="1"/>
          <p:nvPr>
            <p:ph type="body" sz="quarter" idx="29"/>
          </p:nvPr>
        </p:nvSpPr>
        <p:spPr>
          <a:xfrm>
            <a:off x="10393680" y="6621739"/>
            <a:ext cx="4134614" cy="438914"/>
          </a:xfrm>
          <a:prstGeom prst="rect">
            <a:avLst/>
          </a:prstGeom>
        </p:spPr>
        <p:txBody>
          <a:bodyPr/>
          <a:lstStyle/>
          <a:p>
            <a:pPr>
              <a:defRPr b="1" sz="2800"/>
            </a:pPr>
          </a:p>
        </p:txBody>
      </p:sp>
      <p:sp>
        <p:nvSpPr>
          <p:cNvPr id="94" name="Google Shape;68;p7"/>
          <p:cNvSpPr txBox="1"/>
          <p:nvPr>
            <p:ph type="body" sz="quarter" idx="30"/>
          </p:nvPr>
        </p:nvSpPr>
        <p:spPr>
          <a:xfrm>
            <a:off x="15143225" y="7261817"/>
            <a:ext cx="4134615" cy="2103123"/>
          </a:xfrm>
          <a:prstGeom prst="rect">
            <a:avLst/>
          </a:prstGeom>
        </p:spPr>
        <p:txBody>
          <a:bodyPr/>
          <a:lstStyle/>
          <a:p>
            <a:pPr>
              <a:defRPr sz="2000"/>
            </a:pPr>
          </a:p>
        </p:txBody>
      </p:sp>
      <p:sp>
        <p:nvSpPr>
          <p:cNvPr id="95" name="Google Shape;69;p7"/>
          <p:cNvSpPr/>
          <p:nvPr>
            <p:ph type="pic" sz="quarter" idx="31"/>
          </p:nvPr>
        </p:nvSpPr>
        <p:spPr>
          <a:xfrm>
            <a:off x="15143987" y="3949700"/>
            <a:ext cx="2139952" cy="214154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6" name="Google Shape;70;p7"/>
          <p:cNvSpPr txBox="1"/>
          <p:nvPr>
            <p:ph type="body" sz="quarter" idx="32"/>
          </p:nvPr>
        </p:nvSpPr>
        <p:spPr>
          <a:xfrm>
            <a:off x="15143225" y="6621739"/>
            <a:ext cx="4134615" cy="438914"/>
          </a:xfrm>
          <a:prstGeom prst="rect">
            <a:avLst/>
          </a:prstGeom>
        </p:spPr>
        <p:txBody>
          <a:bodyPr/>
          <a:lstStyle/>
          <a:p>
            <a:pPr>
              <a:defRPr b="1" sz="2800"/>
            </a:pPr>
          </a:p>
        </p:txBody>
      </p:sp>
      <p:sp>
        <p:nvSpPr>
          <p:cNvPr id="97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2_Пользовательский макет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73;p8" descr="Google Shape;73;p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815317" y="496093"/>
            <a:ext cx="5977226" cy="52673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5" name="Google Shape;74;p8" descr="Google Shape;74;p8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7405103" y="458193"/>
            <a:ext cx="1914139" cy="712239"/>
          </a:xfrm>
          <a:prstGeom prst="rect">
            <a:avLst/>
          </a:prstGeom>
          <a:ln w="12700">
            <a:miter lim="400000"/>
          </a:ln>
        </p:spPr>
      </p:pic>
      <p:pic>
        <p:nvPicPr>
          <p:cNvPr id="106" name="Google Shape;75;p8" descr="Google Shape;75;p8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327138" y="225633"/>
            <a:ext cx="16355822" cy="15633030"/>
          </a:xfrm>
          <a:prstGeom prst="rect">
            <a:avLst/>
          </a:prstGeom>
          <a:ln w="12700">
            <a:miter lim="400000"/>
          </a:ln>
        </p:spPr>
      </p:pic>
      <p:sp>
        <p:nvSpPr>
          <p:cNvPr id="107" name="Уровень текста 1…"/>
          <p:cNvSpPr txBox="1"/>
          <p:nvPr>
            <p:ph type="body" sz="quarter" idx="1"/>
          </p:nvPr>
        </p:nvSpPr>
        <p:spPr>
          <a:xfrm>
            <a:off x="894588" y="1589087"/>
            <a:ext cx="9741218" cy="11358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 marL="914400" indent="-406400">
              <a:buSzPts val="2800"/>
              <a:buChar char="•"/>
              <a:defRPr sz="2800"/>
            </a:lvl2pPr>
            <a:lvl3pPr marL="1371600" indent="-406400">
              <a:buSzPts val="2800"/>
              <a:buChar char="•"/>
              <a:defRPr sz="2800"/>
            </a:lvl3pPr>
            <a:lvl4pPr marL="1828800" indent="-406400">
              <a:buSzPts val="2800"/>
              <a:buChar char="•"/>
              <a:defRPr sz="2800"/>
            </a:lvl4pPr>
            <a:lvl5pPr marL="2286000" indent="-406400">
              <a:buSzPts val="2800"/>
              <a:buChar char="•"/>
              <a:defRPr sz="28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8" name="Текст заголовка"/>
          <p:cNvSpPr txBox="1"/>
          <p:nvPr>
            <p:ph type="title"/>
          </p:nvPr>
        </p:nvSpPr>
        <p:spPr>
          <a:xfrm>
            <a:off x="894588" y="515374"/>
            <a:ext cx="9741218" cy="911091"/>
          </a:xfrm>
          <a:prstGeom prst="rect">
            <a:avLst/>
          </a:prstGeom>
        </p:spPr>
        <p:txBody>
          <a:bodyPr anchor="t"/>
          <a:lstStyle>
            <a:lvl1pPr>
              <a:defRPr b="0" sz="44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109" name="Google Shape;78;p8"/>
          <p:cNvSpPr txBox="1"/>
          <p:nvPr>
            <p:ph type="body" sz="half" idx="21"/>
          </p:nvPr>
        </p:nvSpPr>
        <p:spPr>
          <a:xfrm>
            <a:off x="894586" y="2942400"/>
            <a:ext cx="8793165" cy="7554912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0" name="Google Shape;79;p8"/>
          <p:cNvSpPr txBox="1"/>
          <p:nvPr>
            <p:ph type="body" sz="half" idx="22"/>
          </p:nvPr>
        </p:nvSpPr>
        <p:spPr>
          <a:xfrm>
            <a:off x="10544364" y="2942400"/>
            <a:ext cx="8793165" cy="7554912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1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Уровень текста 1…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19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120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89;p10" descr="Google Shape;89;p10"/>
          <p:cNvPicPr>
            <a:picLocks noChangeAspect="1"/>
          </p:cNvPicPr>
          <p:nvPr/>
        </p:nvPicPr>
        <p:blipFill>
          <a:blip r:embed="rId3">
            <a:extLst/>
          </a:blip>
          <a:srcRect l="0" t="0" r="6516" b="8318"/>
          <a:stretch>
            <a:fillRect/>
          </a:stretch>
        </p:blipFill>
        <p:spPr>
          <a:xfrm>
            <a:off x="195438" y="-2"/>
            <a:ext cx="20033073" cy="11315704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Текст заголовка"/>
          <p:cNvSpPr txBox="1"/>
          <p:nvPr>
            <p:ph type="title"/>
          </p:nvPr>
        </p:nvSpPr>
        <p:spPr>
          <a:xfrm>
            <a:off x="942975" y="3574472"/>
            <a:ext cx="7400006" cy="3171784"/>
          </a:xfrm>
          <a:prstGeom prst="rect">
            <a:avLst/>
          </a:prstGeom>
        </p:spPr>
        <p:txBody>
          <a:bodyPr lIns="45699" tIns="45699" rIns="45699" bIns="45699"/>
          <a:lstStyle>
            <a:lvl1pPr>
              <a:defRPr sz="6000">
                <a:solidFill>
                  <a:srgbClr val="FFFFFF"/>
                </a:solidFill>
              </a:defRPr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129" name="Уровень текста 1…"/>
          <p:cNvSpPr txBox="1"/>
          <p:nvPr>
            <p:ph type="body" sz="quarter" idx="1"/>
          </p:nvPr>
        </p:nvSpPr>
        <p:spPr>
          <a:xfrm>
            <a:off x="942975" y="6998406"/>
            <a:ext cx="7400006" cy="2732091"/>
          </a:xfrm>
          <a:prstGeom prst="rect">
            <a:avLst/>
          </a:prstGeom>
        </p:spPr>
        <p:txBody>
          <a:bodyPr lIns="45699" tIns="45699" rIns="45699" bIns="45699"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0" name="Google Shape;92;p10"/>
          <p:cNvSpPr txBox="1"/>
          <p:nvPr>
            <p:ph type="body" sz="quarter" idx="21"/>
          </p:nvPr>
        </p:nvSpPr>
        <p:spPr>
          <a:xfrm>
            <a:off x="965200" y="10374313"/>
            <a:ext cx="3678238" cy="531814"/>
          </a:xfrm>
          <a:prstGeom prst="rect">
            <a:avLst/>
          </a:prstGeom>
        </p:spPr>
        <p:txBody>
          <a:bodyPr/>
          <a:lstStyle/>
          <a:p>
            <a:pPr>
              <a:defRPr sz="1400">
                <a:solidFill>
                  <a:srgbClr val="20D7C0"/>
                </a:solidFill>
              </a:defRPr>
            </a:pPr>
          </a:p>
        </p:txBody>
      </p:sp>
      <p:pic>
        <p:nvPicPr>
          <p:cNvPr id="131" name="Google Shape;93;p10" descr="Google Shape;93;p1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71537" y="725487"/>
            <a:ext cx="5432748" cy="19755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32" name="Google Shape;94;p10" descr="Google Shape;94;p10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3009875" y="458193"/>
            <a:ext cx="6407297" cy="564630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Номер слайда"/>
          <p:cNvSpPr txBox="1"/>
          <p:nvPr>
            <p:ph type="sldNum" sz="quarter" idx="2"/>
          </p:nvPr>
        </p:nvSpPr>
        <p:spPr>
          <a:xfrm>
            <a:off x="14134323" y="10487976"/>
            <a:ext cx="273617" cy="264216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3_Пользовательский макет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97;p11" descr="Google Shape;97;p1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815317" y="496093"/>
            <a:ext cx="5977226" cy="52673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" name="Google Shape;98;p11" descr="Google Shape;98;p11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7405103" y="458193"/>
            <a:ext cx="1914139" cy="712239"/>
          </a:xfrm>
          <a:prstGeom prst="rect">
            <a:avLst/>
          </a:prstGeom>
          <a:ln w="12700">
            <a:miter lim="400000"/>
          </a:ln>
        </p:spPr>
      </p:pic>
      <p:sp>
        <p:nvSpPr>
          <p:cNvPr id="142" name="Уровень текста 1…"/>
          <p:cNvSpPr txBox="1"/>
          <p:nvPr>
            <p:ph type="body" sz="quarter" idx="1"/>
          </p:nvPr>
        </p:nvSpPr>
        <p:spPr>
          <a:xfrm>
            <a:off x="11107925" y="3344736"/>
            <a:ext cx="8211316" cy="91109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 marL="914400" indent="-406400">
              <a:buSzPts val="2800"/>
              <a:buChar char="•"/>
              <a:defRPr sz="2800"/>
            </a:lvl2pPr>
            <a:lvl3pPr marL="1371600" indent="-406400">
              <a:buSzPts val="2800"/>
              <a:buChar char="•"/>
              <a:defRPr sz="2800"/>
            </a:lvl3pPr>
            <a:lvl4pPr marL="1828800" indent="-406400">
              <a:buSzPts val="2800"/>
              <a:buChar char="•"/>
              <a:defRPr sz="2800"/>
            </a:lvl4pPr>
            <a:lvl5pPr marL="2286000" indent="-406400">
              <a:buSzPts val="2800"/>
              <a:buChar char="•"/>
              <a:defRPr sz="28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43" name="Текст заголовка"/>
          <p:cNvSpPr txBox="1"/>
          <p:nvPr>
            <p:ph type="title"/>
          </p:nvPr>
        </p:nvSpPr>
        <p:spPr>
          <a:xfrm>
            <a:off x="11107925" y="2271023"/>
            <a:ext cx="8211316" cy="911089"/>
          </a:xfrm>
          <a:prstGeom prst="rect">
            <a:avLst/>
          </a:prstGeom>
        </p:spPr>
        <p:txBody>
          <a:bodyPr anchor="t"/>
          <a:lstStyle>
            <a:lvl1pPr>
              <a:defRPr b="0" sz="44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144" name="Google Shape;101;p11"/>
          <p:cNvSpPr txBox="1"/>
          <p:nvPr>
            <p:ph type="body" sz="half" idx="21"/>
          </p:nvPr>
        </p:nvSpPr>
        <p:spPr>
          <a:xfrm>
            <a:off x="11107925" y="4483208"/>
            <a:ext cx="8211317" cy="5707826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5" name="Google Shape;102;p11"/>
          <p:cNvSpPr/>
          <p:nvPr>
            <p:ph type="pic" idx="22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7;p1" descr="Google Shape;7;p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75391">
            <a:off x="5474784" y="-2762630"/>
            <a:ext cx="17590817" cy="1684096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Google Shape;9;p1" descr="Google Shape;9;p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88111" y="714058"/>
            <a:ext cx="3177670" cy="118238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Google Shape;10;p1" descr="Google Shape;10;p1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009875" y="458193"/>
            <a:ext cx="6407297" cy="564630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Уровень текста 1…"/>
          <p:cNvSpPr txBox="1"/>
          <p:nvPr>
            <p:ph type="body" sz="quarter" idx="1"/>
          </p:nvPr>
        </p:nvSpPr>
        <p:spPr>
          <a:xfrm>
            <a:off x="888111" y="5923755"/>
            <a:ext cx="15078077" cy="2732090"/>
          </a:xfrm>
          <a:prstGeom prst="rect">
            <a:avLst/>
          </a:prstGeom>
        </p:spPr>
        <p:txBody>
          <a:bodyPr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57" name="Текст заголовка"/>
          <p:cNvSpPr txBox="1"/>
          <p:nvPr>
            <p:ph type="title"/>
          </p:nvPr>
        </p:nvSpPr>
        <p:spPr>
          <a:xfrm>
            <a:off x="888111" y="3471862"/>
            <a:ext cx="17338677" cy="2185990"/>
          </a:xfrm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158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3_Титульный слайд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Уровень текста 1…"/>
          <p:cNvSpPr txBox="1"/>
          <p:nvPr>
            <p:ph type="body" sz="quarter" idx="1"/>
          </p:nvPr>
        </p:nvSpPr>
        <p:spPr>
          <a:xfrm>
            <a:off x="941612" y="5923755"/>
            <a:ext cx="8769554" cy="273209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66" name="Текст заголовка"/>
          <p:cNvSpPr txBox="1"/>
          <p:nvPr>
            <p:ph type="title"/>
          </p:nvPr>
        </p:nvSpPr>
        <p:spPr>
          <a:xfrm>
            <a:off x="941612" y="3471862"/>
            <a:ext cx="8769554" cy="218599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Текст заголовка</a:t>
            </a:r>
          </a:p>
        </p:txBody>
      </p:sp>
      <p:pic>
        <p:nvPicPr>
          <p:cNvPr id="167" name="Google Shape;111;p13" descr="Google Shape;111;p1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297804" y="-1758684"/>
            <a:ext cx="15018689" cy="1536488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" name="Google Shape;112;p13" descr="Google Shape;112;p1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42975" y="756372"/>
            <a:ext cx="3049857" cy="110903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9" name="Google Shape;113;p13" descr="Google Shape;113;p13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3009875" y="458193"/>
            <a:ext cx="6407297" cy="564630"/>
          </a:xfrm>
          <a:prstGeom prst="rect">
            <a:avLst/>
          </a:prstGeom>
          <a:ln w="12700">
            <a:miter lim="400000"/>
          </a:ln>
        </p:spPr>
      </p:pic>
      <p:sp>
        <p:nvSpPr>
          <p:cNvPr id="170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4_Титульный слайд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16;p14" descr="Google Shape;116;p1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42975" y="756372"/>
            <a:ext cx="3049857" cy="1109039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Google Shape;117;p14" descr="Google Shape;117;p1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009875" y="458193"/>
            <a:ext cx="6407297" cy="564630"/>
          </a:xfrm>
          <a:prstGeom prst="rect">
            <a:avLst/>
          </a:prstGeom>
          <a:ln w="12700">
            <a:miter lim="400000"/>
          </a:ln>
        </p:spPr>
      </p:pic>
      <p:sp>
        <p:nvSpPr>
          <p:cNvPr id="179" name="Уровень текста 1…"/>
          <p:cNvSpPr txBox="1"/>
          <p:nvPr>
            <p:ph type="body" sz="quarter" idx="1"/>
          </p:nvPr>
        </p:nvSpPr>
        <p:spPr>
          <a:xfrm>
            <a:off x="941612" y="5923755"/>
            <a:ext cx="8769554" cy="273209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80" name="Текст заголовка"/>
          <p:cNvSpPr txBox="1"/>
          <p:nvPr>
            <p:ph type="title"/>
          </p:nvPr>
        </p:nvSpPr>
        <p:spPr>
          <a:xfrm>
            <a:off x="941612" y="3471862"/>
            <a:ext cx="8769554" cy="218599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181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2_Титульный слайд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22;p15" descr="Google Shape;122;p15"/>
          <p:cNvPicPr>
            <a:picLocks noChangeAspect="1"/>
          </p:cNvPicPr>
          <p:nvPr/>
        </p:nvPicPr>
        <p:blipFill>
          <a:blip r:embed="rId3">
            <a:extLst/>
          </a:blip>
          <a:srcRect l="9099" t="15718" r="12464" b="31480"/>
          <a:stretch>
            <a:fillRect/>
          </a:stretch>
        </p:blipFill>
        <p:spPr>
          <a:xfrm>
            <a:off x="5163450" y="-2088440"/>
            <a:ext cx="18969646" cy="1340414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9" name="Google Shape;123;p15" descr="Google Shape;123;p15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42975" y="756372"/>
            <a:ext cx="3049857" cy="1109039"/>
          </a:xfrm>
          <a:prstGeom prst="rect">
            <a:avLst/>
          </a:prstGeom>
          <a:ln w="12700">
            <a:miter lim="400000"/>
          </a:ln>
        </p:spPr>
      </p:pic>
      <p:pic>
        <p:nvPicPr>
          <p:cNvPr id="190" name="Google Shape;124;p15" descr="Google Shape;124;p15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3009875" y="458193"/>
            <a:ext cx="6407297" cy="564630"/>
          </a:xfrm>
          <a:prstGeom prst="rect">
            <a:avLst/>
          </a:prstGeom>
          <a:ln w="12700">
            <a:miter lim="400000"/>
          </a:ln>
        </p:spPr>
      </p:pic>
      <p:sp>
        <p:nvSpPr>
          <p:cNvPr id="191" name="Уровень текста 1…"/>
          <p:cNvSpPr txBox="1"/>
          <p:nvPr>
            <p:ph type="body" sz="quarter" idx="1"/>
          </p:nvPr>
        </p:nvSpPr>
        <p:spPr>
          <a:xfrm>
            <a:off x="941612" y="5923755"/>
            <a:ext cx="8769554" cy="273209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92" name="Текст заголовка"/>
          <p:cNvSpPr txBox="1"/>
          <p:nvPr>
            <p:ph type="title"/>
          </p:nvPr>
        </p:nvSpPr>
        <p:spPr>
          <a:xfrm>
            <a:off x="941612" y="3471862"/>
            <a:ext cx="8769554" cy="218599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193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slideLayout" Target="../slideLayouts/slideLayout1.xml"/><Relationship Id="rId7" Type="http://schemas.openxmlformats.org/officeDocument/2006/relationships/slideLayout" Target="../slideLayouts/slideLayout2.xml"/><Relationship Id="rId8" Type="http://schemas.openxmlformats.org/officeDocument/2006/relationships/slideLayout" Target="../slideLayouts/slideLayout3.xml"/><Relationship Id="rId9" Type="http://schemas.openxmlformats.org/officeDocument/2006/relationships/slideLayout" Target="../slideLayouts/slideLayout4.xml"/><Relationship Id="rId10" Type="http://schemas.openxmlformats.org/officeDocument/2006/relationships/slideLayout" Target="../slideLayouts/slideLayout5.xml"/><Relationship Id="rId11" Type="http://schemas.openxmlformats.org/officeDocument/2006/relationships/slideLayout" Target="../slideLayouts/slideLayout6.xml"/><Relationship Id="rId12" Type="http://schemas.openxmlformats.org/officeDocument/2006/relationships/slideLayout" Target="../slideLayouts/slideLayout7.xml"/><Relationship Id="rId13" Type="http://schemas.openxmlformats.org/officeDocument/2006/relationships/slideLayout" Target="../slideLayouts/slideLayout8.xml"/><Relationship Id="rId14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0.xml"/><Relationship Id="rId16" Type="http://schemas.openxmlformats.org/officeDocument/2006/relationships/slideLayout" Target="../slideLayouts/slideLayout11.xml"/><Relationship Id="rId17" Type="http://schemas.openxmlformats.org/officeDocument/2006/relationships/slideLayout" Target="../slideLayouts/slideLayout12.xml"/><Relationship Id="rId18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82;p9" descr="Google Shape;82;p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063345" y="-3760202"/>
            <a:ext cx="15445314" cy="14464127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Google Shape;83;p9" descr="Google Shape;83;p9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009875" y="458193"/>
            <a:ext cx="6407297" cy="56463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Уровень текста 1…"/>
          <p:cNvSpPr txBox="1"/>
          <p:nvPr>
            <p:ph type="body" idx="1"/>
          </p:nvPr>
        </p:nvSpPr>
        <p:spPr>
          <a:xfrm>
            <a:off x="906400" y="5923755"/>
            <a:ext cx="15078077" cy="27320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" name="Текст заголовка"/>
          <p:cNvSpPr txBox="1"/>
          <p:nvPr>
            <p:ph type="title"/>
          </p:nvPr>
        </p:nvSpPr>
        <p:spPr>
          <a:xfrm>
            <a:off x="906400" y="3471862"/>
            <a:ext cx="17338677" cy="21859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b">
            <a:normAutofit fontScale="100000" lnSpcReduction="0"/>
          </a:bodyPr>
          <a:lstStyle/>
          <a:p>
            <a:pPr/>
            <a:r>
              <a:t>Текст заголовка</a:t>
            </a:r>
          </a:p>
        </p:txBody>
      </p:sp>
      <p:pic>
        <p:nvPicPr>
          <p:cNvPr id="6" name="Google Shape;86;p9" descr="Google Shape;86;p9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06400" y="714058"/>
            <a:ext cx="3177670" cy="1182389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Номер слайда"/>
          <p:cNvSpPr txBox="1"/>
          <p:nvPr>
            <p:ph type="sldNum" sz="quarter" idx="2"/>
          </p:nvPr>
        </p:nvSpPr>
        <p:spPr>
          <a:xfrm>
            <a:off x="18998600" y="10759709"/>
            <a:ext cx="273616" cy="264215"/>
          </a:xfrm>
          <a:prstGeom prst="rect">
            <a:avLst/>
          </a:prstGeom>
          <a:ln w="12700">
            <a:miter lim="400000"/>
          </a:ln>
        </p:spPr>
        <p:txBody>
          <a:bodyPr wrap="none" lIns="45699" tIns="45699" rIns="45699" bIns="45699">
            <a:spAutoFit/>
          </a:bodyPr>
          <a:lstStyle>
            <a:lvl1pPr algn="r">
              <a:defRPr sz="1200">
                <a:solidFill>
                  <a:srgbClr val="767171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  <p:sldLayoutId id="2147483660" r:id="rId17"/>
    <p:sldLayoutId id="2147483661" r:id="rId18"/>
    <p:sldLayoutId id="2147483662" r:id="rId19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9pPr>
    </p:titleStyle>
    <p:bodyStyle>
      <a:lvl1pPr marL="228600" marR="0" indent="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1pPr>
      <a:lvl2pPr marL="228600" marR="0" indent="4572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2pPr>
      <a:lvl3pPr marL="228600" marR="0" indent="914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3pPr>
      <a:lvl4pPr marL="228600" marR="0" indent="1371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4pPr>
      <a:lvl5pPr marL="228600" marR="0" indent="18288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5pPr>
      <a:lvl6pPr marL="228600" marR="0" indent="2286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6pPr>
      <a:lvl7pPr marL="228600" marR="0" indent="27432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7pPr>
      <a:lvl8pPr marL="228600" marR="0" indent="3200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8pPr>
      <a:lvl9pPr marL="228600" marR="0" indent="3657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image" Target="../media/image16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hyperlink" Target="http://pbmp.tilda.ws/games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132;p16"/>
          <p:cNvSpPr txBox="1"/>
          <p:nvPr>
            <p:ph type="ctrTitle"/>
          </p:nvPr>
        </p:nvSpPr>
        <p:spPr>
          <a:xfrm>
            <a:off x="888111" y="3574472"/>
            <a:ext cx="7400005" cy="3171784"/>
          </a:xfrm>
          <a:prstGeom prst="rect">
            <a:avLst/>
          </a:prstGeom>
        </p:spPr>
        <p:txBody>
          <a:bodyPr/>
          <a:lstStyle/>
          <a:p>
            <a:pPr/>
            <a:r>
              <a:t>На языке науки</a:t>
            </a:r>
          </a:p>
        </p:txBody>
      </p:sp>
      <p:sp>
        <p:nvSpPr>
          <p:cNvPr id="203" name="Google Shape;133;p16"/>
          <p:cNvSpPr txBox="1"/>
          <p:nvPr>
            <p:ph type="subTitle" sz="quarter" idx="1"/>
          </p:nvPr>
        </p:nvSpPr>
        <p:spPr>
          <a:xfrm>
            <a:off x="888111" y="7242047"/>
            <a:ext cx="7400005" cy="2488448"/>
          </a:xfrm>
          <a:prstGeom prst="rect">
            <a:avLst/>
          </a:prstGeom>
        </p:spPr>
        <p:txBody>
          <a:bodyPr/>
          <a:lstStyle/>
          <a:p>
            <a:pPr marL="0">
              <a:spcBef>
                <a:spcPts val="0"/>
              </a:spcBef>
            </a:pPr>
          </a:p>
        </p:txBody>
      </p:sp>
      <p:sp>
        <p:nvSpPr>
          <p:cNvPr id="204" name="Google Shape;134;p16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 marL="0">
              <a:spcBef>
                <a:spcPts val="0"/>
              </a:spcBef>
              <a:defRPr sz="1400">
                <a:solidFill>
                  <a:srgbClr val="20D7C0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139;p17"/>
          <p:cNvSpPr txBox="1"/>
          <p:nvPr>
            <p:ph type="body" sz="quarter" idx="1"/>
          </p:nvPr>
        </p:nvSpPr>
        <p:spPr>
          <a:xfrm>
            <a:off x="894588" y="1589087"/>
            <a:ext cx="9741218" cy="1135825"/>
          </a:xfrm>
          <a:prstGeom prst="rect">
            <a:avLst/>
          </a:prstGeom>
        </p:spPr>
        <p:txBody>
          <a:bodyPr/>
          <a:lstStyle/>
          <a:p>
            <a:pPr marL="0" indent="15875">
              <a:spcBef>
                <a:spcPts val="0"/>
              </a:spcBef>
            </a:pPr>
          </a:p>
        </p:txBody>
      </p:sp>
      <p:sp>
        <p:nvSpPr>
          <p:cNvPr id="207" name="Google Shape;140;p17"/>
          <p:cNvSpPr txBox="1"/>
          <p:nvPr>
            <p:ph type="title"/>
          </p:nvPr>
        </p:nvSpPr>
        <p:spPr>
          <a:xfrm>
            <a:off x="894588" y="515374"/>
            <a:ext cx="9741218" cy="911089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Актуальность проекта</a:t>
            </a:r>
          </a:p>
        </p:txBody>
      </p:sp>
      <p:sp>
        <p:nvSpPr>
          <p:cNvPr id="208" name="Google Shape;141;p17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indent="-228600">
              <a:defRPr sz="2800"/>
            </a:pPr>
            <a:r>
              <a:rPr b="1"/>
              <a:t>Четыре часа в день и больше</a:t>
            </a:r>
            <a:r>
              <a:t> – столько в среднем времени современные дети используют свои гаджеты. </a:t>
            </a:r>
          </a:p>
          <a:p>
            <a:pPr indent="-228600">
              <a:defRPr sz="2800"/>
            </a:pPr>
            <a:r>
              <a:rPr b="1"/>
              <a:t>63%</a:t>
            </a:r>
            <a:r>
              <a:t> детей дошкольного и школьного возраста в России посещают дополнительные кружки или секции</a:t>
            </a:r>
          </a:p>
        </p:txBody>
      </p:sp>
      <p:sp>
        <p:nvSpPr>
          <p:cNvPr id="209" name="Google Shape;142;p17"/>
          <p:cNvSpPr txBox="1"/>
          <p:nvPr>
            <p:ph type="body" idx="2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indent="-228600">
              <a:defRPr b="1" sz="2800"/>
            </a:pPr>
            <a:r>
              <a:t>Импортозамещение</a:t>
            </a:r>
          </a:p>
          <a:p>
            <a:pPr indent="-228600">
              <a:defRPr sz="2800"/>
            </a:pPr>
            <a:r>
              <a:t>С нашего рынка ушли Hasbro, Mattel и Spin Master. На полки магазинов перестали поставлять классические хиты: «Монополию», «Дженгу», «Уно» и «Скрэббл»</a:t>
            </a:r>
          </a:p>
          <a:p>
            <a:pPr indent="-228600">
              <a:defRPr b="1" sz="2800"/>
            </a:pPr>
            <a:r>
              <a:t>Популяризация науки</a:t>
            </a:r>
          </a:p>
          <a:p>
            <a:pPr indent="-228600">
              <a:defRPr sz="2800"/>
            </a:pPr>
            <a:r>
              <a:t>Наши настольные игры позволят полезно провести время всей семьей и познакомиться с актуальными научными достижениями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147;p18"/>
          <p:cNvSpPr txBox="1"/>
          <p:nvPr>
            <p:ph type="body" sz="quarter" idx="1"/>
          </p:nvPr>
        </p:nvSpPr>
        <p:spPr>
          <a:xfrm>
            <a:off x="894588" y="1813822"/>
            <a:ext cx="8793165" cy="911092"/>
          </a:xfrm>
          <a:prstGeom prst="rect">
            <a:avLst/>
          </a:prstGeom>
        </p:spPr>
        <p:txBody>
          <a:bodyPr/>
          <a:lstStyle>
            <a:lvl1pPr marL="0" indent="15875">
              <a:spcBef>
                <a:spcPts val="0"/>
              </a:spcBef>
            </a:lvl1pPr>
          </a:lstStyle>
          <a:p>
            <a:pPr/>
            <a:r>
              <a:t>Проблема клиента, которую вы решаете.</a:t>
            </a:r>
          </a:p>
        </p:txBody>
      </p:sp>
      <p:sp>
        <p:nvSpPr>
          <p:cNvPr id="212" name="Google Shape;148;p18"/>
          <p:cNvSpPr txBox="1"/>
          <p:nvPr>
            <p:ph type="title"/>
          </p:nvPr>
        </p:nvSpPr>
        <p:spPr>
          <a:xfrm>
            <a:off x="894588" y="515374"/>
            <a:ext cx="9741218" cy="911089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Проблема</a:t>
            </a:r>
          </a:p>
        </p:txBody>
      </p:sp>
      <p:sp>
        <p:nvSpPr>
          <p:cNvPr id="213" name="Google Shape;149;p18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indent="-228600">
              <a:defRPr sz="2800"/>
            </a:pPr>
            <a:r>
              <a:t>Наши клиенты - родители, у которых возникли проблемы с отсутствием продуктивных занятий в свободное время для их детей. Время, проведенное со смартфоном, ограничивается, но необходим альтернативный досуг.</a:t>
            </a:r>
            <a:br/>
            <a:br/>
            <a:r>
              <a:t>Также наши клиенты это методисты центров дополнительного образования, которых беспокоит недостаток качественных материалов для занятий.</a:t>
            </a:r>
          </a:p>
        </p:txBody>
      </p:sp>
      <p:sp>
        <p:nvSpPr>
          <p:cNvPr id="214" name="Google Shape;150;p18"/>
          <p:cNvSpPr txBox="1"/>
          <p:nvPr>
            <p:ph type="body" idx="2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indent="-228600">
              <a:defRPr sz="2800"/>
            </a:lvl1pPr>
          </a:lstStyle>
          <a:p>
            <a:pPr/>
            <a:r>
              <a:t>В отличие от конкурентов, наш продукт имеет понятный смысловой посыл, экспертную подготовку материалов специалистами МФТИ, а также эксклюзивные материалы и новейшие разработки, которые будут освещаться таким методом. Также сейчас на рынке нет именно онлайн-версий для игр на такую тематику, только образовательные приложения.</a:t>
            </a:r>
          </a:p>
        </p:txBody>
      </p:sp>
      <p:sp>
        <p:nvSpPr>
          <p:cNvPr id="215" name="Google Shape;151;p18"/>
          <p:cNvSpPr txBox="1"/>
          <p:nvPr>
            <p:ph type="body" idx="23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marL="0" indent="15875">
              <a:spcBef>
                <a:spcPts val="0"/>
              </a:spcBef>
              <a:defRPr sz="2800"/>
            </a:pPr>
            <a:r>
              <a:t>Почему существующих вариантов решения </a:t>
            </a:r>
            <a:br/>
            <a:r>
              <a:t>не достаточно?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156;p19"/>
          <p:cNvSpPr txBox="1"/>
          <p:nvPr>
            <p:ph type="body" sz="quarter" idx="1"/>
          </p:nvPr>
        </p:nvSpPr>
        <p:spPr>
          <a:xfrm>
            <a:off x="894588" y="1728885"/>
            <a:ext cx="9741218" cy="911092"/>
          </a:xfrm>
          <a:prstGeom prst="rect">
            <a:avLst/>
          </a:prstGeom>
        </p:spPr>
        <p:txBody>
          <a:bodyPr/>
          <a:lstStyle>
            <a:lvl1pPr marL="0" indent="15875">
              <a:spcBef>
                <a:spcPts val="0"/>
              </a:spcBef>
            </a:lvl1pPr>
          </a:lstStyle>
          <a:p>
            <a:pPr/>
            <a:r>
              <a:t>Что вы предлагаете, уникальные преимущества и выгоды для клиента.</a:t>
            </a:r>
          </a:p>
        </p:txBody>
      </p:sp>
      <p:sp>
        <p:nvSpPr>
          <p:cNvPr id="218" name="Google Shape;157;p19"/>
          <p:cNvSpPr txBox="1"/>
          <p:nvPr>
            <p:ph type="title"/>
          </p:nvPr>
        </p:nvSpPr>
        <p:spPr>
          <a:xfrm>
            <a:off x="894588" y="515374"/>
            <a:ext cx="9741218" cy="911089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Решение</a:t>
            </a:r>
          </a:p>
        </p:txBody>
      </p:sp>
      <p:sp>
        <p:nvSpPr>
          <p:cNvPr id="219" name="Google Shape;158;p19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indent="-228600">
              <a:defRPr sz="2800"/>
            </a:lvl1pPr>
          </a:lstStyle>
          <a:p>
            <a:pPr/>
            <a:r>
              <a:t>Наш продукт предлагает не только развлекательное, но и образовательное времяпровождение. За качество и актуальность материалов отвечают специалисты МФТИ, наш продукт познакомит ребенка и родителя с новейшими разработками в сфере наук о жизни. На данный момент на рынке нет онлайн-версий подобных игр, только образовательные предложения.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163;p20"/>
          <p:cNvSpPr txBox="1"/>
          <p:nvPr>
            <p:ph type="body" sz="quarter" idx="1"/>
          </p:nvPr>
        </p:nvSpPr>
        <p:spPr>
          <a:xfrm>
            <a:off x="894588" y="1589087"/>
            <a:ext cx="9741218" cy="1135825"/>
          </a:xfrm>
          <a:prstGeom prst="rect">
            <a:avLst/>
          </a:prstGeom>
        </p:spPr>
        <p:txBody>
          <a:bodyPr/>
          <a:lstStyle>
            <a:lvl1pPr marL="0" indent="15875">
              <a:spcBef>
                <a:spcPts val="0"/>
              </a:spcBef>
            </a:lvl1pPr>
          </a:lstStyle>
          <a:p>
            <a:pPr/>
            <a:r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22" name="Google Shape;164;p20"/>
          <p:cNvSpPr txBox="1"/>
          <p:nvPr>
            <p:ph type="title"/>
          </p:nvPr>
        </p:nvSpPr>
        <p:spPr>
          <a:xfrm>
            <a:off x="894588" y="515374"/>
            <a:ext cx="9741218" cy="911089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Рынок</a:t>
            </a:r>
          </a:p>
        </p:txBody>
      </p:sp>
      <p:sp>
        <p:nvSpPr>
          <p:cNvPr id="223" name="Google Shape;165;p20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indent="-228600">
              <a:defRPr sz="2800"/>
            </a:pPr>
            <a:r>
              <a:t>Рынок настольных игр:</a:t>
            </a:r>
          </a:p>
          <a:p>
            <a:pPr indent="-228600">
              <a:defRPr sz="2800"/>
            </a:pPr>
            <a:r>
              <a:t>— один из самых быстрорастущих и перспективных в индустрии развлечений</a:t>
            </a:r>
          </a:p>
          <a:p>
            <a:pPr indent="-228600">
              <a:defRPr sz="2800"/>
            </a:pPr>
            <a:r>
              <a:t>— 22 млрд. рублей </a:t>
            </a:r>
          </a:p>
          <a:p>
            <a:pPr indent="-228600">
              <a:defRPr sz="2800"/>
            </a:pPr>
            <a:r>
              <a:t>— продолжает расти с каждым годом</a:t>
            </a:r>
          </a:p>
          <a:p>
            <a:pPr indent="-228600">
              <a:defRPr sz="2800"/>
            </a:pPr>
            <a:r>
              <a:t>— Hasbro, Mattel и Spin Master ушли с российского рынка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170;p21"/>
          <p:cNvSpPr txBox="1"/>
          <p:nvPr>
            <p:ph type="body" sz="quarter" idx="1"/>
          </p:nvPr>
        </p:nvSpPr>
        <p:spPr>
          <a:xfrm>
            <a:off x="894588" y="1728885"/>
            <a:ext cx="9741218" cy="911092"/>
          </a:xfrm>
          <a:prstGeom prst="rect">
            <a:avLst/>
          </a:prstGeom>
        </p:spPr>
        <p:txBody>
          <a:bodyPr/>
          <a:lstStyle>
            <a:lvl1pPr marL="0" indent="15875">
              <a:spcBef>
                <a:spcPts val="0"/>
              </a:spcBef>
            </a:lvl1pPr>
          </a:lstStyle>
          <a:p>
            <a:pPr/>
            <a:r>
              <a:t>Бизнес-модель – как вы зарабатываете или планируете.</a:t>
            </a:r>
          </a:p>
        </p:txBody>
      </p:sp>
      <p:sp>
        <p:nvSpPr>
          <p:cNvPr id="226" name="Google Shape;171;p21"/>
          <p:cNvSpPr txBox="1"/>
          <p:nvPr>
            <p:ph type="title"/>
          </p:nvPr>
        </p:nvSpPr>
        <p:spPr>
          <a:xfrm>
            <a:off x="894588" y="515374"/>
            <a:ext cx="9741218" cy="911089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Бизнес-модель</a:t>
            </a:r>
          </a:p>
        </p:txBody>
      </p:sp>
      <p:sp>
        <p:nvSpPr>
          <p:cNvPr id="227" name="Google Shape;172;p21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indent="-228600">
              <a:defRPr sz="2800"/>
            </a:lvl1pPr>
          </a:lstStyle>
          <a:p>
            <a:pPr/>
            <a:r>
              <a:t>B2C: Монетизация через продажу настольных игр и подписки на их цифровые версии; продвижение через социальные сети и центры дополнительного образования.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177;p22"/>
          <p:cNvSpPr txBox="1"/>
          <p:nvPr>
            <p:ph type="body" sz="quarter" idx="1"/>
          </p:nvPr>
        </p:nvSpPr>
        <p:spPr>
          <a:xfrm>
            <a:off x="894588" y="1589087"/>
            <a:ext cx="11358372" cy="1135825"/>
          </a:xfrm>
          <a:prstGeom prst="rect">
            <a:avLst/>
          </a:prstGeom>
        </p:spPr>
        <p:txBody>
          <a:bodyPr/>
          <a:lstStyle>
            <a:lvl1pPr marL="0" indent="15875">
              <a:spcBef>
                <a:spcPts val="0"/>
              </a:spcBef>
            </a:lvl1pPr>
          </a:lstStyle>
          <a:p>
            <a:pPr/>
            <a:r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30" name="Google Shape;178;p22"/>
          <p:cNvSpPr txBox="1"/>
          <p:nvPr>
            <p:ph type="title"/>
          </p:nvPr>
        </p:nvSpPr>
        <p:spPr>
          <a:xfrm>
            <a:off x="894588" y="515374"/>
            <a:ext cx="9741218" cy="911089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Текущие результаты</a:t>
            </a:r>
          </a:p>
        </p:txBody>
      </p:sp>
      <p:sp>
        <p:nvSpPr>
          <p:cNvPr id="231" name="Google Shape;179;p22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indent="-228600">
              <a:defRPr sz="2800"/>
            </a:pPr>
            <a:r>
              <a:t>Оффлайн версия: </a:t>
            </a:r>
            <a:r>
              <a:t>Подобраны кадры и разработана бизнес модель. Проведен CustDev и собрана база потенциальных клиентов. В соответствии с результатами, создан сайт и соцсети, осведомляющие о нашем продукте, его актуальности и проблемах, которые он решает. Также, разработан прототип игры, удовлетворяющий запросам аудитории.</a:t>
            </a:r>
          </a:p>
          <a:p>
            <a:pPr indent="-228600">
              <a:defRPr sz="2800"/>
            </a:pPr>
          </a:p>
          <a:p>
            <a:pPr indent="-228600">
              <a:defRPr sz="2800"/>
            </a:pPr>
            <a:r>
              <a:t>Онлайн версия: </a:t>
            </a:r>
            <a:r>
              <a:t>Найден оптимальный вариант для реализации, на данный момент подбираются кадры и осуществляется поиск финансирования.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184;p23" descr="Google Shape;184;p23"/>
          <p:cNvPicPr>
            <a:picLocks noChangeAspect="1"/>
          </p:cNvPicPr>
          <p:nvPr/>
        </p:nvPicPr>
        <p:blipFill>
          <a:blip r:embed="rId2">
            <a:alphaModFix amt="48000"/>
            <a:extLst/>
          </a:blip>
          <a:srcRect l="12508" t="15042" r="19245" b="34928"/>
          <a:stretch>
            <a:fillRect/>
          </a:stretch>
        </p:blipFill>
        <p:spPr>
          <a:xfrm>
            <a:off x="7370063" y="1096849"/>
            <a:ext cx="13331955" cy="10218851"/>
          </a:xfrm>
          <a:prstGeom prst="rect">
            <a:avLst/>
          </a:prstGeom>
          <a:ln w="12700">
            <a:miter lim="400000"/>
          </a:ln>
        </p:spPr>
      </p:pic>
      <p:sp>
        <p:nvSpPr>
          <p:cNvPr id="234" name="Google Shape;185;p23"/>
          <p:cNvSpPr txBox="1"/>
          <p:nvPr>
            <p:ph type="body" sz="quarter" idx="1"/>
          </p:nvPr>
        </p:nvSpPr>
        <p:spPr>
          <a:xfrm>
            <a:off x="894588" y="1589087"/>
            <a:ext cx="9741218" cy="1135825"/>
          </a:xfrm>
          <a:prstGeom prst="rect">
            <a:avLst/>
          </a:prstGeom>
        </p:spPr>
        <p:txBody>
          <a:bodyPr/>
          <a:lstStyle>
            <a:lvl1pPr marL="0" indent="15875">
              <a:spcBef>
                <a:spcPts val="0"/>
              </a:spcBef>
            </a:lvl1pPr>
          </a:lstStyle>
          <a:p>
            <a:pPr/>
            <a:r>
              <a:t>Ключевые члены ваше команды (CEO, CTO и СMO), опыт и компетенции;</a:t>
            </a:r>
          </a:p>
        </p:txBody>
      </p:sp>
      <p:sp>
        <p:nvSpPr>
          <p:cNvPr id="235" name="Google Shape;186;p23"/>
          <p:cNvSpPr txBox="1"/>
          <p:nvPr>
            <p:ph type="title"/>
          </p:nvPr>
        </p:nvSpPr>
        <p:spPr>
          <a:xfrm>
            <a:off x="894588" y="515374"/>
            <a:ext cx="9741218" cy="911089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Команда</a:t>
            </a:r>
          </a:p>
        </p:txBody>
      </p:sp>
      <p:graphicFrame>
        <p:nvGraphicFramePr>
          <p:cNvPr id="236" name="Таблица 30"/>
          <p:cNvGraphicFramePr/>
          <p:nvPr/>
        </p:nvGraphicFramePr>
        <p:xfrm>
          <a:off x="1186294" y="5355992"/>
          <a:ext cx="16690987" cy="455961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648024"/>
                <a:gridCol w="4458793"/>
                <a:gridCol w="4499510"/>
                <a:gridCol w="4071958"/>
              </a:tblGrid>
              <a:tr h="1264088">
                <a:tc>
                  <a:txBody>
                    <a:bodyPr/>
                    <a:lstStyle/>
                    <a:p>
                      <a:pPr algn="ctr">
                        <a:defRPr b="1" i="1" sz="20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CEO</a:t>
                      </a:r>
                    </a:p>
                    <a:p>
                      <a:pPr algn="ctr">
                        <a:defRPr b="1" i="1" sz="20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УПРАВЛЕНИЕ ПРОЕКТОМ</a:t>
                      </a:r>
                    </a:p>
                    <a:p>
                      <a:pPr algn="ctr">
                        <a:defRPr b="1" i="1" sz="20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ПРОДВИЖЕНИЕ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b="1" i="1" sz="20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CMO</a:t>
                      </a:r>
                    </a:p>
                    <a:p>
                      <a:pPr algn="ctr">
                        <a:defRPr b="1" i="1" sz="20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ДИЗАЙН ПРОДУКТА</a:t>
                      </a:r>
                    </a:p>
                    <a:p>
                      <a:pPr algn="ctr">
                        <a:defRPr b="1" i="1" sz="20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ПРОДВИЖЕНИЕ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b="1" i="1" sz="20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Составитель</a:t>
                      </a:r>
                    </a:p>
                    <a:p>
                      <a:pPr algn="ctr">
                        <a:defRPr b="1" i="1" sz="20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СОСТАВЛЕНИЕ МАТЕРИАЛОВ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b="1" i="1" sz="20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Ментор</a:t>
                      </a:r>
                    </a:p>
                    <a:p>
                      <a:pPr algn="ctr">
                        <a:defRPr b="1" i="1" sz="20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КОНСУЛЬТИРОВАНИЕ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81832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ПУГАЧЕВА  Полина Александровна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МИФТАХОВА Алсу Тагировна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НАЛЁТОВА  Екатерина Александровна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ПОПЦОВА Елена Геннадьевна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436243">
                <a:tc>
                  <a:txBody>
                    <a:bodyPr/>
                    <a:lstStyle/>
                    <a:p>
                      <a:pPr algn="ctr">
                        <a:defRPr sz="20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Студентка 5-го курса </a:t>
                      </a:r>
                      <a:r>
                        <a:rPr i="1"/>
                        <a:t>МФТИ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20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Студентка 3-го курса </a:t>
                      </a:r>
                      <a:r>
                        <a:rPr i="1"/>
                        <a:t>МФТИ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Сотрудник ФБМФ МФТИ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Сотрудник ФБМФ МФТИ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202825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Опыт в создании центра доп.образования, запуск и продвижение образовательных продуктов, разработка фирменных стилей и планирование контент для продвижения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Навыки дизайна в основных редакторах, разработка фирменных стилей продуктов, планирование контента для продвижения 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Запуск образовательных программ для школьников, продажи образовательных продуктов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Запуск образовательных программ для школьников, продажи образовательных продуктов, организации центра доп.образования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37" name="Google Shape;191;p23" descr="Google Shape;191;p23"/>
          <p:cNvPicPr>
            <a:picLocks noChangeAspect="1"/>
          </p:cNvPicPr>
          <p:nvPr/>
        </p:nvPicPr>
        <p:blipFill>
          <a:blip r:embed="rId3">
            <a:extLst/>
          </a:blip>
          <a:srcRect l="18437" t="34431" r="4375" b="0"/>
          <a:stretch>
            <a:fillRect/>
          </a:stretch>
        </p:blipFill>
        <p:spPr>
          <a:xfrm>
            <a:off x="6207797" y="2493656"/>
            <a:ext cx="3205163" cy="2722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7" fill="norm" stroke="1" extrusionOk="0">
                <a:moveTo>
                  <a:pt x="9166" y="4"/>
                </a:moveTo>
                <a:cubicBezTo>
                  <a:pt x="8369" y="-33"/>
                  <a:pt x="7584" y="198"/>
                  <a:pt x="7331" y="655"/>
                </a:cubicBezTo>
                <a:cubicBezTo>
                  <a:pt x="7209" y="874"/>
                  <a:pt x="7086" y="1394"/>
                  <a:pt x="7082" y="1705"/>
                </a:cubicBezTo>
                <a:cubicBezTo>
                  <a:pt x="7080" y="1892"/>
                  <a:pt x="6950" y="2240"/>
                  <a:pt x="6844" y="2343"/>
                </a:cubicBezTo>
                <a:cubicBezTo>
                  <a:pt x="6639" y="2542"/>
                  <a:pt x="6496" y="3170"/>
                  <a:pt x="6427" y="4159"/>
                </a:cubicBezTo>
                <a:cubicBezTo>
                  <a:pt x="6367" y="5017"/>
                  <a:pt x="6309" y="5368"/>
                  <a:pt x="6138" y="5926"/>
                </a:cubicBezTo>
                <a:cubicBezTo>
                  <a:pt x="5903" y="6694"/>
                  <a:pt x="5873" y="6806"/>
                  <a:pt x="5774" y="7306"/>
                </a:cubicBezTo>
                <a:cubicBezTo>
                  <a:pt x="5677" y="7799"/>
                  <a:pt x="5660" y="8278"/>
                  <a:pt x="5726" y="8535"/>
                </a:cubicBezTo>
                <a:cubicBezTo>
                  <a:pt x="5785" y="8761"/>
                  <a:pt x="5864" y="9177"/>
                  <a:pt x="5889" y="9393"/>
                </a:cubicBezTo>
                <a:cubicBezTo>
                  <a:pt x="5908" y="9549"/>
                  <a:pt x="5889" y="9607"/>
                  <a:pt x="5772" y="9764"/>
                </a:cubicBezTo>
                <a:cubicBezTo>
                  <a:pt x="5632" y="9950"/>
                  <a:pt x="5421" y="10600"/>
                  <a:pt x="5421" y="10845"/>
                </a:cubicBezTo>
                <a:cubicBezTo>
                  <a:pt x="5421" y="11218"/>
                  <a:pt x="5382" y="11284"/>
                  <a:pt x="5034" y="11477"/>
                </a:cubicBezTo>
                <a:cubicBezTo>
                  <a:pt x="4401" y="11827"/>
                  <a:pt x="3825" y="12170"/>
                  <a:pt x="3662" y="12294"/>
                </a:cubicBezTo>
                <a:cubicBezTo>
                  <a:pt x="3202" y="12643"/>
                  <a:pt x="3121" y="12719"/>
                  <a:pt x="2977" y="12939"/>
                </a:cubicBezTo>
                <a:cubicBezTo>
                  <a:pt x="2747" y="13287"/>
                  <a:pt x="2516" y="13795"/>
                  <a:pt x="2231" y="14576"/>
                </a:cubicBezTo>
                <a:cubicBezTo>
                  <a:pt x="2153" y="14788"/>
                  <a:pt x="2030" y="15112"/>
                  <a:pt x="1958" y="15296"/>
                </a:cubicBezTo>
                <a:cubicBezTo>
                  <a:pt x="1765" y="15784"/>
                  <a:pt x="1726" y="15892"/>
                  <a:pt x="1573" y="16374"/>
                </a:cubicBezTo>
                <a:cubicBezTo>
                  <a:pt x="1496" y="16615"/>
                  <a:pt x="1407" y="16880"/>
                  <a:pt x="1375" y="16965"/>
                </a:cubicBezTo>
                <a:cubicBezTo>
                  <a:pt x="1342" y="17050"/>
                  <a:pt x="1288" y="17236"/>
                  <a:pt x="1252" y="17377"/>
                </a:cubicBezTo>
                <a:cubicBezTo>
                  <a:pt x="1158" y="17742"/>
                  <a:pt x="1056" y="18059"/>
                  <a:pt x="976" y="18241"/>
                </a:cubicBezTo>
                <a:cubicBezTo>
                  <a:pt x="824" y="18588"/>
                  <a:pt x="252" y="20510"/>
                  <a:pt x="152" y="21014"/>
                </a:cubicBezTo>
                <a:cubicBezTo>
                  <a:pt x="119" y="21184"/>
                  <a:pt x="71" y="21349"/>
                  <a:pt x="45" y="21378"/>
                </a:cubicBezTo>
                <a:cubicBezTo>
                  <a:pt x="20" y="21408"/>
                  <a:pt x="0" y="21461"/>
                  <a:pt x="0" y="21498"/>
                </a:cubicBezTo>
                <a:cubicBezTo>
                  <a:pt x="0" y="21552"/>
                  <a:pt x="1456" y="21567"/>
                  <a:pt x="7952" y="21567"/>
                </a:cubicBezTo>
                <a:lnTo>
                  <a:pt x="15903" y="21567"/>
                </a:lnTo>
                <a:lnTo>
                  <a:pt x="15978" y="21218"/>
                </a:lnTo>
                <a:cubicBezTo>
                  <a:pt x="16019" y="21027"/>
                  <a:pt x="16071" y="20818"/>
                  <a:pt x="16093" y="20753"/>
                </a:cubicBezTo>
                <a:cubicBezTo>
                  <a:pt x="16115" y="20688"/>
                  <a:pt x="16136" y="20582"/>
                  <a:pt x="16136" y="20514"/>
                </a:cubicBezTo>
                <a:cubicBezTo>
                  <a:pt x="16136" y="20317"/>
                  <a:pt x="16207" y="20317"/>
                  <a:pt x="16393" y="20514"/>
                </a:cubicBezTo>
                <a:cubicBezTo>
                  <a:pt x="16587" y="20720"/>
                  <a:pt x="16834" y="21236"/>
                  <a:pt x="16834" y="21435"/>
                </a:cubicBezTo>
                <a:lnTo>
                  <a:pt x="16834" y="21567"/>
                </a:lnTo>
                <a:lnTo>
                  <a:pt x="19217" y="21567"/>
                </a:lnTo>
                <a:cubicBezTo>
                  <a:pt x="21596" y="21567"/>
                  <a:pt x="21600" y="21566"/>
                  <a:pt x="21600" y="21460"/>
                </a:cubicBezTo>
                <a:cubicBezTo>
                  <a:pt x="21600" y="21402"/>
                  <a:pt x="21581" y="21309"/>
                  <a:pt x="21557" y="21256"/>
                </a:cubicBezTo>
                <a:cubicBezTo>
                  <a:pt x="21533" y="21203"/>
                  <a:pt x="21485" y="20985"/>
                  <a:pt x="21450" y="20772"/>
                </a:cubicBezTo>
                <a:cubicBezTo>
                  <a:pt x="21408" y="20514"/>
                  <a:pt x="21331" y="20275"/>
                  <a:pt x="21223" y="20061"/>
                </a:cubicBezTo>
                <a:cubicBezTo>
                  <a:pt x="21134" y="19885"/>
                  <a:pt x="20965" y="19522"/>
                  <a:pt x="20846" y="19254"/>
                </a:cubicBezTo>
                <a:cubicBezTo>
                  <a:pt x="20727" y="18985"/>
                  <a:pt x="20408" y="18373"/>
                  <a:pt x="20137" y="17892"/>
                </a:cubicBezTo>
                <a:cubicBezTo>
                  <a:pt x="19646" y="17023"/>
                  <a:pt x="19492" y="16734"/>
                  <a:pt x="19284" y="16302"/>
                </a:cubicBezTo>
                <a:cubicBezTo>
                  <a:pt x="19187" y="16100"/>
                  <a:pt x="19052" y="15837"/>
                  <a:pt x="18575" y="14909"/>
                </a:cubicBezTo>
                <a:cubicBezTo>
                  <a:pt x="18502" y="14768"/>
                  <a:pt x="18338" y="14527"/>
                  <a:pt x="18209" y="14372"/>
                </a:cubicBezTo>
                <a:cubicBezTo>
                  <a:pt x="18080" y="14217"/>
                  <a:pt x="17929" y="14015"/>
                  <a:pt x="17874" y="13926"/>
                </a:cubicBezTo>
                <a:cubicBezTo>
                  <a:pt x="17456" y="13245"/>
                  <a:pt x="16876" y="12511"/>
                  <a:pt x="16331" y="11971"/>
                </a:cubicBezTo>
                <a:cubicBezTo>
                  <a:pt x="15964" y="11607"/>
                  <a:pt x="15774" y="11470"/>
                  <a:pt x="15149" y="11106"/>
                </a:cubicBezTo>
                <a:cubicBezTo>
                  <a:pt x="14739" y="10868"/>
                  <a:pt x="14381" y="10672"/>
                  <a:pt x="14355" y="10672"/>
                </a:cubicBezTo>
                <a:cubicBezTo>
                  <a:pt x="14326" y="10672"/>
                  <a:pt x="14340" y="10595"/>
                  <a:pt x="14389" y="10481"/>
                </a:cubicBezTo>
                <a:cubicBezTo>
                  <a:pt x="14435" y="10376"/>
                  <a:pt x="14472" y="10251"/>
                  <a:pt x="14472" y="10204"/>
                </a:cubicBezTo>
                <a:cubicBezTo>
                  <a:pt x="14472" y="10157"/>
                  <a:pt x="14503" y="10035"/>
                  <a:pt x="14539" y="9934"/>
                </a:cubicBezTo>
                <a:cubicBezTo>
                  <a:pt x="14575" y="9832"/>
                  <a:pt x="14603" y="9689"/>
                  <a:pt x="14603" y="9616"/>
                </a:cubicBezTo>
                <a:cubicBezTo>
                  <a:pt x="14603" y="9431"/>
                  <a:pt x="14412" y="9005"/>
                  <a:pt x="14213" y="8752"/>
                </a:cubicBezTo>
                <a:cubicBezTo>
                  <a:pt x="14026" y="8514"/>
                  <a:pt x="14005" y="8432"/>
                  <a:pt x="13948" y="7639"/>
                </a:cubicBezTo>
                <a:cubicBezTo>
                  <a:pt x="13898" y="6945"/>
                  <a:pt x="13848" y="6646"/>
                  <a:pt x="13758" y="6498"/>
                </a:cubicBezTo>
                <a:cubicBezTo>
                  <a:pt x="13718" y="6432"/>
                  <a:pt x="13619" y="6263"/>
                  <a:pt x="13536" y="6121"/>
                </a:cubicBezTo>
                <a:cubicBezTo>
                  <a:pt x="13453" y="5979"/>
                  <a:pt x="13335" y="5813"/>
                  <a:pt x="13274" y="5750"/>
                </a:cubicBezTo>
                <a:cubicBezTo>
                  <a:pt x="13213" y="5687"/>
                  <a:pt x="13162" y="5588"/>
                  <a:pt x="13162" y="5530"/>
                </a:cubicBezTo>
                <a:cubicBezTo>
                  <a:pt x="13162" y="5432"/>
                  <a:pt x="12971" y="4786"/>
                  <a:pt x="12833" y="4417"/>
                </a:cubicBezTo>
                <a:cubicBezTo>
                  <a:pt x="12799" y="4327"/>
                  <a:pt x="12748" y="4094"/>
                  <a:pt x="12720" y="3902"/>
                </a:cubicBezTo>
                <a:cubicBezTo>
                  <a:pt x="12656" y="3445"/>
                  <a:pt x="12449" y="2725"/>
                  <a:pt x="12250" y="2270"/>
                </a:cubicBezTo>
                <a:cubicBezTo>
                  <a:pt x="12128" y="1994"/>
                  <a:pt x="11987" y="1791"/>
                  <a:pt x="11653" y="1412"/>
                </a:cubicBezTo>
                <a:cubicBezTo>
                  <a:pt x="11239" y="941"/>
                  <a:pt x="10827" y="570"/>
                  <a:pt x="10500" y="372"/>
                </a:cubicBezTo>
                <a:cubicBezTo>
                  <a:pt x="10126" y="145"/>
                  <a:pt x="9644" y="26"/>
                  <a:pt x="9166" y="4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38" name="Google Shape;194;p23" descr="Google Shape;194;p23"/>
          <p:cNvPicPr>
            <a:picLocks noChangeAspect="1"/>
          </p:cNvPicPr>
          <p:nvPr/>
        </p:nvPicPr>
        <p:blipFill>
          <a:blip r:embed="rId4">
            <a:extLst/>
          </a:blip>
          <a:srcRect l="653" t="9493" r="3783" b="2734"/>
          <a:stretch>
            <a:fillRect/>
          </a:stretch>
        </p:blipFill>
        <p:spPr>
          <a:xfrm>
            <a:off x="14335729" y="2507371"/>
            <a:ext cx="2784079" cy="2706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45" fill="norm" stroke="1" extrusionOk="0">
                <a:moveTo>
                  <a:pt x="10478" y="8"/>
                </a:moveTo>
                <a:cubicBezTo>
                  <a:pt x="10096" y="36"/>
                  <a:pt x="9536" y="202"/>
                  <a:pt x="9123" y="409"/>
                </a:cubicBezTo>
                <a:cubicBezTo>
                  <a:pt x="9018" y="462"/>
                  <a:pt x="8803" y="549"/>
                  <a:pt x="8646" y="605"/>
                </a:cubicBezTo>
                <a:cubicBezTo>
                  <a:pt x="8469" y="668"/>
                  <a:pt x="8293" y="772"/>
                  <a:pt x="8181" y="876"/>
                </a:cubicBezTo>
                <a:cubicBezTo>
                  <a:pt x="8082" y="969"/>
                  <a:pt x="7978" y="1044"/>
                  <a:pt x="7947" y="1044"/>
                </a:cubicBezTo>
                <a:cubicBezTo>
                  <a:pt x="7893" y="1044"/>
                  <a:pt x="7587" y="1395"/>
                  <a:pt x="7587" y="1458"/>
                </a:cubicBezTo>
                <a:cubicBezTo>
                  <a:pt x="7587" y="1475"/>
                  <a:pt x="7514" y="1622"/>
                  <a:pt x="7424" y="1783"/>
                </a:cubicBezTo>
                <a:cubicBezTo>
                  <a:pt x="7334" y="1944"/>
                  <a:pt x="7224" y="2174"/>
                  <a:pt x="7180" y="2295"/>
                </a:cubicBezTo>
                <a:cubicBezTo>
                  <a:pt x="7137" y="2415"/>
                  <a:pt x="7077" y="2554"/>
                  <a:pt x="7045" y="2604"/>
                </a:cubicBezTo>
                <a:cubicBezTo>
                  <a:pt x="6770" y="3041"/>
                  <a:pt x="6389" y="4608"/>
                  <a:pt x="6389" y="5305"/>
                </a:cubicBezTo>
                <a:cubicBezTo>
                  <a:pt x="6389" y="5420"/>
                  <a:pt x="6367" y="5601"/>
                  <a:pt x="6340" y="5706"/>
                </a:cubicBezTo>
                <a:cubicBezTo>
                  <a:pt x="6303" y="5849"/>
                  <a:pt x="6303" y="5984"/>
                  <a:pt x="6337" y="6234"/>
                </a:cubicBezTo>
                <a:cubicBezTo>
                  <a:pt x="6380" y="6549"/>
                  <a:pt x="6373" y="6596"/>
                  <a:pt x="6260" y="6995"/>
                </a:cubicBezTo>
                <a:cubicBezTo>
                  <a:pt x="6052" y="7726"/>
                  <a:pt x="5827" y="8383"/>
                  <a:pt x="5736" y="8515"/>
                </a:cubicBezTo>
                <a:cubicBezTo>
                  <a:pt x="5475" y="8895"/>
                  <a:pt x="5411" y="9273"/>
                  <a:pt x="5490" y="9965"/>
                </a:cubicBezTo>
                <a:cubicBezTo>
                  <a:pt x="5514" y="10178"/>
                  <a:pt x="5505" y="10392"/>
                  <a:pt x="5462" y="10666"/>
                </a:cubicBezTo>
                <a:cubicBezTo>
                  <a:pt x="5370" y="11263"/>
                  <a:pt x="5456" y="11826"/>
                  <a:pt x="5703" y="12233"/>
                </a:cubicBezTo>
                <a:cubicBezTo>
                  <a:pt x="5774" y="12351"/>
                  <a:pt x="5835" y="12455"/>
                  <a:pt x="5835" y="12463"/>
                </a:cubicBezTo>
                <a:cubicBezTo>
                  <a:pt x="5835" y="12491"/>
                  <a:pt x="5178" y="12698"/>
                  <a:pt x="4794" y="12792"/>
                </a:cubicBezTo>
                <a:cubicBezTo>
                  <a:pt x="4586" y="12842"/>
                  <a:pt x="4344" y="12913"/>
                  <a:pt x="4258" y="12947"/>
                </a:cubicBezTo>
                <a:cubicBezTo>
                  <a:pt x="4173" y="12980"/>
                  <a:pt x="3841" y="13075"/>
                  <a:pt x="3519" y="13161"/>
                </a:cubicBezTo>
                <a:cubicBezTo>
                  <a:pt x="3198" y="13247"/>
                  <a:pt x="2743" y="13397"/>
                  <a:pt x="2509" y="13493"/>
                </a:cubicBezTo>
                <a:cubicBezTo>
                  <a:pt x="2276" y="13589"/>
                  <a:pt x="2054" y="13670"/>
                  <a:pt x="2017" y="13670"/>
                </a:cubicBezTo>
                <a:cubicBezTo>
                  <a:pt x="1795" y="13670"/>
                  <a:pt x="1549" y="13952"/>
                  <a:pt x="1383" y="14396"/>
                </a:cubicBezTo>
                <a:cubicBezTo>
                  <a:pt x="1047" y="15290"/>
                  <a:pt x="646" y="16962"/>
                  <a:pt x="496" y="18102"/>
                </a:cubicBezTo>
                <a:cubicBezTo>
                  <a:pt x="280" y="19739"/>
                  <a:pt x="191" y="20360"/>
                  <a:pt x="40" y="21286"/>
                </a:cubicBezTo>
                <a:cubicBezTo>
                  <a:pt x="17" y="21425"/>
                  <a:pt x="19" y="21426"/>
                  <a:pt x="0" y="21545"/>
                </a:cubicBezTo>
                <a:lnTo>
                  <a:pt x="21600" y="21545"/>
                </a:lnTo>
                <a:cubicBezTo>
                  <a:pt x="21592" y="21429"/>
                  <a:pt x="21585" y="21336"/>
                  <a:pt x="21578" y="21229"/>
                </a:cubicBezTo>
                <a:cubicBezTo>
                  <a:pt x="21554" y="20809"/>
                  <a:pt x="21509" y="20451"/>
                  <a:pt x="21369" y="19542"/>
                </a:cubicBezTo>
                <a:cubicBezTo>
                  <a:pt x="21334" y="19313"/>
                  <a:pt x="21268" y="18880"/>
                  <a:pt x="21221" y="18579"/>
                </a:cubicBezTo>
                <a:cubicBezTo>
                  <a:pt x="21175" y="18277"/>
                  <a:pt x="21068" y="17724"/>
                  <a:pt x="20984" y="17350"/>
                </a:cubicBezTo>
                <a:cubicBezTo>
                  <a:pt x="20900" y="16976"/>
                  <a:pt x="20792" y="16436"/>
                  <a:pt x="20744" y="16146"/>
                </a:cubicBezTo>
                <a:cubicBezTo>
                  <a:pt x="20635" y="15489"/>
                  <a:pt x="20480" y="14901"/>
                  <a:pt x="20338" y="14602"/>
                </a:cubicBezTo>
                <a:cubicBezTo>
                  <a:pt x="20191" y="14294"/>
                  <a:pt x="19734" y="13868"/>
                  <a:pt x="19445" y="13771"/>
                </a:cubicBezTo>
                <a:cubicBezTo>
                  <a:pt x="19327" y="13731"/>
                  <a:pt x="19026" y="13601"/>
                  <a:pt x="18780" y="13480"/>
                </a:cubicBezTo>
                <a:cubicBezTo>
                  <a:pt x="18533" y="13360"/>
                  <a:pt x="18264" y="13238"/>
                  <a:pt x="18182" y="13209"/>
                </a:cubicBezTo>
                <a:cubicBezTo>
                  <a:pt x="18053" y="13163"/>
                  <a:pt x="18030" y="13133"/>
                  <a:pt x="18019" y="12997"/>
                </a:cubicBezTo>
                <a:cubicBezTo>
                  <a:pt x="18011" y="12902"/>
                  <a:pt x="18037" y="12794"/>
                  <a:pt x="18081" y="12725"/>
                </a:cubicBezTo>
                <a:cubicBezTo>
                  <a:pt x="18168" y="12588"/>
                  <a:pt x="18150" y="12308"/>
                  <a:pt x="17991" y="11364"/>
                </a:cubicBezTo>
                <a:cubicBezTo>
                  <a:pt x="17829" y="10396"/>
                  <a:pt x="17742" y="10118"/>
                  <a:pt x="17342" y="9285"/>
                </a:cubicBezTo>
                <a:cubicBezTo>
                  <a:pt x="17139" y="8863"/>
                  <a:pt x="16956" y="8450"/>
                  <a:pt x="16938" y="8366"/>
                </a:cubicBezTo>
                <a:cubicBezTo>
                  <a:pt x="16921" y="8282"/>
                  <a:pt x="16876" y="8124"/>
                  <a:pt x="16840" y="8015"/>
                </a:cubicBezTo>
                <a:cubicBezTo>
                  <a:pt x="16676" y="7531"/>
                  <a:pt x="16430" y="6686"/>
                  <a:pt x="16430" y="6610"/>
                </a:cubicBezTo>
                <a:cubicBezTo>
                  <a:pt x="16430" y="6564"/>
                  <a:pt x="16365" y="6472"/>
                  <a:pt x="16282" y="6404"/>
                </a:cubicBezTo>
                <a:cubicBezTo>
                  <a:pt x="16200" y="6337"/>
                  <a:pt x="16131" y="6261"/>
                  <a:pt x="16131" y="6234"/>
                </a:cubicBezTo>
                <a:cubicBezTo>
                  <a:pt x="16131" y="6207"/>
                  <a:pt x="16104" y="6162"/>
                  <a:pt x="16070" y="6133"/>
                </a:cubicBezTo>
                <a:cubicBezTo>
                  <a:pt x="16036" y="6104"/>
                  <a:pt x="15995" y="6017"/>
                  <a:pt x="15981" y="5940"/>
                </a:cubicBezTo>
                <a:cubicBezTo>
                  <a:pt x="15966" y="5863"/>
                  <a:pt x="15929" y="5674"/>
                  <a:pt x="15897" y="5517"/>
                </a:cubicBezTo>
                <a:cubicBezTo>
                  <a:pt x="15866" y="5360"/>
                  <a:pt x="15807" y="5045"/>
                  <a:pt x="15768" y="4819"/>
                </a:cubicBezTo>
                <a:cubicBezTo>
                  <a:pt x="15730" y="4593"/>
                  <a:pt x="15632" y="4240"/>
                  <a:pt x="15550" y="4032"/>
                </a:cubicBezTo>
                <a:cubicBezTo>
                  <a:pt x="15353" y="3538"/>
                  <a:pt x="14950" y="2690"/>
                  <a:pt x="14804" y="2468"/>
                </a:cubicBezTo>
                <a:cubicBezTo>
                  <a:pt x="14741" y="2372"/>
                  <a:pt x="14646" y="2204"/>
                  <a:pt x="14592" y="2096"/>
                </a:cubicBezTo>
                <a:cubicBezTo>
                  <a:pt x="14421" y="1751"/>
                  <a:pt x="13879" y="1121"/>
                  <a:pt x="13551" y="889"/>
                </a:cubicBezTo>
                <a:cubicBezTo>
                  <a:pt x="13431" y="804"/>
                  <a:pt x="13260" y="679"/>
                  <a:pt x="13169" y="608"/>
                </a:cubicBezTo>
                <a:cubicBezTo>
                  <a:pt x="12716" y="253"/>
                  <a:pt x="11339" y="-55"/>
                  <a:pt x="10478" y="8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39" name="пугачева на сайт.jpg" descr="пугачева на сайт.jpg"/>
          <p:cNvPicPr>
            <a:picLocks noChangeAspect="1"/>
          </p:cNvPicPr>
          <p:nvPr/>
        </p:nvPicPr>
        <p:blipFill>
          <a:blip r:embed="rId5">
            <a:extLst/>
          </a:blip>
          <a:srcRect l="7797" t="13233" r="41" b="27994"/>
          <a:stretch>
            <a:fillRect/>
          </a:stretch>
        </p:blipFill>
        <p:spPr>
          <a:xfrm>
            <a:off x="1538756" y="2509402"/>
            <a:ext cx="2831308" cy="27070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9907" y="0"/>
                </a:moveTo>
                <a:cubicBezTo>
                  <a:pt x="9482" y="0"/>
                  <a:pt x="9056" y="11"/>
                  <a:pt x="9044" y="32"/>
                </a:cubicBezTo>
                <a:cubicBezTo>
                  <a:pt x="9034" y="48"/>
                  <a:pt x="8996" y="60"/>
                  <a:pt x="8959" y="60"/>
                </a:cubicBezTo>
                <a:cubicBezTo>
                  <a:pt x="8923" y="60"/>
                  <a:pt x="8876" y="80"/>
                  <a:pt x="8856" y="105"/>
                </a:cubicBezTo>
                <a:cubicBezTo>
                  <a:pt x="8837" y="129"/>
                  <a:pt x="8808" y="152"/>
                  <a:pt x="8793" y="152"/>
                </a:cubicBezTo>
                <a:cubicBezTo>
                  <a:pt x="8760" y="152"/>
                  <a:pt x="8474" y="364"/>
                  <a:pt x="8460" y="399"/>
                </a:cubicBezTo>
                <a:cubicBezTo>
                  <a:pt x="8454" y="412"/>
                  <a:pt x="8438" y="421"/>
                  <a:pt x="8423" y="421"/>
                </a:cubicBezTo>
                <a:cubicBezTo>
                  <a:pt x="8397" y="421"/>
                  <a:pt x="8333" y="472"/>
                  <a:pt x="8127" y="662"/>
                </a:cubicBezTo>
                <a:cubicBezTo>
                  <a:pt x="8062" y="721"/>
                  <a:pt x="7856" y="889"/>
                  <a:pt x="7666" y="1036"/>
                </a:cubicBezTo>
                <a:cubicBezTo>
                  <a:pt x="7477" y="1182"/>
                  <a:pt x="7241" y="1385"/>
                  <a:pt x="7146" y="1485"/>
                </a:cubicBezTo>
                <a:cubicBezTo>
                  <a:pt x="6985" y="1654"/>
                  <a:pt x="6704" y="2069"/>
                  <a:pt x="6704" y="2134"/>
                </a:cubicBezTo>
                <a:cubicBezTo>
                  <a:pt x="6704" y="2150"/>
                  <a:pt x="6660" y="2233"/>
                  <a:pt x="6607" y="2321"/>
                </a:cubicBezTo>
                <a:cubicBezTo>
                  <a:pt x="6553" y="2409"/>
                  <a:pt x="6486" y="2532"/>
                  <a:pt x="6461" y="2594"/>
                </a:cubicBezTo>
                <a:cubicBezTo>
                  <a:pt x="6409" y="2723"/>
                  <a:pt x="6268" y="2939"/>
                  <a:pt x="6143" y="3075"/>
                </a:cubicBezTo>
                <a:cubicBezTo>
                  <a:pt x="5998" y="3234"/>
                  <a:pt x="5946" y="3313"/>
                  <a:pt x="5862" y="3499"/>
                </a:cubicBezTo>
                <a:cubicBezTo>
                  <a:pt x="5817" y="3598"/>
                  <a:pt x="5743" y="3738"/>
                  <a:pt x="5698" y="3813"/>
                </a:cubicBezTo>
                <a:cubicBezTo>
                  <a:pt x="5654" y="3887"/>
                  <a:pt x="5588" y="4038"/>
                  <a:pt x="5553" y="4145"/>
                </a:cubicBezTo>
                <a:cubicBezTo>
                  <a:pt x="5486" y="4352"/>
                  <a:pt x="5353" y="4934"/>
                  <a:pt x="5353" y="5019"/>
                </a:cubicBezTo>
                <a:cubicBezTo>
                  <a:pt x="5353" y="5047"/>
                  <a:pt x="5315" y="5171"/>
                  <a:pt x="5268" y="5292"/>
                </a:cubicBezTo>
                <a:cubicBezTo>
                  <a:pt x="5222" y="5413"/>
                  <a:pt x="5151" y="5691"/>
                  <a:pt x="5111" y="5912"/>
                </a:cubicBezTo>
                <a:cubicBezTo>
                  <a:pt x="5020" y="6413"/>
                  <a:pt x="4825" y="7059"/>
                  <a:pt x="4714" y="7230"/>
                </a:cubicBezTo>
                <a:cubicBezTo>
                  <a:pt x="4504" y="7552"/>
                  <a:pt x="4476" y="7774"/>
                  <a:pt x="4627" y="7898"/>
                </a:cubicBezTo>
                <a:lnTo>
                  <a:pt x="4702" y="7958"/>
                </a:lnTo>
                <a:lnTo>
                  <a:pt x="4684" y="8328"/>
                </a:lnTo>
                <a:cubicBezTo>
                  <a:pt x="4674" y="8531"/>
                  <a:pt x="4651" y="8767"/>
                  <a:pt x="4633" y="8854"/>
                </a:cubicBezTo>
                <a:cubicBezTo>
                  <a:pt x="4594" y="9042"/>
                  <a:pt x="4613" y="9540"/>
                  <a:pt x="4678" y="10121"/>
                </a:cubicBezTo>
                <a:cubicBezTo>
                  <a:pt x="4757" y="10822"/>
                  <a:pt x="4762" y="10927"/>
                  <a:pt x="4723" y="10976"/>
                </a:cubicBezTo>
                <a:cubicBezTo>
                  <a:pt x="4678" y="11033"/>
                  <a:pt x="4527" y="11109"/>
                  <a:pt x="4463" y="11109"/>
                </a:cubicBezTo>
                <a:cubicBezTo>
                  <a:pt x="4436" y="11109"/>
                  <a:pt x="4395" y="11131"/>
                  <a:pt x="4375" y="11156"/>
                </a:cubicBezTo>
                <a:cubicBezTo>
                  <a:pt x="4356" y="11181"/>
                  <a:pt x="4312" y="11201"/>
                  <a:pt x="4275" y="11201"/>
                </a:cubicBezTo>
                <a:cubicBezTo>
                  <a:pt x="4239" y="11201"/>
                  <a:pt x="4200" y="11213"/>
                  <a:pt x="4191" y="11229"/>
                </a:cubicBezTo>
                <a:cubicBezTo>
                  <a:pt x="4181" y="11246"/>
                  <a:pt x="4143" y="11261"/>
                  <a:pt x="4106" y="11261"/>
                </a:cubicBezTo>
                <a:cubicBezTo>
                  <a:pt x="4069" y="11261"/>
                  <a:pt x="3999" y="11279"/>
                  <a:pt x="3954" y="11302"/>
                </a:cubicBezTo>
                <a:cubicBezTo>
                  <a:pt x="3910" y="11325"/>
                  <a:pt x="3843" y="11359"/>
                  <a:pt x="3803" y="11375"/>
                </a:cubicBezTo>
                <a:cubicBezTo>
                  <a:pt x="3764" y="11391"/>
                  <a:pt x="3653" y="11440"/>
                  <a:pt x="3558" y="11486"/>
                </a:cubicBezTo>
                <a:cubicBezTo>
                  <a:pt x="3463" y="11532"/>
                  <a:pt x="3359" y="11581"/>
                  <a:pt x="3328" y="11593"/>
                </a:cubicBezTo>
                <a:cubicBezTo>
                  <a:pt x="3229" y="11632"/>
                  <a:pt x="3072" y="11712"/>
                  <a:pt x="2982" y="11771"/>
                </a:cubicBezTo>
                <a:cubicBezTo>
                  <a:pt x="2935" y="11802"/>
                  <a:pt x="2881" y="11826"/>
                  <a:pt x="2861" y="11828"/>
                </a:cubicBezTo>
                <a:cubicBezTo>
                  <a:pt x="2841" y="11829"/>
                  <a:pt x="2773" y="11865"/>
                  <a:pt x="2710" y="11907"/>
                </a:cubicBezTo>
                <a:cubicBezTo>
                  <a:pt x="2647" y="11948"/>
                  <a:pt x="2580" y="11980"/>
                  <a:pt x="2559" y="11980"/>
                </a:cubicBezTo>
                <a:cubicBezTo>
                  <a:pt x="2537" y="11980"/>
                  <a:pt x="2432" y="12029"/>
                  <a:pt x="2325" y="12087"/>
                </a:cubicBezTo>
                <a:cubicBezTo>
                  <a:pt x="2219" y="12145"/>
                  <a:pt x="2115" y="12192"/>
                  <a:pt x="2095" y="12192"/>
                </a:cubicBezTo>
                <a:cubicBezTo>
                  <a:pt x="2055" y="12192"/>
                  <a:pt x="1873" y="12282"/>
                  <a:pt x="1850" y="12312"/>
                </a:cubicBezTo>
                <a:cubicBezTo>
                  <a:pt x="1842" y="12323"/>
                  <a:pt x="1790" y="12353"/>
                  <a:pt x="1735" y="12382"/>
                </a:cubicBezTo>
                <a:cubicBezTo>
                  <a:pt x="1491" y="12510"/>
                  <a:pt x="1401" y="12579"/>
                  <a:pt x="1193" y="12793"/>
                </a:cubicBezTo>
                <a:cubicBezTo>
                  <a:pt x="805" y="13194"/>
                  <a:pt x="733" y="13290"/>
                  <a:pt x="542" y="13674"/>
                </a:cubicBezTo>
                <a:cubicBezTo>
                  <a:pt x="306" y="14150"/>
                  <a:pt x="126" y="14756"/>
                  <a:pt x="30" y="15403"/>
                </a:cubicBezTo>
                <a:cubicBezTo>
                  <a:pt x="9" y="15545"/>
                  <a:pt x="0" y="15944"/>
                  <a:pt x="0" y="16343"/>
                </a:cubicBezTo>
                <a:cubicBezTo>
                  <a:pt x="0" y="16743"/>
                  <a:pt x="12" y="17146"/>
                  <a:pt x="33" y="17296"/>
                </a:cubicBezTo>
                <a:cubicBezTo>
                  <a:pt x="107" y="17818"/>
                  <a:pt x="160" y="18152"/>
                  <a:pt x="273" y="18797"/>
                </a:cubicBezTo>
                <a:cubicBezTo>
                  <a:pt x="336" y="19161"/>
                  <a:pt x="388" y="19649"/>
                  <a:pt x="415" y="20134"/>
                </a:cubicBezTo>
                <a:cubicBezTo>
                  <a:pt x="430" y="20415"/>
                  <a:pt x="454" y="20751"/>
                  <a:pt x="469" y="20884"/>
                </a:cubicBezTo>
                <a:cubicBezTo>
                  <a:pt x="485" y="21017"/>
                  <a:pt x="500" y="21274"/>
                  <a:pt x="500" y="21454"/>
                </a:cubicBezTo>
                <a:cubicBezTo>
                  <a:pt x="500" y="21502"/>
                  <a:pt x="504" y="21547"/>
                  <a:pt x="506" y="21600"/>
                </a:cubicBezTo>
                <a:lnTo>
                  <a:pt x="21600" y="21600"/>
                </a:lnTo>
                <a:lnTo>
                  <a:pt x="21594" y="18332"/>
                </a:lnTo>
                <a:lnTo>
                  <a:pt x="21491" y="17987"/>
                </a:lnTo>
                <a:cubicBezTo>
                  <a:pt x="21435" y="17797"/>
                  <a:pt x="21316" y="17459"/>
                  <a:pt x="21225" y="17236"/>
                </a:cubicBezTo>
                <a:cubicBezTo>
                  <a:pt x="21074" y="16867"/>
                  <a:pt x="20888" y="16315"/>
                  <a:pt x="20804" y="15976"/>
                </a:cubicBezTo>
                <a:cubicBezTo>
                  <a:pt x="20739" y="15717"/>
                  <a:pt x="20278" y="14303"/>
                  <a:pt x="20153" y="13978"/>
                </a:cubicBezTo>
                <a:cubicBezTo>
                  <a:pt x="19934" y="13412"/>
                  <a:pt x="19676" y="12889"/>
                  <a:pt x="19559" y="12778"/>
                </a:cubicBezTo>
                <a:cubicBezTo>
                  <a:pt x="19542" y="12761"/>
                  <a:pt x="19455" y="12660"/>
                  <a:pt x="19369" y="12553"/>
                </a:cubicBezTo>
                <a:cubicBezTo>
                  <a:pt x="19282" y="12446"/>
                  <a:pt x="19142" y="12290"/>
                  <a:pt x="19057" y="12208"/>
                </a:cubicBezTo>
                <a:cubicBezTo>
                  <a:pt x="18971" y="12125"/>
                  <a:pt x="18872" y="12027"/>
                  <a:pt x="18839" y="11992"/>
                </a:cubicBezTo>
                <a:cubicBezTo>
                  <a:pt x="18731" y="11881"/>
                  <a:pt x="18383" y="11631"/>
                  <a:pt x="18257" y="11574"/>
                </a:cubicBezTo>
                <a:cubicBezTo>
                  <a:pt x="18190" y="11544"/>
                  <a:pt x="18133" y="11508"/>
                  <a:pt x="18133" y="11495"/>
                </a:cubicBezTo>
                <a:cubicBezTo>
                  <a:pt x="18133" y="11482"/>
                  <a:pt x="18115" y="11470"/>
                  <a:pt x="18091" y="11470"/>
                </a:cubicBezTo>
                <a:cubicBezTo>
                  <a:pt x="18067" y="11470"/>
                  <a:pt x="18048" y="11458"/>
                  <a:pt x="18048" y="11441"/>
                </a:cubicBezTo>
                <a:cubicBezTo>
                  <a:pt x="18048" y="11425"/>
                  <a:pt x="18020" y="11411"/>
                  <a:pt x="17985" y="11410"/>
                </a:cubicBezTo>
                <a:cubicBezTo>
                  <a:pt x="17949" y="11408"/>
                  <a:pt x="17881" y="11381"/>
                  <a:pt x="17834" y="11349"/>
                </a:cubicBezTo>
                <a:cubicBezTo>
                  <a:pt x="17786" y="11318"/>
                  <a:pt x="17727" y="11284"/>
                  <a:pt x="17703" y="11273"/>
                </a:cubicBezTo>
                <a:cubicBezTo>
                  <a:pt x="17645" y="11248"/>
                  <a:pt x="17499" y="11174"/>
                  <a:pt x="17446" y="11144"/>
                </a:cubicBezTo>
                <a:cubicBezTo>
                  <a:pt x="17315" y="11069"/>
                  <a:pt x="17268" y="11049"/>
                  <a:pt x="17222" y="11049"/>
                </a:cubicBezTo>
                <a:cubicBezTo>
                  <a:pt x="17194" y="11048"/>
                  <a:pt x="17147" y="11028"/>
                  <a:pt x="17116" y="11004"/>
                </a:cubicBezTo>
                <a:cubicBezTo>
                  <a:pt x="17085" y="10980"/>
                  <a:pt x="17030" y="10960"/>
                  <a:pt x="16995" y="10960"/>
                </a:cubicBezTo>
                <a:cubicBezTo>
                  <a:pt x="16959" y="10960"/>
                  <a:pt x="16923" y="10948"/>
                  <a:pt x="16913" y="10931"/>
                </a:cubicBezTo>
                <a:cubicBezTo>
                  <a:pt x="16903" y="10915"/>
                  <a:pt x="16872" y="10900"/>
                  <a:pt x="16843" y="10900"/>
                </a:cubicBezTo>
                <a:cubicBezTo>
                  <a:pt x="16785" y="10900"/>
                  <a:pt x="16635" y="10826"/>
                  <a:pt x="16522" y="10745"/>
                </a:cubicBezTo>
                <a:lnTo>
                  <a:pt x="16447" y="10691"/>
                </a:lnTo>
                <a:lnTo>
                  <a:pt x="16432" y="10143"/>
                </a:lnTo>
                <a:cubicBezTo>
                  <a:pt x="16414" y="9535"/>
                  <a:pt x="16362" y="9250"/>
                  <a:pt x="16226" y="8987"/>
                </a:cubicBezTo>
                <a:cubicBezTo>
                  <a:pt x="16053" y="8656"/>
                  <a:pt x="15534" y="8071"/>
                  <a:pt x="15311" y="7958"/>
                </a:cubicBezTo>
                <a:cubicBezTo>
                  <a:pt x="15263" y="7933"/>
                  <a:pt x="15186" y="7852"/>
                  <a:pt x="15142" y="7777"/>
                </a:cubicBezTo>
                <a:cubicBezTo>
                  <a:pt x="15000" y="7537"/>
                  <a:pt x="14717" y="6806"/>
                  <a:pt x="14612" y="6413"/>
                </a:cubicBezTo>
                <a:cubicBezTo>
                  <a:pt x="14572" y="6264"/>
                  <a:pt x="14495" y="6000"/>
                  <a:pt x="14442" y="5827"/>
                </a:cubicBezTo>
                <a:cubicBezTo>
                  <a:pt x="14305" y="5376"/>
                  <a:pt x="14268" y="5094"/>
                  <a:pt x="14315" y="4858"/>
                </a:cubicBezTo>
                <a:cubicBezTo>
                  <a:pt x="14336" y="4754"/>
                  <a:pt x="14349" y="4565"/>
                  <a:pt x="14346" y="4437"/>
                </a:cubicBezTo>
                <a:lnTo>
                  <a:pt x="14340" y="4202"/>
                </a:lnTo>
                <a:lnTo>
                  <a:pt x="14433" y="4262"/>
                </a:lnTo>
                <a:cubicBezTo>
                  <a:pt x="14569" y="4349"/>
                  <a:pt x="14631" y="4303"/>
                  <a:pt x="14630" y="4120"/>
                </a:cubicBezTo>
                <a:cubicBezTo>
                  <a:pt x="14628" y="3812"/>
                  <a:pt x="14436" y="3432"/>
                  <a:pt x="14300" y="3468"/>
                </a:cubicBezTo>
                <a:cubicBezTo>
                  <a:pt x="14216" y="3490"/>
                  <a:pt x="14188" y="3445"/>
                  <a:pt x="14194" y="3290"/>
                </a:cubicBezTo>
                <a:cubicBezTo>
                  <a:pt x="14202" y="3082"/>
                  <a:pt x="14123" y="2876"/>
                  <a:pt x="13897" y="2521"/>
                </a:cubicBezTo>
                <a:cubicBezTo>
                  <a:pt x="13750" y="2288"/>
                  <a:pt x="13591" y="2088"/>
                  <a:pt x="13401" y="1894"/>
                </a:cubicBezTo>
                <a:cubicBezTo>
                  <a:pt x="13247" y="1737"/>
                  <a:pt x="13078" y="1548"/>
                  <a:pt x="13022" y="1476"/>
                </a:cubicBezTo>
                <a:cubicBezTo>
                  <a:pt x="12794" y="1178"/>
                  <a:pt x="12529" y="931"/>
                  <a:pt x="12438" y="931"/>
                </a:cubicBezTo>
                <a:cubicBezTo>
                  <a:pt x="12390" y="931"/>
                  <a:pt x="12368" y="925"/>
                  <a:pt x="12193" y="833"/>
                </a:cubicBezTo>
                <a:cubicBezTo>
                  <a:pt x="12140" y="805"/>
                  <a:pt x="12074" y="782"/>
                  <a:pt x="12044" y="782"/>
                </a:cubicBezTo>
                <a:cubicBezTo>
                  <a:pt x="12015" y="782"/>
                  <a:pt x="11985" y="767"/>
                  <a:pt x="11975" y="751"/>
                </a:cubicBezTo>
                <a:cubicBezTo>
                  <a:pt x="11965" y="734"/>
                  <a:pt x="11932" y="722"/>
                  <a:pt x="11902" y="722"/>
                </a:cubicBezTo>
                <a:cubicBezTo>
                  <a:pt x="11797" y="722"/>
                  <a:pt x="11658" y="624"/>
                  <a:pt x="11390" y="367"/>
                </a:cubicBezTo>
                <a:cubicBezTo>
                  <a:pt x="11300" y="281"/>
                  <a:pt x="11210" y="212"/>
                  <a:pt x="11191" y="212"/>
                </a:cubicBezTo>
                <a:cubicBezTo>
                  <a:pt x="11171" y="212"/>
                  <a:pt x="11154" y="197"/>
                  <a:pt x="11154" y="181"/>
                </a:cubicBezTo>
                <a:cubicBezTo>
                  <a:pt x="11154" y="164"/>
                  <a:pt x="11129" y="152"/>
                  <a:pt x="11100" y="152"/>
                </a:cubicBezTo>
                <a:cubicBezTo>
                  <a:pt x="11070" y="152"/>
                  <a:pt x="11032" y="129"/>
                  <a:pt x="11012" y="105"/>
                </a:cubicBezTo>
                <a:cubicBezTo>
                  <a:pt x="10992" y="80"/>
                  <a:pt x="10931" y="60"/>
                  <a:pt x="10879" y="60"/>
                </a:cubicBezTo>
                <a:cubicBezTo>
                  <a:pt x="10826" y="60"/>
                  <a:pt x="10777" y="48"/>
                  <a:pt x="10767" y="32"/>
                </a:cubicBezTo>
                <a:cubicBezTo>
                  <a:pt x="10755" y="11"/>
                  <a:pt x="10332" y="0"/>
                  <a:pt x="9907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40" name="вставленный-фильм.png" descr="вставленный-фильм.png"/>
          <p:cNvPicPr>
            <a:picLocks noChangeAspect="1"/>
          </p:cNvPicPr>
          <p:nvPr/>
        </p:nvPicPr>
        <p:blipFill>
          <a:blip r:embed="rId6">
            <a:extLst/>
          </a:blip>
          <a:srcRect l="4618" t="7255" r="13065" b="26277"/>
          <a:stretch>
            <a:fillRect/>
          </a:stretch>
        </p:blipFill>
        <p:spPr>
          <a:xfrm>
            <a:off x="10493584" y="2493691"/>
            <a:ext cx="2531951" cy="27229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1" h="21599" fill="norm" stroke="1" extrusionOk="0">
                <a:moveTo>
                  <a:pt x="13827" y="0"/>
                </a:moveTo>
                <a:cubicBezTo>
                  <a:pt x="13048" y="-1"/>
                  <a:pt x="12844" y="11"/>
                  <a:pt x="12707" y="63"/>
                </a:cubicBezTo>
                <a:cubicBezTo>
                  <a:pt x="12674" y="75"/>
                  <a:pt x="12550" y="113"/>
                  <a:pt x="12433" y="148"/>
                </a:cubicBezTo>
                <a:cubicBezTo>
                  <a:pt x="12316" y="182"/>
                  <a:pt x="12177" y="227"/>
                  <a:pt x="12125" y="248"/>
                </a:cubicBezTo>
                <a:cubicBezTo>
                  <a:pt x="12072" y="270"/>
                  <a:pt x="12009" y="289"/>
                  <a:pt x="11983" y="289"/>
                </a:cubicBezTo>
                <a:cubicBezTo>
                  <a:pt x="11956" y="289"/>
                  <a:pt x="11932" y="300"/>
                  <a:pt x="11932" y="311"/>
                </a:cubicBezTo>
                <a:cubicBezTo>
                  <a:pt x="11932" y="336"/>
                  <a:pt x="11788" y="403"/>
                  <a:pt x="11736" y="403"/>
                </a:cubicBezTo>
                <a:cubicBezTo>
                  <a:pt x="11716" y="403"/>
                  <a:pt x="11667" y="430"/>
                  <a:pt x="11627" y="466"/>
                </a:cubicBezTo>
                <a:cubicBezTo>
                  <a:pt x="11535" y="549"/>
                  <a:pt x="11245" y="740"/>
                  <a:pt x="11211" y="740"/>
                </a:cubicBezTo>
                <a:cubicBezTo>
                  <a:pt x="11197" y="740"/>
                  <a:pt x="11106" y="818"/>
                  <a:pt x="11008" y="913"/>
                </a:cubicBezTo>
                <a:cubicBezTo>
                  <a:pt x="10910" y="1007"/>
                  <a:pt x="10735" y="1171"/>
                  <a:pt x="10622" y="1278"/>
                </a:cubicBezTo>
                <a:cubicBezTo>
                  <a:pt x="10510" y="1385"/>
                  <a:pt x="10417" y="1488"/>
                  <a:pt x="10416" y="1508"/>
                </a:cubicBezTo>
                <a:cubicBezTo>
                  <a:pt x="10415" y="1527"/>
                  <a:pt x="10366" y="1602"/>
                  <a:pt x="10304" y="1675"/>
                </a:cubicBezTo>
                <a:cubicBezTo>
                  <a:pt x="10243" y="1747"/>
                  <a:pt x="10132" y="1880"/>
                  <a:pt x="10057" y="1970"/>
                </a:cubicBezTo>
                <a:cubicBezTo>
                  <a:pt x="9982" y="2061"/>
                  <a:pt x="9902" y="2151"/>
                  <a:pt x="9881" y="2172"/>
                </a:cubicBezTo>
                <a:cubicBezTo>
                  <a:pt x="9860" y="2193"/>
                  <a:pt x="9851" y="2221"/>
                  <a:pt x="9861" y="2235"/>
                </a:cubicBezTo>
                <a:cubicBezTo>
                  <a:pt x="9870" y="2249"/>
                  <a:pt x="9862" y="2260"/>
                  <a:pt x="9844" y="2260"/>
                </a:cubicBezTo>
                <a:cubicBezTo>
                  <a:pt x="9826" y="2260"/>
                  <a:pt x="9813" y="2280"/>
                  <a:pt x="9813" y="2304"/>
                </a:cubicBezTo>
                <a:cubicBezTo>
                  <a:pt x="9813" y="2329"/>
                  <a:pt x="9768" y="2403"/>
                  <a:pt x="9712" y="2468"/>
                </a:cubicBezTo>
                <a:cubicBezTo>
                  <a:pt x="9656" y="2532"/>
                  <a:pt x="9570" y="2661"/>
                  <a:pt x="9519" y="2754"/>
                </a:cubicBezTo>
                <a:cubicBezTo>
                  <a:pt x="9323" y="3115"/>
                  <a:pt x="9273" y="3208"/>
                  <a:pt x="9235" y="3290"/>
                </a:cubicBezTo>
                <a:cubicBezTo>
                  <a:pt x="9213" y="3336"/>
                  <a:pt x="9171" y="3405"/>
                  <a:pt x="9143" y="3444"/>
                </a:cubicBezTo>
                <a:cubicBezTo>
                  <a:pt x="9048" y="3576"/>
                  <a:pt x="8754" y="4138"/>
                  <a:pt x="8754" y="4187"/>
                </a:cubicBezTo>
                <a:cubicBezTo>
                  <a:pt x="8754" y="4213"/>
                  <a:pt x="8740" y="4228"/>
                  <a:pt x="8724" y="4218"/>
                </a:cubicBezTo>
                <a:cubicBezTo>
                  <a:pt x="8706" y="4208"/>
                  <a:pt x="8693" y="4237"/>
                  <a:pt x="8693" y="4287"/>
                </a:cubicBezTo>
                <a:cubicBezTo>
                  <a:pt x="8693" y="4335"/>
                  <a:pt x="8683" y="4372"/>
                  <a:pt x="8670" y="4372"/>
                </a:cubicBezTo>
                <a:cubicBezTo>
                  <a:pt x="8656" y="4372"/>
                  <a:pt x="8642" y="4398"/>
                  <a:pt x="8639" y="4429"/>
                </a:cubicBezTo>
                <a:cubicBezTo>
                  <a:pt x="8637" y="4460"/>
                  <a:pt x="8559" y="4694"/>
                  <a:pt x="8466" y="4949"/>
                </a:cubicBezTo>
                <a:cubicBezTo>
                  <a:pt x="8374" y="5203"/>
                  <a:pt x="8297" y="5433"/>
                  <a:pt x="8297" y="5462"/>
                </a:cubicBezTo>
                <a:cubicBezTo>
                  <a:pt x="8297" y="5491"/>
                  <a:pt x="8285" y="5529"/>
                  <a:pt x="8270" y="5544"/>
                </a:cubicBezTo>
                <a:cubicBezTo>
                  <a:pt x="8255" y="5558"/>
                  <a:pt x="8238" y="5612"/>
                  <a:pt x="8233" y="5666"/>
                </a:cubicBezTo>
                <a:cubicBezTo>
                  <a:pt x="8228" y="5721"/>
                  <a:pt x="8213" y="5774"/>
                  <a:pt x="8199" y="5783"/>
                </a:cubicBezTo>
                <a:cubicBezTo>
                  <a:pt x="8178" y="5797"/>
                  <a:pt x="8162" y="5852"/>
                  <a:pt x="8135" y="5997"/>
                </a:cubicBezTo>
                <a:cubicBezTo>
                  <a:pt x="8131" y="6016"/>
                  <a:pt x="8119" y="6040"/>
                  <a:pt x="8108" y="6050"/>
                </a:cubicBezTo>
                <a:cubicBezTo>
                  <a:pt x="8096" y="6061"/>
                  <a:pt x="8087" y="6112"/>
                  <a:pt x="8087" y="6164"/>
                </a:cubicBezTo>
                <a:cubicBezTo>
                  <a:pt x="8087" y="6215"/>
                  <a:pt x="8077" y="6258"/>
                  <a:pt x="8064" y="6258"/>
                </a:cubicBezTo>
                <a:cubicBezTo>
                  <a:pt x="8038" y="6258"/>
                  <a:pt x="7986" y="6415"/>
                  <a:pt x="7864" y="6866"/>
                </a:cubicBezTo>
                <a:cubicBezTo>
                  <a:pt x="7839" y="6959"/>
                  <a:pt x="7779" y="7166"/>
                  <a:pt x="7729" y="7329"/>
                </a:cubicBezTo>
                <a:cubicBezTo>
                  <a:pt x="7679" y="7491"/>
                  <a:pt x="7633" y="7663"/>
                  <a:pt x="7627" y="7709"/>
                </a:cubicBezTo>
                <a:cubicBezTo>
                  <a:pt x="7622" y="7756"/>
                  <a:pt x="7609" y="7799"/>
                  <a:pt x="7597" y="7807"/>
                </a:cubicBezTo>
                <a:cubicBezTo>
                  <a:pt x="7585" y="7815"/>
                  <a:pt x="7573" y="7903"/>
                  <a:pt x="7570" y="7999"/>
                </a:cubicBezTo>
                <a:cubicBezTo>
                  <a:pt x="7565" y="8151"/>
                  <a:pt x="7572" y="8179"/>
                  <a:pt x="7634" y="8226"/>
                </a:cubicBezTo>
                <a:cubicBezTo>
                  <a:pt x="7703" y="8278"/>
                  <a:pt x="7704" y="8281"/>
                  <a:pt x="7664" y="8443"/>
                </a:cubicBezTo>
                <a:cubicBezTo>
                  <a:pt x="7642" y="8534"/>
                  <a:pt x="7611" y="8623"/>
                  <a:pt x="7597" y="8638"/>
                </a:cubicBezTo>
                <a:cubicBezTo>
                  <a:pt x="7583" y="8653"/>
                  <a:pt x="7573" y="8729"/>
                  <a:pt x="7573" y="8811"/>
                </a:cubicBezTo>
                <a:cubicBezTo>
                  <a:pt x="7573" y="8893"/>
                  <a:pt x="7559" y="8962"/>
                  <a:pt x="7543" y="8962"/>
                </a:cubicBezTo>
                <a:cubicBezTo>
                  <a:pt x="7526" y="8962"/>
                  <a:pt x="7512" y="9001"/>
                  <a:pt x="7512" y="9047"/>
                </a:cubicBezTo>
                <a:cubicBezTo>
                  <a:pt x="7512" y="9094"/>
                  <a:pt x="7494" y="9132"/>
                  <a:pt x="7475" y="9132"/>
                </a:cubicBezTo>
                <a:cubicBezTo>
                  <a:pt x="7455" y="9132"/>
                  <a:pt x="7448" y="9139"/>
                  <a:pt x="7458" y="9148"/>
                </a:cubicBezTo>
                <a:cubicBezTo>
                  <a:pt x="7468" y="9157"/>
                  <a:pt x="7458" y="9224"/>
                  <a:pt x="7434" y="9296"/>
                </a:cubicBezTo>
                <a:cubicBezTo>
                  <a:pt x="7381" y="9459"/>
                  <a:pt x="7250" y="9953"/>
                  <a:pt x="7224" y="10096"/>
                </a:cubicBezTo>
                <a:cubicBezTo>
                  <a:pt x="7201" y="10224"/>
                  <a:pt x="7106" y="10313"/>
                  <a:pt x="6991" y="10313"/>
                </a:cubicBezTo>
                <a:cubicBezTo>
                  <a:pt x="6944" y="10313"/>
                  <a:pt x="6906" y="10326"/>
                  <a:pt x="6906" y="10341"/>
                </a:cubicBezTo>
                <a:cubicBezTo>
                  <a:pt x="6906" y="10358"/>
                  <a:pt x="6796" y="10370"/>
                  <a:pt x="6636" y="10370"/>
                </a:cubicBezTo>
                <a:cubicBezTo>
                  <a:pt x="6487" y="10370"/>
                  <a:pt x="6355" y="10382"/>
                  <a:pt x="6344" y="10398"/>
                </a:cubicBezTo>
                <a:cubicBezTo>
                  <a:pt x="6334" y="10413"/>
                  <a:pt x="6296" y="10426"/>
                  <a:pt x="6260" y="10426"/>
                </a:cubicBezTo>
                <a:cubicBezTo>
                  <a:pt x="6223" y="10427"/>
                  <a:pt x="6167" y="10448"/>
                  <a:pt x="6135" y="10470"/>
                </a:cubicBezTo>
                <a:cubicBezTo>
                  <a:pt x="6102" y="10493"/>
                  <a:pt x="6050" y="10511"/>
                  <a:pt x="6020" y="10511"/>
                </a:cubicBezTo>
                <a:cubicBezTo>
                  <a:pt x="5989" y="10511"/>
                  <a:pt x="5944" y="10523"/>
                  <a:pt x="5915" y="10536"/>
                </a:cubicBezTo>
                <a:cubicBezTo>
                  <a:pt x="5886" y="10550"/>
                  <a:pt x="5800" y="10589"/>
                  <a:pt x="5725" y="10625"/>
                </a:cubicBezTo>
                <a:cubicBezTo>
                  <a:pt x="5650" y="10660"/>
                  <a:pt x="5526" y="10718"/>
                  <a:pt x="5451" y="10754"/>
                </a:cubicBezTo>
                <a:cubicBezTo>
                  <a:pt x="5376" y="10789"/>
                  <a:pt x="5291" y="10819"/>
                  <a:pt x="5261" y="10820"/>
                </a:cubicBezTo>
                <a:cubicBezTo>
                  <a:pt x="5232" y="10820"/>
                  <a:pt x="5211" y="10830"/>
                  <a:pt x="5211" y="10842"/>
                </a:cubicBezTo>
                <a:cubicBezTo>
                  <a:pt x="5211" y="10854"/>
                  <a:pt x="5167" y="10880"/>
                  <a:pt x="5113" y="10902"/>
                </a:cubicBezTo>
                <a:cubicBezTo>
                  <a:pt x="5058" y="10923"/>
                  <a:pt x="4973" y="10967"/>
                  <a:pt x="4923" y="10999"/>
                </a:cubicBezTo>
                <a:cubicBezTo>
                  <a:pt x="4873" y="11032"/>
                  <a:pt x="4759" y="11094"/>
                  <a:pt x="4669" y="11138"/>
                </a:cubicBezTo>
                <a:cubicBezTo>
                  <a:pt x="4579" y="11181"/>
                  <a:pt x="4455" y="11256"/>
                  <a:pt x="4395" y="11301"/>
                </a:cubicBezTo>
                <a:cubicBezTo>
                  <a:pt x="4335" y="11347"/>
                  <a:pt x="4271" y="11383"/>
                  <a:pt x="4250" y="11383"/>
                </a:cubicBezTo>
                <a:cubicBezTo>
                  <a:pt x="4228" y="11383"/>
                  <a:pt x="4209" y="11396"/>
                  <a:pt x="4209" y="11412"/>
                </a:cubicBezTo>
                <a:cubicBezTo>
                  <a:pt x="4209" y="11427"/>
                  <a:pt x="4180" y="11440"/>
                  <a:pt x="4145" y="11440"/>
                </a:cubicBezTo>
                <a:cubicBezTo>
                  <a:pt x="4086" y="11440"/>
                  <a:pt x="3731" y="11662"/>
                  <a:pt x="3590" y="11786"/>
                </a:cubicBezTo>
                <a:cubicBezTo>
                  <a:pt x="3556" y="11816"/>
                  <a:pt x="3479" y="11864"/>
                  <a:pt x="3417" y="11893"/>
                </a:cubicBezTo>
                <a:cubicBezTo>
                  <a:pt x="3333" y="11934"/>
                  <a:pt x="3280" y="11990"/>
                  <a:pt x="3217" y="12111"/>
                </a:cubicBezTo>
                <a:lnTo>
                  <a:pt x="3136" y="12271"/>
                </a:lnTo>
                <a:lnTo>
                  <a:pt x="3139" y="13074"/>
                </a:lnTo>
                <a:cubicBezTo>
                  <a:pt x="3141" y="13515"/>
                  <a:pt x="3151" y="14009"/>
                  <a:pt x="3163" y="14173"/>
                </a:cubicBezTo>
                <a:cubicBezTo>
                  <a:pt x="3187" y="14489"/>
                  <a:pt x="3194" y="14463"/>
                  <a:pt x="3001" y="14919"/>
                </a:cubicBezTo>
                <a:cubicBezTo>
                  <a:pt x="2927" y="15093"/>
                  <a:pt x="2797" y="15342"/>
                  <a:pt x="2777" y="15350"/>
                </a:cubicBezTo>
                <a:cubicBezTo>
                  <a:pt x="2765" y="15355"/>
                  <a:pt x="2757" y="15381"/>
                  <a:pt x="2757" y="15410"/>
                </a:cubicBezTo>
                <a:cubicBezTo>
                  <a:pt x="2757" y="15438"/>
                  <a:pt x="2741" y="15467"/>
                  <a:pt x="2723" y="15473"/>
                </a:cubicBezTo>
                <a:cubicBezTo>
                  <a:pt x="2704" y="15479"/>
                  <a:pt x="2676" y="15663"/>
                  <a:pt x="2652" y="15917"/>
                </a:cubicBezTo>
                <a:cubicBezTo>
                  <a:pt x="2608" y="16399"/>
                  <a:pt x="2498" y="16819"/>
                  <a:pt x="2375" y="16993"/>
                </a:cubicBezTo>
                <a:cubicBezTo>
                  <a:pt x="2334" y="17051"/>
                  <a:pt x="2300" y="17105"/>
                  <a:pt x="2300" y="17113"/>
                </a:cubicBezTo>
                <a:cubicBezTo>
                  <a:pt x="2300" y="17121"/>
                  <a:pt x="2256" y="17195"/>
                  <a:pt x="2202" y="17277"/>
                </a:cubicBezTo>
                <a:cubicBezTo>
                  <a:pt x="2086" y="17451"/>
                  <a:pt x="1945" y="17848"/>
                  <a:pt x="1860" y="18227"/>
                </a:cubicBezTo>
                <a:cubicBezTo>
                  <a:pt x="1852" y="18266"/>
                  <a:pt x="1833" y="18322"/>
                  <a:pt x="1820" y="18353"/>
                </a:cubicBezTo>
                <a:cubicBezTo>
                  <a:pt x="1722" y="18579"/>
                  <a:pt x="1683" y="18649"/>
                  <a:pt x="1661" y="18649"/>
                </a:cubicBezTo>
                <a:cubicBezTo>
                  <a:pt x="1646" y="18649"/>
                  <a:pt x="1637" y="18668"/>
                  <a:pt x="1637" y="18690"/>
                </a:cubicBezTo>
                <a:cubicBezTo>
                  <a:pt x="1637" y="18712"/>
                  <a:pt x="1624" y="18732"/>
                  <a:pt x="1610" y="18737"/>
                </a:cubicBezTo>
                <a:cubicBezTo>
                  <a:pt x="1582" y="18747"/>
                  <a:pt x="1273" y="19434"/>
                  <a:pt x="1210" y="19622"/>
                </a:cubicBezTo>
                <a:cubicBezTo>
                  <a:pt x="1190" y="19684"/>
                  <a:pt x="1161" y="19763"/>
                  <a:pt x="1146" y="19798"/>
                </a:cubicBezTo>
                <a:cubicBezTo>
                  <a:pt x="1132" y="19834"/>
                  <a:pt x="1119" y="19893"/>
                  <a:pt x="1119" y="19930"/>
                </a:cubicBezTo>
                <a:cubicBezTo>
                  <a:pt x="1119" y="19968"/>
                  <a:pt x="1110" y="20004"/>
                  <a:pt x="1095" y="20012"/>
                </a:cubicBezTo>
                <a:cubicBezTo>
                  <a:pt x="1081" y="20021"/>
                  <a:pt x="1059" y="20070"/>
                  <a:pt x="1048" y="20119"/>
                </a:cubicBezTo>
                <a:cubicBezTo>
                  <a:pt x="1029" y="20209"/>
                  <a:pt x="898" y="20342"/>
                  <a:pt x="713" y="20459"/>
                </a:cubicBezTo>
                <a:cubicBezTo>
                  <a:pt x="663" y="20491"/>
                  <a:pt x="608" y="20530"/>
                  <a:pt x="591" y="20548"/>
                </a:cubicBezTo>
                <a:cubicBezTo>
                  <a:pt x="574" y="20565"/>
                  <a:pt x="528" y="20602"/>
                  <a:pt x="490" y="20626"/>
                </a:cubicBezTo>
                <a:cubicBezTo>
                  <a:pt x="315" y="20738"/>
                  <a:pt x="87" y="20965"/>
                  <a:pt x="70" y="21045"/>
                </a:cubicBezTo>
                <a:cubicBezTo>
                  <a:pt x="60" y="21091"/>
                  <a:pt x="40" y="21134"/>
                  <a:pt x="26" y="21143"/>
                </a:cubicBezTo>
                <a:cubicBezTo>
                  <a:pt x="-9" y="21162"/>
                  <a:pt x="-9" y="21388"/>
                  <a:pt x="26" y="21423"/>
                </a:cubicBezTo>
                <a:cubicBezTo>
                  <a:pt x="37" y="21433"/>
                  <a:pt x="47" y="21558"/>
                  <a:pt x="56" y="21599"/>
                </a:cubicBezTo>
                <a:lnTo>
                  <a:pt x="21591" y="21599"/>
                </a:lnTo>
                <a:cubicBezTo>
                  <a:pt x="21567" y="21325"/>
                  <a:pt x="21543" y="21034"/>
                  <a:pt x="21506" y="20831"/>
                </a:cubicBezTo>
                <a:cubicBezTo>
                  <a:pt x="21490" y="20738"/>
                  <a:pt x="21464" y="20579"/>
                  <a:pt x="21449" y="20478"/>
                </a:cubicBezTo>
                <a:cubicBezTo>
                  <a:pt x="21434" y="20378"/>
                  <a:pt x="21415" y="20270"/>
                  <a:pt x="21405" y="20239"/>
                </a:cubicBezTo>
                <a:cubicBezTo>
                  <a:pt x="21372" y="20142"/>
                  <a:pt x="21317" y="19722"/>
                  <a:pt x="21290" y="19354"/>
                </a:cubicBezTo>
                <a:cubicBezTo>
                  <a:pt x="21276" y="19161"/>
                  <a:pt x="21249" y="18860"/>
                  <a:pt x="21232" y="18690"/>
                </a:cubicBezTo>
                <a:cubicBezTo>
                  <a:pt x="21216" y="18520"/>
                  <a:pt x="21191" y="18205"/>
                  <a:pt x="21175" y="17988"/>
                </a:cubicBezTo>
                <a:cubicBezTo>
                  <a:pt x="21142" y="17547"/>
                  <a:pt x="21116" y="17381"/>
                  <a:pt x="21077" y="17381"/>
                </a:cubicBezTo>
                <a:cubicBezTo>
                  <a:pt x="21062" y="17381"/>
                  <a:pt x="21050" y="17343"/>
                  <a:pt x="21050" y="17296"/>
                </a:cubicBezTo>
                <a:cubicBezTo>
                  <a:pt x="21050" y="17245"/>
                  <a:pt x="21037" y="17216"/>
                  <a:pt x="21019" y="17226"/>
                </a:cubicBezTo>
                <a:cubicBezTo>
                  <a:pt x="21002" y="17236"/>
                  <a:pt x="20989" y="17216"/>
                  <a:pt x="20989" y="17182"/>
                </a:cubicBezTo>
                <a:cubicBezTo>
                  <a:pt x="20989" y="17148"/>
                  <a:pt x="20968" y="17057"/>
                  <a:pt x="20941" y="16978"/>
                </a:cubicBezTo>
                <a:cubicBezTo>
                  <a:pt x="20914" y="16898"/>
                  <a:pt x="20882" y="16795"/>
                  <a:pt x="20867" y="16748"/>
                </a:cubicBezTo>
                <a:cubicBezTo>
                  <a:pt x="20852" y="16700"/>
                  <a:pt x="20840" y="16525"/>
                  <a:pt x="20840" y="16361"/>
                </a:cubicBezTo>
                <a:cubicBezTo>
                  <a:pt x="20840" y="16196"/>
                  <a:pt x="20828" y="16031"/>
                  <a:pt x="20813" y="15995"/>
                </a:cubicBezTo>
                <a:cubicBezTo>
                  <a:pt x="20798" y="15960"/>
                  <a:pt x="20769" y="15873"/>
                  <a:pt x="20748" y="15803"/>
                </a:cubicBezTo>
                <a:cubicBezTo>
                  <a:pt x="20676" y="15557"/>
                  <a:pt x="20587" y="15311"/>
                  <a:pt x="20562" y="15281"/>
                </a:cubicBezTo>
                <a:cubicBezTo>
                  <a:pt x="20548" y="15264"/>
                  <a:pt x="20529" y="15221"/>
                  <a:pt x="20522" y="15183"/>
                </a:cubicBezTo>
                <a:cubicBezTo>
                  <a:pt x="20514" y="15146"/>
                  <a:pt x="20507" y="15114"/>
                  <a:pt x="20505" y="15114"/>
                </a:cubicBezTo>
                <a:cubicBezTo>
                  <a:pt x="20463" y="15114"/>
                  <a:pt x="20440" y="14140"/>
                  <a:pt x="20474" y="13792"/>
                </a:cubicBezTo>
                <a:cubicBezTo>
                  <a:pt x="20513" y="13393"/>
                  <a:pt x="20537" y="13298"/>
                  <a:pt x="20630" y="13127"/>
                </a:cubicBezTo>
                <a:cubicBezTo>
                  <a:pt x="20703" y="12993"/>
                  <a:pt x="20718" y="12933"/>
                  <a:pt x="20718" y="12756"/>
                </a:cubicBezTo>
                <a:cubicBezTo>
                  <a:pt x="20718" y="12630"/>
                  <a:pt x="20698" y="12502"/>
                  <a:pt x="20670" y="12441"/>
                </a:cubicBezTo>
                <a:cubicBezTo>
                  <a:pt x="20618" y="12324"/>
                  <a:pt x="20349" y="12066"/>
                  <a:pt x="20098" y="11890"/>
                </a:cubicBezTo>
                <a:cubicBezTo>
                  <a:pt x="20005" y="11824"/>
                  <a:pt x="19929" y="11761"/>
                  <a:pt x="19929" y="11749"/>
                </a:cubicBezTo>
                <a:cubicBezTo>
                  <a:pt x="19929" y="11724"/>
                  <a:pt x="19646" y="11440"/>
                  <a:pt x="19621" y="11440"/>
                </a:cubicBezTo>
                <a:cubicBezTo>
                  <a:pt x="19613" y="11440"/>
                  <a:pt x="19494" y="11339"/>
                  <a:pt x="19357" y="11216"/>
                </a:cubicBezTo>
                <a:cubicBezTo>
                  <a:pt x="19220" y="11094"/>
                  <a:pt x="19068" y="10975"/>
                  <a:pt x="19019" y="10955"/>
                </a:cubicBezTo>
                <a:cubicBezTo>
                  <a:pt x="18970" y="10935"/>
                  <a:pt x="18931" y="10910"/>
                  <a:pt x="18931" y="10899"/>
                </a:cubicBezTo>
                <a:cubicBezTo>
                  <a:pt x="18931" y="10887"/>
                  <a:pt x="18899" y="10876"/>
                  <a:pt x="18863" y="10876"/>
                </a:cubicBezTo>
                <a:cubicBezTo>
                  <a:pt x="18827" y="10876"/>
                  <a:pt x="18809" y="10870"/>
                  <a:pt x="18819" y="10861"/>
                </a:cubicBezTo>
                <a:cubicBezTo>
                  <a:pt x="18830" y="10851"/>
                  <a:pt x="18767" y="10808"/>
                  <a:pt x="18680" y="10769"/>
                </a:cubicBezTo>
                <a:cubicBezTo>
                  <a:pt x="18531" y="10702"/>
                  <a:pt x="18456" y="10675"/>
                  <a:pt x="18247" y="10596"/>
                </a:cubicBezTo>
                <a:cubicBezTo>
                  <a:pt x="18197" y="10577"/>
                  <a:pt x="18134" y="10550"/>
                  <a:pt x="18105" y="10536"/>
                </a:cubicBezTo>
                <a:cubicBezTo>
                  <a:pt x="18076" y="10523"/>
                  <a:pt x="18016" y="10512"/>
                  <a:pt x="17970" y="10511"/>
                </a:cubicBezTo>
                <a:cubicBezTo>
                  <a:pt x="17924" y="10511"/>
                  <a:pt x="17852" y="10489"/>
                  <a:pt x="17811" y="10467"/>
                </a:cubicBezTo>
                <a:cubicBezTo>
                  <a:pt x="17769" y="10445"/>
                  <a:pt x="17697" y="10427"/>
                  <a:pt x="17652" y="10426"/>
                </a:cubicBezTo>
                <a:cubicBezTo>
                  <a:pt x="17583" y="10425"/>
                  <a:pt x="17567" y="10415"/>
                  <a:pt x="17567" y="10357"/>
                </a:cubicBezTo>
                <a:cubicBezTo>
                  <a:pt x="17567" y="10254"/>
                  <a:pt x="17730" y="9738"/>
                  <a:pt x="17834" y="9510"/>
                </a:cubicBezTo>
                <a:cubicBezTo>
                  <a:pt x="17884" y="9402"/>
                  <a:pt x="17935" y="9274"/>
                  <a:pt x="17946" y="9224"/>
                </a:cubicBezTo>
                <a:cubicBezTo>
                  <a:pt x="17957" y="9174"/>
                  <a:pt x="17978" y="9126"/>
                  <a:pt x="17993" y="9117"/>
                </a:cubicBezTo>
                <a:cubicBezTo>
                  <a:pt x="18009" y="9108"/>
                  <a:pt x="18021" y="9049"/>
                  <a:pt x="18021" y="8988"/>
                </a:cubicBezTo>
                <a:cubicBezTo>
                  <a:pt x="18021" y="8927"/>
                  <a:pt x="18034" y="8877"/>
                  <a:pt x="18051" y="8877"/>
                </a:cubicBezTo>
                <a:cubicBezTo>
                  <a:pt x="18068" y="8877"/>
                  <a:pt x="18081" y="8821"/>
                  <a:pt x="18081" y="8752"/>
                </a:cubicBezTo>
                <a:cubicBezTo>
                  <a:pt x="18081" y="8682"/>
                  <a:pt x="18094" y="8626"/>
                  <a:pt x="18108" y="8626"/>
                </a:cubicBezTo>
                <a:cubicBezTo>
                  <a:pt x="18123" y="8626"/>
                  <a:pt x="18144" y="8520"/>
                  <a:pt x="18156" y="8393"/>
                </a:cubicBezTo>
                <a:cubicBezTo>
                  <a:pt x="18181" y="8116"/>
                  <a:pt x="18227" y="7699"/>
                  <a:pt x="18264" y="7426"/>
                </a:cubicBezTo>
                <a:cubicBezTo>
                  <a:pt x="18279" y="7318"/>
                  <a:pt x="18308" y="7103"/>
                  <a:pt x="18328" y="6948"/>
                </a:cubicBezTo>
                <a:cubicBezTo>
                  <a:pt x="18376" y="6593"/>
                  <a:pt x="18376" y="4347"/>
                  <a:pt x="18328" y="3922"/>
                </a:cubicBezTo>
                <a:cubicBezTo>
                  <a:pt x="18298" y="3650"/>
                  <a:pt x="18282" y="3545"/>
                  <a:pt x="18200" y="3104"/>
                </a:cubicBezTo>
                <a:cubicBezTo>
                  <a:pt x="18184" y="3019"/>
                  <a:pt x="18163" y="2878"/>
                  <a:pt x="18152" y="2789"/>
                </a:cubicBezTo>
                <a:cubicBezTo>
                  <a:pt x="18142" y="2700"/>
                  <a:pt x="18123" y="2618"/>
                  <a:pt x="18108" y="2610"/>
                </a:cubicBezTo>
                <a:cubicBezTo>
                  <a:pt x="18094" y="2601"/>
                  <a:pt x="18081" y="2557"/>
                  <a:pt x="18081" y="2512"/>
                </a:cubicBezTo>
                <a:cubicBezTo>
                  <a:pt x="18081" y="2466"/>
                  <a:pt x="18068" y="2430"/>
                  <a:pt x="18051" y="2430"/>
                </a:cubicBezTo>
                <a:cubicBezTo>
                  <a:pt x="18034" y="2430"/>
                  <a:pt x="18021" y="2402"/>
                  <a:pt x="18021" y="2367"/>
                </a:cubicBezTo>
                <a:cubicBezTo>
                  <a:pt x="18018" y="2194"/>
                  <a:pt x="17692" y="1513"/>
                  <a:pt x="17547" y="1379"/>
                </a:cubicBezTo>
                <a:cubicBezTo>
                  <a:pt x="17441" y="1281"/>
                  <a:pt x="17152" y="1105"/>
                  <a:pt x="17097" y="1105"/>
                </a:cubicBezTo>
                <a:cubicBezTo>
                  <a:pt x="17074" y="1105"/>
                  <a:pt x="17046" y="1092"/>
                  <a:pt x="17036" y="1076"/>
                </a:cubicBezTo>
                <a:cubicBezTo>
                  <a:pt x="17025" y="1061"/>
                  <a:pt x="16987" y="1048"/>
                  <a:pt x="16948" y="1048"/>
                </a:cubicBezTo>
                <a:cubicBezTo>
                  <a:pt x="16908" y="1048"/>
                  <a:pt x="16867" y="1035"/>
                  <a:pt x="16856" y="1020"/>
                </a:cubicBezTo>
                <a:cubicBezTo>
                  <a:pt x="16846" y="1004"/>
                  <a:pt x="16738" y="995"/>
                  <a:pt x="16616" y="995"/>
                </a:cubicBezTo>
                <a:cubicBezTo>
                  <a:pt x="16456" y="995"/>
                  <a:pt x="16383" y="981"/>
                  <a:pt x="16355" y="950"/>
                </a:cubicBezTo>
                <a:cubicBezTo>
                  <a:pt x="16335" y="927"/>
                  <a:pt x="16300" y="910"/>
                  <a:pt x="16281" y="910"/>
                </a:cubicBezTo>
                <a:cubicBezTo>
                  <a:pt x="16262" y="910"/>
                  <a:pt x="16246" y="881"/>
                  <a:pt x="16244" y="850"/>
                </a:cubicBezTo>
                <a:cubicBezTo>
                  <a:pt x="16238" y="777"/>
                  <a:pt x="16113" y="642"/>
                  <a:pt x="15963" y="541"/>
                </a:cubicBezTo>
                <a:cubicBezTo>
                  <a:pt x="15899" y="498"/>
                  <a:pt x="15827" y="437"/>
                  <a:pt x="15804" y="406"/>
                </a:cubicBezTo>
                <a:cubicBezTo>
                  <a:pt x="15751" y="335"/>
                  <a:pt x="15533" y="228"/>
                  <a:pt x="15347" y="179"/>
                </a:cubicBezTo>
                <a:cubicBezTo>
                  <a:pt x="15268" y="159"/>
                  <a:pt x="15197" y="130"/>
                  <a:pt x="15188" y="116"/>
                </a:cubicBezTo>
                <a:cubicBezTo>
                  <a:pt x="15179" y="103"/>
                  <a:pt x="15132" y="91"/>
                  <a:pt x="15086" y="91"/>
                </a:cubicBezTo>
                <a:cubicBezTo>
                  <a:pt x="15041" y="91"/>
                  <a:pt x="14990" y="80"/>
                  <a:pt x="14975" y="66"/>
                </a:cubicBezTo>
                <a:cubicBezTo>
                  <a:pt x="14919" y="16"/>
                  <a:pt x="14636" y="0"/>
                  <a:pt x="13827" y="0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03;p24"/>
          <p:cNvSpPr txBox="1"/>
          <p:nvPr>
            <p:ph type="body" sz="quarter" idx="1"/>
          </p:nvPr>
        </p:nvSpPr>
        <p:spPr>
          <a:xfrm>
            <a:off x="894588" y="1589087"/>
            <a:ext cx="9741218" cy="1135825"/>
          </a:xfrm>
          <a:prstGeom prst="rect">
            <a:avLst/>
          </a:prstGeom>
        </p:spPr>
        <p:txBody>
          <a:bodyPr/>
          <a:lstStyle>
            <a:lvl1pPr marL="0" indent="15875">
              <a:spcBef>
                <a:spcPts val="0"/>
              </a:spcBef>
            </a:lvl1pPr>
          </a:lstStyle>
          <a:p>
            <a:pPr/>
            <a:r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43" name="Google Shape;204;p24"/>
          <p:cNvSpPr txBox="1"/>
          <p:nvPr>
            <p:ph type="title"/>
          </p:nvPr>
        </p:nvSpPr>
        <p:spPr>
          <a:xfrm>
            <a:off x="894588" y="515374"/>
            <a:ext cx="9741218" cy="911089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Планы развития</a:t>
            </a:r>
          </a:p>
        </p:txBody>
      </p:sp>
      <p:sp>
        <p:nvSpPr>
          <p:cNvPr id="244" name="Google Shape;205;p24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indent="-228600">
              <a:defRPr sz="2800"/>
            </a:pPr>
            <a:r>
              <a:t>1. Разработка онлайн-версий (январь-февраль 2024)</a:t>
            </a:r>
          </a:p>
          <a:p>
            <a:pPr indent="-228600">
              <a:defRPr sz="2800"/>
            </a:pPr>
            <a:r>
              <a:t>2. Реализация оффлайн продуктов (декабрь 2023)</a:t>
            </a:r>
          </a:p>
          <a:p>
            <a:pPr indent="-228600">
              <a:defRPr sz="2800"/>
            </a:pPr>
            <a:r>
              <a:t>3. Релиз платной подписки на онлайн-версии игр (апрель 2024)</a:t>
            </a:r>
          </a:p>
          <a:p>
            <a:pPr indent="-228600">
              <a:defRPr sz="2800"/>
            </a:pPr>
            <a:r>
              <a:t>4. Продвижение продукта в соцсетях и через сеть    потенциальных клиентов (ноябрь 2023 —…)</a:t>
            </a:r>
          </a:p>
          <a:p>
            <a:pPr indent="-228600">
              <a:defRPr sz="2800"/>
            </a:pPr>
            <a:r>
              <a:t>5. Заключение соглашений с центрами дополнительного образования для создания методических материалов. (апрель 2024)</a:t>
            </a:r>
          </a:p>
        </p:txBody>
      </p:sp>
      <p:sp>
        <p:nvSpPr>
          <p:cNvPr id="245" name="Google Shape;206;p24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 marL="0" indent="15875">
              <a:spcBef>
                <a:spcPts val="0"/>
              </a:spcBef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11;p25"/>
          <p:cNvSpPr txBox="1"/>
          <p:nvPr>
            <p:ph type="body" sz="quarter" idx="1"/>
          </p:nvPr>
        </p:nvSpPr>
        <p:spPr>
          <a:xfrm>
            <a:off x="906462" y="7631892"/>
            <a:ext cx="9733831" cy="2732090"/>
          </a:xfrm>
          <a:prstGeom prst="rect">
            <a:avLst/>
          </a:prstGeom>
        </p:spPr>
        <p:txBody>
          <a:bodyPr/>
          <a:lstStyle/>
          <a:p>
            <a:pPr indent="-228600">
              <a:lnSpc>
                <a:spcPct val="238888"/>
              </a:lnSpc>
              <a:spcBef>
                <a:spcPts val="0"/>
              </a:spcBef>
              <a:defRPr sz="1800"/>
            </a:pPr>
            <a:r>
              <a:t>Сайт </a:t>
            </a:r>
            <a:endParaRPr sz="2800"/>
          </a:p>
          <a:p>
            <a:pPr indent="-228600">
              <a:lnSpc>
                <a:spcPct val="238888"/>
              </a:lnSpc>
              <a:defRPr sz="1800"/>
            </a:pPr>
            <a:r>
              <a:t>Телефон</a:t>
            </a:r>
            <a:endParaRPr sz="2800"/>
          </a:p>
          <a:p>
            <a:pPr indent="-228600">
              <a:lnSpc>
                <a:spcPct val="238888"/>
              </a:lnSpc>
              <a:defRPr sz="1800"/>
            </a:pPr>
            <a:r>
              <a:t>email</a:t>
            </a:r>
          </a:p>
        </p:txBody>
      </p:sp>
      <p:sp>
        <p:nvSpPr>
          <p:cNvPr id="248" name="Google Shape;212;p25"/>
          <p:cNvSpPr txBox="1"/>
          <p:nvPr>
            <p:ph type="title"/>
          </p:nvPr>
        </p:nvSpPr>
        <p:spPr>
          <a:xfrm>
            <a:off x="906463" y="4564855"/>
            <a:ext cx="9733830" cy="2185990"/>
          </a:xfrm>
          <a:prstGeom prst="rect">
            <a:avLst/>
          </a:prstGeom>
        </p:spPr>
        <p:txBody>
          <a:bodyPr/>
          <a:lstStyle/>
          <a:p>
            <a:pPr/>
            <a:r>
              <a:t>Контакты</a:t>
            </a:r>
          </a:p>
        </p:txBody>
      </p:sp>
      <p:sp>
        <p:nvSpPr>
          <p:cNvPr id="249" name="Google Shape;213;p25"/>
          <p:cNvSpPr txBox="1"/>
          <p:nvPr/>
        </p:nvSpPr>
        <p:spPr>
          <a:xfrm>
            <a:off x="2668760" y="7631892"/>
            <a:ext cx="9733800" cy="18845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3571"/>
              </a:lnSpc>
              <a:defRPr sz="2800"/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http://pbmp.tilda.ws/games</a:t>
            </a:r>
            <a:r>
              <a:t> </a:t>
            </a:r>
            <a:endParaRPr sz="2400"/>
          </a:p>
          <a:p>
            <a:pPr>
              <a:lnSpc>
                <a:spcPct val="153571"/>
              </a:lnSpc>
              <a:spcBef>
                <a:spcPts val="1000"/>
              </a:spcBef>
              <a:defRPr sz="2800"/>
            </a:pPr>
            <a:r>
              <a:t>+7 (916) 922-18-58</a:t>
            </a:r>
            <a:endParaRPr sz="2400"/>
          </a:p>
          <a:p>
            <a:pPr>
              <a:lnSpc>
                <a:spcPct val="153571"/>
              </a:lnSpc>
              <a:spcBef>
                <a:spcPts val="1000"/>
              </a:spcBef>
              <a:defRPr sz="2800"/>
            </a:pPr>
            <a:r>
              <a:t>pugacheva.pa@phystech.edu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ОБЛОЖКИ">
  <a:themeElements>
    <a:clrScheme name="ОБЛОЖКИ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ОБЛОЖКИ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ОБЛОЖКИ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ОБЛОЖКИ">
  <a:themeElements>
    <a:clrScheme name="ОБЛОЖКИ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ОБЛОЖКИ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ОБЛОЖКИ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