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embeddedFontLst>
    <p:embeddedFont>
      <p:font typeface="PT Sans" panose="020B0604020202020204" charset="-52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A3B9502-3D33-47C6-BBE8-A046C6DBA53A}">
  <a:tblStyle styleId="{EA3B9502-3D33-47C6-BBE8-A046C6DBA5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7E1444B-B47F-482E-AD7D-D938E3C8CA4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79883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 dirty="0"/>
            </a:br>
            <a:r>
              <a:rPr lang="ru" dirty="0"/>
              <a:t/>
            </a:r>
            <a:br>
              <a:rPr lang="ru" dirty="0"/>
            </a:br>
            <a:r>
              <a:rPr lang="ru" dirty="0"/>
              <a:t>На титульном слайде укажите: </a:t>
            </a:r>
            <a:br>
              <a:rPr lang="ru" dirty="0"/>
            </a:br>
            <a:r>
              <a:rPr lang="ru" dirty="0"/>
              <a:t>- название вашего проекта</a:t>
            </a:r>
            <a:br>
              <a:rPr lang="ru" dirty="0"/>
            </a:br>
            <a:r>
              <a:rPr lang="ru" dirty="0"/>
              <a:t>- ваш вуз</a:t>
            </a:r>
            <a:br>
              <a:rPr lang="ru" dirty="0"/>
            </a:br>
            <a:r>
              <a:rPr lang="ru" dirty="0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529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3185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77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56784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rello.com/b/OM2x9Wn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xcr.ru/chistye-pomeshheniya.html?utm_source=yandex.context&amp;utm_medium=search&amp;utm_campaign=02CHISTYE_%2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leanmodule.r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342078"/>
            <a:ext cx="8520600" cy="271688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/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производственного участка первичной упаковки стерильных жидких лекарственных форм</a:t>
            </a:r>
            <a:endParaRPr sz="3500" b="1" dirty="0"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5440800" y="4272300"/>
            <a:ext cx="3703200" cy="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ЯГТУ, 2021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нициативная разработка</a:t>
            </a:r>
            <a:endParaRPr lang="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51304" y="94510"/>
            <a:ext cx="5027995" cy="760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2400"/>
            </a:pPr>
            <a:r>
              <a:rPr lang="ru" sz="15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Паспорт проекта </a:t>
            </a:r>
            <a:r>
              <a:rPr lang="ru" sz="150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«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производственного участка первичной упаковки стерильных жидких лекарственных форм</a:t>
            </a:r>
            <a:r>
              <a:rPr lang="ru" sz="150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»</a:t>
            </a:r>
            <a:endParaRPr sz="15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2592104" y="1521901"/>
            <a:ext cx="2523600" cy="143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Какую п</a:t>
            </a:r>
            <a:r>
              <a:rPr lang="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роблем</a:t>
            </a: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у </a:t>
            </a:r>
            <a:endParaRPr lang="ru" sz="1200" b="1" dirty="0" smtClean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решаем</a:t>
            </a:r>
            <a:r>
              <a:rPr lang="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  <a:endParaRPr sz="12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 первичной упаковки нового инъекционного препарата (вакцина) в фармацевтической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  <a:endParaRPr lang="ru-RU" sz="1200" dirty="0" smtClean="0"/>
          </a:p>
        </p:txBody>
      </p:sp>
      <p:sp>
        <p:nvSpPr>
          <p:cNvPr id="108" name="Google Shape;108;p26"/>
          <p:cNvSpPr txBox="1"/>
          <p:nvPr/>
        </p:nvSpPr>
        <p:spPr>
          <a:xfrm>
            <a:off x="227221" y="3023731"/>
            <a:ext cx="2205750" cy="178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Какое решение предлагаем</a:t>
            </a:r>
            <a:r>
              <a:rPr lang="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  <a:endParaRPr lang="ru" sz="12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dirty="0" smtClean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предлагает проект помещения для реализации стадии первичной упаковки нового инъекционного препарата</a:t>
            </a:r>
            <a:endParaRPr lang="ru-RU" sz="1200" dirty="0"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595959"/>
              </a:solidFill>
            </a:endParaRPr>
          </a:p>
        </p:txBody>
      </p:sp>
      <p:cxnSp>
        <p:nvCxnSpPr>
          <p:cNvPr id="109" name="Google Shape;109;p26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graphicFrame>
        <p:nvGraphicFramePr>
          <p:cNvPr id="110" name="Google Shape;110;p26"/>
          <p:cNvGraphicFramePr/>
          <p:nvPr>
            <p:extLst>
              <p:ext uri="{D42A27DB-BD31-4B8C-83A1-F6EECF244321}">
                <p14:modId xmlns:p14="http://schemas.microsoft.com/office/powerpoint/2010/main" val="3119750952"/>
              </p:ext>
            </p:extLst>
          </p:nvPr>
        </p:nvGraphicFramePr>
        <p:xfrm>
          <a:off x="5407625" y="785534"/>
          <a:ext cx="3553750" cy="885841"/>
        </p:xfrm>
        <a:graphic>
          <a:graphicData uri="http://schemas.openxmlformats.org/drawingml/2006/table">
            <a:tbl>
              <a:tblPr>
                <a:noFill/>
                <a:tableStyleId>{EA3B9502-3D33-47C6-BBE8-A046C6DBA53A}</a:tableStyleId>
              </a:tblPr>
              <a:tblGrid>
                <a:gridCol w="1540700"/>
                <a:gridCol w="2013050"/>
              </a:tblGrid>
              <a:tr h="30648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Кто?</a:t>
                      </a:r>
                      <a:endParaRPr sz="10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Чего хочет?</a:t>
                      </a:r>
                      <a:endParaRPr sz="10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505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Фармацевтические компании</a:t>
                      </a:r>
                      <a:endParaRPr sz="10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Более усовершенствованный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производственный участок первичной упаковки</a:t>
                      </a:r>
                      <a:endParaRPr sz="10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26"/>
          <p:cNvSpPr txBox="1"/>
          <p:nvPr/>
        </p:nvSpPr>
        <p:spPr>
          <a:xfrm>
            <a:off x="2754491" y="3029139"/>
            <a:ext cx="2198826" cy="1640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Цель</a:t>
            </a:r>
            <a:endParaRPr sz="12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i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Что вы собираетесь достигнуть к концу интенсива</a:t>
            </a:r>
            <a:r>
              <a:rPr lang="ru" sz="1200" i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i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- Готовый план-проект помещения для реализации стадии первичной упаковки</a:t>
            </a:r>
            <a:endParaRPr sz="12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12" name="Google Shape;112;p26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6"/>
          <p:cNvSpPr txBox="1"/>
          <p:nvPr/>
        </p:nvSpPr>
        <p:spPr>
          <a:xfrm>
            <a:off x="169775" y="955060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10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Дополнительная </a:t>
            </a:r>
            <a:r>
              <a:rPr lang="ru" sz="1000" b="1" dirty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информация/ссылки (если есть</a:t>
            </a:r>
            <a:r>
              <a:rPr lang="ru" sz="10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): </a:t>
            </a:r>
            <a:r>
              <a:rPr lang="en-US" sz="1000" b="1" dirty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  <a:hlinkClick r:id="rId3"/>
              </a:rPr>
              <a:t>https://</a:t>
            </a:r>
            <a:r>
              <a:rPr lang="en-US" sz="10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  <a:hlinkClick r:id="rId3"/>
              </a:rPr>
              <a:t>trello.com/b/OM2x9Wna</a:t>
            </a:r>
            <a:r>
              <a:rPr lang="ru-RU" sz="10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</a:t>
            </a:r>
            <a:endParaRPr sz="10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5407625" y="1841958"/>
            <a:ext cx="3666875" cy="2943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Команда проекта: </a:t>
            </a:r>
            <a:endParaRPr sz="12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Добрынина Юлия, </a:t>
            </a:r>
            <a:r>
              <a:rPr lang="ru-RU" sz="1200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</a:t>
            </a:r>
            <a:r>
              <a:rPr lang="ru-RU" sz="12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удорова Анна, Махова Полина – разрабатываем проект</a:t>
            </a:r>
            <a:endParaRPr sz="12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Какие компетенции вашей команды помогут вам достигнуть цели? </a:t>
            </a:r>
            <a:endParaRPr lang="ru" sz="1200" b="1" dirty="0" smtClean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Умение найти и разобраться в нормативной документации, извлечение нужной информации</a:t>
            </a:r>
            <a:endParaRPr sz="12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Чему нужно научиться, чтобы достичь цели проекта / какие компетенции нужно привлечь со стороны</a:t>
            </a:r>
            <a:r>
              <a:rPr lang="ru" sz="120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?</a:t>
            </a:r>
            <a:endParaRPr lang="ru" sz="900" b="1" dirty="0">
              <a:latin typeface="PT Sans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Навыки в области архитектуры и строительства</a:t>
            </a:r>
            <a:endParaRPr sz="12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5298750" y="268200"/>
            <a:ext cx="3608427" cy="448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Перечислите стороны, вовлеченные в ваш проект</a:t>
            </a:r>
            <a:br>
              <a:rPr lang="ru" sz="1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</a:br>
            <a:r>
              <a:rPr lang="ru" sz="10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(стейкхолдеров проекта):</a:t>
            </a:r>
            <a:endParaRPr sz="1000" i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2" name="Google Shape;107;p26"/>
          <p:cNvSpPr txBox="1"/>
          <p:nvPr/>
        </p:nvSpPr>
        <p:spPr>
          <a:xfrm>
            <a:off x="227221" y="1566745"/>
            <a:ext cx="2364883" cy="143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Пользователь:</a:t>
            </a:r>
            <a:endParaRPr sz="12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Фармацевтические компании, производящие новую вакцину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0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311700" y="30687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 вашего решения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1"/>
          </p:nvPr>
        </p:nvSpPr>
        <p:spPr>
          <a:xfrm>
            <a:off x="311700" y="988015"/>
            <a:ext cx="8520600" cy="7223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одном или нескольких слайдах далее укажите основные аналоги вашего решения, а также расскажите, в чем будет ваше основное преимущество перед ними.</a:t>
            </a:r>
            <a:endParaRPr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000" dirty="0">
              <a:highlight>
                <a:srgbClr val="F4CCCC"/>
              </a:highlight>
            </a:endParaRPr>
          </a:p>
        </p:txBody>
      </p:sp>
      <p:graphicFrame>
        <p:nvGraphicFramePr>
          <p:cNvPr id="122" name="Google Shape;122;p27"/>
          <p:cNvGraphicFramePr/>
          <p:nvPr>
            <p:extLst>
              <p:ext uri="{D42A27DB-BD31-4B8C-83A1-F6EECF244321}">
                <p14:modId xmlns:p14="http://schemas.microsoft.com/office/powerpoint/2010/main" val="749061139"/>
              </p:ext>
            </p:extLst>
          </p:nvPr>
        </p:nvGraphicFramePr>
        <p:xfrm>
          <a:off x="412568" y="1895500"/>
          <a:ext cx="8003100" cy="2514600"/>
        </p:xfrm>
        <a:graphic>
          <a:graphicData uri="http://schemas.openxmlformats.org/drawingml/2006/table">
            <a:tbl>
              <a:tblPr>
                <a:noFill/>
                <a:tableStyleId>{37E1444B-B47F-482E-AD7D-D938E3C8CA42}</a:tableStyleId>
              </a:tblPr>
              <a:tblGrid>
                <a:gridCol w="692606"/>
                <a:gridCol w="1170958"/>
                <a:gridCol w="1891886"/>
                <a:gridCol w="2134106"/>
                <a:gridCol w="2113544"/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вашего решения)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 1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https://maxcr.ru/chistye-pomeshheniya.html?utm_source=yandex.context&amp;utm_medium=search&amp;utm_campaign=02CHISTYE_%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Присутствует опыт в создании подобных помещений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 готовое оборудование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профессиональных лицензий и сертификатов;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 rowSpan="2"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проектов ведется исходя из предлагаемого ими оборудования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Мы анализируем весь рыночный спектр оборудования и материалов</a:t>
                      </a: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 2</a:t>
                      </a:r>
                      <a:endParaRPr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https://cleanmodule.ru/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Присутствует опыт в создании подобных помещений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профессиональных лицензий и сертификатов;</a:t>
                      </a:r>
                    </a:p>
                  </a:txBody>
                  <a:tcPr marL="63500" marR="63500" marT="63500" marB="63500"/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26082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экспертам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1"/>
          </p:nvPr>
        </p:nvSpPr>
        <p:spPr>
          <a:xfrm>
            <a:off x="311700" y="947292"/>
            <a:ext cx="8520600" cy="39602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На какие фирмы нам стоит обратить свое внимание при выборе оборудования и материалов?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ru" sz="25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Какие ошибки при проектировании встречаются наиболее часто?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ru" sz="25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Что нам можно улучшить при проектировании?</a:t>
            </a:r>
            <a:endParaRPr lang="ru" sz="25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448</Words>
  <Application>Microsoft Office PowerPoint</Application>
  <PresentationFormat>Экран (16:9)</PresentationFormat>
  <Paragraphs>74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PT Sans</vt:lpstr>
      <vt:lpstr>Courier New</vt:lpstr>
      <vt:lpstr>Times New Roman</vt:lpstr>
      <vt:lpstr>Simple Light</vt:lpstr>
      <vt:lpstr>Simple Light</vt:lpstr>
      <vt:lpstr>Разработка проекта производственного участка первичной упаковки стерильных жидких лекарственных форм</vt:lpstr>
      <vt:lpstr>Презентация PowerPoint</vt:lpstr>
      <vt:lpstr>Аналоги вашего решения </vt:lpstr>
      <vt:lpstr>Вопросы экспертам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проекта производственного участка первичной упаковки стерильных жидких лекарственных форм</dc:title>
  <cp:lastModifiedBy>Пользователь Windows</cp:lastModifiedBy>
  <cp:revision>9</cp:revision>
  <dcterms:modified xsi:type="dcterms:W3CDTF">2021-10-24T11:49:10Z</dcterms:modified>
</cp:coreProperties>
</file>