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charset="-52"/>
      <p:regular r:id="rId16"/>
      <p:bold r:id="rId17"/>
      <p:italic r:id="rId18"/>
      <p:boldItalic r:id="rId19"/>
    </p:embeddedFont>
    <p:embeddedFont>
      <p:font typeface="Raleway" charset="-52"/>
      <p:regular r:id="rId20"/>
      <p:bold r:id="rId21"/>
      <p:italic r:id="rId22"/>
      <p:boldItalic r:id="rId23"/>
    </p:embeddedFont>
    <p:embeddedFont>
      <p:font typeface="Helvetica Neue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Century Gothic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L/TTf0yxyIjuKf1Xy81ewTr+X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43B095AC-B34B-4FAD-99F1-CCB8E83B96FD}">
  <a:tblStyle styleId="{43B095AC-B34B-4FAD-99F1-CCB8E83B96F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84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zhhe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21647" y="14102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/>
              <a:t>MINIMAL</a:t>
            </a:r>
            <a:endParaRPr sz="3100" dirty="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1160450" y="2011375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dirty="0"/>
              <a:t>магазин капсульного гардероба</a:t>
            </a: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07300" y="1654715"/>
            <a:ext cx="6153300" cy="9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rPr lang="ru"/>
              <a:t>Современное решение с выбором одежды на каждый день, без заморочек по утрам или перед важным выходом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97802"/>
              <a:buNone/>
            </a:pPr>
            <a:r>
              <a:rPr lang="ru" sz="1300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Часто капсульный гардероб также называют «умным» или «функциональным» гардеробом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631575" y="2644125"/>
            <a:ext cx="6208200" cy="1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85750" algn="l" rtl="0">
              <a:lnSpc>
                <a:spcPct val="161538"/>
              </a:lnSpc>
              <a:spcBef>
                <a:spcPts val="500"/>
              </a:spcBef>
              <a:spcAft>
                <a:spcPts val="0"/>
              </a:spcAft>
              <a:buSzPts val="900"/>
              <a:buFont typeface="Helvetica Neue"/>
              <a:buChar char="●"/>
            </a:pPr>
            <a:r>
              <a:rPr lang="ru" sz="9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Мало вещей - много образов. Всего из 6-12 предметов одежды можно составить до 30-40 луков!</a:t>
            </a:r>
            <a:endParaRPr sz="9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SzPts val="900"/>
              <a:buFont typeface="Helvetica Neue"/>
              <a:buChar char="●"/>
            </a:pPr>
            <a:r>
              <a:rPr lang="ru" sz="9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Экономия денег, времени и сил. Меньше вещей, больше образов, меньше затраты на походы по магазинам. Также идея правильного капсульного гардероба исключает спонтанные покупки, так как чтобы вещи сочетались друг с другом, список одежды (шоппинг-лист) составляется заранее.</a:t>
            </a:r>
            <a:endParaRPr sz="9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SzPts val="900"/>
              <a:buFont typeface="Helvetica Neue"/>
              <a:buChar char="●"/>
            </a:pPr>
            <a:r>
              <a:rPr lang="ru" sz="9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Вы всегда одеты стильно и со вкусом. Нет необходимости часами крутиться у зеркала и подбирать кофточку к юбке. Все уже продумано, и элементы капсулы гармонично сочетаются друг с другом.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456825" y="2571750"/>
            <a:ext cx="80670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Девушки в возрасте 17-25 лет.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#admin\Desktop\Ева\1666780388_66-mykaleidoscope-ru-p-bazovaya-kapsula-garderoba-s-realnimi-vesh-71.jpg"/>
          <p:cNvPicPr>
            <a:picLocks noChangeAspect="1" noChangeArrowheads="1"/>
          </p:cNvPicPr>
          <p:nvPr/>
        </p:nvPicPr>
        <p:blipFill>
          <a:blip r:embed="rId4"/>
          <a:srcRect r="-2113" b="22101"/>
          <a:stretch>
            <a:fillRect/>
          </a:stretch>
        </p:blipFill>
        <p:spPr bwMode="auto">
          <a:xfrm>
            <a:off x="4413614" y="2151186"/>
            <a:ext cx="4062169" cy="2687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 В современном мире, в бешенном темпе жизни, порой не хватает времени на составление классного образа на день, а выглядеть умопомрачительно всегда хочется. Собирать взгляды, не тратить много денег на покупку большого колличества вещей и не тратить время и силы на комбинации вещей, все это современные хотелки, современных девушек в нашем мире.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Развитие магазина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Помощь в подборе гардероба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Выгодные условия для клиентов 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75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Капсульная </a:t>
            </a:r>
            <a:r>
              <a:rPr lang="ru" dirty="0" smtClean="0">
                <a:solidFill>
                  <a:srgbClr val="132C40"/>
                </a:solidFill>
              </a:rPr>
              <a:t>одежда -  </a:t>
            </a:r>
            <a:r>
              <a:rPr lang="ru" dirty="0">
                <a:solidFill>
                  <a:srgbClr val="132C40"/>
                </a:solidFill>
              </a:rPr>
              <a:t>новый подход к выборе одежды и подборе образов .Удобно ,выгодно,быстро  и просто . Подбор образа под </a:t>
            </a:r>
            <a:r>
              <a:rPr lang="ru" dirty="0" smtClean="0">
                <a:solidFill>
                  <a:srgbClr val="132C40"/>
                </a:solidFill>
              </a:rPr>
              <a:t>вкус и настроение </a:t>
            </a:r>
            <a:r>
              <a:rPr lang="ru" dirty="0">
                <a:solidFill>
                  <a:srgbClr val="132C40"/>
                </a:solidFill>
              </a:rPr>
              <a:t>клиента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MINIMAL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девушкам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выборе образов 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“а что мне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надеть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?”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подбора капсульного гардероба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счастливые улыбки и довольных клиентов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488944" y="2340288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шоурумы  «</a:t>
            </a:r>
            <a:r>
              <a:rPr lang="en-US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Uzhe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Vyhozhu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»; «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Beauty today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Продолжительное нахождение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рынке .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Имеется объемная база постоянных клиентов. Образы для ярких и дерзких девочек.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Образы для повседневной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носки, а также на выход. .Сбор коллекций по сезонам как на повседневную носку, так и на особый случай. Наличие капсуляции одежды.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 txBox="1"/>
          <p:nvPr/>
        </p:nvSpPr>
        <p:spPr>
          <a:xfrm>
            <a:off x="488944" y="2345556"/>
            <a:ext cx="69366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-RU" sz="1200" dirty="0" smtClean="0"/>
              <a:t>Планируемый </a:t>
            </a:r>
            <a:r>
              <a:rPr lang="ru-RU" sz="1200" dirty="0" err="1" smtClean="0"/>
              <a:t>шоу-рум</a:t>
            </a:r>
            <a:r>
              <a:rPr lang="ru-RU" sz="1200" dirty="0" smtClean="0"/>
              <a:t> будет работать по следующей модели: в пространстве будут выставляться коллекции </a:t>
            </a:r>
            <a:r>
              <a:rPr lang="ru-RU" sz="1200" dirty="0" smtClean="0"/>
              <a:t>капсулированного гардероба дизайнеров </a:t>
            </a:r>
            <a:r>
              <a:rPr lang="ru-RU" sz="1200" dirty="0" smtClean="0"/>
              <a:t>для розничной торговли, все вещи можно будет примерить и купить </a:t>
            </a:r>
            <a:r>
              <a:rPr lang="ru-RU" sz="1200" dirty="0" smtClean="0"/>
              <a:t>сразу. Также ведение социальных сетей </a:t>
            </a:r>
            <a:r>
              <a:rPr lang="ru-RU" sz="1200" dirty="0" err="1" smtClean="0"/>
              <a:t>шоу-рума</a:t>
            </a:r>
            <a:r>
              <a:rPr lang="ru-RU" sz="1200" dirty="0" smtClean="0"/>
              <a:t> для привлечения клиентов и возможности заказывать </a:t>
            </a:r>
            <a:r>
              <a:rPr lang="ru-RU" sz="1200" dirty="0" err="1" smtClean="0"/>
              <a:t>онлайн</a:t>
            </a:r>
            <a:r>
              <a:rPr lang="ru-RU" sz="1200" dirty="0" smtClean="0"/>
              <a:t>. 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97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Char char="-"/>
            </a:pPr>
            <a:r>
              <a:rPr lang="ru-RU" dirty="0" smtClean="0"/>
              <a:t>Наличие работающей команды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Char char="-"/>
            </a:pPr>
            <a:r>
              <a:rPr lang="ru-RU" dirty="0" smtClean="0"/>
              <a:t> Проведен анализ конкурентов и выявлены возможные пути роста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Char char="-"/>
            </a:pPr>
            <a:r>
              <a:rPr lang="ru-RU" dirty="0" smtClean="0"/>
              <a:t>Построены </a:t>
            </a:r>
            <a:r>
              <a:rPr lang="ru-RU" dirty="0" err="1" smtClean="0"/>
              <a:t>бизннес-модель</a:t>
            </a:r>
            <a:r>
              <a:rPr lang="ru-RU" dirty="0" smtClean="0"/>
              <a:t> и бизнес-план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 smtClean="0"/>
              <a:t>-Проведен анализ целевой аудитории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Char char="-"/>
            </a:pPr>
            <a:endParaRPr lang="ru-RU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Char char="-"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21" name="Google Shape;22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0" name="Google Shape;230;p11"/>
          <p:cNvGraphicFramePr/>
          <p:nvPr/>
        </p:nvGraphicFramePr>
        <p:xfrm>
          <a:off x="199292" y="961291"/>
          <a:ext cx="8370276" cy="4032740"/>
        </p:xfrm>
        <a:graphic>
          <a:graphicData uri="http://schemas.openxmlformats.org/drawingml/2006/table">
            <a:tbl>
              <a:tblPr>
                <a:noFill/>
                <a:tableStyleId>{43B095AC-B34B-4FAD-99F1-CCB8E83B96FD}</a:tableStyleId>
              </a:tblPr>
              <a:tblGrid>
                <a:gridCol w="2790092"/>
                <a:gridCol w="2790092"/>
                <a:gridCol w="2790092"/>
              </a:tblGrid>
              <a:tr h="52239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1701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Железнякова Ева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1701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Данилова Майя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1701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Соснина Карина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3" name="Google Shape;23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9" name="Google Shape;23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2862" y="1477109"/>
            <a:ext cx="1136877" cy="118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9415" y="2661139"/>
            <a:ext cx="1233471" cy="11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202" y="3798276"/>
            <a:ext cx="1069348" cy="1192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12"/>
          <p:cNvGraphicFramePr/>
          <p:nvPr/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{43B095AC-B34B-4FAD-99F1-CCB8E83B96FD}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Углубленный</a:t>
                      </a:r>
                      <a:r>
                        <a:rPr lang="ru-RU" sz="1400" u="none" strike="noStrike" cap="none" baseline="0" dirty="0" smtClean="0"/>
                        <a:t> анализ конкурентов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5-7 дней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Данилова Майя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План развития социальных сетей, маркетинговый план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7-14 дней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Соснина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Составление сметы и анализ рисков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14-16 дней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Железнякова Ева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1150800" y="1109360"/>
            <a:ext cx="7993200" cy="1883562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dirty="0" smtClean="0"/>
              <a:t>Составление резюме </a:t>
            </a:r>
            <a:r>
              <a:rPr lang="ru-RU" dirty="0" smtClean="0"/>
              <a:t>организации.</a:t>
            </a:r>
          </a:p>
          <a:p>
            <a:r>
              <a:rPr lang="ru-RU" dirty="0" smtClean="0"/>
              <a:t> Проект маркетинга (обзор рынка одежды в вашем городе и по миру, рекламная стратегия, конкуренция, целевая аудитория).</a:t>
            </a:r>
          </a:p>
          <a:p>
            <a:r>
              <a:rPr lang="ru-RU" dirty="0" smtClean="0"/>
              <a:t> Организационный план.</a:t>
            </a:r>
          </a:p>
          <a:p>
            <a:r>
              <a:rPr lang="ru-RU" dirty="0" smtClean="0"/>
              <a:t> Производственный план.</a:t>
            </a:r>
          </a:p>
          <a:p>
            <a:r>
              <a:rPr lang="ru-RU" dirty="0" smtClean="0"/>
              <a:t> Финансовый план.</a:t>
            </a:r>
          </a:p>
          <a:p>
            <a:r>
              <a:rPr lang="ru-RU" dirty="0" smtClean="0"/>
              <a:t> Анализ рисков.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Железнякова Ева Сергеевна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https://t.me/zhhev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     +7 903 953 40 99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487</Words>
  <Application>Microsoft Office PowerPoint</Application>
  <PresentationFormat>Экран (16:9)</PresentationFormat>
  <Paragraphs>87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Raleway SemiBold</vt:lpstr>
      <vt:lpstr>Raleway</vt:lpstr>
      <vt:lpstr>Helvetica Neue</vt:lpstr>
      <vt:lpstr>Calibri</vt:lpstr>
      <vt:lpstr>Century Gothic</vt:lpstr>
      <vt:lpstr>Simple Light</vt:lpstr>
      <vt:lpstr>Simple Light</vt:lpstr>
      <vt:lpstr>MINIMAL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</dc:title>
  <cp:lastModifiedBy>Админ</cp:lastModifiedBy>
  <cp:revision>3</cp:revision>
  <dcterms:modified xsi:type="dcterms:W3CDTF">2023-10-19T16:35:19Z</dcterms:modified>
</cp:coreProperties>
</file>