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notesSlides/notesSlide2.xml" ContentType="application/vnd.openxmlformats-officedocument.presentationml.notesSlide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707" r:id="rId2"/>
    <p:sldMasterId id="2147483652" r:id="rId3"/>
  </p:sldMasterIdLst>
  <p:notesMasterIdLst>
    <p:notesMasterId r:id="rId24"/>
  </p:notesMasterIdLst>
  <p:sldIdLst>
    <p:sldId id="377" r:id="rId4"/>
    <p:sldId id="419" r:id="rId5"/>
    <p:sldId id="415" r:id="rId6"/>
    <p:sldId id="405" r:id="rId7"/>
    <p:sldId id="411" r:id="rId8"/>
    <p:sldId id="423" r:id="rId9"/>
    <p:sldId id="412" r:id="rId10"/>
    <p:sldId id="413" r:id="rId11"/>
    <p:sldId id="410" r:id="rId12"/>
    <p:sldId id="424" r:id="rId13"/>
    <p:sldId id="417" r:id="rId14"/>
    <p:sldId id="418" r:id="rId15"/>
    <p:sldId id="420" r:id="rId16"/>
    <p:sldId id="421" r:id="rId17"/>
    <p:sldId id="426" r:id="rId18"/>
    <p:sldId id="414" r:id="rId19"/>
    <p:sldId id="422" r:id="rId20"/>
    <p:sldId id="425" r:id="rId21"/>
    <p:sldId id="409" r:id="rId22"/>
    <p:sldId id="374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407" userDrawn="1">
          <p15:clr>
            <a:srgbClr val="A4A3A4"/>
          </p15:clr>
        </p15:guide>
        <p15:guide id="2" pos="7355" userDrawn="1">
          <p15:clr>
            <a:srgbClr val="A4A3A4"/>
          </p15:clr>
        </p15:guide>
        <p15:guide id="3" orient="horz" pos="2772" userDrawn="1">
          <p15:clr>
            <a:srgbClr val="A4A3A4"/>
          </p15:clr>
        </p15:guide>
        <p15:guide id="4" pos="5201" userDrawn="1">
          <p15:clr>
            <a:srgbClr val="A4A3A4"/>
          </p15:clr>
        </p15:guide>
        <p15:guide id="5" pos="7582" userDrawn="1">
          <p15:clr>
            <a:srgbClr val="A4A3A4"/>
          </p15:clr>
        </p15:guide>
        <p15:guide id="6" pos="325" userDrawn="1">
          <p15:clr>
            <a:srgbClr val="A4A3A4"/>
          </p15:clr>
        </p15:guide>
        <p15:guide id="7" orient="horz" pos="1638" userDrawn="1">
          <p15:clr>
            <a:srgbClr val="A4A3A4"/>
          </p15:clr>
        </p15:guide>
        <p15:guide id="8" pos="6516" userDrawn="1">
          <p15:clr>
            <a:srgbClr val="A4A3A4"/>
          </p15:clr>
        </p15:guide>
        <p15:guide id="9" pos="1073" userDrawn="1">
          <p15:clr>
            <a:srgbClr val="A4A3A4"/>
          </p15:clr>
        </p15:guide>
        <p15:guide id="10" pos="4498" userDrawn="1">
          <p15:clr>
            <a:srgbClr val="A4A3A4"/>
          </p15:clr>
        </p15:guide>
        <p15:guide id="11" orient="horz" pos="93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D9CD"/>
    <a:srgbClr val="EA724C"/>
    <a:srgbClr val="C79C8B"/>
    <a:srgbClr val="E6B3AC"/>
    <a:srgbClr val="D60F00"/>
    <a:srgbClr val="FFD5AB"/>
    <a:srgbClr val="F26544"/>
    <a:srgbClr val="401D06"/>
    <a:srgbClr val="FE4F4F"/>
    <a:srgbClr val="E7E8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39" autoAdjust="0"/>
    <p:restoredTop sz="94660"/>
  </p:normalViewPr>
  <p:slideViewPr>
    <p:cSldViewPr snapToGrid="0">
      <p:cViewPr varScale="1">
        <p:scale>
          <a:sx n="54" d="100"/>
          <a:sy n="54" d="100"/>
        </p:scale>
        <p:origin x="-82" y="-619"/>
      </p:cViewPr>
      <p:guideLst>
        <p:guide orient="horz" pos="3407"/>
        <p:guide orient="horz" pos="2772"/>
        <p:guide orient="horz" pos="1638"/>
        <p:guide orient="horz" pos="935"/>
        <p:guide pos="7355"/>
        <p:guide pos="5201"/>
        <p:guide pos="7582"/>
        <p:guide pos="325"/>
        <p:guide pos="6516"/>
        <p:guide pos="1073"/>
        <p:guide pos="449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ata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ata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ata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ata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ata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ata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ata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ata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ata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ata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ata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ata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ata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ata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ata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microsoft.com/office/2007/relationships/hdphoto" Target="../media/hdphoto1.wdp"/><Relationship Id="rId1" Type="http://schemas.openxmlformats.org/officeDocument/2006/relationships/image" Target="../media/image25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661378-1435-45E4-ADDF-0F8C752D0A05}" type="doc">
      <dgm:prSet loTypeId="urn:microsoft.com/office/officeart/2005/8/layout/cycle2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54E96FC5-EE6E-49C2-9B9E-9D437098F368}" type="pres">
      <dgm:prSet presAssocID="{6B661378-1435-45E4-ADDF-0F8C752D0A0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C70C720F-92B5-4882-9E66-6E092FD13619}" type="presOf" srcId="{6B661378-1435-45E4-ADDF-0F8C752D0A05}" destId="{54E96FC5-EE6E-49C2-9B9E-9D437098F368}" srcOrd="0" destOrd="0" presId="urn:microsoft.com/office/officeart/2005/8/layout/cycle2"/>
  </dgm:cxnLst>
  <dgm:bg>
    <a:blipFill>
      <a:blip xmlns:r="http://schemas.openxmlformats.org/officeDocument/2006/relationships" r:embed="rId1"/>
      <a:stretch>
        <a:fillRect/>
      </a:stretch>
    </a:blipFill>
    <a:effectLst>
      <a:glow rad="342900">
        <a:srgbClr val="C00000">
          <a:alpha val="78000"/>
        </a:srgbClr>
      </a:glow>
      <a:softEdge rad="0"/>
    </a:effectLst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0DE2EBD-6A28-4C7A-97E4-19095EE618A4}" type="doc">
      <dgm:prSet loTypeId="urn:microsoft.com/office/officeart/2005/8/layout/vList5" loCatId="list" qsTypeId="urn:microsoft.com/office/officeart/2005/8/quickstyle/3d2" qsCatId="3D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0CB04CF3-FAF2-4AD9-B5A5-4C66AA8D38B9}">
      <dgm:prSet phldrT="[Текст]" custT="1"/>
      <dgm:spPr/>
      <dgm:t>
        <a:bodyPr/>
        <a:lstStyle/>
        <a:p>
          <a:r>
            <a:rPr lang="ru-RU" sz="2000" dirty="0" smtClean="0">
              <a:latin typeface="Bahnschrift SemiBold" pitchFamily="34" charset="0"/>
            </a:rPr>
            <a:t>Персональные программы и рекомендации</a:t>
          </a:r>
          <a:endParaRPr lang="ru-RU" sz="2000" dirty="0"/>
        </a:p>
      </dgm:t>
    </dgm:pt>
    <dgm:pt modelId="{FA8A4A71-407A-442B-BB88-68A16D121198}" type="parTrans" cxnId="{78DF7516-941C-4F50-AA9C-A3B0E8B80B2A}">
      <dgm:prSet/>
      <dgm:spPr/>
      <dgm:t>
        <a:bodyPr/>
        <a:lstStyle/>
        <a:p>
          <a:endParaRPr lang="ru-RU"/>
        </a:p>
      </dgm:t>
    </dgm:pt>
    <dgm:pt modelId="{5DADD275-27D6-4D98-A2F6-DAE0D54C74AA}" type="sibTrans" cxnId="{78DF7516-941C-4F50-AA9C-A3B0E8B80B2A}">
      <dgm:prSet/>
      <dgm:spPr/>
      <dgm:t>
        <a:bodyPr/>
        <a:lstStyle/>
        <a:p>
          <a:endParaRPr lang="ru-RU"/>
        </a:p>
      </dgm:t>
    </dgm:pt>
    <dgm:pt modelId="{8AB4DD80-586C-48E9-978E-F0EAA2724D53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Персонализированные программы тренировок под разные цели  </a:t>
          </a:r>
          <a:endParaRPr lang="ru-RU" sz="1600" dirty="0">
            <a:solidFill>
              <a:schemeClr val="accent2">
                <a:lumMod val="50000"/>
              </a:schemeClr>
            </a:solidFill>
          </a:endParaRPr>
        </a:p>
      </dgm:t>
    </dgm:pt>
    <dgm:pt modelId="{3E2FBCEA-3CF0-4199-9D6E-DC57E931D843}" type="parTrans" cxnId="{54ED9685-D258-4FC9-8B4F-D3C7CC390605}">
      <dgm:prSet/>
      <dgm:spPr/>
      <dgm:t>
        <a:bodyPr/>
        <a:lstStyle/>
        <a:p>
          <a:endParaRPr lang="ru-RU"/>
        </a:p>
      </dgm:t>
    </dgm:pt>
    <dgm:pt modelId="{483E75CD-EEBD-421B-817D-1329BCB7385C}" type="sibTrans" cxnId="{54ED9685-D258-4FC9-8B4F-D3C7CC390605}">
      <dgm:prSet/>
      <dgm:spPr/>
      <dgm:t>
        <a:bodyPr/>
        <a:lstStyle/>
        <a:p>
          <a:endParaRPr lang="ru-RU"/>
        </a:p>
      </dgm:t>
    </dgm:pt>
    <dgm:pt modelId="{E3E49F2E-CBD1-4713-9B1F-91AF0BDB8D96}">
      <dgm:prSet phldrT="[Текст]" custT="1"/>
      <dgm:spPr/>
      <dgm:t>
        <a:bodyPr/>
        <a:lstStyle/>
        <a:p>
          <a:r>
            <a:rPr lang="ru-RU" sz="2000" dirty="0" smtClean="0">
              <a:latin typeface="Bahnschrift SemiBold" pitchFamily="34" charset="0"/>
            </a:rPr>
            <a:t>Умный учёт тренировок</a:t>
          </a:r>
          <a:endParaRPr lang="ru-RU" sz="2000" dirty="0"/>
        </a:p>
      </dgm:t>
    </dgm:pt>
    <dgm:pt modelId="{04E9D4E2-040A-4774-B7D1-857716547B0F}" type="parTrans" cxnId="{5305287B-C18C-4086-9E61-32C0156CF97F}">
      <dgm:prSet/>
      <dgm:spPr/>
      <dgm:t>
        <a:bodyPr/>
        <a:lstStyle/>
        <a:p>
          <a:endParaRPr lang="ru-RU"/>
        </a:p>
      </dgm:t>
    </dgm:pt>
    <dgm:pt modelId="{D129D8A1-E9EF-488A-A23F-1F378C89F426}" type="sibTrans" cxnId="{5305287B-C18C-4086-9E61-32C0156CF97F}">
      <dgm:prSet/>
      <dgm:spPr/>
      <dgm:t>
        <a:bodyPr/>
        <a:lstStyle/>
        <a:p>
          <a:endParaRPr lang="ru-RU"/>
        </a:p>
      </dgm:t>
    </dgm:pt>
    <dgm:pt modelId="{853964D0-F777-4FF5-B7CF-1EDED4EE36C8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Автоматическое сохранение данных тренировок для удобства пользователей  </a:t>
          </a:r>
          <a:endParaRPr lang="ru-RU" sz="1600" dirty="0">
            <a:solidFill>
              <a:schemeClr val="accent2">
                <a:lumMod val="50000"/>
              </a:schemeClr>
            </a:solidFill>
          </a:endParaRPr>
        </a:p>
      </dgm:t>
    </dgm:pt>
    <dgm:pt modelId="{28B95613-B35A-4A2D-9D43-7051AFBBDD83}" type="parTrans" cxnId="{089E0DD5-DBD4-4632-8F77-B54A37446280}">
      <dgm:prSet/>
      <dgm:spPr/>
      <dgm:t>
        <a:bodyPr/>
        <a:lstStyle/>
        <a:p>
          <a:endParaRPr lang="ru-RU"/>
        </a:p>
      </dgm:t>
    </dgm:pt>
    <dgm:pt modelId="{EE0C1D27-A6F5-4907-9953-85ABB501971F}" type="sibTrans" cxnId="{089E0DD5-DBD4-4632-8F77-B54A37446280}">
      <dgm:prSet/>
      <dgm:spPr/>
      <dgm:t>
        <a:bodyPr/>
        <a:lstStyle/>
        <a:p>
          <a:endParaRPr lang="ru-RU"/>
        </a:p>
      </dgm:t>
    </dgm:pt>
    <dgm:pt modelId="{D2BA80E9-B7F4-406F-B096-B6895F37BCA3}">
      <dgm:prSet phldrT="[Текст]" custT="1"/>
      <dgm:spPr>
        <a:gradFill rotWithShape="0">
          <a:gsLst>
            <a:gs pos="0">
              <a:schemeClr val="accent2">
                <a:shade val="80000"/>
                <a:hueOff val="-481415"/>
                <a:satOff val="10166"/>
                <a:lumOff val="27081"/>
                <a:satMod val="103000"/>
                <a:lumMod val="102000"/>
                <a:tint val="94000"/>
                <a:alpha val="65000"/>
              </a:schemeClr>
            </a:gs>
            <a:gs pos="50000">
              <a:schemeClr val="accent2">
                <a:shade val="80000"/>
                <a:hueOff val="-481415"/>
                <a:satOff val="10166"/>
                <a:lumOff val="270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-481415"/>
                <a:satOff val="10166"/>
                <a:lumOff val="27081"/>
                <a:alphaOff val="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r>
            <a:rPr lang="ru-RU" sz="2000" b="0" dirty="0" smtClean="0">
              <a:effectLst/>
              <a:latin typeface="Bahnschrift SemiBold" pitchFamily="34" charset="0"/>
            </a:rPr>
            <a:t>Интеграция с предприятиями и организациями</a:t>
          </a:r>
          <a:endParaRPr lang="ru-RU" sz="2000" dirty="0"/>
        </a:p>
      </dgm:t>
    </dgm:pt>
    <dgm:pt modelId="{E5491A1B-A317-4E2D-9771-0CAC42C8C70C}" type="parTrans" cxnId="{51AF9C9D-25E1-4886-8CE1-E1988CA02E93}">
      <dgm:prSet/>
      <dgm:spPr/>
      <dgm:t>
        <a:bodyPr/>
        <a:lstStyle/>
        <a:p>
          <a:endParaRPr lang="ru-RU"/>
        </a:p>
      </dgm:t>
    </dgm:pt>
    <dgm:pt modelId="{426364B9-9E16-4F10-9AF7-CD227F20119C}" type="sibTrans" cxnId="{51AF9C9D-25E1-4886-8CE1-E1988CA02E93}">
      <dgm:prSet/>
      <dgm:spPr/>
      <dgm:t>
        <a:bodyPr/>
        <a:lstStyle/>
        <a:p>
          <a:endParaRPr lang="ru-RU"/>
        </a:p>
      </dgm:t>
    </dgm:pt>
    <dgm:pt modelId="{0BC551F2-6ABB-4C9A-9629-A5DC323F059A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Повышение физического здоровья сотрудников через индивидуальные программы тренировок  </a:t>
          </a:r>
          <a:endParaRPr lang="ru-RU" sz="1600" dirty="0">
            <a:solidFill>
              <a:schemeClr val="accent2">
                <a:lumMod val="50000"/>
              </a:schemeClr>
            </a:solidFill>
          </a:endParaRPr>
        </a:p>
      </dgm:t>
    </dgm:pt>
    <dgm:pt modelId="{F27B78DD-0E3A-4F18-B853-8B8A51F13223}" type="parTrans" cxnId="{9E7F3A75-9D77-477E-BBF1-A56B9FA08A67}">
      <dgm:prSet/>
      <dgm:spPr/>
      <dgm:t>
        <a:bodyPr/>
        <a:lstStyle/>
        <a:p>
          <a:endParaRPr lang="ru-RU"/>
        </a:p>
      </dgm:t>
    </dgm:pt>
    <dgm:pt modelId="{D9217421-77C0-452E-8969-D0BA99178551}" type="sibTrans" cxnId="{9E7F3A75-9D77-477E-BBF1-A56B9FA08A67}">
      <dgm:prSet/>
      <dgm:spPr/>
      <dgm:t>
        <a:bodyPr/>
        <a:lstStyle/>
        <a:p>
          <a:endParaRPr lang="ru-RU"/>
        </a:p>
      </dgm:t>
    </dgm:pt>
    <dgm:pt modelId="{547DD9A2-5DCF-42E3-8457-4721E915845E}">
      <dgm:prSet custT="1"/>
      <dgm:spPr/>
      <dgm:t>
        <a:bodyPr/>
        <a:lstStyle/>
        <a:p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Готовые шаблоны для похудения, повышения выносливости и набора силы  </a:t>
          </a:r>
          <a:endParaRPr lang="ru-RU" sz="1600" dirty="0">
            <a:solidFill>
              <a:schemeClr val="accent2">
                <a:lumMod val="50000"/>
              </a:schemeClr>
            </a:solidFill>
            <a:latin typeface="Bahnschrift SemiBold" pitchFamily="34" charset="0"/>
          </a:endParaRPr>
        </a:p>
      </dgm:t>
    </dgm:pt>
    <dgm:pt modelId="{EE5E7D99-2CA3-4882-AA6E-5DD49FA286E8}" type="parTrans" cxnId="{C8A7B3E9-E28E-456F-B123-226DB90F0B9A}">
      <dgm:prSet/>
      <dgm:spPr/>
      <dgm:t>
        <a:bodyPr/>
        <a:lstStyle/>
        <a:p>
          <a:endParaRPr lang="ru-RU"/>
        </a:p>
      </dgm:t>
    </dgm:pt>
    <dgm:pt modelId="{A98E8DBD-A0BE-4F7B-A861-41BE03368E98}" type="sibTrans" cxnId="{C8A7B3E9-E28E-456F-B123-226DB90F0B9A}">
      <dgm:prSet/>
      <dgm:spPr/>
      <dgm:t>
        <a:bodyPr/>
        <a:lstStyle/>
        <a:p>
          <a:endParaRPr lang="ru-RU"/>
        </a:p>
      </dgm:t>
    </dgm:pt>
    <dgm:pt modelId="{5F3C9555-0A77-4424-894D-EB2DB18C6A64}">
      <dgm:prSet custT="1"/>
      <dgm:spPr/>
      <dgm:t>
        <a:bodyPr/>
        <a:lstStyle/>
        <a:p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Индивидуальные рекомендации для максимальной эффективности занятий</a:t>
          </a:r>
          <a:endParaRPr lang="ru-RU" sz="1600" dirty="0">
            <a:solidFill>
              <a:schemeClr val="accent2">
                <a:lumMod val="50000"/>
              </a:schemeClr>
            </a:solidFill>
            <a:latin typeface="Bahnschrift SemiBold" pitchFamily="34" charset="0"/>
          </a:endParaRPr>
        </a:p>
      </dgm:t>
    </dgm:pt>
    <dgm:pt modelId="{0402C09B-7B1B-46DF-B8B7-2AF49025F56C}" type="parTrans" cxnId="{3D42301F-B632-47DF-A9F0-39C3AFC769CC}">
      <dgm:prSet/>
      <dgm:spPr/>
      <dgm:t>
        <a:bodyPr/>
        <a:lstStyle/>
        <a:p>
          <a:endParaRPr lang="ru-RU"/>
        </a:p>
      </dgm:t>
    </dgm:pt>
    <dgm:pt modelId="{113EB3CD-48CF-4A22-BA7D-B9703B9FFB46}" type="sibTrans" cxnId="{3D42301F-B632-47DF-A9F0-39C3AFC769CC}">
      <dgm:prSet/>
      <dgm:spPr/>
      <dgm:t>
        <a:bodyPr/>
        <a:lstStyle/>
        <a:p>
          <a:endParaRPr lang="ru-RU"/>
        </a:p>
      </dgm:t>
    </dgm:pt>
    <dgm:pt modelId="{C9CB50DF-DD7F-43C0-BAAC-204E73F99187}">
      <dgm:prSet custT="1"/>
      <dgm:spPr/>
      <dgm:t>
        <a:bodyPr/>
        <a:lstStyle/>
        <a:p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Наглядные графики прогресса, помогающие следить за развитием  </a:t>
          </a:r>
          <a:endParaRPr lang="ru-RU" sz="1600" dirty="0">
            <a:solidFill>
              <a:schemeClr val="accent2">
                <a:lumMod val="50000"/>
              </a:schemeClr>
            </a:solidFill>
            <a:latin typeface="Bahnschrift SemiBold" pitchFamily="34" charset="0"/>
          </a:endParaRPr>
        </a:p>
      </dgm:t>
    </dgm:pt>
    <dgm:pt modelId="{E5704157-C0D5-418B-AFCF-395529005FAA}" type="parTrans" cxnId="{89583FCC-C4C6-41CF-B3E7-4348DE8C137B}">
      <dgm:prSet/>
      <dgm:spPr/>
      <dgm:t>
        <a:bodyPr/>
        <a:lstStyle/>
        <a:p>
          <a:endParaRPr lang="ru-RU"/>
        </a:p>
      </dgm:t>
    </dgm:pt>
    <dgm:pt modelId="{0B904202-5C61-4FCC-852A-DE53899C5CFD}" type="sibTrans" cxnId="{89583FCC-C4C6-41CF-B3E7-4348DE8C137B}">
      <dgm:prSet/>
      <dgm:spPr/>
      <dgm:t>
        <a:bodyPr/>
        <a:lstStyle/>
        <a:p>
          <a:endParaRPr lang="ru-RU"/>
        </a:p>
      </dgm:t>
    </dgm:pt>
    <dgm:pt modelId="{E4AAF6BC-DF4D-4A00-AD76-56D8C373FC58}">
      <dgm:prSet custT="1"/>
      <dgm:spPr/>
      <dgm:t>
        <a:bodyPr/>
        <a:lstStyle/>
        <a:p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Полная история занятий для эффективного анализа и мотивации</a:t>
          </a:r>
          <a:endParaRPr lang="ru-RU" sz="1600" dirty="0">
            <a:solidFill>
              <a:schemeClr val="accent2">
                <a:lumMod val="50000"/>
              </a:schemeClr>
            </a:solidFill>
          </a:endParaRPr>
        </a:p>
      </dgm:t>
    </dgm:pt>
    <dgm:pt modelId="{4E2106DF-6ED0-4B4A-9804-984AF1FD94C7}" type="parTrans" cxnId="{4B223686-813E-47EB-868E-52051EC1C123}">
      <dgm:prSet/>
      <dgm:spPr/>
      <dgm:t>
        <a:bodyPr/>
        <a:lstStyle/>
        <a:p>
          <a:endParaRPr lang="ru-RU"/>
        </a:p>
      </dgm:t>
    </dgm:pt>
    <dgm:pt modelId="{44AEA2C8-3605-4245-8F03-E554046111A3}" type="sibTrans" cxnId="{4B223686-813E-47EB-868E-52051EC1C123}">
      <dgm:prSet/>
      <dgm:spPr/>
      <dgm:t>
        <a:bodyPr/>
        <a:lstStyle/>
        <a:p>
          <a:endParaRPr lang="ru-RU"/>
        </a:p>
      </dgm:t>
    </dgm:pt>
    <dgm:pt modelId="{7EE57046-B1AB-48FA-9358-C92CB9AF4F78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Мониторинг прогресса и аналитика для корпоративного фитнеса  </a:t>
          </a:r>
          <a:endParaRPr lang="ru-RU" sz="1600" dirty="0">
            <a:solidFill>
              <a:schemeClr val="accent2">
                <a:lumMod val="50000"/>
              </a:schemeClr>
            </a:solidFill>
            <a:latin typeface="Bahnschrift SemiBold" pitchFamily="34" charset="0"/>
          </a:endParaRPr>
        </a:p>
      </dgm:t>
    </dgm:pt>
    <dgm:pt modelId="{3B5B9BA6-DF9A-4B0D-A6B6-97965409738C}" type="parTrans" cxnId="{0FF5D26A-4BEC-4592-8F80-3278C6E3AD88}">
      <dgm:prSet/>
      <dgm:spPr/>
      <dgm:t>
        <a:bodyPr/>
        <a:lstStyle/>
        <a:p>
          <a:endParaRPr lang="ru-RU"/>
        </a:p>
      </dgm:t>
    </dgm:pt>
    <dgm:pt modelId="{E4678ABB-88E9-48C4-8293-7A365CFDCA52}" type="sibTrans" cxnId="{0FF5D26A-4BEC-4592-8F80-3278C6E3AD88}">
      <dgm:prSet/>
      <dgm:spPr/>
      <dgm:t>
        <a:bodyPr/>
        <a:lstStyle/>
        <a:p>
          <a:endParaRPr lang="ru-RU"/>
        </a:p>
      </dgm:t>
    </dgm:pt>
    <dgm:pt modelId="{359E094C-B802-4EA2-A7FA-277429F73CA0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Мотивация и вовлечение сотрудников с помощью </a:t>
          </a:r>
          <a:r>
            <a:rPr lang="ru-RU" sz="1600" dirty="0" err="1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челленджей</a:t>
          </a:r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  и командных соревнований  </a:t>
          </a:r>
          <a:endParaRPr lang="ru-RU" sz="1600" dirty="0">
            <a:solidFill>
              <a:schemeClr val="accent2">
                <a:lumMod val="50000"/>
              </a:schemeClr>
            </a:solidFill>
            <a:latin typeface="Bahnschrift SemiBold" pitchFamily="34" charset="0"/>
          </a:endParaRPr>
        </a:p>
      </dgm:t>
    </dgm:pt>
    <dgm:pt modelId="{A6F6A05A-C831-411A-A0E4-63F512E7E776}" type="parTrans" cxnId="{B9408526-6E25-491C-8815-7D44DA944E66}">
      <dgm:prSet/>
      <dgm:spPr/>
      <dgm:t>
        <a:bodyPr/>
        <a:lstStyle/>
        <a:p>
          <a:endParaRPr lang="ru-RU"/>
        </a:p>
      </dgm:t>
    </dgm:pt>
    <dgm:pt modelId="{494656A9-7336-4407-AF81-22227225EFA7}" type="sibTrans" cxnId="{B9408526-6E25-491C-8815-7D44DA944E66}">
      <dgm:prSet/>
      <dgm:spPr/>
      <dgm:t>
        <a:bodyPr/>
        <a:lstStyle/>
        <a:p>
          <a:endParaRPr lang="ru-RU"/>
        </a:p>
      </dgm:t>
    </dgm:pt>
    <dgm:pt modelId="{0A9F9154-3980-4D9D-A967-27B362E3E8E2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Снижение затрат на здоровье и повышение продуктивности персонала</a:t>
          </a:r>
          <a:endParaRPr lang="ru-RU" sz="1600" dirty="0">
            <a:solidFill>
              <a:schemeClr val="accent2">
                <a:lumMod val="50000"/>
              </a:schemeClr>
            </a:solidFill>
            <a:latin typeface="Bahnschrift SemiBold" pitchFamily="34" charset="0"/>
          </a:endParaRPr>
        </a:p>
      </dgm:t>
    </dgm:pt>
    <dgm:pt modelId="{3F3C049E-F6B0-4A1E-97F1-1DAAB44AB20C}" type="parTrans" cxnId="{A90630E9-B514-487D-8D4D-A3448262EA4B}">
      <dgm:prSet/>
      <dgm:spPr/>
      <dgm:t>
        <a:bodyPr/>
        <a:lstStyle/>
        <a:p>
          <a:endParaRPr lang="ru-RU"/>
        </a:p>
      </dgm:t>
    </dgm:pt>
    <dgm:pt modelId="{FF69633B-79B1-4B60-BD98-04697B19FA37}" type="sibTrans" cxnId="{A90630E9-B514-487D-8D4D-A3448262EA4B}">
      <dgm:prSet/>
      <dgm:spPr/>
      <dgm:t>
        <a:bodyPr/>
        <a:lstStyle/>
        <a:p>
          <a:endParaRPr lang="ru-RU"/>
        </a:p>
      </dgm:t>
    </dgm:pt>
    <dgm:pt modelId="{A5D1CACD-8B5E-4BF8-BFDA-9B342026120F}" type="pres">
      <dgm:prSet presAssocID="{30DE2EBD-6A28-4C7A-97E4-19095EE618A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66FD4AA-1D2F-412C-8864-5D719EC31EF5}" type="pres">
      <dgm:prSet presAssocID="{0CB04CF3-FAF2-4AD9-B5A5-4C66AA8D38B9}" presName="linNode" presStyleCnt="0"/>
      <dgm:spPr/>
    </dgm:pt>
    <dgm:pt modelId="{C07C94E3-A122-4F8C-B818-5285FD8E7CAA}" type="pres">
      <dgm:prSet presAssocID="{0CB04CF3-FAF2-4AD9-B5A5-4C66AA8D38B9}" presName="parentText" presStyleLbl="node1" presStyleIdx="0" presStyleCnt="3" custScaleX="68950" custScaleY="73736" custLinFactNeighborX="-744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502762-0669-4B66-883D-979321E8FC11}" type="pres">
      <dgm:prSet presAssocID="{0CB04CF3-FAF2-4AD9-B5A5-4C66AA8D38B9}" presName="descendantText" presStyleLbl="alignAccFollowNode1" presStyleIdx="0" presStyleCnt="3" custScaleX="115189" custScaleY="87469" custLinFactNeighborX="414" custLinFactNeighborY="-904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DE06FFEF-1DF9-4E90-B8DA-1E2558D6F43E}" type="pres">
      <dgm:prSet presAssocID="{5DADD275-27D6-4D98-A2F6-DAE0D54C74AA}" presName="sp" presStyleCnt="0"/>
      <dgm:spPr/>
    </dgm:pt>
    <dgm:pt modelId="{A9BC9427-068C-489A-A809-0D0318250558}" type="pres">
      <dgm:prSet presAssocID="{E3E49F2E-CBD1-4713-9B1F-91AF0BDB8D96}" presName="linNode" presStyleCnt="0"/>
      <dgm:spPr/>
    </dgm:pt>
    <dgm:pt modelId="{BBA42C62-C3B4-4324-9AE2-AA3A61CAC316}" type="pres">
      <dgm:prSet presAssocID="{E3E49F2E-CBD1-4713-9B1F-91AF0BDB8D96}" presName="parentText" presStyleLbl="node1" presStyleIdx="1" presStyleCnt="3" custScaleX="69835" custScaleY="78220" custLinFactNeighborX="-7536" custLinFactNeighborY="-148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346844-ECD4-4DF4-ABE4-858D44631419}" type="pres">
      <dgm:prSet presAssocID="{E3E49F2E-CBD1-4713-9B1F-91AF0BDB8D96}" presName="descendantText" presStyleLbl="alignAccFollowNode1" presStyleIdx="1" presStyleCnt="3" custScaleX="115528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9D43C696-E9A3-454C-8F6B-C08D7141D975}" type="pres">
      <dgm:prSet presAssocID="{D129D8A1-E9EF-488A-A23F-1F378C89F426}" presName="sp" presStyleCnt="0"/>
      <dgm:spPr/>
    </dgm:pt>
    <dgm:pt modelId="{87BF19AF-22C3-4E04-8587-F226C361641B}" type="pres">
      <dgm:prSet presAssocID="{D2BA80E9-B7F4-406F-B096-B6895F37BCA3}" presName="linNode" presStyleCnt="0"/>
      <dgm:spPr/>
    </dgm:pt>
    <dgm:pt modelId="{6AC64916-F8A0-4ED0-9222-F809E90C709B}" type="pres">
      <dgm:prSet presAssocID="{D2BA80E9-B7F4-406F-B096-B6895F37BCA3}" presName="parentText" presStyleLbl="node1" presStyleIdx="2" presStyleCnt="3" custScaleX="69637" custScaleY="85339" custLinFactNeighborX="-1239" custLinFactNeighborY="3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E68B06-FB0B-467F-AB46-C1B4730ABCF4}" type="pres">
      <dgm:prSet presAssocID="{D2BA80E9-B7F4-406F-B096-B6895F37BCA3}" presName="descendantText" presStyleLbl="alignAccFollowNode1" presStyleIdx="2" presStyleCnt="3" custScaleX="115965" custScaleY="112545" custLinFactNeighborX="-151" custLinFactNeighborY="3163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</dgm:ptLst>
  <dgm:cxnLst>
    <dgm:cxn modelId="{AC6C4991-D43F-4068-B4BF-DEDE013F6D6E}" type="presOf" srcId="{D2BA80E9-B7F4-406F-B096-B6895F37BCA3}" destId="{6AC64916-F8A0-4ED0-9222-F809E90C709B}" srcOrd="0" destOrd="0" presId="urn:microsoft.com/office/officeart/2005/8/layout/vList5"/>
    <dgm:cxn modelId="{5305287B-C18C-4086-9E61-32C0156CF97F}" srcId="{30DE2EBD-6A28-4C7A-97E4-19095EE618A4}" destId="{E3E49F2E-CBD1-4713-9B1F-91AF0BDB8D96}" srcOrd="1" destOrd="0" parTransId="{04E9D4E2-040A-4774-B7D1-857716547B0F}" sibTransId="{D129D8A1-E9EF-488A-A23F-1F378C89F426}"/>
    <dgm:cxn modelId="{F530FB54-48B7-4D11-8866-2AB847147973}" type="presOf" srcId="{8AB4DD80-586C-48E9-978E-F0EAA2724D53}" destId="{A6502762-0669-4B66-883D-979321E8FC11}" srcOrd="0" destOrd="0" presId="urn:microsoft.com/office/officeart/2005/8/layout/vList5"/>
    <dgm:cxn modelId="{EE557B8D-FBCC-46C5-AA33-C4FA6D28A396}" type="presOf" srcId="{0BC551F2-6ABB-4C9A-9629-A5DC323F059A}" destId="{10E68B06-FB0B-467F-AB46-C1B4730ABCF4}" srcOrd="0" destOrd="0" presId="urn:microsoft.com/office/officeart/2005/8/layout/vList5"/>
    <dgm:cxn modelId="{B9408526-6E25-491C-8815-7D44DA944E66}" srcId="{D2BA80E9-B7F4-406F-B096-B6895F37BCA3}" destId="{359E094C-B802-4EA2-A7FA-277429F73CA0}" srcOrd="2" destOrd="0" parTransId="{A6F6A05A-C831-411A-A0E4-63F512E7E776}" sibTransId="{494656A9-7336-4407-AF81-22227225EFA7}"/>
    <dgm:cxn modelId="{3D42301F-B632-47DF-A9F0-39C3AFC769CC}" srcId="{0CB04CF3-FAF2-4AD9-B5A5-4C66AA8D38B9}" destId="{5F3C9555-0A77-4424-894D-EB2DB18C6A64}" srcOrd="2" destOrd="0" parTransId="{0402C09B-7B1B-46DF-B8B7-2AF49025F56C}" sibTransId="{113EB3CD-48CF-4A22-BA7D-B9703B9FFB46}"/>
    <dgm:cxn modelId="{52D04FD2-8BA4-4B40-9265-33FE1CCDD81F}" type="presOf" srcId="{E3E49F2E-CBD1-4713-9B1F-91AF0BDB8D96}" destId="{BBA42C62-C3B4-4324-9AE2-AA3A61CAC316}" srcOrd="0" destOrd="0" presId="urn:microsoft.com/office/officeart/2005/8/layout/vList5"/>
    <dgm:cxn modelId="{A90630E9-B514-487D-8D4D-A3448262EA4B}" srcId="{D2BA80E9-B7F4-406F-B096-B6895F37BCA3}" destId="{0A9F9154-3980-4D9D-A967-27B362E3E8E2}" srcOrd="3" destOrd="0" parTransId="{3F3C049E-F6B0-4A1E-97F1-1DAAB44AB20C}" sibTransId="{FF69633B-79B1-4B60-BD98-04697B19FA37}"/>
    <dgm:cxn modelId="{C8A7B3E9-E28E-456F-B123-226DB90F0B9A}" srcId="{0CB04CF3-FAF2-4AD9-B5A5-4C66AA8D38B9}" destId="{547DD9A2-5DCF-42E3-8457-4721E915845E}" srcOrd="1" destOrd="0" parTransId="{EE5E7D99-2CA3-4882-AA6E-5DD49FA286E8}" sibTransId="{A98E8DBD-A0BE-4F7B-A861-41BE03368E98}"/>
    <dgm:cxn modelId="{5ED5E97F-1EA2-42F0-A395-D4E6B335BD3F}" type="presOf" srcId="{853964D0-F777-4FF5-B7CF-1EDED4EE36C8}" destId="{50346844-ECD4-4DF4-ABE4-858D44631419}" srcOrd="0" destOrd="0" presId="urn:microsoft.com/office/officeart/2005/8/layout/vList5"/>
    <dgm:cxn modelId="{9E7F3A75-9D77-477E-BBF1-A56B9FA08A67}" srcId="{D2BA80E9-B7F4-406F-B096-B6895F37BCA3}" destId="{0BC551F2-6ABB-4C9A-9629-A5DC323F059A}" srcOrd="0" destOrd="0" parTransId="{F27B78DD-0E3A-4F18-B853-8B8A51F13223}" sibTransId="{D9217421-77C0-452E-8969-D0BA99178551}"/>
    <dgm:cxn modelId="{2925819D-9419-4E65-B327-156D94E8AB13}" type="presOf" srcId="{E4AAF6BC-DF4D-4A00-AD76-56D8C373FC58}" destId="{50346844-ECD4-4DF4-ABE4-858D44631419}" srcOrd="0" destOrd="2" presId="urn:microsoft.com/office/officeart/2005/8/layout/vList5"/>
    <dgm:cxn modelId="{78DF7516-941C-4F50-AA9C-A3B0E8B80B2A}" srcId="{30DE2EBD-6A28-4C7A-97E4-19095EE618A4}" destId="{0CB04CF3-FAF2-4AD9-B5A5-4C66AA8D38B9}" srcOrd="0" destOrd="0" parTransId="{FA8A4A71-407A-442B-BB88-68A16D121198}" sibTransId="{5DADD275-27D6-4D98-A2F6-DAE0D54C74AA}"/>
    <dgm:cxn modelId="{00BB9C65-5AB6-4F58-BD73-29F11EB6F83B}" type="presOf" srcId="{5F3C9555-0A77-4424-894D-EB2DB18C6A64}" destId="{A6502762-0669-4B66-883D-979321E8FC11}" srcOrd="0" destOrd="2" presId="urn:microsoft.com/office/officeart/2005/8/layout/vList5"/>
    <dgm:cxn modelId="{89583FCC-C4C6-41CF-B3E7-4348DE8C137B}" srcId="{E3E49F2E-CBD1-4713-9B1F-91AF0BDB8D96}" destId="{C9CB50DF-DD7F-43C0-BAAC-204E73F99187}" srcOrd="1" destOrd="0" parTransId="{E5704157-C0D5-418B-AFCF-395529005FAA}" sibTransId="{0B904202-5C61-4FCC-852A-DE53899C5CFD}"/>
    <dgm:cxn modelId="{A5C50C14-13F7-4E8E-AAE6-D8BC42C19FE6}" type="presOf" srcId="{359E094C-B802-4EA2-A7FA-277429F73CA0}" destId="{10E68B06-FB0B-467F-AB46-C1B4730ABCF4}" srcOrd="0" destOrd="2" presId="urn:microsoft.com/office/officeart/2005/8/layout/vList5"/>
    <dgm:cxn modelId="{54ED9685-D258-4FC9-8B4F-D3C7CC390605}" srcId="{0CB04CF3-FAF2-4AD9-B5A5-4C66AA8D38B9}" destId="{8AB4DD80-586C-48E9-978E-F0EAA2724D53}" srcOrd="0" destOrd="0" parTransId="{3E2FBCEA-3CF0-4199-9D6E-DC57E931D843}" sibTransId="{483E75CD-EEBD-421B-817D-1329BCB7385C}"/>
    <dgm:cxn modelId="{089E0DD5-DBD4-4632-8F77-B54A37446280}" srcId="{E3E49F2E-CBD1-4713-9B1F-91AF0BDB8D96}" destId="{853964D0-F777-4FF5-B7CF-1EDED4EE36C8}" srcOrd="0" destOrd="0" parTransId="{28B95613-B35A-4A2D-9D43-7051AFBBDD83}" sibTransId="{EE0C1D27-A6F5-4907-9953-85ABB501971F}"/>
    <dgm:cxn modelId="{7463B896-B950-400B-8284-D575E840975A}" type="presOf" srcId="{30DE2EBD-6A28-4C7A-97E4-19095EE618A4}" destId="{A5D1CACD-8B5E-4BF8-BFDA-9B342026120F}" srcOrd="0" destOrd="0" presId="urn:microsoft.com/office/officeart/2005/8/layout/vList5"/>
    <dgm:cxn modelId="{55142183-9616-4E1D-8337-E74251292927}" type="presOf" srcId="{547DD9A2-5DCF-42E3-8457-4721E915845E}" destId="{A6502762-0669-4B66-883D-979321E8FC11}" srcOrd="0" destOrd="1" presId="urn:microsoft.com/office/officeart/2005/8/layout/vList5"/>
    <dgm:cxn modelId="{3EC2DA35-8C6A-47D5-AB74-2A64FA79CBBF}" type="presOf" srcId="{0CB04CF3-FAF2-4AD9-B5A5-4C66AA8D38B9}" destId="{C07C94E3-A122-4F8C-B818-5285FD8E7CAA}" srcOrd="0" destOrd="0" presId="urn:microsoft.com/office/officeart/2005/8/layout/vList5"/>
    <dgm:cxn modelId="{51AF9C9D-25E1-4886-8CE1-E1988CA02E93}" srcId="{30DE2EBD-6A28-4C7A-97E4-19095EE618A4}" destId="{D2BA80E9-B7F4-406F-B096-B6895F37BCA3}" srcOrd="2" destOrd="0" parTransId="{E5491A1B-A317-4E2D-9771-0CAC42C8C70C}" sibTransId="{426364B9-9E16-4F10-9AF7-CD227F20119C}"/>
    <dgm:cxn modelId="{6B198B49-5F6B-4AEF-A706-2EAB2E2F74CA}" type="presOf" srcId="{7EE57046-B1AB-48FA-9358-C92CB9AF4F78}" destId="{10E68B06-FB0B-467F-AB46-C1B4730ABCF4}" srcOrd="0" destOrd="1" presId="urn:microsoft.com/office/officeart/2005/8/layout/vList5"/>
    <dgm:cxn modelId="{0FF5D26A-4BEC-4592-8F80-3278C6E3AD88}" srcId="{D2BA80E9-B7F4-406F-B096-B6895F37BCA3}" destId="{7EE57046-B1AB-48FA-9358-C92CB9AF4F78}" srcOrd="1" destOrd="0" parTransId="{3B5B9BA6-DF9A-4B0D-A6B6-97965409738C}" sibTransId="{E4678ABB-88E9-48C4-8293-7A365CFDCA52}"/>
    <dgm:cxn modelId="{7FBA27A7-2944-4F9E-910E-6DE4E82DDEED}" type="presOf" srcId="{C9CB50DF-DD7F-43C0-BAAC-204E73F99187}" destId="{50346844-ECD4-4DF4-ABE4-858D44631419}" srcOrd="0" destOrd="1" presId="urn:microsoft.com/office/officeart/2005/8/layout/vList5"/>
    <dgm:cxn modelId="{4B223686-813E-47EB-868E-52051EC1C123}" srcId="{E3E49F2E-CBD1-4713-9B1F-91AF0BDB8D96}" destId="{E4AAF6BC-DF4D-4A00-AD76-56D8C373FC58}" srcOrd="2" destOrd="0" parTransId="{4E2106DF-6ED0-4B4A-9804-984AF1FD94C7}" sibTransId="{44AEA2C8-3605-4245-8F03-E554046111A3}"/>
    <dgm:cxn modelId="{8B58A408-473E-4C10-BCDA-C7034253B09F}" type="presOf" srcId="{0A9F9154-3980-4D9D-A967-27B362E3E8E2}" destId="{10E68B06-FB0B-467F-AB46-C1B4730ABCF4}" srcOrd="0" destOrd="3" presId="urn:microsoft.com/office/officeart/2005/8/layout/vList5"/>
    <dgm:cxn modelId="{7253F2BB-0A42-4DB3-A0D0-2104180EC3F2}" type="presParOf" srcId="{A5D1CACD-8B5E-4BF8-BFDA-9B342026120F}" destId="{066FD4AA-1D2F-412C-8864-5D719EC31EF5}" srcOrd="0" destOrd="0" presId="urn:microsoft.com/office/officeart/2005/8/layout/vList5"/>
    <dgm:cxn modelId="{A23C49CB-D567-49A1-8693-86D3B5089534}" type="presParOf" srcId="{066FD4AA-1D2F-412C-8864-5D719EC31EF5}" destId="{C07C94E3-A122-4F8C-B818-5285FD8E7CAA}" srcOrd="0" destOrd="0" presId="urn:microsoft.com/office/officeart/2005/8/layout/vList5"/>
    <dgm:cxn modelId="{6B1B9088-3C78-4CCD-9E06-59BEAF0E28D4}" type="presParOf" srcId="{066FD4AA-1D2F-412C-8864-5D719EC31EF5}" destId="{A6502762-0669-4B66-883D-979321E8FC11}" srcOrd="1" destOrd="0" presId="urn:microsoft.com/office/officeart/2005/8/layout/vList5"/>
    <dgm:cxn modelId="{483A1F66-63A6-45E9-A2C9-BF4212A45D5F}" type="presParOf" srcId="{A5D1CACD-8B5E-4BF8-BFDA-9B342026120F}" destId="{DE06FFEF-1DF9-4E90-B8DA-1E2558D6F43E}" srcOrd="1" destOrd="0" presId="urn:microsoft.com/office/officeart/2005/8/layout/vList5"/>
    <dgm:cxn modelId="{A8441575-77D9-4340-B454-49C29913168A}" type="presParOf" srcId="{A5D1CACD-8B5E-4BF8-BFDA-9B342026120F}" destId="{A9BC9427-068C-489A-A809-0D0318250558}" srcOrd="2" destOrd="0" presId="urn:microsoft.com/office/officeart/2005/8/layout/vList5"/>
    <dgm:cxn modelId="{586FA536-AECE-45C6-B3FA-31FD7CBDB699}" type="presParOf" srcId="{A9BC9427-068C-489A-A809-0D0318250558}" destId="{BBA42C62-C3B4-4324-9AE2-AA3A61CAC316}" srcOrd="0" destOrd="0" presId="urn:microsoft.com/office/officeart/2005/8/layout/vList5"/>
    <dgm:cxn modelId="{32530D18-DE6D-4A30-BC2A-07FA11797901}" type="presParOf" srcId="{A9BC9427-068C-489A-A809-0D0318250558}" destId="{50346844-ECD4-4DF4-ABE4-858D44631419}" srcOrd="1" destOrd="0" presId="urn:microsoft.com/office/officeart/2005/8/layout/vList5"/>
    <dgm:cxn modelId="{5755308B-07A0-42F6-BCF4-3195C94503A6}" type="presParOf" srcId="{A5D1CACD-8B5E-4BF8-BFDA-9B342026120F}" destId="{9D43C696-E9A3-454C-8F6B-C08D7141D975}" srcOrd="3" destOrd="0" presId="urn:microsoft.com/office/officeart/2005/8/layout/vList5"/>
    <dgm:cxn modelId="{80DAE035-D915-400F-8850-6E27AC5352EB}" type="presParOf" srcId="{A5D1CACD-8B5E-4BF8-BFDA-9B342026120F}" destId="{87BF19AF-22C3-4E04-8587-F226C361641B}" srcOrd="4" destOrd="0" presId="urn:microsoft.com/office/officeart/2005/8/layout/vList5"/>
    <dgm:cxn modelId="{AF0A769B-1B24-4145-9ECD-9A5AF6CCC781}" type="presParOf" srcId="{87BF19AF-22C3-4E04-8587-F226C361641B}" destId="{6AC64916-F8A0-4ED0-9222-F809E90C709B}" srcOrd="0" destOrd="0" presId="urn:microsoft.com/office/officeart/2005/8/layout/vList5"/>
    <dgm:cxn modelId="{F7FBE127-09CE-4755-B2A3-A3FA9016F771}" type="presParOf" srcId="{87BF19AF-22C3-4E04-8587-F226C361641B}" destId="{10E68B06-FB0B-467F-AB46-C1B4730ABCF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B661378-1435-45E4-ADDF-0F8C752D0A05}" type="doc">
      <dgm:prSet loTypeId="urn:microsoft.com/office/officeart/2005/8/layout/cycle2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54E96FC5-EE6E-49C2-9B9E-9D437098F368}" type="pres">
      <dgm:prSet presAssocID="{6B661378-1435-45E4-ADDF-0F8C752D0A0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F2E41936-F44F-4153-A6FD-662DC54F45D3}" type="presOf" srcId="{6B661378-1435-45E4-ADDF-0F8C752D0A05}" destId="{54E96FC5-EE6E-49C2-9B9E-9D437098F368}" srcOrd="0" destOrd="0" presId="urn:microsoft.com/office/officeart/2005/8/layout/cycle2"/>
  </dgm:cxnLst>
  <dgm:bg>
    <a:blipFill>
      <a:blip xmlns:r="http://schemas.openxmlformats.org/officeDocument/2006/relationships" r:embed="rId1"/>
      <a:stretch>
        <a:fillRect/>
      </a:stretch>
    </a:blipFill>
    <a:effectLst>
      <a:glow>
        <a:srgbClr val="C00000">
          <a:alpha val="78000"/>
        </a:srgbClr>
      </a:glow>
      <a:softEdge rad="0"/>
    </a:effectLst>
  </dgm:bg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B116AAF-74BE-44A5-8B85-4716ECD4A929}" type="doc">
      <dgm:prSet loTypeId="urn:microsoft.com/office/officeart/2005/8/layout/hList6" loCatId="list" qsTypeId="urn:microsoft.com/office/officeart/2005/8/quickstyle/3d2" qsCatId="3D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13DE54F7-0E34-4A81-BBAF-1B9F909F3C1A}">
      <dgm:prSet phldrT="[Текст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n-US" dirty="0" smtClean="0">
              <a:solidFill>
                <a:schemeClr val="accent2">
                  <a:lumMod val="50000"/>
                </a:schemeClr>
              </a:solidFill>
            </a:rPr>
            <a:t>1. </a:t>
          </a:r>
          <a:r>
            <a:rPr lang="en-US" dirty="0" err="1" smtClean="0">
              <a:solidFill>
                <a:schemeClr val="accent2">
                  <a:lumMod val="50000"/>
                </a:schemeClr>
              </a:solidFill>
            </a:rPr>
            <a:t>Freemium</a:t>
          </a:r>
          <a:r>
            <a:rPr lang="en-US" dirty="0" smtClean="0">
              <a:solidFill>
                <a:schemeClr val="accent2">
                  <a:lumMod val="50000"/>
                </a:schemeClr>
              </a:solidFill>
            </a:rPr>
            <a:t>-</a:t>
          </a:r>
          <a:r>
            <a:rPr lang="ru-RU" dirty="0" smtClean="0">
              <a:solidFill>
                <a:schemeClr val="accent2">
                  <a:lumMod val="50000"/>
                </a:schemeClr>
              </a:solidFill>
            </a:rPr>
            <a:t>подход  </a:t>
          </a:r>
        </a:p>
      </dgm:t>
    </dgm:pt>
    <dgm:pt modelId="{D198B9C9-B694-4DC5-808A-DA8AD1B4A499}" type="parTrans" cxnId="{3FDE70AF-C226-4011-9A0E-B2D7E3DBD5A5}">
      <dgm:prSet/>
      <dgm:spPr/>
      <dgm:t>
        <a:bodyPr/>
        <a:lstStyle/>
        <a:p>
          <a:endParaRPr lang="ru-RU"/>
        </a:p>
      </dgm:t>
    </dgm:pt>
    <dgm:pt modelId="{180745D9-DD61-4617-B768-C88E1E6CD629}" type="sibTrans" cxnId="{3FDE70AF-C226-4011-9A0E-B2D7E3DBD5A5}">
      <dgm:prSet/>
      <dgm:spPr/>
      <dgm:t>
        <a:bodyPr/>
        <a:lstStyle/>
        <a:p>
          <a:endParaRPr lang="ru-RU"/>
        </a:p>
      </dgm:t>
    </dgm:pt>
    <dgm:pt modelId="{14B4A956-D44A-41F9-9DB2-500FC80D7889}">
      <dgm:prSet phldrT="[Текст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ru-RU" dirty="0" smtClean="0">
              <a:solidFill>
                <a:schemeClr val="accent2">
                  <a:lumMod val="50000"/>
                </a:schemeClr>
              </a:solidFill>
            </a:rPr>
            <a:t> Бесплатный базовый функционал для широкой аудитории  </a:t>
          </a:r>
          <a:endParaRPr lang="ru-RU" dirty="0">
            <a:solidFill>
              <a:schemeClr val="accent2">
                <a:lumMod val="50000"/>
              </a:schemeClr>
            </a:solidFill>
          </a:endParaRPr>
        </a:p>
      </dgm:t>
    </dgm:pt>
    <dgm:pt modelId="{D20F8BF0-9B6C-4F86-B7C6-1A416E308C25}" type="parTrans" cxnId="{D35E1173-C2DD-474E-984E-824B8EF25829}">
      <dgm:prSet/>
      <dgm:spPr/>
      <dgm:t>
        <a:bodyPr/>
        <a:lstStyle/>
        <a:p>
          <a:endParaRPr lang="ru-RU"/>
        </a:p>
      </dgm:t>
    </dgm:pt>
    <dgm:pt modelId="{27719E35-E175-478A-93AB-0C26F5B14841}" type="sibTrans" cxnId="{D35E1173-C2DD-474E-984E-824B8EF25829}">
      <dgm:prSet/>
      <dgm:spPr/>
      <dgm:t>
        <a:bodyPr/>
        <a:lstStyle/>
        <a:p>
          <a:endParaRPr lang="ru-RU"/>
        </a:p>
      </dgm:t>
    </dgm:pt>
    <dgm:pt modelId="{C14D7442-99C7-43F7-964C-666B66468D19}">
      <dgm:prSet phldrT="[Текст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>
              <a:solidFill>
                <a:schemeClr val="accent2">
                  <a:lumMod val="50000"/>
                </a:schemeClr>
              </a:solidFill>
            </a:rPr>
            <a:t>2. Цифровая и офлайн-экосистема  </a:t>
          </a:r>
          <a:endParaRPr lang="ru-RU" dirty="0">
            <a:solidFill>
              <a:schemeClr val="accent2">
                <a:lumMod val="50000"/>
              </a:schemeClr>
            </a:solidFill>
          </a:endParaRPr>
        </a:p>
      </dgm:t>
    </dgm:pt>
    <dgm:pt modelId="{D7EDFBC1-B84E-4BB9-9D88-6498183B302E}" type="parTrans" cxnId="{A2AD3FFD-CEC8-417C-9CBD-5591F76B2838}">
      <dgm:prSet/>
      <dgm:spPr/>
      <dgm:t>
        <a:bodyPr/>
        <a:lstStyle/>
        <a:p>
          <a:endParaRPr lang="ru-RU"/>
        </a:p>
      </dgm:t>
    </dgm:pt>
    <dgm:pt modelId="{298ED442-D8B8-48CA-A24B-8B1B7B93CA6C}" type="sibTrans" cxnId="{A2AD3FFD-CEC8-417C-9CBD-5591F76B2838}">
      <dgm:prSet/>
      <dgm:spPr/>
      <dgm:t>
        <a:bodyPr/>
        <a:lstStyle/>
        <a:p>
          <a:endParaRPr lang="ru-RU"/>
        </a:p>
      </dgm:t>
    </dgm:pt>
    <dgm:pt modelId="{E534FE2B-3EE8-4C9E-A653-EA71AB3A167E}">
      <dgm:prSet phldrT="[Текст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>
              <a:solidFill>
                <a:schemeClr val="accent2">
                  <a:lumMod val="50000"/>
                </a:schemeClr>
              </a:solidFill>
            </a:rPr>
            <a:t>Интеграция с фитнес-залами и университетами  </a:t>
          </a:r>
          <a:endParaRPr lang="ru-RU" dirty="0">
            <a:solidFill>
              <a:schemeClr val="accent2">
                <a:lumMod val="50000"/>
              </a:schemeClr>
            </a:solidFill>
          </a:endParaRPr>
        </a:p>
      </dgm:t>
    </dgm:pt>
    <dgm:pt modelId="{9B0E4BDE-1AE4-417A-BCF4-FD03D775EE71}" type="parTrans" cxnId="{70C16830-AFFD-4EA8-B459-0AD9791DE7F9}">
      <dgm:prSet/>
      <dgm:spPr/>
      <dgm:t>
        <a:bodyPr/>
        <a:lstStyle/>
        <a:p>
          <a:endParaRPr lang="ru-RU"/>
        </a:p>
      </dgm:t>
    </dgm:pt>
    <dgm:pt modelId="{169F0893-BFC6-45E1-AF07-8F5AF551A3B1}" type="sibTrans" cxnId="{70C16830-AFFD-4EA8-B459-0AD9791DE7F9}">
      <dgm:prSet/>
      <dgm:spPr/>
      <dgm:t>
        <a:bodyPr/>
        <a:lstStyle/>
        <a:p>
          <a:endParaRPr lang="ru-RU"/>
        </a:p>
      </dgm:t>
    </dgm:pt>
    <dgm:pt modelId="{06DAD13C-B36F-4804-8DD8-1892D46EF5B1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ru-RU" dirty="0" smtClean="0">
              <a:solidFill>
                <a:schemeClr val="accent2">
                  <a:lumMod val="50000"/>
                </a:schemeClr>
              </a:solidFill>
            </a:rPr>
            <a:t>Платные премиум-опции, партнёрские интеграции и реклама  </a:t>
          </a:r>
          <a:endParaRPr lang="ru-RU" dirty="0">
            <a:solidFill>
              <a:schemeClr val="accent2">
                <a:lumMod val="50000"/>
              </a:schemeClr>
            </a:solidFill>
          </a:endParaRPr>
        </a:p>
      </dgm:t>
    </dgm:pt>
    <dgm:pt modelId="{B937A81A-6CB8-4C1A-93C5-2FAB10C106BA}" type="parTrans" cxnId="{D5C6784B-D95D-4486-B578-D5E25287694D}">
      <dgm:prSet/>
      <dgm:spPr/>
      <dgm:t>
        <a:bodyPr/>
        <a:lstStyle/>
        <a:p>
          <a:endParaRPr lang="ru-RU"/>
        </a:p>
      </dgm:t>
    </dgm:pt>
    <dgm:pt modelId="{BF18017E-9E22-483A-ABF6-F9BA0AEC07A0}" type="sibTrans" cxnId="{D5C6784B-D95D-4486-B578-D5E25287694D}">
      <dgm:prSet/>
      <dgm:spPr/>
      <dgm:t>
        <a:bodyPr/>
        <a:lstStyle/>
        <a:p>
          <a:endParaRPr lang="ru-RU"/>
        </a:p>
      </dgm:t>
    </dgm:pt>
    <dgm:pt modelId="{358481C6-ED34-478C-A8FB-86CB0602E64A}">
      <dgm:prSet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>
              <a:solidFill>
                <a:schemeClr val="accent2">
                  <a:lumMod val="50000"/>
                </a:schemeClr>
              </a:solidFill>
            </a:rPr>
            <a:t>Объединение тренировок, аналитики и сообщества пользователей  </a:t>
          </a:r>
          <a:endParaRPr lang="ru-RU" dirty="0">
            <a:solidFill>
              <a:schemeClr val="accent2">
                <a:lumMod val="50000"/>
              </a:schemeClr>
            </a:solidFill>
          </a:endParaRPr>
        </a:p>
      </dgm:t>
    </dgm:pt>
    <dgm:pt modelId="{922C4EB5-627F-44B6-8100-BA0D73DC705D}" type="parTrans" cxnId="{E9CA64F4-A7A3-4CE0-AAE1-BF42573A661C}">
      <dgm:prSet/>
      <dgm:spPr/>
      <dgm:t>
        <a:bodyPr/>
        <a:lstStyle/>
        <a:p>
          <a:endParaRPr lang="ru-RU"/>
        </a:p>
      </dgm:t>
    </dgm:pt>
    <dgm:pt modelId="{9E5A77F5-0C0D-4043-9FEB-CD221B9E2654}" type="sibTrans" cxnId="{E9CA64F4-A7A3-4CE0-AAE1-BF42573A661C}">
      <dgm:prSet/>
      <dgm:spPr/>
      <dgm:t>
        <a:bodyPr/>
        <a:lstStyle/>
        <a:p>
          <a:endParaRPr lang="ru-RU"/>
        </a:p>
      </dgm:t>
    </dgm:pt>
    <dgm:pt modelId="{2D9ABC37-29A0-49B9-829B-915AF60188AC}">
      <dgm:prSet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dirty="0" smtClean="0">
              <a:solidFill>
                <a:schemeClr val="accent2">
                  <a:lumMod val="50000"/>
                </a:schemeClr>
              </a:solidFill>
            </a:rPr>
            <a:t>3. Ориентация на долгосрочное развитие  </a:t>
          </a:r>
          <a:endParaRPr lang="ru-RU" dirty="0">
            <a:solidFill>
              <a:schemeClr val="accent2">
                <a:lumMod val="50000"/>
              </a:schemeClr>
            </a:solidFill>
          </a:endParaRPr>
        </a:p>
      </dgm:t>
    </dgm:pt>
    <dgm:pt modelId="{99DA5D4E-4E52-4A8C-BA9C-DD20FECF5058}" type="parTrans" cxnId="{12E2C4F3-04E5-4878-BD4B-AC3A45C720AF}">
      <dgm:prSet/>
      <dgm:spPr/>
      <dgm:t>
        <a:bodyPr/>
        <a:lstStyle/>
        <a:p>
          <a:endParaRPr lang="ru-RU"/>
        </a:p>
      </dgm:t>
    </dgm:pt>
    <dgm:pt modelId="{D64BE877-0AF6-4236-905C-DAF37DD316C9}" type="sibTrans" cxnId="{12E2C4F3-04E5-4878-BD4B-AC3A45C720AF}">
      <dgm:prSet/>
      <dgm:spPr/>
      <dgm:t>
        <a:bodyPr/>
        <a:lstStyle/>
        <a:p>
          <a:endParaRPr lang="ru-RU"/>
        </a:p>
      </dgm:t>
    </dgm:pt>
    <dgm:pt modelId="{9102F245-8E94-4791-A1A0-8FECAB912A29}">
      <dgm:prSet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dirty="0" smtClean="0">
              <a:solidFill>
                <a:schemeClr val="accent2">
                  <a:lumMod val="50000"/>
                </a:schemeClr>
              </a:solidFill>
            </a:rPr>
            <a:t>Системы мотивации и вовлечения  </a:t>
          </a:r>
          <a:endParaRPr lang="ru-RU" dirty="0">
            <a:solidFill>
              <a:schemeClr val="accent2">
                <a:lumMod val="50000"/>
              </a:schemeClr>
            </a:solidFill>
          </a:endParaRPr>
        </a:p>
      </dgm:t>
    </dgm:pt>
    <dgm:pt modelId="{DA6D44C6-662B-4F02-8D02-30C23F4B242C}" type="parTrans" cxnId="{ABACC106-AC79-4569-892F-E5F943371A39}">
      <dgm:prSet/>
      <dgm:spPr/>
      <dgm:t>
        <a:bodyPr/>
        <a:lstStyle/>
        <a:p>
          <a:endParaRPr lang="ru-RU"/>
        </a:p>
      </dgm:t>
    </dgm:pt>
    <dgm:pt modelId="{8859FF43-9575-490F-9005-294919244EE8}" type="sibTrans" cxnId="{ABACC106-AC79-4569-892F-E5F943371A39}">
      <dgm:prSet/>
      <dgm:spPr/>
      <dgm:t>
        <a:bodyPr/>
        <a:lstStyle/>
        <a:p>
          <a:endParaRPr lang="ru-RU"/>
        </a:p>
      </dgm:t>
    </dgm:pt>
    <dgm:pt modelId="{58333DD3-4D47-4665-9862-A10B3E19049A}">
      <dgm:prSet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dirty="0" smtClean="0">
              <a:solidFill>
                <a:schemeClr val="accent2">
                  <a:lumMod val="50000"/>
                </a:schemeClr>
              </a:solidFill>
            </a:rPr>
            <a:t>Создание </a:t>
          </a:r>
          <a:r>
            <a:rPr lang="ru-RU" dirty="0" err="1" smtClean="0">
              <a:solidFill>
                <a:schemeClr val="accent2">
                  <a:lumMod val="50000"/>
                </a:schemeClr>
              </a:solidFill>
            </a:rPr>
            <a:t>комьюнити</a:t>
          </a:r>
          <a:r>
            <a:rPr lang="ru-RU" dirty="0" smtClean="0">
              <a:solidFill>
                <a:schemeClr val="accent2">
                  <a:lumMod val="50000"/>
                </a:schemeClr>
              </a:solidFill>
            </a:rPr>
            <a:t> и персонализация услуг  </a:t>
          </a:r>
          <a:endParaRPr lang="ru-RU" dirty="0">
            <a:solidFill>
              <a:schemeClr val="accent2">
                <a:lumMod val="50000"/>
              </a:schemeClr>
            </a:solidFill>
          </a:endParaRPr>
        </a:p>
      </dgm:t>
    </dgm:pt>
    <dgm:pt modelId="{55B316C9-CB43-4350-8B6C-2E5EBBFBEBE4}" type="parTrans" cxnId="{EB62B8C9-F293-4059-ADCD-6E4792DA43B8}">
      <dgm:prSet/>
      <dgm:spPr/>
      <dgm:t>
        <a:bodyPr/>
        <a:lstStyle/>
        <a:p>
          <a:endParaRPr lang="ru-RU"/>
        </a:p>
      </dgm:t>
    </dgm:pt>
    <dgm:pt modelId="{6EDE4D6B-556B-4F2E-92D5-D9F15B10D63B}" type="sibTrans" cxnId="{EB62B8C9-F293-4059-ADCD-6E4792DA43B8}">
      <dgm:prSet/>
      <dgm:spPr/>
      <dgm:t>
        <a:bodyPr/>
        <a:lstStyle/>
        <a:p>
          <a:endParaRPr lang="ru-RU"/>
        </a:p>
      </dgm:t>
    </dgm:pt>
    <dgm:pt modelId="{9717D7A1-9F09-4DEE-974D-112A0D4F4C36}">
      <dgm:prSet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endParaRPr lang="ru-RU" dirty="0">
            <a:solidFill>
              <a:schemeClr val="accent2">
                <a:lumMod val="50000"/>
              </a:schemeClr>
            </a:solidFill>
          </a:endParaRPr>
        </a:p>
      </dgm:t>
    </dgm:pt>
    <dgm:pt modelId="{5BB3BB3B-55DD-42EA-A609-E5936E632851}" type="parTrans" cxnId="{7689176B-EE52-47D2-A543-D5EB44565553}">
      <dgm:prSet/>
      <dgm:spPr/>
      <dgm:t>
        <a:bodyPr/>
        <a:lstStyle/>
        <a:p>
          <a:endParaRPr lang="ru-RU"/>
        </a:p>
      </dgm:t>
    </dgm:pt>
    <dgm:pt modelId="{48F6BD1C-B9CF-4151-899D-53509D594BC9}" type="sibTrans" cxnId="{7689176B-EE52-47D2-A543-D5EB44565553}">
      <dgm:prSet/>
      <dgm:spPr/>
      <dgm:t>
        <a:bodyPr/>
        <a:lstStyle/>
        <a:p>
          <a:endParaRPr lang="ru-RU"/>
        </a:p>
      </dgm:t>
    </dgm:pt>
    <dgm:pt modelId="{53B204C3-D6BE-4E2B-88F6-EB6634E0F411}">
      <dgm:prSet/>
      <dgm:spPr>
        <a:solidFill>
          <a:srgbClr val="F26544"/>
        </a:solidFill>
      </dgm:spPr>
      <dgm:t>
        <a:bodyPr/>
        <a:lstStyle/>
        <a:p>
          <a:r>
            <a:rPr lang="ru-RU" dirty="0" smtClean="0">
              <a:solidFill>
                <a:srgbClr val="401D06"/>
              </a:solidFill>
            </a:rPr>
            <a:t>4. Финансовая устойчивость  </a:t>
          </a:r>
          <a:endParaRPr lang="ru-RU" dirty="0">
            <a:solidFill>
              <a:srgbClr val="401D06"/>
            </a:solidFill>
          </a:endParaRPr>
        </a:p>
      </dgm:t>
    </dgm:pt>
    <dgm:pt modelId="{F3E686C8-78A2-428D-B651-8A8E80DCBA22}" type="parTrans" cxnId="{C08A9D5F-89C8-4773-ACB3-782DB8FEB4F7}">
      <dgm:prSet/>
      <dgm:spPr/>
      <dgm:t>
        <a:bodyPr/>
        <a:lstStyle/>
        <a:p>
          <a:endParaRPr lang="ru-RU"/>
        </a:p>
      </dgm:t>
    </dgm:pt>
    <dgm:pt modelId="{B4758C4A-01D4-428A-BF4C-962E67400B51}" type="sibTrans" cxnId="{C08A9D5F-89C8-4773-ACB3-782DB8FEB4F7}">
      <dgm:prSet/>
      <dgm:spPr/>
      <dgm:t>
        <a:bodyPr/>
        <a:lstStyle/>
        <a:p>
          <a:endParaRPr lang="ru-RU"/>
        </a:p>
      </dgm:t>
    </dgm:pt>
    <dgm:pt modelId="{2D082808-92C3-4791-8B3D-DCE4CA78B421}">
      <dgm:prSet/>
      <dgm:spPr>
        <a:solidFill>
          <a:srgbClr val="F26544"/>
        </a:solidFill>
      </dgm:spPr>
      <dgm:t>
        <a:bodyPr/>
        <a:lstStyle/>
        <a:p>
          <a:r>
            <a:rPr lang="ru-RU" dirty="0" smtClean="0">
              <a:solidFill>
                <a:srgbClr val="401D06"/>
              </a:solidFill>
            </a:rPr>
            <a:t>Диверсификация доходов:  </a:t>
          </a:r>
          <a:endParaRPr lang="ru-RU" dirty="0">
            <a:solidFill>
              <a:srgbClr val="401D06"/>
            </a:solidFill>
          </a:endParaRPr>
        </a:p>
      </dgm:t>
    </dgm:pt>
    <dgm:pt modelId="{61877AAC-23EB-4B2C-961A-6EF2FDC92013}" type="parTrans" cxnId="{E6A92F58-4645-4B6A-A46B-A93EBB5B8D38}">
      <dgm:prSet/>
      <dgm:spPr/>
      <dgm:t>
        <a:bodyPr/>
        <a:lstStyle/>
        <a:p>
          <a:endParaRPr lang="ru-RU"/>
        </a:p>
      </dgm:t>
    </dgm:pt>
    <dgm:pt modelId="{7D7AC45C-5A2E-47F2-804E-A226C7759F87}" type="sibTrans" cxnId="{E6A92F58-4645-4B6A-A46B-A93EBB5B8D38}">
      <dgm:prSet/>
      <dgm:spPr/>
      <dgm:t>
        <a:bodyPr/>
        <a:lstStyle/>
        <a:p>
          <a:endParaRPr lang="ru-RU"/>
        </a:p>
      </dgm:t>
    </dgm:pt>
    <dgm:pt modelId="{5465DE19-A37A-4AC0-B756-CCBC5218EAC6}">
      <dgm:prSet/>
      <dgm:spPr>
        <a:solidFill>
          <a:srgbClr val="F26544"/>
        </a:solidFill>
      </dgm:spPr>
      <dgm:t>
        <a:bodyPr/>
        <a:lstStyle/>
        <a:p>
          <a:r>
            <a:rPr lang="ru-RU" dirty="0" smtClean="0">
              <a:solidFill>
                <a:srgbClr val="401D06"/>
              </a:solidFill>
            </a:rPr>
            <a:t>Подписка  </a:t>
          </a:r>
          <a:endParaRPr lang="ru-RU" dirty="0">
            <a:solidFill>
              <a:srgbClr val="401D06"/>
            </a:solidFill>
          </a:endParaRPr>
        </a:p>
      </dgm:t>
    </dgm:pt>
    <dgm:pt modelId="{670BFF43-8522-432D-9404-D0CB68687F78}" type="parTrans" cxnId="{0CD584E9-8A13-4979-B3D7-CD5DCA302431}">
      <dgm:prSet/>
      <dgm:spPr/>
      <dgm:t>
        <a:bodyPr/>
        <a:lstStyle/>
        <a:p>
          <a:endParaRPr lang="ru-RU"/>
        </a:p>
      </dgm:t>
    </dgm:pt>
    <dgm:pt modelId="{FE1F7088-4FA7-4227-98C4-3E70E8E23215}" type="sibTrans" cxnId="{0CD584E9-8A13-4979-B3D7-CD5DCA302431}">
      <dgm:prSet/>
      <dgm:spPr/>
      <dgm:t>
        <a:bodyPr/>
        <a:lstStyle/>
        <a:p>
          <a:endParaRPr lang="ru-RU"/>
        </a:p>
      </dgm:t>
    </dgm:pt>
    <dgm:pt modelId="{2D24DB60-DB04-4AF2-903A-3C4D128C1FF9}">
      <dgm:prSet/>
      <dgm:spPr>
        <a:solidFill>
          <a:srgbClr val="F26544"/>
        </a:solidFill>
      </dgm:spPr>
      <dgm:t>
        <a:bodyPr/>
        <a:lstStyle/>
        <a:p>
          <a:r>
            <a:rPr lang="ru-RU" dirty="0" smtClean="0">
              <a:solidFill>
                <a:srgbClr val="401D06"/>
              </a:solidFill>
            </a:rPr>
            <a:t>Партнёрские программы  </a:t>
          </a:r>
          <a:endParaRPr lang="ru-RU" dirty="0">
            <a:solidFill>
              <a:srgbClr val="401D06"/>
            </a:solidFill>
          </a:endParaRPr>
        </a:p>
      </dgm:t>
    </dgm:pt>
    <dgm:pt modelId="{59C18F81-04FE-4BEF-ABE8-DD4324770481}" type="parTrans" cxnId="{44129D89-8041-4CB8-89C1-F86D583A9091}">
      <dgm:prSet/>
      <dgm:spPr/>
      <dgm:t>
        <a:bodyPr/>
        <a:lstStyle/>
        <a:p>
          <a:endParaRPr lang="ru-RU"/>
        </a:p>
      </dgm:t>
    </dgm:pt>
    <dgm:pt modelId="{7E25F01F-D412-403A-82B1-C632230D7F60}" type="sibTrans" cxnId="{44129D89-8041-4CB8-89C1-F86D583A9091}">
      <dgm:prSet/>
      <dgm:spPr/>
      <dgm:t>
        <a:bodyPr/>
        <a:lstStyle/>
        <a:p>
          <a:endParaRPr lang="ru-RU"/>
        </a:p>
      </dgm:t>
    </dgm:pt>
    <dgm:pt modelId="{09295A45-0E30-4762-82A4-08085EBEA623}">
      <dgm:prSet/>
      <dgm:spPr>
        <a:solidFill>
          <a:srgbClr val="F26544"/>
        </a:solidFill>
      </dgm:spPr>
      <dgm:t>
        <a:bodyPr/>
        <a:lstStyle/>
        <a:p>
          <a:r>
            <a:rPr lang="ru-RU" dirty="0" smtClean="0">
              <a:solidFill>
                <a:srgbClr val="401D06"/>
              </a:solidFill>
            </a:rPr>
            <a:t>Реклама  </a:t>
          </a:r>
          <a:endParaRPr lang="ru-RU" dirty="0">
            <a:solidFill>
              <a:srgbClr val="401D06"/>
            </a:solidFill>
          </a:endParaRPr>
        </a:p>
      </dgm:t>
    </dgm:pt>
    <dgm:pt modelId="{AB2DD48E-FC0C-4F71-ACBF-ED315EA5180F}" type="parTrans" cxnId="{D4D90906-FA5E-4BEA-95D8-1848B39BADDA}">
      <dgm:prSet/>
      <dgm:spPr/>
      <dgm:t>
        <a:bodyPr/>
        <a:lstStyle/>
        <a:p>
          <a:endParaRPr lang="ru-RU"/>
        </a:p>
      </dgm:t>
    </dgm:pt>
    <dgm:pt modelId="{19EABA4F-4A28-4348-8030-E94EE64A6E57}" type="sibTrans" cxnId="{D4D90906-FA5E-4BEA-95D8-1848B39BADDA}">
      <dgm:prSet/>
      <dgm:spPr/>
      <dgm:t>
        <a:bodyPr/>
        <a:lstStyle/>
        <a:p>
          <a:endParaRPr lang="ru-RU"/>
        </a:p>
      </dgm:t>
    </dgm:pt>
    <dgm:pt modelId="{15100DD4-0969-4262-BDA9-532D222F9CF7}">
      <dgm:prSet/>
      <dgm:spPr>
        <a:solidFill>
          <a:srgbClr val="F26544"/>
        </a:solidFill>
      </dgm:spPr>
      <dgm:t>
        <a:bodyPr/>
        <a:lstStyle/>
        <a:p>
          <a:r>
            <a:rPr lang="ru-RU" dirty="0" smtClean="0">
              <a:solidFill>
                <a:srgbClr val="401D06"/>
              </a:solidFill>
            </a:rPr>
            <a:t>Интеграции с тренерами </a:t>
          </a:r>
          <a:r>
            <a:rPr lang="ru-RU" dirty="0" smtClean="0"/>
            <a:t> </a:t>
          </a:r>
          <a:endParaRPr lang="ru-RU" dirty="0"/>
        </a:p>
      </dgm:t>
    </dgm:pt>
    <dgm:pt modelId="{635DB055-9AF2-44FB-83C3-FD7E9D2E23BE}" type="parTrans" cxnId="{01DEC4B6-8271-4073-85C4-AC3D908AF1AE}">
      <dgm:prSet/>
      <dgm:spPr/>
      <dgm:t>
        <a:bodyPr/>
        <a:lstStyle/>
        <a:p>
          <a:endParaRPr lang="ru-RU"/>
        </a:p>
      </dgm:t>
    </dgm:pt>
    <dgm:pt modelId="{B7718225-AC1D-4042-80B9-7C1D3249AEC8}" type="sibTrans" cxnId="{01DEC4B6-8271-4073-85C4-AC3D908AF1AE}">
      <dgm:prSet/>
      <dgm:spPr/>
      <dgm:t>
        <a:bodyPr/>
        <a:lstStyle/>
        <a:p>
          <a:endParaRPr lang="ru-RU"/>
        </a:p>
      </dgm:t>
    </dgm:pt>
    <dgm:pt modelId="{ADC89968-94AF-4B20-8283-7635A5447CC9}" type="pres">
      <dgm:prSet presAssocID="{4B116AAF-74BE-44A5-8B85-4716ECD4A92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8620403-DE49-456A-BD01-6611C2CE3A18}" type="pres">
      <dgm:prSet presAssocID="{13DE54F7-0E34-4A81-BBAF-1B9F909F3C1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81E796-B5B4-4D9B-9EE3-0B69D263CDD1}" type="pres">
      <dgm:prSet presAssocID="{180745D9-DD61-4617-B768-C88E1E6CD629}" presName="sibTrans" presStyleCnt="0"/>
      <dgm:spPr/>
    </dgm:pt>
    <dgm:pt modelId="{DD8EA007-1368-41D0-B6A0-39776032E91F}" type="pres">
      <dgm:prSet presAssocID="{C14D7442-99C7-43F7-964C-666B66468D19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9205CB-A150-4507-BD93-0EB825000F89}" type="pres">
      <dgm:prSet presAssocID="{298ED442-D8B8-48CA-A24B-8B1B7B93CA6C}" presName="sibTrans" presStyleCnt="0"/>
      <dgm:spPr/>
    </dgm:pt>
    <dgm:pt modelId="{83F5C3B3-2CAB-4C32-B8B2-D3B3C97BFEF5}" type="pres">
      <dgm:prSet presAssocID="{2D9ABC37-29A0-49B9-829B-915AF60188AC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8E8C8C-D363-4130-938F-D3803A363C6D}" type="pres">
      <dgm:prSet presAssocID="{D64BE877-0AF6-4236-905C-DAF37DD316C9}" presName="sibTrans" presStyleCnt="0"/>
      <dgm:spPr/>
    </dgm:pt>
    <dgm:pt modelId="{C891BDC3-FB98-428F-A570-1C15AFEB4906}" type="pres">
      <dgm:prSet presAssocID="{53B204C3-D6BE-4E2B-88F6-EB6634E0F41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CD584E9-8A13-4979-B3D7-CD5DCA302431}" srcId="{53B204C3-D6BE-4E2B-88F6-EB6634E0F411}" destId="{5465DE19-A37A-4AC0-B756-CCBC5218EAC6}" srcOrd="1" destOrd="0" parTransId="{670BFF43-8522-432D-9404-D0CB68687F78}" sibTransId="{FE1F7088-4FA7-4227-98C4-3E70E8E23215}"/>
    <dgm:cxn modelId="{C08A9D5F-89C8-4773-ACB3-782DB8FEB4F7}" srcId="{4B116AAF-74BE-44A5-8B85-4716ECD4A929}" destId="{53B204C3-D6BE-4E2B-88F6-EB6634E0F411}" srcOrd="3" destOrd="0" parTransId="{F3E686C8-78A2-428D-B651-8A8E80DCBA22}" sibTransId="{B4758C4A-01D4-428A-BF4C-962E67400B51}"/>
    <dgm:cxn modelId="{D5C6784B-D95D-4486-B578-D5E25287694D}" srcId="{13DE54F7-0E34-4A81-BBAF-1B9F909F3C1A}" destId="{06DAD13C-B36F-4804-8DD8-1892D46EF5B1}" srcOrd="1" destOrd="0" parTransId="{B937A81A-6CB8-4C1A-93C5-2FAB10C106BA}" sibTransId="{BF18017E-9E22-483A-ABF6-F9BA0AEC07A0}"/>
    <dgm:cxn modelId="{3E283D81-E345-4D7A-82BB-BAC868617EBF}" type="presOf" srcId="{53B204C3-D6BE-4E2B-88F6-EB6634E0F411}" destId="{C891BDC3-FB98-428F-A570-1C15AFEB4906}" srcOrd="0" destOrd="0" presId="urn:microsoft.com/office/officeart/2005/8/layout/hList6"/>
    <dgm:cxn modelId="{3FDE70AF-C226-4011-9A0E-B2D7E3DBD5A5}" srcId="{4B116AAF-74BE-44A5-8B85-4716ECD4A929}" destId="{13DE54F7-0E34-4A81-BBAF-1B9F909F3C1A}" srcOrd="0" destOrd="0" parTransId="{D198B9C9-B694-4DC5-808A-DA8AD1B4A499}" sibTransId="{180745D9-DD61-4617-B768-C88E1E6CD629}"/>
    <dgm:cxn modelId="{5ADAC1B9-D374-433D-B30B-A74F8F7C2DBA}" type="presOf" srcId="{9717D7A1-9F09-4DEE-974D-112A0D4F4C36}" destId="{83F5C3B3-2CAB-4C32-B8B2-D3B3C97BFEF5}" srcOrd="0" destOrd="3" presId="urn:microsoft.com/office/officeart/2005/8/layout/hList6"/>
    <dgm:cxn modelId="{D35E1173-C2DD-474E-984E-824B8EF25829}" srcId="{13DE54F7-0E34-4A81-BBAF-1B9F909F3C1A}" destId="{14B4A956-D44A-41F9-9DB2-500FC80D7889}" srcOrd="0" destOrd="0" parTransId="{D20F8BF0-9B6C-4F86-B7C6-1A416E308C25}" sibTransId="{27719E35-E175-478A-93AB-0C26F5B14841}"/>
    <dgm:cxn modelId="{21831857-5D45-4EF3-BD25-511BDA7BF9F1}" type="presOf" srcId="{13DE54F7-0E34-4A81-BBAF-1B9F909F3C1A}" destId="{18620403-DE49-456A-BD01-6611C2CE3A18}" srcOrd="0" destOrd="0" presId="urn:microsoft.com/office/officeart/2005/8/layout/hList6"/>
    <dgm:cxn modelId="{E9D5EC8F-F0EB-4543-B44F-BAA798318828}" type="presOf" srcId="{2D082808-92C3-4791-8B3D-DCE4CA78B421}" destId="{C891BDC3-FB98-428F-A570-1C15AFEB4906}" srcOrd="0" destOrd="1" presId="urn:microsoft.com/office/officeart/2005/8/layout/hList6"/>
    <dgm:cxn modelId="{70C16830-AFFD-4EA8-B459-0AD9791DE7F9}" srcId="{C14D7442-99C7-43F7-964C-666B66468D19}" destId="{E534FE2B-3EE8-4C9E-A653-EA71AB3A167E}" srcOrd="0" destOrd="0" parTransId="{9B0E4BDE-1AE4-417A-BCF4-FD03D775EE71}" sibTransId="{169F0893-BFC6-45E1-AF07-8F5AF551A3B1}"/>
    <dgm:cxn modelId="{44129D89-8041-4CB8-89C1-F86D583A9091}" srcId="{53B204C3-D6BE-4E2B-88F6-EB6634E0F411}" destId="{2D24DB60-DB04-4AF2-903A-3C4D128C1FF9}" srcOrd="2" destOrd="0" parTransId="{59C18F81-04FE-4BEF-ABE8-DD4324770481}" sibTransId="{7E25F01F-D412-403A-82B1-C632230D7F60}"/>
    <dgm:cxn modelId="{230E18BC-1C94-4FAC-9072-50F141636CA2}" type="presOf" srcId="{2D24DB60-DB04-4AF2-903A-3C4D128C1FF9}" destId="{C891BDC3-FB98-428F-A570-1C15AFEB4906}" srcOrd="0" destOrd="3" presId="urn:microsoft.com/office/officeart/2005/8/layout/hList6"/>
    <dgm:cxn modelId="{A2AD3FFD-CEC8-417C-9CBD-5591F76B2838}" srcId="{4B116AAF-74BE-44A5-8B85-4716ECD4A929}" destId="{C14D7442-99C7-43F7-964C-666B66468D19}" srcOrd="1" destOrd="0" parTransId="{D7EDFBC1-B84E-4BB9-9D88-6498183B302E}" sibTransId="{298ED442-D8B8-48CA-A24B-8B1B7B93CA6C}"/>
    <dgm:cxn modelId="{12E2C4F3-04E5-4878-BD4B-AC3A45C720AF}" srcId="{4B116AAF-74BE-44A5-8B85-4716ECD4A929}" destId="{2D9ABC37-29A0-49B9-829B-915AF60188AC}" srcOrd="2" destOrd="0" parTransId="{99DA5D4E-4E52-4A8C-BA9C-DD20FECF5058}" sibTransId="{D64BE877-0AF6-4236-905C-DAF37DD316C9}"/>
    <dgm:cxn modelId="{EB62B8C9-F293-4059-ADCD-6E4792DA43B8}" srcId="{2D9ABC37-29A0-49B9-829B-915AF60188AC}" destId="{58333DD3-4D47-4665-9862-A10B3E19049A}" srcOrd="1" destOrd="0" parTransId="{55B316C9-CB43-4350-8B6C-2E5EBBFBEBE4}" sibTransId="{6EDE4D6B-556B-4F2E-92D5-D9F15B10D63B}"/>
    <dgm:cxn modelId="{969765A8-4F25-4207-B8D7-819B36158257}" type="presOf" srcId="{5465DE19-A37A-4AC0-B756-CCBC5218EAC6}" destId="{C891BDC3-FB98-428F-A570-1C15AFEB4906}" srcOrd="0" destOrd="2" presId="urn:microsoft.com/office/officeart/2005/8/layout/hList6"/>
    <dgm:cxn modelId="{01DEC4B6-8271-4073-85C4-AC3D908AF1AE}" srcId="{53B204C3-D6BE-4E2B-88F6-EB6634E0F411}" destId="{15100DD4-0969-4262-BDA9-532D222F9CF7}" srcOrd="4" destOrd="0" parTransId="{635DB055-9AF2-44FB-83C3-FD7E9D2E23BE}" sibTransId="{B7718225-AC1D-4042-80B9-7C1D3249AEC8}"/>
    <dgm:cxn modelId="{8A2DFFF5-6FA1-42B8-847E-AAF906E20800}" type="presOf" srcId="{15100DD4-0969-4262-BDA9-532D222F9CF7}" destId="{C891BDC3-FB98-428F-A570-1C15AFEB4906}" srcOrd="0" destOrd="5" presId="urn:microsoft.com/office/officeart/2005/8/layout/hList6"/>
    <dgm:cxn modelId="{BB4992E7-D03D-4448-89AC-EFFB3E92BBCD}" type="presOf" srcId="{06DAD13C-B36F-4804-8DD8-1892D46EF5B1}" destId="{18620403-DE49-456A-BD01-6611C2CE3A18}" srcOrd="0" destOrd="2" presId="urn:microsoft.com/office/officeart/2005/8/layout/hList6"/>
    <dgm:cxn modelId="{9A67A403-224F-4FFD-861D-ABEE19F2846C}" type="presOf" srcId="{09295A45-0E30-4762-82A4-08085EBEA623}" destId="{C891BDC3-FB98-428F-A570-1C15AFEB4906}" srcOrd="0" destOrd="4" presId="urn:microsoft.com/office/officeart/2005/8/layout/hList6"/>
    <dgm:cxn modelId="{3E1FF2D7-972A-4CCC-AE15-C317F11F619B}" type="presOf" srcId="{9102F245-8E94-4791-A1A0-8FECAB912A29}" destId="{83F5C3B3-2CAB-4C32-B8B2-D3B3C97BFEF5}" srcOrd="0" destOrd="1" presId="urn:microsoft.com/office/officeart/2005/8/layout/hList6"/>
    <dgm:cxn modelId="{CC1816B8-6517-45D6-B325-72BA802A0D8B}" type="presOf" srcId="{358481C6-ED34-478C-A8FB-86CB0602E64A}" destId="{DD8EA007-1368-41D0-B6A0-39776032E91F}" srcOrd="0" destOrd="2" presId="urn:microsoft.com/office/officeart/2005/8/layout/hList6"/>
    <dgm:cxn modelId="{80C2A4B3-700B-4EE5-95C7-7251DB5E4D33}" type="presOf" srcId="{58333DD3-4D47-4665-9862-A10B3E19049A}" destId="{83F5C3B3-2CAB-4C32-B8B2-D3B3C97BFEF5}" srcOrd="0" destOrd="2" presId="urn:microsoft.com/office/officeart/2005/8/layout/hList6"/>
    <dgm:cxn modelId="{7689176B-EE52-47D2-A543-D5EB44565553}" srcId="{2D9ABC37-29A0-49B9-829B-915AF60188AC}" destId="{9717D7A1-9F09-4DEE-974D-112A0D4F4C36}" srcOrd="2" destOrd="0" parTransId="{5BB3BB3B-55DD-42EA-A609-E5936E632851}" sibTransId="{48F6BD1C-B9CF-4151-899D-53509D594BC9}"/>
    <dgm:cxn modelId="{8E083203-5BD1-4A6F-850A-72A3B7D583F3}" type="presOf" srcId="{4B116AAF-74BE-44A5-8B85-4716ECD4A929}" destId="{ADC89968-94AF-4B20-8283-7635A5447CC9}" srcOrd="0" destOrd="0" presId="urn:microsoft.com/office/officeart/2005/8/layout/hList6"/>
    <dgm:cxn modelId="{A5ADDB43-BFA2-4C8D-A40E-0DF09F4DDEBD}" type="presOf" srcId="{2D9ABC37-29A0-49B9-829B-915AF60188AC}" destId="{83F5C3B3-2CAB-4C32-B8B2-D3B3C97BFEF5}" srcOrd="0" destOrd="0" presId="urn:microsoft.com/office/officeart/2005/8/layout/hList6"/>
    <dgm:cxn modelId="{E6A92F58-4645-4B6A-A46B-A93EBB5B8D38}" srcId="{53B204C3-D6BE-4E2B-88F6-EB6634E0F411}" destId="{2D082808-92C3-4791-8B3D-DCE4CA78B421}" srcOrd="0" destOrd="0" parTransId="{61877AAC-23EB-4B2C-961A-6EF2FDC92013}" sibTransId="{7D7AC45C-5A2E-47F2-804E-A226C7759F87}"/>
    <dgm:cxn modelId="{E9CA64F4-A7A3-4CE0-AAE1-BF42573A661C}" srcId="{C14D7442-99C7-43F7-964C-666B66468D19}" destId="{358481C6-ED34-478C-A8FB-86CB0602E64A}" srcOrd="1" destOrd="0" parTransId="{922C4EB5-627F-44B6-8100-BA0D73DC705D}" sibTransId="{9E5A77F5-0C0D-4043-9FEB-CD221B9E2654}"/>
    <dgm:cxn modelId="{A7DB59A3-F610-4B4F-A7AE-277B9473A619}" type="presOf" srcId="{C14D7442-99C7-43F7-964C-666B66468D19}" destId="{DD8EA007-1368-41D0-B6A0-39776032E91F}" srcOrd="0" destOrd="0" presId="urn:microsoft.com/office/officeart/2005/8/layout/hList6"/>
    <dgm:cxn modelId="{D4D90906-FA5E-4BEA-95D8-1848B39BADDA}" srcId="{53B204C3-D6BE-4E2B-88F6-EB6634E0F411}" destId="{09295A45-0E30-4762-82A4-08085EBEA623}" srcOrd="3" destOrd="0" parTransId="{AB2DD48E-FC0C-4F71-ACBF-ED315EA5180F}" sibTransId="{19EABA4F-4A28-4348-8030-E94EE64A6E57}"/>
    <dgm:cxn modelId="{ABACC106-AC79-4569-892F-E5F943371A39}" srcId="{2D9ABC37-29A0-49B9-829B-915AF60188AC}" destId="{9102F245-8E94-4791-A1A0-8FECAB912A29}" srcOrd="0" destOrd="0" parTransId="{DA6D44C6-662B-4F02-8D02-30C23F4B242C}" sibTransId="{8859FF43-9575-490F-9005-294919244EE8}"/>
    <dgm:cxn modelId="{F146BB84-552D-4171-82D9-B14E660ED0F4}" type="presOf" srcId="{14B4A956-D44A-41F9-9DB2-500FC80D7889}" destId="{18620403-DE49-456A-BD01-6611C2CE3A18}" srcOrd="0" destOrd="1" presId="urn:microsoft.com/office/officeart/2005/8/layout/hList6"/>
    <dgm:cxn modelId="{275B1A25-DB04-4147-AFC1-EDA6A80DB072}" type="presOf" srcId="{E534FE2B-3EE8-4C9E-A653-EA71AB3A167E}" destId="{DD8EA007-1368-41D0-B6A0-39776032E91F}" srcOrd="0" destOrd="1" presId="urn:microsoft.com/office/officeart/2005/8/layout/hList6"/>
    <dgm:cxn modelId="{0B03749A-A80B-4B7B-847E-FF76BDFDC934}" type="presParOf" srcId="{ADC89968-94AF-4B20-8283-7635A5447CC9}" destId="{18620403-DE49-456A-BD01-6611C2CE3A18}" srcOrd="0" destOrd="0" presId="urn:microsoft.com/office/officeart/2005/8/layout/hList6"/>
    <dgm:cxn modelId="{B2734CCB-A4A8-4E7A-BB8E-FA7BF31EC804}" type="presParOf" srcId="{ADC89968-94AF-4B20-8283-7635A5447CC9}" destId="{8D81E796-B5B4-4D9B-9EE3-0B69D263CDD1}" srcOrd="1" destOrd="0" presId="urn:microsoft.com/office/officeart/2005/8/layout/hList6"/>
    <dgm:cxn modelId="{6ADBC2FA-918F-47D7-ABB0-E7793AEEDB62}" type="presParOf" srcId="{ADC89968-94AF-4B20-8283-7635A5447CC9}" destId="{DD8EA007-1368-41D0-B6A0-39776032E91F}" srcOrd="2" destOrd="0" presId="urn:microsoft.com/office/officeart/2005/8/layout/hList6"/>
    <dgm:cxn modelId="{D34EEE58-1AC8-45CE-AA3B-9044B3A1C560}" type="presParOf" srcId="{ADC89968-94AF-4B20-8283-7635A5447CC9}" destId="{D69205CB-A150-4507-BD93-0EB825000F89}" srcOrd="3" destOrd="0" presId="urn:microsoft.com/office/officeart/2005/8/layout/hList6"/>
    <dgm:cxn modelId="{AC572927-857F-4AF7-B5BA-D6F36BB97C4C}" type="presParOf" srcId="{ADC89968-94AF-4B20-8283-7635A5447CC9}" destId="{83F5C3B3-2CAB-4C32-B8B2-D3B3C97BFEF5}" srcOrd="4" destOrd="0" presId="urn:microsoft.com/office/officeart/2005/8/layout/hList6"/>
    <dgm:cxn modelId="{CF933330-14B7-4718-85E2-C1D1D012871E}" type="presParOf" srcId="{ADC89968-94AF-4B20-8283-7635A5447CC9}" destId="{C68E8C8C-D363-4130-938F-D3803A363C6D}" srcOrd="5" destOrd="0" presId="urn:microsoft.com/office/officeart/2005/8/layout/hList6"/>
    <dgm:cxn modelId="{5E5F599E-71A2-4E24-AF17-E5FE80DFDB3A}" type="presParOf" srcId="{ADC89968-94AF-4B20-8283-7635A5447CC9}" destId="{C891BDC3-FB98-428F-A570-1C15AFEB4906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6B661378-1435-45E4-ADDF-0F8C752D0A05}" type="doc">
      <dgm:prSet loTypeId="urn:microsoft.com/office/officeart/2005/8/layout/cycle2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54E96FC5-EE6E-49C2-9B9E-9D437098F368}" type="pres">
      <dgm:prSet presAssocID="{6B661378-1435-45E4-ADDF-0F8C752D0A0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D83050D9-D56E-4B42-BB40-6E1A2235B340}" type="presOf" srcId="{6B661378-1435-45E4-ADDF-0F8C752D0A05}" destId="{54E96FC5-EE6E-49C2-9B9E-9D437098F368}" srcOrd="0" destOrd="0" presId="urn:microsoft.com/office/officeart/2005/8/layout/cycle2"/>
  </dgm:cxnLst>
  <dgm:bg>
    <a:blipFill>
      <a:blip xmlns:r="http://schemas.openxmlformats.org/officeDocument/2006/relationships" r:embed="rId1"/>
      <a:stretch>
        <a:fillRect/>
      </a:stretch>
    </a:blipFill>
    <a:effectLst>
      <a:glow>
        <a:srgbClr val="C00000">
          <a:alpha val="78000"/>
        </a:srgbClr>
      </a:glow>
      <a:softEdge rad="0"/>
    </a:effectLst>
  </dgm:bg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2240534-3415-43C1-B377-C340E16899FA}" type="doc">
      <dgm:prSet loTypeId="urn:microsoft.com/office/officeart/2005/8/layout/venn2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873E2002-87B8-4A10-A284-301F054DFFF9}">
      <dgm:prSet phldrT="[Текст]" custT="1"/>
      <dgm:spPr>
        <a:solidFill>
          <a:schemeClr val="accent2">
            <a:lumMod val="60000"/>
            <a:lumOff val="40000"/>
            <a:alpha val="96000"/>
          </a:schemeClr>
        </a:solidFill>
      </dgm:spPr>
      <dgm:t>
        <a:bodyPr/>
        <a:lstStyle/>
        <a:p>
          <a:r>
            <a:rPr lang="en-US" sz="2000" dirty="0" smtClean="0">
              <a:solidFill>
                <a:srgbClr val="C00000"/>
              </a:solidFill>
              <a:latin typeface="Bahnschrift SemiBold" pitchFamily="34" charset="0"/>
            </a:rPr>
            <a:t>TAM 1</a:t>
          </a:r>
          <a:r>
            <a:rPr lang="ru-RU" sz="2000" dirty="0" smtClean="0">
              <a:solidFill>
                <a:srgbClr val="C00000"/>
              </a:solidFill>
              <a:latin typeface="Bahnschrift SemiBold" pitchFamily="34" charset="0"/>
            </a:rPr>
            <a:t>,6 млрд </a:t>
          </a:r>
          <a:r>
            <a:rPr lang="ru-RU" sz="2000" dirty="0" err="1" smtClean="0">
              <a:solidFill>
                <a:srgbClr val="C00000"/>
              </a:solidFill>
              <a:latin typeface="Bahnschrift SemiBold" pitchFamily="34" charset="0"/>
            </a:rPr>
            <a:t>руб</a:t>
          </a:r>
          <a:endParaRPr lang="ru-RU" sz="2000" dirty="0">
            <a:solidFill>
              <a:srgbClr val="C00000"/>
            </a:solidFill>
            <a:latin typeface="Bahnschrift SemiBold" pitchFamily="34" charset="0"/>
          </a:endParaRPr>
        </a:p>
      </dgm:t>
    </dgm:pt>
    <dgm:pt modelId="{CFDAFDF0-94DE-4FF6-B29E-B4F45E283D68}" type="parTrans" cxnId="{5005D867-BBE9-4F1A-9B57-DB8BE386266B}">
      <dgm:prSet/>
      <dgm:spPr/>
      <dgm:t>
        <a:bodyPr/>
        <a:lstStyle/>
        <a:p>
          <a:endParaRPr lang="ru-RU"/>
        </a:p>
      </dgm:t>
    </dgm:pt>
    <dgm:pt modelId="{FE349CF5-DF0A-4DD2-A443-5EE8FE18D80C}" type="sibTrans" cxnId="{5005D867-BBE9-4F1A-9B57-DB8BE386266B}">
      <dgm:prSet/>
      <dgm:spPr/>
      <dgm:t>
        <a:bodyPr/>
        <a:lstStyle/>
        <a:p>
          <a:endParaRPr lang="ru-RU"/>
        </a:p>
      </dgm:t>
    </dgm:pt>
    <dgm:pt modelId="{A46BB7D8-1508-4D00-A203-33EC3FFFB2FA}">
      <dgm:prSet phldrT="[Текст]" custT="1"/>
      <dgm:spPr/>
      <dgm:t>
        <a:bodyPr/>
        <a:lstStyle/>
        <a:p>
          <a:endParaRPr lang="ru-RU" sz="2000" dirty="0" smtClean="0">
            <a:latin typeface="Bahnschrift SemiBold" pitchFamily="34" charset="0"/>
          </a:endParaRPr>
        </a:p>
        <a:p>
          <a:r>
            <a:rPr lang="en-US" sz="2000" dirty="0" smtClean="0">
              <a:solidFill>
                <a:schemeClr val="bg1"/>
              </a:solidFill>
              <a:latin typeface="Bahnschrift SemiBold" pitchFamily="34" charset="0"/>
            </a:rPr>
            <a:t>SAM 643 </a:t>
          </a:r>
          <a:r>
            <a:rPr lang="ru-RU" sz="2000" dirty="0" smtClean="0">
              <a:solidFill>
                <a:schemeClr val="bg1"/>
              </a:solidFill>
              <a:latin typeface="Bahnschrift SemiBold" pitchFamily="34" charset="0"/>
            </a:rPr>
            <a:t>млн </a:t>
          </a:r>
          <a:r>
            <a:rPr lang="ru-RU" sz="2000" dirty="0" err="1" smtClean="0">
              <a:solidFill>
                <a:schemeClr val="bg1"/>
              </a:solidFill>
              <a:latin typeface="Bahnschrift SemiBold" pitchFamily="34" charset="0"/>
            </a:rPr>
            <a:t>руб</a:t>
          </a:r>
          <a:endParaRPr lang="ru-RU" sz="2000" dirty="0">
            <a:solidFill>
              <a:schemeClr val="bg1"/>
            </a:solidFill>
            <a:latin typeface="Bahnschrift SemiBold" pitchFamily="34" charset="0"/>
          </a:endParaRPr>
        </a:p>
      </dgm:t>
    </dgm:pt>
    <dgm:pt modelId="{0A05E248-7C12-4DBA-A736-81B5E856B3B4}" type="parTrans" cxnId="{B94466D0-B547-4EDB-8CCF-9FAE13B11C0D}">
      <dgm:prSet/>
      <dgm:spPr/>
      <dgm:t>
        <a:bodyPr/>
        <a:lstStyle/>
        <a:p>
          <a:endParaRPr lang="ru-RU"/>
        </a:p>
      </dgm:t>
    </dgm:pt>
    <dgm:pt modelId="{D0613C12-FEF9-4D78-BD55-E7ED99B1252D}" type="sibTrans" cxnId="{B94466D0-B547-4EDB-8CCF-9FAE13B11C0D}">
      <dgm:prSet/>
      <dgm:spPr/>
      <dgm:t>
        <a:bodyPr/>
        <a:lstStyle/>
        <a:p>
          <a:endParaRPr lang="ru-RU"/>
        </a:p>
      </dgm:t>
    </dgm:pt>
    <dgm:pt modelId="{B6E44BFD-AFA3-4E61-B3EA-48ECD0C02860}">
      <dgm:prSet phldrT="[Текст]" custT="1"/>
      <dgm:spPr>
        <a:solidFill>
          <a:schemeClr val="accent2">
            <a:lumMod val="75000"/>
            <a:alpha val="33000"/>
          </a:schemeClr>
        </a:solidFill>
      </dgm:spPr>
      <dgm:t>
        <a:bodyPr/>
        <a:lstStyle/>
        <a:p>
          <a:r>
            <a:rPr lang="en-US" sz="2000" dirty="0" smtClean="0">
              <a:solidFill>
                <a:schemeClr val="accent2">
                  <a:lumMod val="20000"/>
                  <a:lumOff val="80000"/>
                </a:schemeClr>
              </a:solidFill>
              <a:latin typeface="Bahnschrift SemiBold" pitchFamily="34" charset="0"/>
            </a:rPr>
            <a:t>SOM </a:t>
          </a:r>
          <a:r>
            <a:rPr lang="ru-RU" sz="2000" smtClean="0">
              <a:solidFill>
                <a:schemeClr val="accent2">
                  <a:lumMod val="20000"/>
                  <a:lumOff val="80000"/>
                </a:schemeClr>
              </a:solidFill>
              <a:latin typeface="Bahnschrift SemiBold" pitchFamily="34" charset="0"/>
            </a:rPr>
            <a:t>50</a:t>
          </a:r>
          <a:r>
            <a:rPr lang="en-US" sz="2000" smtClean="0">
              <a:solidFill>
                <a:schemeClr val="accent2">
                  <a:lumMod val="20000"/>
                  <a:lumOff val="80000"/>
                </a:schemeClr>
              </a:solidFill>
              <a:latin typeface="Bahnschrift SemiBold" pitchFamily="34" charset="0"/>
            </a:rPr>
            <a:t> </a:t>
          </a:r>
          <a:r>
            <a:rPr lang="ru-RU" sz="2000" dirty="0" smtClean="0">
              <a:solidFill>
                <a:schemeClr val="accent2">
                  <a:lumMod val="20000"/>
                  <a:lumOff val="80000"/>
                </a:schemeClr>
              </a:solidFill>
              <a:latin typeface="Bahnschrift SemiBold" pitchFamily="34" charset="0"/>
            </a:rPr>
            <a:t>млн </a:t>
          </a:r>
          <a:r>
            <a:rPr lang="ru-RU" sz="2000" dirty="0" err="1" smtClean="0">
              <a:solidFill>
                <a:schemeClr val="accent2">
                  <a:lumMod val="20000"/>
                  <a:lumOff val="80000"/>
                </a:schemeClr>
              </a:solidFill>
              <a:latin typeface="Bahnschrift SemiBold" pitchFamily="34" charset="0"/>
            </a:rPr>
            <a:t>руб</a:t>
          </a:r>
          <a:endParaRPr lang="ru-RU" sz="2000" dirty="0">
            <a:solidFill>
              <a:schemeClr val="accent2">
                <a:lumMod val="20000"/>
                <a:lumOff val="80000"/>
              </a:schemeClr>
            </a:solidFill>
            <a:latin typeface="Bahnschrift SemiBold" pitchFamily="34" charset="0"/>
          </a:endParaRPr>
        </a:p>
      </dgm:t>
    </dgm:pt>
    <dgm:pt modelId="{BC4A4483-6C33-4327-9034-16D1DFBFF1A1}" type="parTrans" cxnId="{1975B038-BD82-4ACE-AE84-46DF25276B74}">
      <dgm:prSet/>
      <dgm:spPr/>
      <dgm:t>
        <a:bodyPr/>
        <a:lstStyle/>
        <a:p>
          <a:endParaRPr lang="ru-RU"/>
        </a:p>
      </dgm:t>
    </dgm:pt>
    <dgm:pt modelId="{5B112E83-EEA7-4F63-98BC-319C0B62CFF0}" type="sibTrans" cxnId="{1975B038-BD82-4ACE-AE84-46DF25276B74}">
      <dgm:prSet/>
      <dgm:spPr/>
      <dgm:t>
        <a:bodyPr/>
        <a:lstStyle/>
        <a:p>
          <a:endParaRPr lang="ru-RU"/>
        </a:p>
      </dgm:t>
    </dgm:pt>
    <dgm:pt modelId="{12377F11-5485-4315-B6CE-3582B3BED1DC}" type="pres">
      <dgm:prSet presAssocID="{C2240534-3415-43C1-B377-C340E16899FA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32817F3-9794-46A4-889E-3CA91A2D0F03}" type="pres">
      <dgm:prSet presAssocID="{C2240534-3415-43C1-B377-C340E16899FA}" presName="comp1" presStyleCnt="0"/>
      <dgm:spPr/>
    </dgm:pt>
    <dgm:pt modelId="{5603856B-4805-439B-9FD1-79A1757EFA40}" type="pres">
      <dgm:prSet presAssocID="{C2240534-3415-43C1-B377-C340E16899FA}" presName="circle1" presStyleLbl="node1" presStyleIdx="0" presStyleCnt="3" custScaleX="106926" custLinFactNeighborX="649" custLinFactNeighborY="774"/>
      <dgm:spPr/>
      <dgm:t>
        <a:bodyPr/>
        <a:lstStyle/>
        <a:p>
          <a:endParaRPr lang="ru-RU"/>
        </a:p>
      </dgm:t>
    </dgm:pt>
    <dgm:pt modelId="{545FEB56-228C-41E2-96D4-2FE3575D6C80}" type="pres">
      <dgm:prSet presAssocID="{C2240534-3415-43C1-B377-C340E16899FA}" presName="c1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4F6F20-B30D-4F5C-A06A-728F465C30CC}" type="pres">
      <dgm:prSet presAssocID="{C2240534-3415-43C1-B377-C340E16899FA}" presName="comp2" presStyleCnt="0"/>
      <dgm:spPr/>
    </dgm:pt>
    <dgm:pt modelId="{14B5F7A7-93F0-4B72-86FB-C74D6CD360AC}" type="pres">
      <dgm:prSet presAssocID="{C2240534-3415-43C1-B377-C340E16899FA}" presName="circle2" presStyleLbl="node1" presStyleIdx="1" presStyleCnt="3" custScaleX="110626" custScaleY="105217"/>
      <dgm:spPr/>
      <dgm:t>
        <a:bodyPr/>
        <a:lstStyle/>
        <a:p>
          <a:endParaRPr lang="ru-RU"/>
        </a:p>
      </dgm:t>
    </dgm:pt>
    <dgm:pt modelId="{79D22EB7-D5CC-4887-AD6D-D58E2489280E}" type="pres">
      <dgm:prSet presAssocID="{C2240534-3415-43C1-B377-C340E16899FA}" presName="c2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2E3E03-20CA-493D-AD99-ECC6A6C9A228}" type="pres">
      <dgm:prSet presAssocID="{C2240534-3415-43C1-B377-C340E16899FA}" presName="comp3" presStyleCnt="0"/>
      <dgm:spPr/>
    </dgm:pt>
    <dgm:pt modelId="{29E41481-58AE-4B1C-B0B4-29BE51CEE282}" type="pres">
      <dgm:prSet presAssocID="{C2240534-3415-43C1-B377-C340E16899FA}" presName="circle3" presStyleLbl="node1" presStyleIdx="2" presStyleCnt="3" custScaleX="113553" custScaleY="107182"/>
      <dgm:spPr/>
      <dgm:t>
        <a:bodyPr/>
        <a:lstStyle/>
        <a:p>
          <a:endParaRPr lang="ru-RU"/>
        </a:p>
      </dgm:t>
    </dgm:pt>
    <dgm:pt modelId="{3DA8F8A2-938C-4D61-9B68-50B87C63E72D}" type="pres">
      <dgm:prSet presAssocID="{C2240534-3415-43C1-B377-C340E16899FA}" presName="c3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8E6B84E-A970-466F-9D14-A6D48BB00E40}" type="presOf" srcId="{A46BB7D8-1508-4D00-A203-33EC3FFFB2FA}" destId="{79D22EB7-D5CC-4887-AD6D-D58E2489280E}" srcOrd="1" destOrd="0" presId="urn:microsoft.com/office/officeart/2005/8/layout/venn2"/>
    <dgm:cxn modelId="{AB0F7D96-31AF-432B-ABAD-3019FA268173}" type="presOf" srcId="{B6E44BFD-AFA3-4E61-B3EA-48ECD0C02860}" destId="{3DA8F8A2-938C-4D61-9B68-50B87C63E72D}" srcOrd="1" destOrd="0" presId="urn:microsoft.com/office/officeart/2005/8/layout/venn2"/>
    <dgm:cxn modelId="{1975B038-BD82-4ACE-AE84-46DF25276B74}" srcId="{C2240534-3415-43C1-B377-C340E16899FA}" destId="{B6E44BFD-AFA3-4E61-B3EA-48ECD0C02860}" srcOrd="2" destOrd="0" parTransId="{BC4A4483-6C33-4327-9034-16D1DFBFF1A1}" sibTransId="{5B112E83-EEA7-4F63-98BC-319C0B62CFF0}"/>
    <dgm:cxn modelId="{E90D1BA0-4E10-43CA-83B0-587D5EE16ED9}" type="presOf" srcId="{C2240534-3415-43C1-B377-C340E16899FA}" destId="{12377F11-5485-4315-B6CE-3582B3BED1DC}" srcOrd="0" destOrd="0" presId="urn:microsoft.com/office/officeart/2005/8/layout/venn2"/>
    <dgm:cxn modelId="{5917CA45-090C-4844-A785-84CB2B8FF028}" type="presOf" srcId="{B6E44BFD-AFA3-4E61-B3EA-48ECD0C02860}" destId="{29E41481-58AE-4B1C-B0B4-29BE51CEE282}" srcOrd="0" destOrd="0" presId="urn:microsoft.com/office/officeart/2005/8/layout/venn2"/>
    <dgm:cxn modelId="{F44D817E-3E86-4643-8A42-534C33035942}" type="presOf" srcId="{873E2002-87B8-4A10-A284-301F054DFFF9}" destId="{545FEB56-228C-41E2-96D4-2FE3575D6C80}" srcOrd="1" destOrd="0" presId="urn:microsoft.com/office/officeart/2005/8/layout/venn2"/>
    <dgm:cxn modelId="{5005D867-BBE9-4F1A-9B57-DB8BE386266B}" srcId="{C2240534-3415-43C1-B377-C340E16899FA}" destId="{873E2002-87B8-4A10-A284-301F054DFFF9}" srcOrd="0" destOrd="0" parTransId="{CFDAFDF0-94DE-4FF6-B29E-B4F45E283D68}" sibTransId="{FE349CF5-DF0A-4DD2-A443-5EE8FE18D80C}"/>
    <dgm:cxn modelId="{B94466D0-B547-4EDB-8CCF-9FAE13B11C0D}" srcId="{C2240534-3415-43C1-B377-C340E16899FA}" destId="{A46BB7D8-1508-4D00-A203-33EC3FFFB2FA}" srcOrd="1" destOrd="0" parTransId="{0A05E248-7C12-4DBA-A736-81B5E856B3B4}" sibTransId="{D0613C12-FEF9-4D78-BD55-E7ED99B1252D}"/>
    <dgm:cxn modelId="{36A4A56C-3799-4AC8-B9B3-1F3999218A03}" type="presOf" srcId="{873E2002-87B8-4A10-A284-301F054DFFF9}" destId="{5603856B-4805-439B-9FD1-79A1757EFA40}" srcOrd="0" destOrd="0" presId="urn:microsoft.com/office/officeart/2005/8/layout/venn2"/>
    <dgm:cxn modelId="{212B0B3B-8A08-48C1-A163-6DDF34FAFD38}" type="presOf" srcId="{A46BB7D8-1508-4D00-A203-33EC3FFFB2FA}" destId="{14B5F7A7-93F0-4B72-86FB-C74D6CD360AC}" srcOrd="0" destOrd="0" presId="urn:microsoft.com/office/officeart/2005/8/layout/venn2"/>
    <dgm:cxn modelId="{C0400E9A-5EE9-473B-AC5D-C635392A6090}" type="presParOf" srcId="{12377F11-5485-4315-B6CE-3582B3BED1DC}" destId="{132817F3-9794-46A4-889E-3CA91A2D0F03}" srcOrd="0" destOrd="0" presId="urn:microsoft.com/office/officeart/2005/8/layout/venn2"/>
    <dgm:cxn modelId="{FAC7B9A5-9990-4825-BCE1-453A39E2DE7F}" type="presParOf" srcId="{132817F3-9794-46A4-889E-3CA91A2D0F03}" destId="{5603856B-4805-439B-9FD1-79A1757EFA40}" srcOrd="0" destOrd="0" presId="urn:microsoft.com/office/officeart/2005/8/layout/venn2"/>
    <dgm:cxn modelId="{C7049D07-8972-4330-8ADB-A86656557425}" type="presParOf" srcId="{132817F3-9794-46A4-889E-3CA91A2D0F03}" destId="{545FEB56-228C-41E2-96D4-2FE3575D6C80}" srcOrd="1" destOrd="0" presId="urn:microsoft.com/office/officeart/2005/8/layout/venn2"/>
    <dgm:cxn modelId="{8522D5AB-039E-4F38-A46A-2C3CE9AC066E}" type="presParOf" srcId="{12377F11-5485-4315-B6CE-3582B3BED1DC}" destId="{454F6F20-B30D-4F5C-A06A-728F465C30CC}" srcOrd="1" destOrd="0" presId="urn:microsoft.com/office/officeart/2005/8/layout/venn2"/>
    <dgm:cxn modelId="{960BD3E2-B8EC-42C0-B394-F8C9774EDA03}" type="presParOf" srcId="{454F6F20-B30D-4F5C-A06A-728F465C30CC}" destId="{14B5F7A7-93F0-4B72-86FB-C74D6CD360AC}" srcOrd="0" destOrd="0" presId="urn:microsoft.com/office/officeart/2005/8/layout/venn2"/>
    <dgm:cxn modelId="{D2A38387-2FE8-4D13-9B90-3C0BBA03431E}" type="presParOf" srcId="{454F6F20-B30D-4F5C-A06A-728F465C30CC}" destId="{79D22EB7-D5CC-4887-AD6D-D58E2489280E}" srcOrd="1" destOrd="0" presId="urn:microsoft.com/office/officeart/2005/8/layout/venn2"/>
    <dgm:cxn modelId="{9C7D7E91-7119-4815-9F1D-1EE383D12731}" type="presParOf" srcId="{12377F11-5485-4315-B6CE-3582B3BED1DC}" destId="{A82E3E03-20CA-493D-AD99-ECC6A6C9A228}" srcOrd="2" destOrd="0" presId="urn:microsoft.com/office/officeart/2005/8/layout/venn2"/>
    <dgm:cxn modelId="{A2800285-3957-43D0-BA70-7015650DBEEE}" type="presParOf" srcId="{A82E3E03-20CA-493D-AD99-ECC6A6C9A228}" destId="{29E41481-58AE-4B1C-B0B4-29BE51CEE282}" srcOrd="0" destOrd="0" presId="urn:microsoft.com/office/officeart/2005/8/layout/venn2"/>
    <dgm:cxn modelId="{75083C89-AB65-412A-9479-B2D911A2E22F}" type="presParOf" srcId="{A82E3E03-20CA-493D-AD99-ECC6A6C9A228}" destId="{3DA8F8A2-938C-4D61-9B68-50B87C63E72D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6B661378-1435-45E4-ADDF-0F8C752D0A05}" type="doc">
      <dgm:prSet loTypeId="urn:microsoft.com/office/officeart/2005/8/layout/cycle2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54E96FC5-EE6E-49C2-9B9E-9D437098F368}" type="pres">
      <dgm:prSet presAssocID="{6B661378-1435-45E4-ADDF-0F8C752D0A0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BEF51E67-5019-4475-AB0F-59800A23692F}" type="presOf" srcId="{6B661378-1435-45E4-ADDF-0F8C752D0A05}" destId="{54E96FC5-EE6E-49C2-9B9E-9D437098F368}" srcOrd="0" destOrd="0" presId="urn:microsoft.com/office/officeart/2005/8/layout/cycle2"/>
  </dgm:cxnLst>
  <dgm:bg>
    <a:blipFill>
      <a:blip xmlns:r="http://schemas.openxmlformats.org/officeDocument/2006/relationships" r:embed="rId1"/>
      <a:stretch>
        <a:fillRect/>
      </a:stretch>
    </a:blipFill>
    <a:effectLst>
      <a:glow rad="165100">
        <a:srgbClr val="C00000">
          <a:alpha val="78000"/>
        </a:srgbClr>
      </a:glow>
      <a:softEdge rad="0"/>
    </a:effectLst>
  </dgm:bg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6B661378-1435-45E4-ADDF-0F8C752D0A05}" type="doc">
      <dgm:prSet loTypeId="urn:microsoft.com/office/officeart/2005/8/layout/cycle2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54E96FC5-EE6E-49C2-9B9E-9D437098F368}" type="pres">
      <dgm:prSet presAssocID="{6B661378-1435-45E4-ADDF-0F8C752D0A0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1983D48C-7E10-4F91-B6A7-7D98E4638F2F}" type="presOf" srcId="{6B661378-1435-45E4-ADDF-0F8C752D0A05}" destId="{54E96FC5-EE6E-49C2-9B9E-9D437098F368}" srcOrd="0" destOrd="0" presId="urn:microsoft.com/office/officeart/2005/8/layout/cycle2"/>
  </dgm:cxnLst>
  <dgm:bg>
    <a:blipFill>
      <a:blip xmlns:r="http://schemas.openxmlformats.org/officeDocument/2006/relationships" r:embed="rId1"/>
      <a:stretch>
        <a:fillRect/>
      </a:stretch>
    </a:blipFill>
    <a:effectLst>
      <a:glow>
        <a:srgbClr val="C00000">
          <a:alpha val="78000"/>
        </a:srgbClr>
      </a:glow>
      <a:softEdge rad="0"/>
    </a:effectLst>
  </dgm:bg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6B661378-1435-45E4-ADDF-0F8C752D0A05}" type="doc">
      <dgm:prSet loTypeId="urn:microsoft.com/office/officeart/2005/8/layout/cycle2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54E96FC5-EE6E-49C2-9B9E-9D437098F368}" type="pres">
      <dgm:prSet presAssocID="{6B661378-1435-45E4-ADDF-0F8C752D0A0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C2A1A069-88FE-4272-80FA-3D1D37BDD897}" type="presOf" srcId="{6B661378-1435-45E4-ADDF-0F8C752D0A05}" destId="{54E96FC5-EE6E-49C2-9B9E-9D437098F368}" srcOrd="0" destOrd="0" presId="urn:microsoft.com/office/officeart/2005/8/layout/cycle2"/>
  </dgm:cxnLst>
  <dgm:bg>
    <a:blipFill dpi="0" rotWithShape="1">
      <a:blip xmlns:r="http://schemas.openxmlformats.org/officeDocument/2006/relationships" r:embed="rId1">
        <a:alphaModFix amt="94000"/>
      </a:blip>
      <a:srcRect/>
      <a:stretch>
        <a:fillRect/>
      </a:stretch>
    </a:blipFill>
    <a:effectLst>
      <a:glow rad="101600">
        <a:srgbClr val="C00000">
          <a:alpha val="45000"/>
        </a:srgbClr>
      </a:glow>
      <a:softEdge rad="0"/>
    </a:effectLst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6B661378-1435-45E4-ADDF-0F8C752D0A05}" type="doc">
      <dgm:prSet loTypeId="urn:microsoft.com/office/officeart/2005/8/layout/cycle2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54E96FC5-EE6E-49C2-9B9E-9D437098F368}" type="pres">
      <dgm:prSet presAssocID="{6B661378-1435-45E4-ADDF-0F8C752D0A0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A14FC2C3-F2E3-404C-B913-0DF5D3F4A5F8}" type="presOf" srcId="{6B661378-1435-45E4-ADDF-0F8C752D0A05}" destId="{54E96FC5-EE6E-49C2-9B9E-9D437098F368}" srcOrd="0" destOrd="0" presId="urn:microsoft.com/office/officeart/2005/8/layout/cycle2"/>
  </dgm:cxnLst>
  <dgm:bg>
    <a:blipFill>
      <a:blip xmlns:r="http://schemas.openxmlformats.org/officeDocument/2006/relationships" r:embed="rId1"/>
      <a:stretch>
        <a:fillRect/>
      </a:stretch>
    </a:blipFill>
    <a:effectLst>
      <a:glow>
        <a:srgbClr val="C00000">
          <a:alpha val="78000"/>
        </a:srgbClr>
      </a:glow>
      <a:softEdge rad="0"/>
    </a:effectLst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45F4F873-5892-4203-88F0-31D16EC63829}" type="doc">
      <dgm:prSet loTypeId="urn:microsoft.com/office/officeart/2005/8/layout/hierarchy3" loCatId="hierarchy" qsTypeId="urn:microsoft.com/office/officeart/2005/8/quickstyle/3d4" qsCatId="3D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5C696541-D2CD-4AFF-A2D4-7189E1783E98}">
      <dgm:prSet phldrT="[Текст]" custT="1"/>
      <dgm:spPr>
        <a:solidFill>
          <a:schemeClr val="accent2">
            <a:shade val="80000"/>
            <a:hueOff val="0"/>
            <a:satOff val="0"/>
            <a:lumOff val="0"/>
            <a:alpha val="88000"/>
          </a:schemeClr>
        </a:solidFill>
      </dgm:spPr>
      <dgm:t>
        <a:bodyPr/>
        <a:lstStyle/>
        <a:p>
          <a:endParaRPr lang="ru-RU" sz="1100" dirty="0" smtClean="0"/>
        </a:p>
        <a:p>
          <a:r>
            <a:rPr lang="ru-RU" sz="2400" dirty="0" smtClean="0">
              <a:latin typeface="Bahnschrift SemiBold" pitchFamily="34" charset="0"/>
            </a:rPr>
            <a:t>корпоративный абонемент</a:t>
          </a:r>
        </a:p>
        <a:p>
          <a:endParaRPr lang="ru-RU" sz="1100" dirty="0"/>
        </a:p>
      </dgm:t>
    </dgm:pt>
    <dgm:pt modelId="{2CCEE7B3-00A2-4CCA-940B-FB4DB08EB805}" type="parTrans" cxnId="{C802BFE1-3703-4684-8663-67C6F29066D4}">
      <dgm:prSet/>
      <dgm:spPr/>
      <dgm:t>
        <a:bodyPr/>
        <a:lstStyle/>
        <a:p>
          <a:endParaRPr lang="ru-RU"/>
        </a:p>
      </dgm:t>
    </dgm:pt>
    <dgm:pt modelId="{FB6841A0-D30F-4A34-AAD1-AD4D2040F20C}" type="sibTrans" cxnId="{C802BFE1-3703-4684-8663-67C6F29066D4}">
      <dgm:prSet/>
      <dgm:spPr/>
      <dgm:t>
        <a:bodyPr/>
        <a:lstStyle/>
        <a:p>
          <a:endParaRPr lang="ru-RU"/>
        </a:p>
      </dgm:t>
    </dgm:pt>
    <dgm:pt modelId="{AF066C97-3219-4721-893E-2C521074C26A}">
      <dgm:prSet phldrT="[Текст]" custT="1"/>
      <dgm:spPr/>
      <dgm:t>
        <a:bodyPr/>
        <a:lstStyle/>
        <a:p>
          <a:pPr algn="l"/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- 5–10 человек: 3 500 руб./</a:t>
          </a:r>
          <a:r>
            <a:rPr lang="ru-RU" sz="1600" dirty="0" err="1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мес</a:t>
          </a:r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 (за всю группу)  </a:t>
          </a:r>
        </a:p>
        <a:p>
          <a:pPr algn="l"/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- 20–30 человек: 3 00 руб./</a:t>
          </a:r>
          <a:r>
            <a:rPr lang="ru-RU" sz="1600" dirty="0" err="1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мес</a:t>
          </a:r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 (за одного)</a:t>
          </a:r>
        </a:p>
      </dgm:t>
    </dgm:pt>
    <dgm:pt modelId="{7964A2CF-5E6B-430A-8570-2815B9F18489}" type="parTrans" cxnId="{3AA84B5E-1AB6-465B-8DAA-1B46A28EF112}">
      <dgm:prSet/>
      <dgm:spPr/>
      <dgm:t>
        <a:bodyPr/>
        <a:lstStyle/>
        <a:p>
          <a:endParaRPr lang="ru-RU"/>
        </a:p>
      </dgm:t>
    </dgm:pt>
    <dgm:pt modelId="{54321EDA-F28D-4EC1-AB5A-B4705FEEB73C}" type="sibTrans" cxnId="{3AA84B5E-1AB6-465B-8DAA-1B46A28EF112}">
      <dgm:prSet/>
      <dgm:spPr/>
      <dgm:t>
        <a:bodyPr/>
        <a:lstStyle/>
        <a:p>
          <a:endParaRPr lang="ru-RU"/>
        </a:p>
      </dgm:t>
    </dgm:pt>
    <dgm:pt modelId="{B65B1640-D5D8-4845-AF38-47AD9A5E4AC4}">
      <dgm:prSet phldrT="[Текст]"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pPr algn="l"/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Условия занятий:</a:t>
          </a:r>
        </a:p>
        <a:p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- Онлайн-занятия (</a:t>
          </a:r>
          <a:r>
            <a:rPr lang="ru-RU" sz="1600" dirty="0" err="1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вебинары</a:t>
          </a:r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, видео)  </a:t>
          </a:r>
        </a:p>
        <a:p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- Групповые тренировки  </a:t>
          </a:r>
        </a:p>
        <a:p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- Индивидуальные тренировки с тренером (ограничено)  </a:t>
          </a:r>
        </a:p>
        <a:p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- Программы: йога, </a:t>
          </a:r>
          <a:r>
            <a:rPr lang="ru-RU" sz="1600" dirty="0" err="1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пилатес</a:t>
          </a:r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, силовые тренировки и др.</a:t>
          </a:r>
        </a:p>
      </dgm:t>
    </dgm:pt>
    <dgm:pt modelId="{47EBFEBE-4A76-42F6-978B-1081A020FFAA}" type="parTrans" cxnId="{52834783-C305-443B-8BC3-C31EE31C9011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740680C2-8849-489C-B82D-AA9DA68929AA}" type="sibTrans" cxnId="{52834783-C305-443B-8BC3-C31EE31C9011}">
      <dgm:prSet/>
      <dgm:spPr/>
      <dgm:t>
        <a:bodyPr/>
        <a:lstStyle/>
        <a:p>
          <a:endParaRPr lang="ru-RU"/>
        </a:p>
      </dgm:t>
    </dgm:pt>
    <dgm:pt modelId="{AD9BA0E8-B41F-49B2-BCB7-0D4E5C6F1C4D}">
      <dgm:prSet phldrT="[Текст]" custT="1"/>
      <dgm:spPr/>
      <dgm:t>
        <a:bodyPr/>
        <a:lstStyle/>
        <a:p>
          <a:r>
            <a:rPr lang="ru-RU" sz="2400" dirty="0" smtClean="0">
              <a:latin typeface="Bahnschrift SemiBold" pitchFamily="34" charset="0"/>
            </a:rPr>
            <a:t>индивидуальная подписка</a:t>
          </a:r>
          <a:endParaRPr lang="ru-RU" sz="2400" dirty="0">
            <a:latin typeface="Bahnschrift SemiBold" pitchFamily="34" charset="0"/>
          </a:endParaRPr>
        </a:p>
      </dgm:t>
    </dgm:pt>
    <dgm:pt modelId="{13D34911-8B80-4881-A43A-43BF00D2C3E7}" type="parTrans" cxnId="{635BA5A5-67C1-4F80-9813-8880835D9637}">
      <dgm:prSet/>
      <dgm:spPr/>
      <dgm:t>
        <a:bodyPr/>
        <a:lstStyle/>
        <a:p>
          <a:endParaRPr lang="ru-RU"/>
        </a:p>
      </dgm:t>
    </dgm:pt>
    <dgm:pt modelId="{6CEB50DA-11F5-48AF-BA5A-C9CE5C45C843}" type="sibTrans" cxnId="{635BA5A5-67C1-4F80-9813-8880835D9637}">
      <dgm:prSet/>
      <dgm:spPr/>
      <dgm:t>
        <a:bodyPr/>
        <a:lstStyle/>
        <a:p>
          <a:endParaRPr lang="ru-RU"/>
        </a:p>
      </dgm:t>
    </dgm:pt>
    <dgm:pt modelId="{D016E76D-9BB4-4F98-A011-01A8D572185E}">
      <dgm:prSet phldrT="[Текст]" custT="1"/>
      <dgm:spPr/>
      <dgm:t>
        <a:bodyPr/>
        <a:lstStyle/>
        <a:p>
          <a:pPr algn="l"/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- Месячная подписка: 390 рублей  </a:t>
          </a:r>
        </a:p>
        <a:p>
          <a:pPr algn="l"/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- Квартальная подписка: 1 000 рублей</a:t>
          </a:r>
        </a:p>
        <a:p>
          <a:pPr algn="l"/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- Годовая подписка: 3 500 рублей</a:t>
          </a:r>
        </a:p>
      </dgm:t>
    </dgm:pt>
    <dgm:pt modelId="{E5A91B03-04BF-44F6-9A75-15F052157894}" type="parTrans" cxnId="{CEC69478-723C-4AA5-8382-BBC21F1A69C7}">
      <dgm:prSet/>
      <dgm:spPr/>
      <dgm:t>
        <a:bodyPr/>
        <a:lstStyle/>
        <a:p>
          <a:endParaRPr lang="ru-RU"/>
        </a:p>
      </dgm:t>
    </dgm:pt>
    <dgm:pt modelId="{967B1B82-6CCB-4195-BC17-5A3B8FB7F63B}" type="sibTrans" cxnId="{CEC69478-723C-4AA5-8382-BBC21F1A69C7}">
      <dgm:prSet/>
      <dgm:spPr/>
      <dgm:t>
        <a:bodyPr/>
        <a:lstStyle/>
        <a:p>
          <a:endParaRPr lang="ru-RU"/>
        </a:p>
      </dgm:t>
    </dgm:pt>
    <dgm:pt modelId="{F45DA969-6CCC-4BB0-A98C-71D6EAE76B9C}">
      <dgm:prSet phldrT="[Текст]" custT="1"/>
      <dgm:spPr/>
      <dgm:t>
        <a:bodyPr/>
        <a:lstStyle/>
        <a:p>
          <a:pPr algn="ctr"/>
          <a:endParaRPr lang="ru-RU" sz="1600" dirty="0" smtClean="0">
            <a:solidFill>
              <a:schemeClr val="accent2">
                <a:lumMod val="50000"/>
              </a:schemeClr>
            </a:solidFill>
            <a:latin typeface="Bahnschrift SemiBold" pitchFamily="34" charset="0"/>
          </a:endParaRPr>
        </a:p>
        <a:p>
          <a:pPr algn="l"/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Условия подписки:  </a:t>
          </a:r>
        </a:p>
        <a:p>
          <a:pPr algn="l"/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- Доступ к </a:t>
          </a:r>
          <a:r>
            <a:rPr lang="ru-RU" sz="1600" dirty="0" err="1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видеоурокам</a:t>
          </a:r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 и тренировочным программам  </a:t>
          </a:r>
        </a:p>
        <a:p>
          <a:pPr algn="l"/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- Онлайн-занятия с возможностью участия в реальном времени  </a:t>
          </a:r>
        </a:p>
        <a:p>
          <a:pPr algn="l"/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- Индивидуальные планы тренировок и питания  </a:t>
          </a:r>
        </a:p>
        <a:p>
          <a:pPr algn="l"/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- Поддержка тренеров через приложение</a:t>
          </a:r>
        </a:p>
        <a:p>
          <a:pPr algn="ctr"/>
          <a:endParaRPr lang="ru-RU" sz="1600" dirty="0">
            <a:solidFill>
              <a:schemeClr val="accent2">
                <a:lumMod val="50000"/>
              </a:schemeClr>
            </a:solidFill>
            <a:latin typeface="Bahnschrift SemiBold" pitchFamily="34" charset="0"/>
          </a:endParaRPr>
        </a:p>
      </dgm:t>
    </dgm:pt>
    <dgm:pt modelId="{CBF07FBE-3692-495D-A056-AEA659FB232B}" type="parTrans" cxnId="{40A360CB-581E-4878-B7CC-47FDA73E4C13}">
      <dgm:prSet/>
      <dgm:spPr/>
      <dgm:t>
        <a:bodyPr/>
        <a:lstStyle/>
        <a:p>
          <a:endParaRPr lang="ru-RU"/>
        </a:p>
      </dgm:t>
    </dgm:pt>
    <dgm:pt modelId="{05C273CC-AD41-4BCB-AA3D-0F2861A37090}" type="sibTrans" cxnId="{40A360CB-581E-4878-B7CC-47FDA73E4C13}">
      <dgm:prSet/>
      <dgm:spPr/>
      <dgm:t>
        <a:bodyPr/>
        <a:lstStyle/>
        <a:p>
          <a:endParaRPr lang="ru-RU"/>
        </a:p>
      </dgm:t>
    </dgm:pt>
    <dgm:pt modelId="{1C77A06A-B314-4AF4-9E59-936EB151BFD1}" type="pres">
      <dgm:prSet presAssocID="{45F4F873-5892-4203-88F0-31D16EC6382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7CAFE26-6AC2-478D-B715-4A7FADE4AACF}" type="pres">
      <dgm:prSet presAssocID="{5C696541-D2CD-4AFF-A2D4-7189E1783E98}" presName="root" presStyleCnt="0"/>
      <dgm:spPr/>
    </dgm:pt>
    <dgm:pt modelId="{5CEB212D-280C-44BA-9277-32DCCE3F5971}" type="pres">
      <dgm:prSet presAssocID="{5C696541-D2CD-4AFF-A2D4-7189E1783E98}" presName="rootComposite" presStyleCnt="0"/>
      <dgm:spPr/>
    </dgm:pt>
    <dgm:pt modelId="{01FCCE91-3AD6-4C5B-B813-3A089221D487}" type="pres">
      <dgm:prSet presAssocID="{5C696541-D2CD-4AFF-A2D4-7189E1783E98}" presName="rootText" presStyleLbl="node1" presStyleIdx="0" presStyleCnt="2" custScaleX="219190" custScaleY="54690" custLinFactX="100000" custLinFactNeighborX="164281" custLinFactNeighborY="1499"/>
      <dgm:spPr/>
      <dgm:t>
        <a:bodyPr/>
        <a:lstStyle/>
        <a:p>
          <a:endParaRPr lang="ru-RU"/>
        </a:p>
      </dgm:t>
    </dgm:pt>
    <dgm:pt modelId="{13FEFF0E-0ED3-4FF4-B51D-BFEDB6FDBD5F}" type="pres">
      <dgm:prSet presAssocID="{5C696541-D2CD-4AFF-A2D4-7189E1783E98}" presName="rootConnector" presStyleLbl="node1" presStyleIdx="0" presStyleCnt="2"/>
      <dgm:spPr/>
      <dgm:t>
        <a:bodyPr/>
        <a:lstStyle/>
        <a:p>
          <a:endParaRPr lang="ru-RU"/>
        </a:p>
      </dgm:t>
    </dgm:pt>
    <dgm:pt modelId="{290C459B-AEC2-47E6-B3C3-F3DBBFC06C15}" type="pres">
      <dgm:prSet presAssocID="{5C696541-D2CD-4AFF-A2D4-7189E1783E98}" presName="childShape" presStyleCnt="0"/>
      <dgm:spPr/>
    </dgm:pt>
    <dgm:pt modelId="{9268C969-ADFD-4E38-A12F-D7C5F08054F5}" type="pres">
      <dgm:prSet presAssocID="{7964A2CF-5E6B-430A-8570-2815B9F18489}" presName="Name13" presStyleLbl="parChTrans1D2" presStyleIdx="0" presStyleCnt="4"/>
      <dgm:spPr/>
      <dgm:t>
        <a:bodyPr/>
        <a:lstStyle/>
        <a:p>
          <a:endParaRPr lang="ru-RU"/>
        </a:p>
      </dgm:t>
    </dgm:pt>
    <dgm:pt modelId="{F8539DF6-3D8E-4208-9EBC-0781808206E0}" type="pres">
      <dgm:prSet presAssocID="{AF066C97-3219-4721-893E-2C521074C26A}" presName="childText" presStyleLbl="bgAcc1" presStyleIdx="0" presStyleCnt="4" custScaleX="220724" custScaleY="99062" custLinFactX="128200" custLinFactNeighborX="200000" custLinFactNeighborY="-106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0DD50E-A521-4BFF-8F2A-9181FC40902B}" type="pres">
      <dgm:prSet presAssocID="{47EBFEBE-4A76-42F6-978B-1081A020FFAA}" presName="Name13" presStyleLbl="parChTrans1D2" presStyleIdx="1" presStyleCnt="4"/>
      <dgm:spPr/>
      <dgm:t>
        <a:bodyPr/>
        <a:lstStyle/>
        <a:p>
          <a:endParaRPr lang="ru-RU"/>
        </a:p>
      </dgm:t>
    </dgm:pt>
    <dgm:pt modelId="{3285D83A-DFAC-41C6-8634-FF53A1957A6C}" type="pres">
      <dgm:prSet presAssocID="{B65B1640-D5D8-4845-AF38-47AD9A5E4AC4}" presName="childText" presStyleLbl="bgAcc1" presStyleIdx="1" presStyleCnt="4" custScaleX="230281" custScaleY="200035" custLinFactX="118789" custLinFactNeighborX="200000" custLinFactNeighborY="-88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CA2BD8-C686-4E70-8F6F-98DAA56B8310}" type="pres">
      <dgm:prSet presAssocID="{AD9BA0E8-B41F-49B2-BCB7-0D4E5C6F1C4D}" presName="root" presStyleCnt="0"/>
      <dgm:spPr/>
    </dgm:pt>
    <dgm:pt modelId="{FF7F74D9-BDD8-493A-A220-29D72F1D1C2F}" type="pres">
      <dgm:prSet presAssocID="{AD9BA0E8-B41F-49B2-BCB7-0D4E5C6F1C4D}" presName="rootComposite" presStyleCnt="0"/>
      <dgm:spPr/>
    </dgm:pt>
    <dgm:pt modelId="{11D5385A-7321-47E1-A60A-7790D72A4D5A}" type="pres">
      <dgm:prSet presAssocID="{AD9BA0E8-B41F-49B2-BCB7-0D4E5C6F1C4D}" presName="rootText" presStyleLbl="node1" presStyleIdx="1" presStyleCnt="2" custScaleX="189824" custScaleY="55049" custLinFactX="-100000" custLinFactNeighborX="-140059" custLinFactNeighborY="1412"/>
      <dgm:spPr/>
      <dgm:t>
        <a:bodyPr/>
        <a:lstStyle/>
        <a:p>
          <a:endParaRPr lang="ru-RU"/>
        </a:p>
      </dgm:t>
    </dgm:pt>
    <dgm:pt modelId="{1DECBDBB-BE27-4570-A886-3EB061537252}" type="pres">
      <dgm:prSet presAssocID="{AD9BA0E8-B41F-49B2-BCB7-0D4E5C6F1C4D}" presName="rootConnector" presStyleLbl="node1" presStyleIdx="1" presStyleCnt="2"/>
      <dgm:spPr/>
      <dgm:t>
        <a:bodyPr/>
        <a:lstStyle/>
        <a:p>
          <a:endParaRPr lang="ru-RU"/>
        </a:p>
      </dgm:t>
    </dgm:pt>
    <dgm:pt modelId="{D780CAAD-F37F-4724-937E-1B4C47C25A9C}" type="pres">
      <dgm:prSet presAssocID="{AD9BA0E8-B41F-49B2-BCB7-0D4E5C6F1C4D}" presName="childShape" presStyleCnt="0"/>
      <dgm:spPr/>
    </dgm:pt>
    <dgm:pt modelId="{D828F30A-8121-445A-AE01-50C9B8C7D20D}" type="pres">
      <dgm:prSet presAssocID="{E5A91B03-04BF-44F6-9A75-15F052157894}" presName="Name13" presStyleLbl="parChTrans1D2" presStyleIdx="2" presStyleCnt="4"/>
      <dgm:spPr/>
      <dgm:t>
        <a:bodyPr/>
        <a:lstStyle/>
        <a:p>
          <a:endParaRPr lang="ru-RU"/>
        </a:p>
      </dgm:t>
    </dgm:pt>
    <dgm:pt modelId="{B8153610-7D93-4F2C-8E34-210D47356F07}" type="pres">
      <dgm:prSet presAssocID="{D016E76D-9BB4-4F98-A011-01A8D572185E}" presName="childText" presStyleLbl="bgAcc1" presStyleIdx="2" presStyleCnt="4" custScaleX="265892" custScaleY="103175" custLinFactX="-104710" custLinFactNeighborX="-200000" custLinFactNeighborY="7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C1CCF5-DB46-46F3-8C8A-2F8183B70968}" type="pres">
      <dgm:prSet presAssocID="{CBF07FBE-3692-495D-A056-AEA659FB232B}" presName="Name13" presStyleLbl="parChTrans1D2" presStyleIdx="3" presStyleCnt="4"/>
      <dgm:spPr/>
      <dgm:t>
        <a:bodyPr/>
        <a:lstStyle/>
        <a:p>
          <a:endParaRPr lang="ru-RU"/>
        </a:p>
      </dgm:t>
    </dgm:pt>
    <dgm:pt modelId="{7577EAF9-A99A-4CFC-9A53-B5CC053FF428}" type="pres">
      <dgm:prSet presAssocID="{F45DA969-6CCC-4BB0-A98C-71D6EAE76B9C}" presName="childText" presStyleLbl="bgAcc1" presStyleIdx="3" presStyleCnt="4" custScaleX="295165" custScaleY="214078" custLinFactX="-110109" custLinFactNeighborX="-200000" custLinFactNeighborY="17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EC69478-723C-4AA5-8382-BBC21F1A69C7}" srcId="{AD9BA0E8-B41F-49B2-BCB7-0D4E5C6F1C4D}" destId="{D016E76D-9BB4-4F98-A011-01A8D572185E}" srcOrd="0" destOrd="0" parTransId="{E5A91B03-04BF-44F6-9A75-15F052157894}" sibTransId="{967B1B82-6CCB-4195-BC17-5A3B8FB7F63B}"/>
    <dgm:cxn modelId="{2925BB58-021F-4308-9E7B-F8E0C80A4D74}" type="presOf" srcId="{E5A91B03-04BF-44F6-9A75-15F052157894}" destId="{D828F30A-8121-445A-AE01-50C9B8C7D20D}" srcOrd="0" destOrd="0" presId="urn:microsoft.com/office/officeart/2005/8/layout/hierarchy3"/>
    <dgm:cxn modelId="{635BA5A5-67C1-4F80-9813-8880835D9637}" srcId="{45F4F873-5892-4203-88F0-31D16EC63829}" destId="{AD9BA0E8-B41F-49B2-BCB7-0D4E5C6F1C4D}" srcOrd="1" destOrd="0" parTransId="{13D34911-8B80-4881-A43A-43BF00D2C3E7}" sibTransId="{6CEB50DA-11F5-48AF-BA5A-C9CE5C45C843}"/>
    <dgm:cxn modelId="{86317125-DB6A-4FB1-8EC7-F93C489FCC30}" type="presOf" srcId="{7964A2CF-5E6B-430A-8570-2815B9F18489}" destId="{9268C969-ADFD-4E38-A12F-D7C5F08054F5}" srcOrd="0" destOrd="0" presId="urn:microsoft.com/office/officeart/2005/8/layout/hierarchy3"/>
    <dgm:cxn modelId="{864DC4B3-2689-46D2-BFA6-BDA50424E7E5}" type="presOf" srcId="{F45DA969-6CCC-4BB0-A98C-71D6EAE76B9C}" destId="{7577EAF9-A99A-4CFC-9A53-B5CC053FF428}" srcOrd="0" destOrd="0" presId="urn:microsoft.com/office/officeart/2005/8/layout/hierarchy3"/>
    <dgm:cxn modelId="{013FF0A2-079A-43D5-99CD-5847B263E8E7}" type="presOf" srcId="{B65B1640-D5D8-4845-AF38-47AD9A5E4AC4}" destId="{3285D83A-DFAC-41C6-8634-FF53A1957A6C}" srcOrd="0" destOrd="0" presId="urn:microsoft.com/office/officeart/2005/8/layout/hierarchy3"/>
    <dgm:cxn modelId="{F1EEFBC9-7586-40AD-8E0B-0D3B28094192}" type="presOf" srcId="{5C696541-D2CD-4AFF-A2D4-7189E1783E98}" destId="{13FEFF0E-0ED3-4FF4-B51D-BFEDB6FDBD5F}" srcOrd="1" destOrd="0" presId="urn:microsoft.com/office/officeart/2005/8/layout/hierarchy3"/>
    <dgm:cxn modelId="{C802BFE1-3703-4684-8663-67C6F29066D4}" srcId="{45F4F873-5892-4203-88F0-31D16EC63829}" destId="{5C696541-D2CD-4AFF-A2D4-7189E1783E98}" srcOrd="0" destOrd="0" parTransId="{2CCEE7B3-00A2-4CCA-940B-FB4DB08EB805}" sibTransId="{FB6841A0-D30F-4A34-AAD1-AD4D2040F20C}"/>
    <dgm:cxn modelId="{EF9DB5F4-5615-490A-98E7-6FE8C97EC7E1}" type="presOf" srcId="{AD9BA0E8-B41F-49B2-BCB7-0D4E5C6F1C4D}" destId="{11D5385A-7321-47E1-A60A-7790D72A4D5A}" srcOrd="0" destOrd="0" presId="urn:microsoft.com/office/officeart/2005/8/layout/hierarchy3"/>
    <dgm:cxn modelId="{88F032A2-8499-4EB0-B2CC-236C1696EA37}" type="presOf" srcId="{5C696541-D2CD-4AFF-A2D4-7189E1783E98}" destId="{01FCCE91-3AD6-4C5B-B813-3A089221D487}" srcOrd="0" destOrd="0" presId="urn:microsoft.com/office/officeart/2005/8/layout/hierarchy3"/>
    <dgm:cxn modelId="{8B1BD219-BCDE-40D3-AFD0-7B172CE0BF9E}" type="presOf" srcId="{47EBFEBE-4A76-42F6-978B-1081A020FFAA}" destId="{CB0DD50E-A521-4BFF-8F2A-9181FC40902B}" srcOrd="0" destOrd="0" presId="urn:microsoft.com/office/officeart/2005/8/layout/hierarchy3"/>
    <dgm:cxn modelId="{40A360CB-581E-4878-B7CC-47FDA73E4C13}" srcId="{AD9BA0E8-B41F-49B2-BCB7-0D4E5C6F1C4D}" destId="{F45DA969-6CCC-4BB0-A98C-71D6EAE76B9C}" srcOrd="1" destOrd="0" parTransId="{CBF07FBE-3692-495D-A056-AEA659FB232B}" sibTransId="{05C273CC-AD41-4BCB-AA3D-0F2861A37090}"/>
    <dgm:cxn modelId="{AC8D8ED7-795F-4908-808F-489348DDA482}" type="presOf" srcId="{AF066C97-3219-4721-893E-2C521074C26A}" destId="{F8539DF6-3D8E-4208-9EBC-0781808206E0}" srcOrd="0" destOrd="0" presId="urn:microsoft.com/office/officeart/2005/8/layout/hierarchy3"/>
    <dgm:cxn modelId="{3AA84B5E-1AB6-465B-8DAA-1B46A28EF112}" srcId="{5C696541-D2CD-4AFF-A2D4-7189E1783E98}" destId="{AF066C97-3219-4721-893E-2C521074C26A}" srcOrd="0" destOrd="0" parTransId="{7964A2CF-5E6B-430A-8570-2815B9F18489}" sibTransId="{54321EDA-F28D-4EC1-AB5A-B4705FEEB73C}"/>
    <dgm:cxn modelId="{52834783-C305-443B-8BC3-C31EE31C9011}" srcId="{5C696541-D2CD-4AFF-A2D4-7189E1783E98}" destId="{B65B1640-D5D8-4845-AF38-47AD9A5E4AC4}" srcOrd="1" destOrd="0" parTransId="{47EBFEBE-4A76-42F6-978B-1081A020FFAA}" sibTransId="{740680C2-8849-489C-B82D-AA9DA68929AA}"/>
    <dgm:cxn modelId="{E743EDED-0020-4762-843A-B904C31F34CF}" type="presOf" srcId="{AD9BA0E8-B41F-49B2-BCB7-0D4E5C6F1C4D}" destId="{1DECBDBB-BE27-4570-A886-3EB061537252}" srcOrd="1" destOrd="0" presId="urn:microsoft.com/office/officeart/2005/8/layout/hierarchy3"/>
    <dgm:cxn modelId="{06C90970-2142-443D-B1AD-5CBBCE207746}" type="presOf" srcId="{45F4F873-5892-4203-88F0-31D16EC63829}" destId="{1C77A06A-B314-4AF4-9E59-936EB151BFD1}" srcOrd="0" destOrd="0" presId="urn:microsoft.com/office/officeart/2005/8/layout/hierarchy3"/>
    <dgm:cxn modelId="{9FA117C7-F300-4DF0-8570-01D614F441D4}" type="presOf" srcId="{D016E76D-9BB4-4F98-A011-01A8D572185E}" destId="{B8153610-7D93-4F2C-8E34-210D47356F07}" srcOrd="0" destOrd="0" presId="urn:microsoft.com/office/officeart/2005/8/layout/hierarchy3"/>
    <dgm:cxn modelId="{F72F3E3E-0482-4CC5-A521-780B43588909}" type="presOf" srcId="{CBF07FBE-3692-495D-A056-AEA659FB232B}" destId="{B6C1CCF5-DB46-46F3-8C8A-2F8183B70968}" srcOrd="0" destOrd="0" presId="urn:microsoft.com/office/officeart/2005/8/layout/hierarchy3"/>
    <dgm:cxn modelId="{62281633-1AD4-4134-867D-DF6EC61A199F}" type="presParOf" srcId="{1C77A06A-B314-4AF4-9E59-936EB151BFD1}" destId="{A7CAFE26-6AC2-478D-B715-4A7FADE4AACF}" srcOrd="0" destOrd="0" presId="urn:microsoft.com/office/officeart/2005/8/layout/hierarchy3"/>
    <dgm:cxn modelId="{B86B0C98-7C5C-4E51-977C-BC9137A267D5}" type="presParOf" srcId="{A7CAFE26-6AC2-478D-B715-4A7FADE4AACF}" destId="{5CEB212D-280C-44BA-9277-32DCCE3F5971}" srcOrd="0" destOrd="0" presId="urn:microsoft.com/office/officeart/2005/8/layout/hierarchy3"/>
    <dgm:cxn modelId="{20097CD5-AC8F-4F6E-97A4-0D0EDC55070E}" type="presParOf" srcId="{5CEB212D-280C-44BA-9277-32DCCE3F5971}" destId="{01FCCE91-3AD6-4C5B-B813-3A089221D487}" srcOrd="0" destOrd="0" presId="urn:microsoft.com/office/officeart/2005/8/layout/hierarchy3"/>
    <dgm:cxn modelId="{04468FF3-75C2-4F42-AE4E-FE2FAA8686CD}" type="presParOf" srcId="{5CEB212D-280C-44BA-9277-32DCCE3F5971}" destId="{13FEFF0E-0ED3-4FF4-B51D-BFEDB6FDBD5F}" srcOrd="1" destOrd="0" presId="urn:microsoft.com/office/officeart/2005/8/layout/hierarchy3"/>
    <dgm:cxn modelId="{E42D916E-9F70-4F77-A1EA-9BE00FED4115}" type="presParOf" srcId="{A7CAFE26-6AC2-478D-B715-4A7FADE4AACF}" destId="{290C459B-AEC2-47E6-B3C3-F3DBBFC06C15}" srcOrd="1" destOrd="0" presId="urn:microsoft.com/office/officeart/2005/8/layout/hierarchy3"/>
    <dgm:cxn modelId="{7599F75A-7F2B-4D35-9213-58BD22FC97F1}" type="presParOf" srcId="{290C459B-AEC2-47E6-B3C3-F3DBBFC06C15}" destId="{9268C969-ADFD-4E38-A12F-D7C5F08054F5}" srcOrd="0" destOrd="0" presId="urn:microsoft.com/office/officeart/2005/8/layout/hierarchy3"/>
    <dgm:cxn modelId="{F9E49571-3711-4055-AE6D-AE828E9F2766}" type="presParOf" srcId="{290C459B-AEC2-47E6-B3C3-F3DBBFC06C15}" destId="{F8539DF6-3D8E-4208-9EBC-0781808206E0}" srcOrd="1" destOrd="0" presId="urn:microsoft.com/office/officeart/2005/8/layout/hierarchy3"/>
    <dgm:cxn modelId="{018A294D-617B-413F-9973-C7E0E4F61C3F}" type="presParOf" srcId="{290C459B-AEC2-47E6-B3C3-F3DBBFC06C15}" destId="{CB0DD50E-A521-4BFF-8F2A-9181FC40902B}" srcOrd="2" destOrd="0" presId="urn:microsoft.com/office/officeart/2005/8/layout/hierarchy3"/>
    <dgm:cxn modelId="{84ECAA71-9D96-4DC1-939C-7B20EAF2D9DC}" type="presParOf" srcId="{290C459B-AEC2-47E6-B3C3-F3DBBFC06C15}" destId="{3285D83A-DFAC-41C6-8634-FF53A1957A6C}" srcOrd="3" destOrd="0" presId="urn:microsoft.com/office/officeart/2005/8/layout/hierarchy3"/>
    <dgm:cxn modelId="{EC8AE6C6-3161-4B62-A8EC-0B579EF11439}" type="presParOf" srcId="{1C77A06A-B314-4AF4-9E59-936EB151BFD1}" destId="{A0CA2BD8-C686-4E70-8F6F-98DAA56B8310}" srcOrd="1" destOrd="0" presId="urn:microsoft.com/office/officeart/2005/8/layout/hierarchy3"/>
    <dgm:cxn modelId="{F5BC010D-3995-4D17-9B43-32E28CF8E6F5}" type="presParOf" srcId="{A0CA2BD8-C686-4E70-8F6F-98DAA56B8310}" destId="{FF7F74D9-BDD8-493A-A220-29D72F1D1C2F}" srcOrd="0" destOrd="0" presId="urn:microsoft.com/office/officeart/2005/8/layout/hierarchy3"/>
    <dgm:cxn modelId="{8950160E-9C3B-4910-A5C4-FD8E1CD83868}" type="presParOf" srcId="{FF7F74D9-BDD8-493A-A220-29D72F1D1C2F}" destId="{11D5385A-7321-47E1-A60A-7790D72A4D5A}" srcOrd="0" destOrd="0" presId="urn:microsoft.com/office/officeart/2005/8/layout/hierarchy3"/>
    <dgm:cxn modelId="{500F3B8B-FE99-43EA-AFF9-01013A16913F}" type="presParOf" srcId="{FF7F74D9-BDD8-493A-A220-29D72F1D1C2F}" destId="{1DECBDBB-BE27-4570-A886-3EB061537252}" srcOrd="1" destOrd="0" presId="urn:microsoft.com/office/officeart/2005/8/layout/hierarchy3"/>
    <dgm:cxn modelId="{EC8E0805-32AE-4BCB-AC15-7268E6800695}" type="presParOf" srcId="{A0CA2BD8-C686-4E70-8F6F-98DAA56B8310}" destId="{D780CAAD-F37F-4724-937E-1B4C47C25A9C}" srcOrd="1" destOrd="0" presId="urn:microsoft.com/office/officeart/2005/8/layout/hierarchy3"/>
    <dgm:cxn modelId="{3AEC3AAE-2EBB-4D6C-85EB-0506960DBB1F}" type="presParOf" srcId="{D780CAAD-F37F-4724-937E-1B4C47C25A9C}" destId="{D828F30A-8121-445A-AE01-50C9B8C7D20D}" srcOrd="0" destOrd="0" presId="urn:microsoft.com/office/officeart/2005/8/layout/hierarchy3"/>
    <dgm:cxn modelId="{CB641154-8756-4F3E-8429-15E23E91869E}" type="presParOf" srcId="{D780CAAD-F37F-4724-937E-1B4C47C25A9C}" destId="{B8153610-7D93-4F2C-8E34-210D47356F07}" srcOrd="1" destOrd="0" presId="urn:microsoft.com/office/officeart/2005/8/layout/hierarchy3"/>
    <dgm:cxn modelId="{224D33ED-A4C4-4C6B-9055-30EDE71A1B0B}" type="presParOf" srcId="{D780CAAD-F37F-4724-937E-1B4C47C25A9C}" destId="{B6C1CCF5-DB46-46F3-8C8A-2F8183B70968}" srcOrd="2" destOrd="0" presId="urn:microsoft.com/office/officeart/2005/8/layout/hierarchy3"/>
    <dgm:cxn modelId="{34F985DF-7C01-4CF6-A35A-F55405F5B224}" type="presParOf" srcId="{D780CAAD-F37F-4724-937E-1B4C47C25A9C}" destId="{7577EAF9-A99A-4CFC-9A53-B5CC053FF428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15D2B1-EBB1-459A-9C65-5257EBC378B3}" type="doc">
      <dgm:prSet loTypeId="urn:microsoft.com/office/officeart/2005/8/layout/default" loCatId="list" qsTypeId="urn:microsoft.com/office/officeart/2005/8/quickstyle/3d1" qsCatId="3D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E7637C21-D7AA-4AB6-A069-4802905F0D79}">
      <dgm:prSet phldrT="[Текст]" custT="1"/>
      <dgm:spPr/>
      <dgm:t>
        <a:bodyPr/>
        <a:lstStyle/>
        <a:p>
          <a:r>
            <a:rPr lang="ru-RU" sz="2000" noProof="1" smtClean="0">
              <a:latin typeface="Bahnschrift SemiBold SemiConden" pitchFamily="34" charset="0"/>
            </a:rPr>
            <a:t>Жители России выбирают спорт как путь к здоровью и гармоничной жизни</a:t>
          </a:r>
          <a:endParaRPr lang="ru-RU" sz="2000" dirty="0"/>
        </a:p>
      </dgm:t>
    </dgm:pt>
    <dgm:pt modelId="{EA45CDCB-B5AF-42CE-A37A-3DFAAE88B8AD}" type="parTrans" cxnId="{E723820A-1445-428B-9680-B448F06E4AAA}">
      <dgm:prSet/>
      <dgm:spPr/>
      <dgm:t>
        <a:bodyPr/>
        <a:lstStyle/>
        <a:p>
          <a:endParaRPr lang="ru-RU"/>
        </a:p>
      </dgm:t>
    </dgm:pt>
    <dgm:pt modelId="{EE12A893-CB54-4A82-B356-8AB2CB72D9C7}" type="sibTrans" cxnId="{E723820A-1445-428B-9680-B448F06E4AAA}">
      <dgm:prSet/>
      <dgm:spPr/>
      <dgm:t>
        <a:bodyPr/>
        <a:lstStyle/>
        <a:p>
          <a:endParaRPr lang="ru-RU"/>
        </a:p>
      </dgm:t>
    </dgm:pt>
    <dgm:pt modelId="{3B8BEF7E-CEFB-4EAA-A76D-38C37F6A1B88}">
      <dgm:prSet phldrT="[Текст]" custT="1"/>
      <dgm:spPr/>
      <dgm:t>
        <a:bodyPr/>
        <a:lstStyle/>
        <a:p>
          <a:r>
            <a:rPr lang="ru-RU" sz="1800" dirty="0" smtClean="0">
              <a:latin typeface="Bahnschrift SemiBold" pitchFamily="34" charset="0"/>
            </a:rPr>
            <a:t>Работодатели стимулируют сотрудников вести здоровый образ жизни, внедряя бонусные системы мотивации занятий спортом</a:t>
          </a:r>
          <a:endParaRPr lang="ru-RU" sz="1800" dirty="0"/>
        </a:p>
      </dgm:t>
    </dgm:pt>
    <dgm:pt modelId="{34E291AA-11BD-452E-ABD8-91AD0CB38772}" type="parTrans" cxnId="{DD7199EE-F928-4587-8B61-E6939A16B3D0}">
      <dgm:prSet/>
      <dgm:spPr/>
      <dgm:t>
        <a:bodyPr/>
        <a:lstStyle/>
        <a:p>
          <a:endParaRPr lang="ru-RU"/>
        </a:p>
      </dgm:t>
    </dgm:pt>
    <dgm:pt modelId="{9539680B-A890-4408-8ED4-4F8E9073F02A}" type="sibTrans" cxnId="{DD7199EE-F928-4587-8B61-E6939A16B3D0}">
      <dgm:prSet/>
      <dgm:spPr/>
      <dgm:t>
        <a:bodyPr/>
        <a:lstStyle/>
        <a:p>
          <a:endParaRPr lang="ru-RU"/>
        </a:p>
      </dgm:t>
    </dgm:pt>
    <dgm:pt modelId="{59ABA586-2D34-49A4-926D-71A50AF9369C}">
      <dgm:prSet phldrT="[Текст]" custT="1"/>
      <dgm:spPr/>
      <dgm:t>
        <a:bodyPr/>
        <a:lstStyle/>
        <a:p>
          <a:r>
            <a:rPr lang="ru-RU" sz="2000" noProof="1" smtClean="0">
              <a:solidFill>
                <a:srgbClr val="C00000"/>
              </a:solidFill>
              <a:latin typeface="Bahnschrift SemiBold SemiConden" pitchFamily="34" charset="0"/>
            </a:rPr>
            <a:t>Растет спрос на удобный и доступный спорт-инструмент с отслеживанием и рекомендациями</a:t>
          </a:r>
          <a:endParaRPr lang="ru-RU" sz="2000" dirty="0">
            <a:solidFill>
              <a:srgbClr val="C00000"/>
            </a:solidFill>
          </a:endParaRPr>
        </a:p>
      </dgm:t>
    </dgm:pt>
    <dgm:pt modelId="{8C41DB0B-6F94-4450-8B16-00F35FB3B6F1}" type="parTrans" cxnId="{DA9BD2F1-AA07-41F8-9CA7-07F45E57718C}">
      <dgm:prSet/>
      <dgm:spPr/>
      <dgm:t>
        <a:bodyPr/>
        <a:lstStyle/>
        <a:p>
          <a:endParaRPr lang="ru-RU"/>
        </a:p>
      </dgm:t>
    </dgm:pt>
    <dgm:pt modelId="{D2E24F34-86B5-4A9F-BC64-313ABEE5857F}" type="sibTrans" cxnId="{DA9BD2F1-AA07-41F8-9CA7-07F45E57718C}">
      <dgm:prSet/>
      <dgm:spPr/>
      <dgm:t>
        <a:bodyPr/>
        <a:lstStyle/>
        <a:p>
          <a:endParaRPr lang="ru-RU"/>
        </a:p>
      </dgm:t>
    </dgm:pt>
    <dgm:pt modelId="{B6BDDBEF-88B3-4C59-8631-4BA6E6DE39CB}">
      <dgm:prSet phldrT="[Текст]" custT="1"/>
      <dgm:spPr>
        <a:gradFill rotWithShape="0">
          <a:gsLst>
            <a:gs pos="0">
              <a:schemeClr val="accent2">
                <a:shade val="50000"/>
                <a:hueOff val="-472939"/>
                <a:satOff val="6226"/>
                <a:lumOff val="37294"/>
                <a:satMod val="103000"/>
                <a:lumMod val="102000"/>
                <a:tint val="94000"/>
                <a:alpha val="3000"/>
              </a:schemeClr>
            </a:gs>
            <a:gs pos="51000">
              <a:schemeClr val="accent2">
                <a:shade val="50000"/>
                <a:hueOff val="-472939"/>
                <a:satOff val="6226"/>
                <a:alphaOff val="0"/>
                <a:satMod val="110000"/>
                <a:shade val="100000"/>
                <a:lumMod val="94000"/>
                <a:lumOff val="6000"/>
              </a:schemeClr>
            </a:gs>
            <a:gs pos="100000">
              <a:schemeClr val="accent2">
                <a:shade val="50000"/>
                <a:hueOff val="-472939"/>
                <a:satOff val="6226"/>
                <a:lumOff val="37294"/>
                <a:alphaOff val="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r>
            <a:rPr lang="ru-RU" sz="2000" noProof="1" smtClean="0">
              <a:solidFill>
                <a:schemeClr val="bg1"/>
              </a:solidFill>
              <a:latin typeface="Bahnschrift SemiBold SemiConden" pitchFamily="34" charset="0"/>
            </a:rPr>
            <a:t>Большинство фитнес-залов предлагают дорогие абонементы</a:t>
          </a:r>
          <a:endParaRPr lang="ru-RU" sz="2000" dirty="0">
            <a:solidFill>
              <a:schemeClr val="bg1"/>
            </a:solidFill>
          </a:endParaRPr>
        </a:p>
      </dgm:t>
    </dgm:pt>
    <dgm:pt modelId="{10AEABCD-D80F-446F-927C-985F4BA10245}" type="sibTrans" cxnId="{AC9D6E27-DD55-4341-AAD0-A781398087B4}">
      <dgm:prSet/>
      <dgm:spPr/>
      <dgm:t>
        <a:bodyPr/>
        <a:lstStyle/>
        <a:p>
          <a:endParaRPr lang="ru-RU"/>
        </a:p>
      </dgm:t>
    </dgm:pt>
    <dgm:pt modelId="{1D9A8768-B3B8-488E-95A6-9A19AF8FB937}" type="parTrans" cxnId="{AC9D6E27-DD55-4341-AAD0-A781398087B4}">
      <dgm:prSet/>
      <dgm:spPr/>
      <dgm:t>
        <a:bodyPr/>
        <a:lstStyle/>
        <a:p>
          <a:endParaRPr lang="ru-RU"/>
        </a:p>
      </dgm:t>
    </dgm:pt>
    <dgm:pt modelId="{F1BFF413-B699-415A-B481-6C9476D45EB4}">
      <dgm:prSet phldrT="[Текст]" custT="1"/>
      <dgm:spPr>
        <a:solidFill>
          <a:schemeClr val="accent2">
            <a:lumMod val="60000"/>
            <a:lumOff val="40000"/>
            <a:alpha val="67000"/>
          </a:schemeClr>
        </a:solidFill>
        <a:ln>
          <a:noFill/>
        </a:ln>
      </dgm:spPr>
      <dgm:t>
        <a:bodyPr/>
        <a:lstStyle/>
        <a:p>
          <a:endParaRPr lang="ru-RU" sz="1600" noProof="1" smtClean="0">
            <a:latin typeface="Bahnschrift SemiBold" pitchFamily="34" charset="0"/>
          </a:endParaRPr>
        </a:p>
        <a:p>
          <a:r>
            <a:rPr lang="ru-RU" sz="1800" noProof="1" smtClean="0">
              <a:latin typeface="Bahnschrift SemiBold" pitchFamily="34" charset="0"/>
            </a:rPr>
            <a:t>Доступные цифровые сервисы не отвечают ожиданиям пользователей на территории РФ, дополнительный проблемы у жителей ДНР, ЛНР, Херсонской и Запорожской областях :</a:t>
          </a:r>
        </a:p>
        <a:p>
          <a:endParaRPr lang="ru-RU" sz="1600" dirty="0"/>
        </a:p>
      </dgm:t>
    </dgm:pt>
    <dgm:pt modelId="{357B0383-601B-413E-A260-15D04C4921EE}" type="sibTrans" cxnId="{456C6359-0C03-4652-ADD1-8925010E99F0}">
      <dgm:prSet/>
      <dgm:spPr/>
      <dgm:t>
        <a:bodyPr/>
        <a:lstStyle/>
        <a:p>
          <a:endParaRPr lang="ru-RU"/>
        </a:p>
      </dgm:t>
    </dgm:pt>
    <dgm:pt modelId="{7430B9CF-76AD-49E5-989F-BFEFF29DD399}" type="parTrans" cxnId="{456C6359-0C03-4652-ADD1-8925010E99F0}">
      <dgm:prSet/>
      <dgm:spPr/>
      <dgm:t>
        <a:bodyPr/>
        <a:lstStyle/>
        <a:p>
          <a:endParaRPr lang="ru-RU"/>
        </a:p>
      </dgm:t>
    </dgm:pt>
    <dgm:pt modelId="{A750F0E8-2270-4D31-AAEF-CBDBD5F184DD}">
      <dgm:prSet phldrT="[Текст]" custT="1"/>
      <dgm:spPr/>
      <dgm:t>
        <a:bodyPr/>
        <a:lstStyle/>
        <a:p>
          <a:pPr algn="ctr"/>
          <a:endParaRPr lang="ru-RU" sz="900" noProof="1" smtClean="0">
            <a:latin typeface="Bahnschrift SemiBold" pitchFamily="34" charset="0"/>
          </a:endParaRPr>
        </a:p>
        <a:p>
          <a:pPr algn="l"/>
          <a:r>
            <a:rPr lang="ru-RU" sz="1400" dirty="0" smtClean="0">
              <a:latin typeface="Bahnschrift SemiBold" pitchFamily="34" charset="0"/>
            </a:rPr>
            <a:t>-</a:t>
          </a:r>
          <a:r>
            <a:rPr lang="ru-RU" sz="1400" noProof="1" smtClean="0">
              <a:latin typeface="Bahnschrift SemiBold" pitchFamily="34" charset="0"/>
            </a:rPr>
            <a:t>не предоставляют подробной информации </a:t>
          </a:r>
        </a:p>
        <a:p>
          <a:pPr algn="l"/>
          <a:r>
            <a:rPr lang="ru-RU" sz="1400" noProof="1" smtClean="0">
              <a:latin typeface="Bahnschrift SemiBold" pitchFamily="34" charset="0"/>
            </a:rPr>
            <a:t>-требуют дорогостоящую подписку</a:t>
          </a:r>
        </a:p>
        <a:p>
          <a:pPr algn="l"/>
          <a:r>
            <a:rPr lang="ru-RU" sz="1400" noProof="1" smtClean="0">
              <a:latin typeface="Bahnschrift SemiBold" pitchFamily="34" charset="0"/>
            </a:rPr>
            <a:t>-недостаточно стабильны из-за низкого качества интернет-соединения   </a:t>
          </a:r>
        </a:p>
        <a:p>
          <a:pPr algn="l"/>
          <a:r>
            <a:rPr lang="ru-RU" sz="1400" noProof="1" smtClean="0">
              <a:latin typeface="Bahnschrift SemiBold" pitchFamily="34" charset="0"/>
            </a:rPr>
            <a:t>-не доступны без </a:t>
          </a:r>
          <a:r>
            <a:rPr lang="en-US" sz="1400" noProof="1" smtClean="0">
              <a:latin typeface="Bahnschrift SemiBold" pitchFamily="34" charset="0"/>
            </a:rPr>
            <a:t>VPN </a:t>
          </a:r>
          <a:r>
            <a:rPr lang="ru-RU" sz="1400" noProof="1" smtClean="0">
              <a:latin typeface="Bahnschrift SemiBold" pitchFamily="34" charset="0"/>
            </a:rPr>
            <a:t>или подвязки к другим сервисам </a:t>
          </a:r>
        </a:p>
        <a:p>
          <a:pPr algn="l"/>
          <a:endParaRPr lang="ru-RU" sz="1400" dirty="0">
            <a:latin typeface="Bahnschrift SemiBold" pitchFamily="34" charset="0"/>
          </a:endParaRPr>
        </a:p>
      </dgm:t>
    </dgm:pt>
    <dgm:pt modelId="{E21A008A-898F-4B00-9BC7-B218433C3296}" type="parTrans" cxnId="{8FB35BCF-295F-4463-B170-A3205ED0EBB7}">
      <dgm:prSet/>
      <dgm:spPr/>
      <dgm:t>
        <a:bodyPr/>
        <a:lstStyle/>
        <a:p>
          <a:endParaRPr lang="ru-RU"/>
        </a:p>
      </dgm:t>
    </dgm:pt>
    <dgm:pt modelId="{A997514F-2677-41BA-9042-8B5BA040649B}" type="sibTrans" cxnId="{8FB35BCF-295F-4463-B170-A3205ED0EBB7}">
      <dgm:prSet/>
      <dgm:spPr/>
      <dgm:t>
        <a:bodyPr/>
        <a:lstStyle/>
        <a:p>
          <a:endParaRPr lang="ru-RU"/>
        </a:p>
      </dgm:t>
    </dgm:pt>
    <dgm:pt modelId="{926E6D54-1233-4FB2-B159-4A730B514D88}" type="pres">
      <dgm:prSet presAssocID="{A315D2B1-EBB1-459A-9C65-5257EBC378B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0E56C34-F7F1-4A3C-9400-EECF53289EB2}" type="pres">
      <dgm:prSet presAssocID="{E7637C21-D7AA-4AB6-A069-4802905F0D79}" presName="node" presStyleLbl="node1" presStyleIdx="0" presStyleCnt="6" custScaleX="120566" custScaleY="44093" custLinFactNeighborX="2405" custLinFactNeighborY="-81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094EBC-AB5D-48CB-AB3E-3FB55B56CC38}" type="pres">
      <dgm:prSet presAssocID="{EE12A893-CB54-4A82-B356-8AB2CB72D9C7}" presName="sibTrans" presStyleCnt="0"/>
      <dgm:spPr/>
    </dgm:pt>
    <dgm:pt modelId="{AD61C757-DDD8-471D-8F6C-D1F5759AE158}" type="pres">
      <dgm:prSet presAssocID="{3B8BEF7E-CEFB-4EAA-A76D-38C37F6A1B88}" presName="node" presStyleLbl="node1" presStyleIdx="1" presStyleCnt="6" custScaleX="138285" custScaleY="36712" custLinFactNeighborX="-4839" custLinFactNeighborY="30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9E3F71-77AE-40D4-B8D9-8AD0B7575015}" type="pres">
      <dgm:prSet presAssocID="{9539680B-A890-4408-8ED4-4F8E9073F02A}" presName="sibTrans" presStyleCnt="0"/>
      <dgm:spPr/>
    </dgm:pt>
    <dgm:pt modelId="{0745EE50-145B-42B0-AAD5-815A2E826B19}" type="pres">
      <dgm:prSet presAssocID="{B6BDDBEF-88B3-4C59-8631-4BA6E6DE39CB}" presName="node" presStyleLbl="node1" presStyleIdx="2" presStyleCnt="6" custScaleX="124959" custScaleY="28950" custLinFactX="27740" custLinFactNeighborX="100000" custLinFactNeighborY="30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D068C0-69E5-4D23-9CE5-F52D470EC415}" type="pres">
      <dgm:prSet presAssocID="{10AEABCD-D80F-446F-927C-985F4BA10245}" presName="sibTrans" presStyleCnt="0"/>
      <dgm:spPr/>
    </dgm:pt>
    <dgm:pt modelId="{32A64D74-8E86-4F28-A4E2-3A1FC01EB707}" type="pres">
      <dgm:prSet presAssocID="{59ABA586-2D34-49A4-926D-71A50AF9369C}" presName="node" presStyleLbl="node1" presStyleIdx="3" presStyleCnt="6" custScaleX="119805" custScaleY="39356" custLinFactX="-32896" custLinFactNeighborX="-100000" custLinFactNeighborY="-83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1F7D41-0302-4D49-946B-1DB1878F8337}" type="pres">
      <dgm:prSet presAssocID="{D2E24F34-86B5-4A9F-BC64-313ABEE5857F}" presName="sibTrans" presStyleCnt="0"/>
      <dgm:spPr/>
    </dgm:pt>
    <dgm:pt modelId="{2AD12DE1-4A00-4EA6-8159-047D3F704669}" type="pres">
      <dgm:prSet presAssocID="{F1BFF413-B699-415A-B481-6C9476D45EB4}" presName="node" presStyleLbl="node1" presStyleIdx="4" presStyleCnt="6" custScaleX="139483" custScaleY="48402" custLinFactNeighborX="-5607" custLinFactNeighborY="-138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E8CC20-C8E8-4256-B109-488FB346B910}" type="pres">
      <dgm:prSet presAssocID="{357B0383-601B-413E-A260-15D04C4921EE}" presName="sibTrans" presStyleCnt="0"/>
      <dgm:spPr/>
    </dgm:pt>
    <dgm:pt modelId="{8FAD83B3-9766-4B42-97DE-9D332B4B02BF}" type="pres">
      <dgm:prSet presAssocID="{A750F0E8-2270-4D31-AAEF-CBDBD5F184DD}" presName="node" presStyleLbl="node1" presStyleIdx="5" presStyleCnt="6" custScaleX="113800" custScaleY="54613" custLinFactNeighborX="-7173" custLinFactNeighborY="116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1BE6F95-5DF1-44CE-B295-4F407926C922}" type="presOf" srcId="{59ABA586-2D34-49A4-926D-71A50AF9369C}" destId="{32A64D74-8E86-4F28-A4E2-3A1FC01EB707}" srcOrd="0" destOrd="0" presId="urn:microsoft.com/office/officeart/2005/8/layout/default"/>
    <dgm:cxn modelId="{A76CF20D-FE05-48B0-82E3-2B2352804BAE}" type="presOf" srcId="{F1BFF413-B699-415A-B481-6C9476D45EB4}" destId="{2AD12DE1-4A00-4EA6-8159-047D3F704669}" srcOrd="0" destOrd="0" presId="urn:microsoft.com/office/officeart/2005/8/layout/default"/>
    <dgm:cxn modelId="{C1E93A5F-EAA2-4F60-AA77-D713B4F83C2F}" type="presOf" srcId="{B6BDDBEF-88B3-4C59-8631-4BA6E6DE39CB}" destId="{0745EE50-145B-42B0-AAD5-815A2E826B19}" srcOrd="0" destOrd="0" presId="urn:microsoft.com/office/officeart/2005/8/layout/default"/>
    <dgm:cxn modelId="{F0EF5573-3A03-4A50-B76D-85EC039B8048}" type="presOf" srcId="{A315D2B1-EBB1-459A-9C65-5257EBC378B3}" destId="{926E6D54-1233-4FB2-B159-4A730B514D88}" srcOrd="0" destOrd="0" presId="urn:microsoft.com/office/officeart/2005/8/layout/default"/>
    <dgm:cxn modelId="{AC9D6E27-DD55-4341-AAD0-A781398087B4}" srcId="{A315D2B1-EBB1-459A-9C65-5257EBC378B3}" destId="{B6BDDBEF-88B3-4C59-8631-4BA6E6DE39CB}" srcOrd="2" destOrd="0" parTransId="{1D9A8768-B3B8-488E-95A6-9A19AF8FB937}" sibTransId="{10AEABCD-D80F-446F-927C-985F4BA10245}"/>
    <dgm:cxn modelId="{E723820A-1445-428B-9680-B448F06E4AAA}" srcId="{A315D2B1-EBB1-459A-9C65-5257EBC378B3}" destId="{E7637C21-D7AA-4AB6-A069-4802905F0D79}" srcOrd="0" destOrd="0" parTransId="{EA45CDCB-B5AF-42CE-A37A-3DFAAE88B8AD}" sibTransId="{EE12A893-CB54-4A82-B356-8AB2CB72D9C7}"/>
    <dgm:cxn modelId="{6CD52E26-FA8D-46DD-99D5-936CB87E95AB}" type="presOf" srcId="{E7637C21-D7AA-4AB6-A069-4802905F0D79}" destId="{C0E56C34-F7F1-4A3C-9400-EECF53289EB2}" srcOrd="0" destOrd="0" presId="urn:microsoft.com/office/officeart/2005/8/layout/default"/>
    <dgm:cxn modelId="{9E8522DE-65A3-4875-B891-19725B2CF8EE}" type="presOf" srcId="{A750F0E8-2270-4D31-AAEF-CBDBD5F184DD}" destId="{8FAD83B3-9766-4B42-97DE-9D332B4B02BF}" srcOrd="0" destOrd="0" presId="urn:microsoft.com/office/officeart/2005/8/layout/default"/>
    <dgm:cxn modelId="{8FB35BCF-295F-4463-B170-A3205ED0EBB7}" srcId="{A315D2B1-EBB1-459A-9C65-5257EBC378B3}" destId="{A750F0E8-2270-4D31-AAEF-CBDBD5F184DD}" srcOrd="5" destOrd="0" parTransId="{E21A008A-898F-4B00-9BC7-B218433C3296}" sibTransId="{A997514F-2677-41BA-9042-8B5BA040649B}"/>
    <dgm:cxn modelId="{6EB4A52E-B3B3-4DEA-99BF-2CB7E918ECDE}" type="presOf" srcId="{3B8BEF7E-CEFB-4EAA-A76D-38C37F6A1B88}" destId="{AD61C757-DDD8-471D-8F6C-D1F5759AE158}" srcOrd="0" destOrd="0" presId="urn:microsoft.com/office/officeart/2005/8/layout/default"/>
    <dgm:cxn modelId="{456C6359-0C03-4652-ADD1-8925010E99F0}" srcId="{A315D2B1-EBB1-459A-9C65-5257EBC378B3}" destId="{F1BFF413-B699-415A-B481-6C9476D45EB4}" srcOrd="4" destOrd="0" parTransId="{7430B9CF-76AD-49E5-989F-BFEFF29DD399}" sibTransId="{357B0383-601B-413E-A260-15D04C4921EE}"/>
    <dgm:cxn modelId="{DA9BD2F1-AA07-41F8-9CA7-07F45E57718C}" srcId="{A315D2B1-EBB1-459A-9C65-5257EBC378B3}" destId="{59ABA586-2D34-49A4-926D-71A50AF9369C}" srcOrd="3" destOrd="0" parTransId="{8C41DB0B-6F94-4450-8B16-00F35FB3B6F1}" sibTransId="{D2E24F34-86B5-4A9F-BC64-313ABEE5857F}"/>
    <dgm:cxn modelId="{DD7199EE-F928-4587-8B61-E6939A16B3D0}" srcId="{A315D2B1-EBB1-459A-9C65-5257EBC378B3}" destId="{3B8BEF7E-CEFB-4EAA-A76D-38C37F6A1B88}" srcOrd="1" destOrd="0" parTransId="{34E291AA-11BD-452E-ABD8-91AD0CB38772}" sibTransId="{9539680B-A890-4408-8ED4-4F8E9073F02A}"/>
    <dgm:cxn modelId="{E7AADF87-34B8-4AC0-B5DE-99A9E6DECDFD}" type="presParOf" srcId="{926E6D54-1233-4FB2-B159-4A730B514D88}" destId="{C0E56C34-F7F1-4A3C-9400-EECF53289EB2}" srcOrd="0" destOrd="0" presId="urn:microsoft.com/office/officeart/2005/8/layout/default"/>
    <dgm:cxn modelId="{6DC78FCF-6C4B-494C-8833-436629F770D4}" type="presParOf" srcId="{926E6D54-1233-4FB2-B159-4A730B514D88}" destId="{58094EBC-AB5D-48CB-AB3E-3FB55B56CC38}" srcOrd="1" destOrd="0" presId="urn:microsoft.com/office/officeart/2005/8/layout/default"/>
    <dgm:cxn modelId="{A91ACA44-6231-4B26-827B-68E69B0638AF}" type="presParOf" srcId="{926E6D54-1233-4FB2-B159-4A730B514D88}" destId="{AD61C757-DDD8-471D-8F6C-D1F5759AE158}" srcOrd="2" destOrd="0" presId="urn:microsoft.com/office/officeart/2005/8/layout/default"/>
    <dgm:cxn modelId="{12B6177A-326E-4156-A1C2-178F0186AF82}" type="presParOf" srcId="{926E6D54-1233-4FB2-B159-4A730B514D88}" destId="{1E9E3F71-77AE-40D4-B8D9-8AD0B7575015}" srcOrd="3" destOrd="0" presId="urn:microsoft.com/office/officeart/2005/8/layout/default"/>
    <dgm:cxn modelId="{9C11A5A8-C37E-4EE7-BDD0-EC901AD5E7AC}" type="presParOf" srcId="{926E6D54-1233-4FB2-B159-4A730B514D88}" destId="{0745EE50-145B-42B0-AAD5-815A2E826B19}" srcOrd="4" destOrd="0" presId="urn:microsoft.com/office/officeart/2005/8/layout/default"/>
    <dgm:cxn modelId="{BCED0A78-0D58-4099-B634-DC4F411F43DD}" type="presParOf" srcId="{926E6D54-1233-4FB2-B159-4A730B514D88}" destId="{15D068C0-69E5-4D23-9CE5-F52D470EC415}" srcOrd="5" destOrd="0" presId="urn:microsoft.com/office/officeart/2005/8/layout/default"/>
    <dgm:cxn modelId="{7B054C16-324C-4312-A2FA-537F904D3E0E}" type="presParOf" srcId="{926E6D54-1233-4FB2-B159-4A730B514D88}" destId="{32A64D74-8E86-4F28-A4E2-3A1FC01EB707}" srcOrd="6" destOrd="0" presId="urn:microsoft.com/office/officeart/2005/8/layout/default"/>
    <dgm:cxn modelId="{C78607BD-4658-41A0-8FA9-11A8D7E48A0B}" type="presParOf" srcId="{926E6D54-1233-4FB2-B159-4A730B514D88}" destId="{291F7D41-0302-4D49-946B-1DB1878F8337}" srcOrd="7" destOrd="0" presId="urn:microsoft.com/office/officeart/2005/8/layout/default"/>
    <dgm:cxn modelId="{91860517-F563-408E-A1F2-ED25946A6922}" type="presParOf" srcId="{926E6D54-1233-4FB2-B159-4A730B514D88}" destId="{2AD12DE1-4A00-4EA6-8159-047D3F704669}" srcOrd="8" destOrd="0" presId="urn:microsoft.com/office/officeart/2005/8/layout/default"/>
    <dgm:cxn modelId="{DE87A1FA-7E07-433B-9DDD-1E3F59A7A525}" type="presParOf" srcId="{926E6D54-1233-4FB2-B159-4A730B514D88}" destId="{54E8CC20-C8E8-4256-B109-488FB346B910}" srcOrd="9" destOrd="0" presId="urn:microsoft.com/office/officeart/2005/8/layout/default"/>
    <dgm:cxn modelId="{7A769C49-DB30-40D7-A8E1-8561A5137AA9}" type="presParOf" srcId="{926E6D54-1233-4FB2-B159-4A730B514D88}" destId="{8FAD83B3-9766-4B42-97DE-9D332B4B02BF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6B661378-1435-45E4-ADDF-0F8C752D0A05}" type="doc">
      <dgm:prSet loTypeId="urn:microsoft.com/office/officeart/2005/8/layout/cycle2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54E96FC5-EE6E-49C2-9B9E-9D437098F368}" type="pres">
      <dgm:prSet presAssocID="{6B661378-1435-45E4-ADDF-0F8C752D0A0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6D9DD92B-C845-41E2-9D3A-6BBE2A27BBFC}" type="presOf" srcId="{6B661378-1435-45E4-ADDF-0F8C752D0A05}" destId="{54E96FC5-EE6E-49C2-9B9E-9D437098F368}" srcOrd="0" destOrd="0" presId="urn:microsoft.com/office/officeart/2005/8/layout/cycle2"/>
  </dgm:cxnLst>
  <dgm:bg>
    <a:blipFill>
      <a:blip xmlns:r="http://schemas.openxmlformats.org/officeDocument/2006/relationships" r:embed="rId1"/>
      <a:stretch>
        <a:fillRect/>
      </a:stretch>
    </a:blipFill>
    <a:effectLst>
      <a:glow>
        <a:srgbClr val="C00000">
          <a:alpha val="78000"/>
        </a:srgbClr>
      </a:glow>
      <a:softEdge rad="0"/>
    </a:effectLst>
  </dgm:bg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6B661378-1435-45E4-ADDF-0F8C752D0A05}" type="doc">
      <dgm:prSet loTypeId="urn:microsoft.com/office/officeart/2005/8/layout/cycle2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54E96FC5-EE6E-49C2-9B9E-9D437098F368}" type="pres">
      <dgm:prSet presAssocID="{6B661378-1435-45E4-ADDF-0F8C752D0A0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3D2EFBEC-9A16-4C6F-9BF6-DCCFAF9B6FB3}" type="presOf" srcId="{6B661378-1435-45E4-ADDF-0F8C752D0A05}" destId="{54E96FC5-EE6E-49C2-9B9E-9D437098F368}" srcOrd="0" destOrd="0" presId="urn:microsoft.com/office/officeart/2005/8/layout/cycle2"/>
  </dgm:cxnLst>
  <dgm:bg>
    <a:blipFill>
      <a:blip xmlns:r="http://schemas.openxmlformats.org/officeDocument/2006/relationships" r:embed="rId1"/>
      <a:stretch>
        <a:fillRect/>
      </a:stretch>
    </a:blipFill>
    <a:effectLst>
      <a:glow>
        <a:srgbClr val="C00000">
          <a:alpha val="78000"/>
        </a:srgbClr>
      </a:glow>
      <a:softEdge rad="0"/>
    </a:effectLst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6B661378-1435-45E4-ADDF-0F8C752D0A05}" type="doc">
      <dgm:prSet loTypeId="urn:microsoft.com/office/officeart/2005/8/layout/cycle2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54E96FC5-EE6E-49C2-9B9E-9D437098F368}" type="pres">
      <dgm:prSet presAssocID="{6B661378-1435-45E4-ADDF-0F8C752D0A0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1C127363-483A-4DC3-9AFC-0174E517C943}" type="presOf" srcId="{6B661378-1435-45E4-ADDF-0F8C752D0A05}" destId="{54E96FC5-EE6E-49C2-9B9E-9D437098F368}" srcOrd="0" destOrd="0" presId="urn:microsoft.com/office/officeart/2005/8/layout/cycle2"/>
  </dgm:cxnLst>
  <dgm:bg>
    <a:blipFill>
      <a:blip xmlns:r="http://schemas.openxmlformats.org/officeDocument/2006/relationships" r:embed="rId1"/>
      <a:stretch>
        <a:fillRect/>
      </a:stretch>
    </a:blipFill>
    <a:effectLst>
      <a:glow>
        <a:srgbClr val="C00000">
          <a:alpha val="78000"/>
        </a:srgbClr>
      </a:glow>
      <a:softEdge rad="0"/>
    </a:effectLst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6B661378-1435-45E4-ADDF-0F8C752D0A05}" type="doc">
      <dgm:prSet loTypeId="urn:microsoft.com/office/officeart/2005/8/layout/cycle2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54E96FC5-EE6E-49C2-9B9E-9D437098F368}" type="pres">
      <dgm:prSet presAssocID="{6B661378-1435-45E4-ADDF-0F8C752D0A0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8A74721F-8657-4404-B731-E874959D182D}" type="presOf" srcId="{6B661378-1435-45E4-ADDF-0F8C752D0A05}" destId="{54E96FC5-EE6E-49C2-9B9E-9D437098F368}" srcOrd="0" destOrd="0" presId="urn:microsoft.com/office/officeart/2005/8/layout/cycle2"/>
  </dgm:cxnLst>
  <dgm:bg>
    <a:blipFill>
      <a:blip xmlns:r="http://schemas.openxmlformats.org/officeDocument/2006/relationships" r:embed="rId1"/>
      <a:stretch>
        <a:fillRect/>
      </a:stretch>
    </a:blipFill>
    <a:effectLst>
      <a:glow>
        <a:srgbClr val="C00000">
          <a:alpha val="78000"/>
        </a:srgbClr>
      </a:glow>
      <a:softEdge rad="0"/>
    </a:effectLst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871E1441-F301-40D5-8844-4E5AE0C7E732}" type="doc">
      <dgm:prSet loTypeId="urn:microsoft.com/office/officeart/2005/8/layout/vList6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3B787E46-EB29-418B-8FA1-3092C4D92BCA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2800" b="1" dirty="0" smtClean="0">
              <a:solidFill>
                <a:schemeClr val="accent2">
                  <a:lumMod val="50000"/>
                </a:schemeClr>
              </a:solidFill>
            </a:rPr>
            <a:t>Рыночные</a:t>
          </a:r>
          <a:endParaRPr lang="ru-RU" sz="2800" b="1" dirty="0">
            <a:solidFill>
              <a:schemeClr val="accent2">
                <a:lumMod val="50000"/>
              </a:schemeClr>
            </a:solidFill>
          </a:endParaRPr>
        </a:p>
      </dgm:t>
    </dgm:pt>
    <dgm:pt modelId="{69A3F9D5-2C6F-45A3-878F-8D4FF85026C4}" type="parTrans" cxnId="{FE7D8DB3-2A6C-4F16-B5D2-43ED7EDFD8A5}">
      <dgm:prSet/>
      <dgm:spPr/>
      <dgm:t>
        <a:bodyPr/>
        <a:lstStyle/>
        <a:p>
          <a:endParaRPr lang="ru-RU"/>
        </a:p>
      </dgm:t>
    </dgm:pt>
    <dgm:pt modelId="{706C6A4D-913E-43C9-BF94-BDFC8C553B47}" type="sibTrans" cxnId="{FE7D8DB3-2A6C-4F16-B5D2-43ED7EDFD8A5}">
      <dgm:prSet/>
      <dgm:spPr/>
      <dgm:t>
        <a:bodyPr/>
        <a:lstStyle/>
        <a:p>
          <a:endParaRPr lang="ru-RU"/>
        </a:p>
      </dgm:t>
    </dgm:pt>
    <dgm:pt modelId="{0027ED77-85A0-4308-BC7C-283C3E66B290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accent2">
                  <a:lumMod val="50000"/>
                </a:schemeClr>
              </a:solidFill>
            </a:rPr>
            <a:t>Высокая конкуренция</a:t>
          </a:r>
          <a:endParaRPr lang="ru-RU" sz="2000" b="1" dirty="0">
            <a:solidFill>
              <a:schemeClr val="accent2">
                <a:lumMod val="50000"/>
              </a:schemeClr>
            </a:solidFill>
          </a:endParaRPr>
        </a:p>
      </dgm:t>
    </dgm:pt>
    <dgm:pt modelId="{2D226259-70C1-492E-AB60-83CA83AB5EC2}" type="parTrans" cxnId="{9243B946-A8E9-4421-A3DA-541195BE7AA0}">
      <dgm:prSet/>
      <dgm:spPr/>
      <dgm:t>
        <a:bodyPr/>
        <a:lstStyle/>
        <a:p>
          <a:endParaRPr lang="ru-RU"/>
        </a:p>
      </dgm:t>
    </dgm:pt>
    <dgm:pt modelId="{69A98710-2A2C-4CB5-8FD9-ED170043CEAE}" type="sibTrans" cxnId="{9243B946-A8E9-4421-A3DA-541195BE7AA0}">
      <dgm:prSet/>
      <dgm:spPr/>
      <dgm:t>
        <a:bodyPr/>
        <a:lstStyle/>
        <a:p>
          <a:endParaRPr lang="ru-RU"/>
        </a:p>
      </dgm:t>
    </dgm:pt>
    <dgm:pt modelId="{4EAF779F-B474-470B-9D40-746AF0499F6E}">
      <dgm:prSet phldrT="[Текст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ru-RU" sz="2800" b="1" dirty="0" smtClean="0">
              <a:solidFill>
                <a:schemeClr val="accent2">
                  <a:lumMod val="50000"/>
                </a:schemeClr>
              </a:solidFill>
            </a:rPr>
            <a:t>Операционные</a:t>
          </a:r>
          <a:endParaRPr lang="ru-RU" sz="2800" b="1" dirty="0">
            <a:solidFill>
              <a:schemeClr val="accent2">
                <a:lumMod val="50000"/>
              </a:schemeClr>
            </a:solidFill>
          </a:endParaRPr>
        </a:p>
      </dgm:t>
    </dgm:pt>
    <dgm:pt modelId="{B7DA615E-BD33-44E3-AE67-FB4D18A55539}" type="parTrans" cxnId="{99AEA12B-85C1-4EE9-888E-7609123CAE04}">
      <dgm:prSet/>
      <dgm:spPr/>
      <dgm:t>
        <a:bodyPr/>
        <a:lstStyle/>
        <a:p>
          <a:endParaRPr lang="ru-RU"/>
        </a:p>
      </dgm:t>
    </dgm:pt>
    <dgm:pt modelId="{5DF80E83-FE17-4716-831A-2090412F3C3E}" type="sibTrans" cxnId="{99AEA12B-85C1-4EE9-888E-7609123CAE04}">
      <dgm:prSet/>
      <dgm:spPr/>
      <dgm:t>
        <a:bodyPr/>
        <a:lstStyle/>
        <a:p>
          <a:endParaRPr lang="ru-RU"/>
        </a:p>
      </dgm:t>
    </dgm:pt>
    <dgm:pt modelId="{AEBCADC5-5655-4E95-9AE2-5A404F7D70B9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2000" b="1" dirty="0" smtClean="0">
              <a:solidFill>
                <a:schemeClr val="accent2">
                  <a:lumMod val="50000"/>
                </a:schemeClr>
              </a:solidFill>
            </a:rPr>
            <a:t>Срыв сроков разработки</a:t>
          </a:r>
          <a:endParaRPr lang="ru-RU" sz="2000" b="1" dirty="0">
            <a:solidFill>
              <a:schemeClr val="accent2">
                <a:lumMod val="50000"/>
              </a:schemeClr>
            </a:solidFill>
          </a:endParaRPr>
        </a:p>
      </dgm:t>
    </dgm:pt>
    <dgm:pt modelId="{D6AB882D-BCF1-4FC0-947F-601D6FFD7D45}" type="parTrans" cxnId="{14EF1E56-E3D1-4A1C-8B4E-21272AB10E3C}">
      <dgm:prSet/>
      <dgm:spPr/>
      <dgm:t>
        <a:bodyPr/>
        <a:lstStyle/>
        <a:p>
          <a:endParaRPr lang="ru-RU"/>
        </a:p>
      </dgm:t>
    </dgm:pt>
    <dgm:pt modelId="{3FB20A8F-2E87-49DA-A28E-EA53D8687EC3}" type="sibTrans" cxnId="{14EF1E56-E3D1-4A1C-8B4E-21272AB10E3C}">
      <dgm:prSet/>
      <dgm:spPr/>
      <dgm:t>
        <a:bodyPr/>
        <a:lstStyle/>
        <a:p>
          <a:endParaRPr lang="ru-RU"/>
        </a:p>
      </dgm:t>
    </dgm:pt>
    <dgm:pt modelId="{5C5C2723-EEA1-41B1-AE65-9605750172AC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accent2">
                  <a:lumMod val="50000"/>
                </a:schemeClr>
              </a:solidFill>
            </a:rPr>
            <a:t>сложность входа в B2B-сегмент</a:t>
          </a:r>
          <a:endParaRPr lang="ru-RU" sz="2000" b="1" dirty="0">
            <a:solidFill>
              <a:schemeClr val="accent2">
                <a:lumMod val="50000"/>
              </a:schemeClr>
            </a:solidFill>
          </a:endParaRPr>
        </a:p>
      </dgm:t>
    </dgm:pt>
    <dgm:pt modelId="{AE2AD667-AE20-4703-83EA-AAA41DF92E9E}" type="parTrans" cxnId="{7964E406-2E81-4E3B-BF28-9E2956A37463}">
      <dgm:prSet/>
      <dgm:spPr/>
      <dgm:t>
        <a:bodyPr/>
        <a:lstStyle/>
        <a:p>
          <a:endParaRPr lang="ru-RU"/>
        </a:p>
      </dgm:t>
    </dgm:pt>
    <dgm:pt modelId="{F1497145-D1F4-4903-A0B9-726E5069A0EE}" type="sibTrans" cxnId="{7964E406-2E81-4E3B-BF28-9E2956A37463}">
      <dgm:prSet/>
      <dgm:spPr/>
      <dgm:t>
        <a:bodyPr/>
        <a:lstStyle/>
        <a:p>
          <a:endParaRPr lang="ru-RU"/>
        </a:p>
      </dgm:t>
    </dgm:pt>
    <dgm:pt modelId="{32D7343E-0742-47D8-89DD-C2313637FE35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2000" b="1" dirty="0" smtClean="0">
              <a:solidFill>
                <a:schemeClr val="accent2">
                  <a:lumMod val="50000"/>
                </a:schemeClr>
              </a:solidFill>
            </a:rPr>
            <a:t>превышение бюджета.</a:t>
          </a:r>
          <a:endParaRPr lang="ru-RU" sz="2000" b="1" dirty="0">
            <a:solidFill>
              <a:schemeClr val="accent2">
                <a:lumMod val="50000"/>
              </a:schemeClr>
            </a:solidFill>
          </a:endParaRPr>
        </a:p>
      </dgm:t>
    </dgm:pt>
    <dgm:pt modelId="{0D1D1E63-FE2B-4BE0-B9DF-D057ACD9C6CE}" type="parTrans" cxnId="{C08BC808-664E-484F-9D7F-4F02813C0179}">
      <dgm:prSet/>
      <dgm:spPr/>
      <dgm:t>
        <a:bodyPr/>
        <a:lstStyle/>
        <a:p>
          <a:endParaRPr lang="ru-RU"/>
        </a:p>
      </dgm:t>
    </dgm:pt>
    <dgm:pt modelId="{3CAAA02A-3235-4F17-B3FC-F5C0145B203E}" type="sibTrans" cxnId="{C08BC808-664E-484F-9D7F-4F02813C0179}">
      <dgm:prSet/>
      <dgm:spPr/>
      <dgm:t>
        <a:bodyPr/>
        <a:lstStyle/>
        <a:p>
          <a:endParaRPr lang="ru-RU"/>
        </a:p>
      </dgm:t>
    </dgm:pt>
    <dgm:pt modelId="{B928D767-F109-4D3E-A8E6-414653D2A053}">
      <dgm:prSet phldrT="[Текст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sz="2800" b="1" dirty="0" smtClean="0">
              <a:solidFill>
                <a:schemeClr val="accent2">
                  <a:lumMod val="50000"/>
                </a:schemeClr>
              </a:solidFill>
            </a:rPr>
            <a:t>Финансовые</a:t>
          </a:r>
          <a:endParaRPr lang="ru-RU" sz="2800" b="1" dirty="0">
            <a:solidFill>
              <a:schemeClr val="accent2">
                <a:lumMod val="50000"/>
              </a:schemeClr>
            </a:solidFill>
          </a:endParaRPr>
        </a:p>
      </dgm:t>
    </dgm:pt>
    <dgm:pt modelId="{BF065CF7-22CC-4674-88F2-363B6987405B}" type="parTrans" cxnId="{D44F24AE-2839-4CD7-B4AC-8088B01D94F4}">
      <dgm:prSet/>
      <dgm:spPr/>
      <dgm:t>
        <a:bodyPr/>
        <a:lstStyle/>
        <a:p>
          <a:endParaRPr lang="ru-RU"/>
        </a:p>
      </dgm:t>
    </dgm:pt>
    <dgm:pt modelId="{317E08C8-4A5B-4134-A8D2-2A2D5D2A4B07}" type="sibTrans" cxnId="{D44F24AE-2839-4CD7-B4AC-8088B01D94F4}">
      <dgm:prSet/>
      <dgm:spPr/>
      <dgm:t>
        <a:bodyPr/>
        <a:lstStyle/>
        <a:p>
          <a:endParaRPr lang="ru-RU"/>
        </a:p>
      </dgm:t>
    </dgm:pt>
    <dgm:pt modelId="{F036AF24-B19B-42C5-BA9B-A56B15AB9AF6}">
      <dgm:prSet phldrT="[Текст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ru-RU" sz="2800" b="1" dirty="0" smtClean="0">
              <a:solidFill>
                <a:schemeClr val="accent2">
                  <a:lumMod val="50000"/>
                </a:schemeClr>
              </a:solidFill>
            </a:rPr>
            <a:t>Меры смягчения</a:t>
          </a:r>
          <a:endParaRPr lang="ru-RU" sz="2800" b="1" dirty="0">
            <a:solidFill>
              <a:schemeClr val="accent2">
                <a:lumMod val="50000"/>
              </a:schemeClr>
            </a:solidFill>
          </a:endParaRPr>
        </a:p>
      </dgm:t>
    </dgm:pt>
    <dgm:pt modelId="{8AC14E27-0868-431D-94C2-678C5A297954}" type="parTrans" cxnId="{0FE78E7B-0255-4AA7-87EE-EB676B141229}">
      <dgm:prSet/>
      <dgm:spPr/>
      <dgm:t>
        <a:bodyPr/>
        <a:lstStyle/>
        <a:p>
          <a:endParaRPr lang="ru-RU"/>
        </a:p>
      </dgm:t>
    </dgm:pt>
    <dgm:pt modelId="{1DCD4E2A-698E-4B16-8E14-279B2DC3A4CD}" type="sibTrans" cxnId="{0FE78E7B-0255-4AA7-87EE-EB676B141229}">
      <dgm:prSet/>
      <dgm:spPr/>
      <dgm:t>
        <a:bodyPr/>
        <a:lstStyle/>
        <a:p>
          <a:endParaRPr lang="ru-RU"/>
        </a:p>
      </dgm:t>
    </dgm:pt>
    <dgm:pt modelId="{91C995D6-1C85-4411-859B-84E95AF7BAB6}">
      <dgm:prSet custT="1"/>
      <dgm:spPr/>
      <dgm:t>
        <a:bodyPr/>
        <a:lstStyle/>
        <a:p>
          <a:r>
            <a:rPr lang="ru-RU" sz="2000" b="1" i="0" dirty="0" smtClean="0">
              <a:solidFill>
                <a:schemeClr val="accent2">
                  <a:lumMod val="50000"/>
                </a:schemeClr>
              </a:solidFill>
            </a:rPr>
            <a:t>Недостаток финансирования на этапе роста</a:t>
          </a:r>
          <a:endParaRPr lang="ru-RU" sz="2000" b="1" i="0" dirty="0">
            <a:solidFill>
              <a:schemeClr val="accent2">
                <a:lumMod val="50000"/>
              </a:schemeClr>
            </a:solidFill>
          </a:endParaRPr>
        </a:p>
      </dgm:t>
    </dgm:pt>
    <dgm:pt modelId="{B9FF4C84-718B-422D-BABF-420170D98978}" type="parTrans" cxnId="{A95CBD9C-137B-4DA7-8A87-22865964F18B}">
      <dgm:prSet/>
      <dgm:spPr/>
      <dgm:t>
        <a:bodyPr/>
        <a:lstStyle/>
        <a:p>
          <a:endParaRPr lang="ru-RU"/>
        </a:p>
      </dgm:t>
    </dgm:pt>
    <dgm:pt modelId="{9B486812-72D1-4D99-BA16-1CD0B003E999}" type="sibTrans" cxnId="{A95CBD9C-137B-4DA7-8A87-22865964F18B}">
      <dgm:prSet/>
      <dgm:spPr/>
      <dgm:t>
        <a:bodyPr/>
        <a:lstStyle/>
        <a:p>
          <a:endParaRPr lang="ru-RU"/>
        </a:p>
      </dgm:t>
    </dgm:pt>
    <dgm:pt modelId="{4B87233D-FE4C-4A9D-85B7-74A598783AD4}">
      <dgm:prSet custT="1"/>
      <dgm:spPr/>
      <dgm:t>
        <a:bodyPr/>
        <a:lstStyle/>
        <a:p>
          <a:r>
            <a:rPr lang="ru-RU" sz="2000" b="1" i="0" dirty="0" smtClean="0">
              <a:solidFill>
                <a:schemeClr val="accent2">
                  <a:lumMod val="50000"/>
                </a:schemeClr>
              </a:solidFill>
            </a:rPr>
            <a:t>увеличение CAC</a:t>
          </a:r>
          <a:endParaRPr lang="ru-RU" sz="2000" b="1" i="0" dirty="0">
            <a:solidFill>
              <a:schemeClr val="accent2">
                <a:lumMod val="50000"/>
              </a:schemeClr>
            </a:solidFill>
          </a:endParaRPr>
        </a:p>
      </dgm:t>
    </dgm:pt>
    <dgm:pt modelId="{15AFCC83-A513-4762-8F5C-F1AE083A7747}" type="parTrans" cxnId="{D816FE12-59DD-4A19-88D6-018F588AC3FA}">
      <dgm:prSet/>
      <dgm:spPr/>
      <dgm:t>
        <a:bodyPr/>
        <a:lstStyle/>
        <a:p>
          <a:endParaRPr lang="ru-RU"/>
        </a:p>
      </dgm:t>
    </dgm:pt>
    <dgm:pt modelId="{7FCCE596-7957-48FC-9A19-C80387D29110}" type="sibTrans" cxnId="{D816FE12-59DD-4A19-88D6-018F588AC3FA}">
      <dgm:prSet/>
      <dgm:spPr/>
      <dgm:t>
        <a:bodyPr/>
        <a:lstStyle/>
        <a:p>
          <a:endParaRPr lang="ru-RU"/>
        </a:p>
      </dgm:t>
    </dgm:pt>
    <dgm:pt modelId="{37838A96-102B-4A67-B22F-44ADF63E790A}">
      <dgm:prSet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2000" b="1" dirty="0" err="1" smtClean="0">
              <a:solidFill>
                <a:schemeClr val="accent2">
                  <a:lumMod val="50000"/>
                </a:schemeClr>
              </a:solidFill>
            </a:rPr>
            <a:t>Agile</a:t>
          </a:r>
          <a:r>
            <a:rPr lang="ru-RU" sz="2000" b="1" dirty="0" smtClean="0">
              <a:solidFill>
                <a:schemeClr val="accent2">
                  <a:lumMod val="50000"/>
                </a:schemeClr>
              </a:solidFill>
            </a:rPr>
            <a:t>-разработка</a:t>
          </a:r>
          <a:endParaRPr lang="ru-RU" sz="2000" b="1" dirty="0">
            <a:solidFill>
              <a:schemeClr val="accent2">
                <a:lumMod val="50000"/>
              </a:schemeClr>
            </a:solidFill>
          </a:endParaRPr>
        </a:p>
      </dgm:t>
    </dgm:pt>
    <dgm:pt modelId="{E4A6270F-BEB9-488A-91F4-53050C7802BA}" type="parTrans" cxnId="{5386A0E1-90D5-4297-8B3B-29DE6EAFC487}">
      <dgm:prSet/>
      <dgm:spPr/>
      <dgm:t>
        <a:bodyPr/>
        <a:lstStyle/>
        <a:p>
          <a:endParaRPr lang="ru-RU"/>
        </a:p>
      </dgm:t>
    </dgm:pt>
    <dgm:pt modelId="{CA8B2839-8796-41EA-A914-65D561B6661C}" type="sibTrans" cxnId="{5386A0E1-90D5-4297-8B3B-29DE6EAFC487}">
      <dgm:prSet/>
      <dgm:spPr/>
      <dgm:t>
        <a:bodyPr/>
        <a:lstStyle/>
        <a:p>
          <a:endParaRPr lang="ru-RU"/>
        </a:p>
      </dgm:t>
    </dgm:pt>
    <dgm:pt modelId="{769673A4-1725-4C05-98CE-31B690AA3E22}">
      <dgm:prSet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2000" b="1" dirty="0" smtClean="0">
              <a:solidFill>
                <a:schemeClr val="accent2">
                  <a:lumMod val="50000"/>
                </a:schemeClr>
              </a:solidFill>
            </a:rPr>
            <a:t>пилотные проекты с корпорациями</a:t>
          </a:r>
          <a:endParaRPr lang="ru-RU" sz="2000" b="1" dirty="0">
            <a:solidFill>
              <a:schemeClr val="accent2">
                <a:lumMod val="50000"/>
              </a:schemeClr>
            </a:solidFill>
          </a:endParaRPr>
        </a:p>
      </dgm:t>
    </dgm:pt>
    <dgm:pt modelId="{1D59E083-3E3D-4F00-AD78-D65AF3F64365}" type="parTrans" cxnId="{C2815033-9E01-4E20-A69D-37D3025806DD}">
      <dgm:prSet/>
      <dgm:spPr/>
      <dgm:t>
        <a:bodyPr/>
        <a:lstStyle/>
        <a:p>
          <a:endParaRPr lang="ru-RU"/>
        </a:p>
      </dgm:t>
    </dgm:pt>
    <dgm:pt modelId="{E7660A51-D3A8-4CE5-A71B-EEEFD621DD02}" type="sibTrans" cxnId="{C2815033-9E01-4E20-A69D-37D3025806DD}">
      <dgm:prSet/>
      <dgm:spPr/>
      <dgm:t>
        <a:bodyPr/>
        <a:lstStyle/>
        <a:p>
          <a:endParaRPr lang="ru-RU"/>
        </a:p>
      </dgm:t>
    </dgm:pt>
    <dgm:pt modelId="{83B3215E-3B6D-4659-82C7-A56CB45A42F7}">
      <dgm:prSet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2000" b="1" dirty="0" smtClean="0">
              <a:solidFill>
                <a:schemeClr val="accent2">
                  <a:lumMod val="50000"/>
                </a:schemeClr>
              </a:solidFill>
            </a:rPr>
            <a:t>привлечение грантов (ФП «Технологии»)</a:t>
          </a:r>
          <a:endParaRPr lang="ru-RU" sz="2000" b="1" dirty="0">
            <a:solidFill>
              <a:schemeClr val="accent2">
                <a:lumMod val="50000"/>
              </a:schemeClr>
            </a:solidFill>
          </a:endParaRPr>
        </a:p>
      </dgm:t>
    </dgm:pt>
    <dgm:pt modelId="{CF7C9775-7081-4BE6-A12B-FE863AB5B9E2}" type="parTrans" cxnId="{0ED6E416-70FF-4909-A17E-9AC6BF6CF8D6}">
      <dgm:prSet/>
      <dgm:spPr/>
      <dgm:t>
        <a:bodyPr/>
        <a:lstStyle/>
        <a:p>
          <a:endParaRPr lang="ru-RU"/>
        </a:p>
      </dgm:t>
    </dgm:pt>
    <dgm:pt modelId="{84535D04-76C5-4D35-A863-0E8C3CEA29CA}" type="sibTrans" cxnId="{0ED6E416-70FF-4909-A17E-9AC6BF6CF8D6}">
      <dgm:prSet/>
      <dgm:spPr/>
      <dgm:t>
        <a:bodyPr/>
        <a:lstStyle/>
        <a:p>
          <a:endParaRPr lang="ru-RU"/>
        </a:p>
      </dgm:t>
    </dgm:pt>
    <dgm:pt modelId="{2F515276-31A8-4B5C-A552-31BE27DFD924}" type="pres">
      <dgm:prSet presAssocID="{871E1441-F301-40D5-8844-4E5AE0C7E73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A105B48-C22B-4F5C-AE50-C230C513B2E6}" type="pres">
      <dgm:prSet presAssocID="{3B787E46-EB29-418B-8FA1-3092C4D92BCA}" presName="linNode" presStyleCnt="0"/>
      <dgm:spPr/>
    </dgm:pt>
    <dgm:pt modelId="{A3DD9D66-B193-4A8D-B15D-5528AD86501B}" type="pres">
      <dgm:prSet presAssocID="{3B787E46-EB29-418B-8FA1-3092C4D92BCA}" presName="parentShp" presStyleLbl="node1" presStyleIdx="0" presStyleCnt="4" custScaleY="77194" custLinFactNeighborX="-2553" custLinFactNeighborY="-21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262424-B470-4140-8D50-44EFC76CBE4E}" type="pres">
      <dgm:prSet presAssocID="{3B787E46-EB29-418B-8FA1-3092C4D92BCA}" presName="childShp" presStyleLbl="bgAccFollowNode1" presStyleIdx="0" presStyleCnt="4" custScaleY="56189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ru-RU"/>
        </a:p>
      </dgm:t>
    </dgm:pt>
    <dgm:pt modelId="{59DC5611-7C1C-40AC-A83E-1B280763690E}" type="pres">
      <dgm:prSet presAssocID="{706C6A4D-913E-43C9-BF94-BDFC8C553B47}" presName="spacing" presStyleCnt="0"/>
      <dgm:spPr/>
    </dgm:pt>
    <dgm:pt modelId="{94F418A2-1145-4C53-8091-1C708A7E0305}" type="pres">
      <dgm:prSet presAssocID="{4EAF779F-B474-470B-9D40-746AF0499F6E}" presName="linNode" presStyleCnt="0"/>
      <dgm:spPr/>
    </dgm:pt>
    <dgm:pt modelId="{255B288F-03AF-4F57-B669-A911864B1E95}" type="pres">
      <dgm:prSet presAssocID="{4EAF779F-B474-470B-9D40-746AF0499F6E}" presName="parentShp" presStyleLbl="node1" presStyleIdx="1" presStyleCnt="4" custScaleY="79268" custLinFactNeighborX="-1370" custLinFactNeighborY="-24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A64F85-7CFA-45C6-9EB1-39B70133F322}" type="pres">
      <dgm:prSet presAssocID="{4EAF779F-B474-470B-9D40-746AF0499F6E}" presName="childShp" presStyleLbl="bgAccFollowNode1" presStyleIdx="1" presStyleCnt="4" custScaleY="59080" custLinFactNeighborX="1650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ru-RU"/>
        </a:p>
      </dgm:t>
    </dgm:pt>
    <dgm:pt modelId="{AC40BB80-8DD2-4F81-BF57-D3DAAADFFCE1}" type="pres">
      <dgm:prSet presAssocID="{5DF80E83-FE17-4716-831A-2090412F3C3E}" presName="spacing" presStyleCnt="0"/>
      <dgm:spPr/>
    </dgm:pt>
    <dgm:pt modelId="{A338A162-F098-474D-A0B1-43814D757176}" type="pres">
      <dgm:prSet presAssocID="{B928D767-F109-4D3E-A8E6-414653D2A053}" presName="linNode" presStyleCnt="0"/>
      <dgm:spPr/>
    </dgm:pt>
    <dgm:pt modelId="{5BBE9FDB-EB99-45A7-97D8-D018146408B3}" type="pres">
      <dgm:prSet presAssocID="{B928D767-F109-4D3E-A8E6-414653D2A053}" presName="parentShp" presStyleLbl="node1" presStyleIdx="2" presStyleCnt="4" custScaleY="72163" custLinFactNeighborX="-1370" custLinFactNeighborY="-30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F6E3C6-26AB-4CEC-B97A-254ECF1F0A4D}" type="pres">
      <dgm:prSet presAssocID="{B928D767-F109-4D3E-A8E6-414653D2A053}" presName="childShp" presStyleLbl="bgAccFollowNode1" presStyleIdx="2" presStyleCnt="4" custScaleY="59625" custLinFactNeighborX="914" custLinFactNeighborY="-3075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ru-RU"/>
        </a:p>
      </dgm:t>
    </dgm:pt>
    <dgm:pt modelId="{8C3BB8A8-4593-43E9-ABB5-0C86332E6A28}" type="pres">
      <dgm:prSet presAssocID="{317E08C8-4A5B-4134-A8D2-2A2D5D2A4B07}" presName="spacing" presStyleCnt="0"/>
      <dgm:spPr/>
    </dgm:pt>
    <dgm:pt modelId="{891CA5BE-AED8-4CA4-BF56-9AC724EEDB81}" type="pres">
      <dgm:prSet presAssocID="{F036AF24-B19B-42C5-BA9B-A56B15AB9AF6}" presName="linNode" presStyleCnt="0"/>
      <dgm:spPr/>
    </dgm:pt>
    <dgm:pt modelId="{5725F469-006C-491D-A829-D649AF5D3212}" type="pres">
      <dgm:prSet presAssocID="{F036AF24-B19B-42C5-BA9B-A56B15AB9AF6}" presName="parentShp" presStyleLbl="node1" presStyleIdx="3" presStyleCnt="4" custScaleY="77078" custLinFactNeighborX="-1689" custLinFactNeighborY="95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928CC1-356C-42D1-A512-DFDBF8F66366}" type="pres">
      <dgm:prSet presAssocID="{F036AF24-B19B-42C5-BA9B-A56B15AB9AF6}" presName="childShp" presStyleLbl="bgAccFollowNode1" presStyleIdx="3" presStyleCnt="4" custScaleX="101174" custScaleY="71670" custLinFactNeighborX="808" custLinFactNeighborY="6836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ru-RU"/>
        </a:p>
      </dgm:t>
    </dgm:pt>
  </dgm:ptLst>
  <dgm:cxnLst>
    <dgm:cxn modelId="{CB7AF146-0B03-4FB3-8F57-91B0D2F1BB72}" type="presOf" srcId="{AEBCADC5-5655-4E95-9AE2-5A404F7D70B9}" destId="{2DA64F85-7CFA-45C6-9EB1-39B70133F322}" srcOrd="0" destOrd="0" presId="urn:microsoft.com/office/officeart/2005/8/layout/vList6"/>
    <dgm:cxn modelId="{C08BC808-664E-484F-9D7F-4F02813C0179}" srcId="{4EAF779F-B474-470B-9D40-746AF0499F6E}" destId="{32D7343E-0742-47D8-89DD-C2313637FE35}" srcOrd="1" destOrd="0" parTransId="{0D1D1E63-FE2B-4BE0-B9DF-D057ACD9C6CE}" sibTransId="{3CAAA02A-3235-4F17-B3FC-F5C0145B203E}"/>
    <dgm:cxn modelId="{9243B946-A8E9-4421-A3DA-541195BE7AA0}" srcId="{3B787E46-EB29-418B-8FA1-3092C4D92BCA}" destId="{0027ED77-85A0-4308-BC7C-283C3E66B290}" srcOrd="0" destOrd="0" parTransId="{2D226259-70C1-492E-AB60-83CA83AB5EC2}" sibTransId="{69A98710-2A2C-4CB5-8FD9-ED170043CEAE}"/>
    <dgm:cxn modelId="{BDEC0772-0AB2-4669-B48A-F53C833077EA}" type="presOf" srcId="{0027ED77-85A0-4308-BC7C-283C3E66B290}" destId="{84262424-B470-4140-8D50-44EFC76CBE4E}" srcOrd="0" destOrd="0" presId="urn:microsoft.com/office/officeart/2005/8/layout/vList6"/>
    <dgm:cxn modelId="{14EF1E56-E3D1-4A1C-8B4E-21272AB10E3C}" srcId="{4EAF779F-B474-470B-9D40-746AF0499F6E}" destId="{AEBCADC5-5655-4E95-9AE2-5A404F7D70B9}" srcOrd="0" destOrd="0" parTransId="{D6AB882D-BCF1-4FC0-947F-601D6FFD7D45}" sibTransId="{3FB20A8F-2E87-49DA-A28E-EA53D8687EC3}"/>
    <dgm:cxn modelId="{FE9CE69A-EB5E-4D56-966B-37FE89D235BE}" type="presOf" srcId="{83B3215E-3B6D-4659-82C7-A56CB45A42F7}" destId="{F0928CC1-356C-42D1-A512-DFDBF8F66366}" srcOrd="0" destOrd="2" presId="urn:microsoft.com/office/officeart/2005/8/layout/vList6"/>
    <dgm:cxn modelId="{575DD94C-6247-47CF-ADCE-E9C91E541114}" type="presOf" srcId="{3B787E46-EB29-418B-8FA1-3092C4D92BCA}" destId="{A3DD9D66-B193-4A8D-B15D-5528AD86501B}" srcOrd="0" destOrd="0" presId="urn:microsoft.com/office/officeart/2005/8/layout/vList6"/>
    <dgm:cxn modelId="{0ED6E416-70FF-4909-A17E-9AC6BF6CF8D6}" srcId="{F036AF24-B19B-42C5-BA9B-A56B15AB9AF6}" destId="{83B3215E-3B6D-4659-82C7-A56CB45A42F7}" srcOrd="2" destOrd="0" parTransId="{CF7C9775-7081-4BE6-A12B-FE863AB5B9E2}" sibTransId="{84535D04-76C5-4D35-A863-0E8C3CEA29CA}"/>
    <dgm:cxn modelId="{99AEA12B-85C1-4EE9-888E-7609123CAE04}" srcId="{871E1441-F301-40D5-8844-4E5AE0C7E732}" destId="{4EAF779F-B474-470B-9D40-746AF0499F6E}" srcOrd="1" destOrd="0" parTransId="{B7DA615E-BD33-44E3-AE67-FB4D18A55539}" sibTransId="{5DF80E83-FE17-4716-831A-2090412F3C3E}"/>
    <dgm:cxn modelId="{D44F24AE-2839-4CD7-B4AC-8088B01D94F4}" srcId="{871E1441-F301-40D5-8844-4E5AE0C7E732}" destId="{B928D767-F109-4D3E-A8E6-414653D2A053}" srcOrd="2" destOrd="0" parTransId="{BF065CF7-22CC-4674-88F2-363B6987405B}" sibTransId="{317E08C8-4A5B-4134-A8D2-2A2D5D2A4B07}"/>
    <dgm:cxn modelId="{7964E406-2E81-4E3B-BF28-9E2956A37463}" srcId="{3B787E46-EB29-418B-8FA1-3092C4D92BCA}" destId="{5C5C2723-EEA1-41B1-AE65-9605750172AC}" srcOrd="1" destOrd="0" parTransId="{AE2AD667-AE20-4703-83EA-AAA41DF92E9E}" sibTransId="{F1497145-D1F4-4903-A0B9-726E5069A0EE}"/>
    <dgm:cxn modelId="{AFE96A5E-D4D8-48C3-BC16-39D290953DC5}" type="presOf" srcId="{F036AF24-B19B-42C5-BA9B-A56B15AB9AF6}" destId="{5725F469-006C-491D-A829-D649AF5D3212}" srcOrd="0" destOrd="0" presId="urn:microsoft.com/office/officeart/2005/8/layout/vList6"/>
    <dgm:cxn modelId="{C2815033-9E01-4E20-A69D-37D3025806DD}" srcId="{F036AF24-B19B-42C5-BA9B-A56B15AB9AF6}" destId="{769673A4-1725-4C05-98CE-31B690AA3E22}" srcOrd="1" destOrd="0" parTransId="{1D59E083-3E3D-4F00-AD78-D65AF3F64365}" sibTransId="{E7660A51-D3A8-4CE5-A71B-EEEFD621DD02}"/>
    <dgm:cxn modelId="{65007A7A-46CD-49EA-9AFD-F239E0FAF32A}" type="presOf" srcId="{4EAF779F-B474-470B-9D40-746AF0499F6E}" destId="{255B288F-03AF-4F57-B669-A911864B1E95}" srcOrd="0" destOrd="0" presId="urn:microsoft.com/office/officeart/2005/8/layout/vList6"/>
    <dgm:cxn modelId="{A5B5E2CF-03ED-466F-87CB-5D04C1E67916}" type="presOf" srcId="{37838A96-102B-4A67-B22F-44ADF63E790A}" destId="{F0928CC1-356C-42D1-A512-DFDBF8F66366}" srcOrd="0" destOrd="0" presId="urn:microsoft.com/office/officeart/2005/8/layout/vList6"/>
    <dgm:cxn modelId="{390EC654-A7FE-410F-9763-8611AF2646A5}" type="presOf" srcId="{B928D767-F109-4D3E-A8E6-414653D2A053}" destId="{5BBE9FDB-EB99-45A7-97D8-D018146408B3}" srcOrd="0" destOrd="0" presId="urn:microsoft.com/office/officeart/2005/8/layout/vList6"/>
    <dgm:cxn modelId="{D816FE12-59DD-4A19-88D6-018F588AC3FA}" srcId="{B928D767-F109-4D3E-A8E6-414653D2A053}" destId="{4B87233D-FE4C-4A9D-85B7-74A598783AD4}" srcOrd="1" destOrd="0" parTransId="{15AFCC83-A513-4762-8F5C-F1AE083A7747}" sibTransId="{7FCCE596-7957-48FC-9A19-C80387D29110}"/>
    <dgm:cxn modelId="{CE863E63-3DA8-4800-B82C-7E8CE58EE671}" type="presOf" srcId="{32D7343E-0742-47D8-89DD-C2313637FE35}" destId="{2DA64F85-7CFA-45C6-9EB1-39B70133F322}" srcOrd="0" destOrd="1" presId="urn:microsoft.com/office/officeart/2005/8/layout/vList6"/>
    <dgm:cxn modelId="{9F7067F1-E797-409E-9AC3-E0A88397959C}" type="presOf" srcId="{769673A4-1725-4C05-98CE-31B690AA3E22}" destId="{F0928CC1-356C-42D1-A512-DFDBF8F66366}" srcOrd="0" destOrd="1" presId="urn:microsoft.com/office/officeart/2005/8/layout/vList6"/>
    <dgm:cxn modelId="{0223345E-C71F-4B1E-B126-CABC8C16C117}" type="presOf" srcId="{4B87233D-FE4C-4A9D-85B7-74A598783AD4}" destId="{3FF6E3C6-26AB-4CEC-B97A-254ECF1F0A4D}" srcOrd="0" destOrd="1" presId="urn:microsoft.com/office/officeart/2005/8/layout/vList6"/>
    <dgm:cxn modelId="{3DCEF3B3-7589-4392-AAA7-E1F08C2AECAA}" type="presOf" srcId="{5C5C2723-EEA1-41B1-AE65-9605750172AC}" destId="{84262424-B470-4140-8D50-44EFC76CBE4E}" srcOrd="0" destOrd="1" presId="urn:microsoft.com/office/officeart/2005/8/layout/vList6"/>
    <dgm:cxn modelId="{ECBC13D9-A026-4BC4-8863-ACF6E3D15296}" type="presOf" srcId="{871E1441-F301-40D5-8844-4E5AE0C7E732}" destId="{2F515276-31A8-4B5C-A552-31BE27DFD924}" srcOrd="0" destOrd="0" presId="urn:microsoft.com/office/officeart/2005/8/layout/vList6"/>
    <dgm:cxn modelId="{183AB409-AE7A-492D-9CBD-F6881B0EE4A3}" type="presOf" srcId="{91C995D6-1C85-4411-859B-84E95AF7BAB6}" destId="{3FF6E3C6-26AB-4CEC-B97A-254ECF1F0A4D}" srcOrd="0" destOrd="0" presId="urn:microsoft.com/office/officeart/2005/8/layout/vList6"/>
    <dgm:cxn modelId="{5386A0E1-90D5-4297-8B3B-29DE6EAFC487}" srcId="{F036AF24-B19B-42C5-BA9B-A56B15AB9AF6}" destId="{37838A96-102B-4A67-B22F-44ADF63E790A}" srcOrd="0" destOrd="0" parTransId="{E4A6270F-BEB9-488A-91F4-53050C7802BA}" sibTransId="{CA8B2839-8796-41EA-A914-65D561B6661C}"/>
    <dgm:cxn modelId="{0FE78E7B-0255-4AA7-87EE-EB676B141229}" srcId="{871E1441-F301-40D5-8844-4E5AE0C7E732}" destId="{F036AF24-B19B-42C5-BA9B-A56B15AB9AF6}" srcOrd="3" destOrd="0" parTransId="{8AC14E27-0868-431D-94C2-678C5A297954}" sibTransId="{1DCD4E2A-698E-4B16-8E14-279B2DC3A4CD}"/>
    <dgm:cxn modelId="{A95CBD9C-137B-4DA7-8A87-22865964F18B}" srcId="{B928D767-F109-4D3E-A8E6-414653D2A053}" destId="{91C995D6-1C85-4411-859B-84E95AF7BAB6}" srcOrd="0" destOrd="0" parTransId="{B9FF4C84-718B-422D-BABF-420170D98978}" sibTransId="{9B486812-72D1-4D99-BA16-1CD0B003E999}"/>
    <dgm:cxn modelId="{FE7D8DB3-2A6C-4F16-B5D2-43ED7EDFD8A5}" srcId="{871E1441-F301-40D5-8844-4E5AE0C7E732}" destId="{3B787E46-EB29-418B-8FA1-3092C4D92BCA}" srcOrd="0" destOrd="0" parTransId="{69A3F9D5-2C6F-45A3-878F-8D4FF85026C4}" sibTransId="{706C6A4D-913E-43C9-BF94-BDFC8C553B47}"/>
    <dgm:cxn modelId="{CCDADF01-D9B7-4DE1-89B9-63FEC444C88A}" type="presParOf" srcId="{2F515276-31A8-4B5C-A552-31BE27DFD924}" destId="{5A105B48-C22B-4F5C-AE50-C230C513B2E6}" srcOrd="0" destOrd="0" presId="urn:microsoft.com/office/officeart/2005/8/layout/vList6"/>
    <dgm:cxn modelId="{4A233995-3BE0-4FDB-921B-0D0A36DB8DB7}" type="presParOf" srcId="{5A105B48-C22B-4F5C-AE50-C230C513B2E6}" destId="{A3DD9D66-B193-4A8D-B15D-5528AD86501B}" srcOrd="0" destOrd="0" presId="urn:microsoft.com/office/officeart/2005/8/layout/vList6"/>
    <dgm:cxn modelId="{9D5BC446-0AD6-4BE9-A824-9ACC293C43D3}" type="presParOf" srcId="{5A105B48-C22B-4F5C-AE50-C230C513B2E6}" destId="{84262424-B470-4140-8D50-44EFC76CBE4E}" srcOrd="1" destOrd="0" presId="urn:microsoft.com/office/officeart/2005/8/layout/vList6"/>
    <dgm:cxn modelId="{C6A7B9A0-E014-4C97-B4DA-8CAF8C283DB8}" type="presParOf" srcId="{2F515276-31A8-4B5C-A552-31BE27DFD924}" destId="{59DC5611-7C1C-40AC-A83E-1B280763690E}" srcOrd="1" destOrd="0" presId="urn:microsoft.com/office/officeart/2005/8/layout/vList6"/>
    <dgm:cxn modelId="{04596911-2D8D-4AC3-8E51-9B8E51F9B2FE}" type="presParOf" srcId="{2F515276-31A8-4B5C-A552-31BE27DFD924}" destId="{94F418A2-1145-4C53-8091-1C708A7E0305}" srcOrd="2" destOrd="0" presId="urn:microsoft.com/office/officeart/2005/8/layout/vList6"/>
    <dgm:cxn modelId="{57CC1065-A687-4F05-B621-777231F84B99}" type="presParOf" srcId="{94F418A2-1145-4C53-8091-1C708A7E0305}" destId="{255B288F-03AF-4F57-B669-A911864B1E95}" srcOrd="0" destOrd="0" presId="urn:microsoft.com/office/officeart/2005/8/layout/vList6"/>
    <dgm:cxn modelId="{F320CDB4-418A-4A1A-9631-E339EE85290A}" type="presParOf" srcId="{94F418A2-1145-4C53-8091-1C708A7E0305}" destId="{2DA64F85-7CFA-45C6-9EB1-39B70133F322}" srcOrd="1" destOrd="0" presId="urn:microsoft.com/office/officeart/2005/8/layout/vList6"/>
    <dgm:cxn modelId="{45086FBF-A9E1-4A61-B315-D67D05C36698}" type="presParOf" srcId="{2F515276-31A8-4B5C-A552-31BE27DFD924}" destId="{AC40BB80-8DD2-4F81-BF57-D3DAAADFFCE1}" srcOrd="3" destOrd="0" presId="urn:microsoft.com/office/officeart/2005/8/layout/vList6"/>
    <dgm:cxn modelId="{3AA73295-AA57-4BAA-B3EE-DB2E1D6A130E}" type="presParOf" srcId="{2F515276-31A8-4B5C-A552-31BE27DFD924}" destId="{A338A162-F098-474D-A0B1-43814D757176}" srcOrd="4" destOrd="0" presId="urn:microsoft.com/office/officeart/2005/8/layout/vList6"/>
    <dgm:cxn modelId="{88591B08-3852-4ABD-B67C-E756525DAACE}" type="presParOf" srcId="{A338A162-F098-474D-A0B1-43814D757176}" destId="{5BBE9FDB-EB99-45A7-97D8-D018146408B3}" srcOrd="0" destOrd="0" presId="urn:microsoft.com/office/officeart/2005/8/layout/vList6"/>
    <dgm:cxn modelId="{B52507C3-3D40-4F30-AB3C-D4AE1F71BA68}" type="presParOf" srcId="{A338A162-F098-474D-A0B1-43814D757176}" destId="{3FF6E3C6-26AB-4CEC-B97A-254ECF1F0A4D}" srcOrd="1" destOrd="0" presId="urn:microsoft.com/office/officeart/2005/8/layout/vList6"/>
    <dgm:cxn modelId="{1BD08CF3-0ACD-44E0-A7D8-9EC4B33D4B5F}" type="presParOf" srcId="{2F515276-31A8-4B5C-A552-31BE27DFD924}" destId="{8C3BB8A8-4593-43E9-ABB5-0C86332E6A28}" srcOrd="5" destOrd="0" presId="urn:microsoft.com/office/officeart/2005/8/layout/vList6"/>
    <dgm:cxn modelId="{379B9103-9E3A-442F-AEAC-D5378DD453F4}" type="presParOf" srcId="{2F515276-31A8-4B5C-A552-31BE27DFD924}" destId="{891CA5BE-AED8-4CA4-BF56-9AC724EEDB81}" srcOrd="6" destOrd="0" presId="urn:microsoft.com/office/officeart/2005/8/layout/vList6"/>
    <dgm:cxn modelId="{9049C906-6174-4BDB-9DDE-DA1C83FE5C63}" type="presParOf" srcId="{891CA5BE-AED8-4CA4-BF56-9AC724EEDB81}" destId="{5725F469-006C-491D-A829-D649AF5D3212}" srcOrd="0" destOrd="0" presId="urn:microsoft.com/office/officeart/2005/8/layout/vList6"/>
    <dgm:cxn modelId="{FCA94D29-D93F-472C-9332-BF7D608923BD}" type="presParOf" srcId="{891CA5BE-AED8-4CA4-BF56-9AC724EEDB81}" destId="{F0928CC1-356C-42D1-A512-DFDBF8F66366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6B661378-1435-45E4-ADDF-0F8C752D0A05}" type="doc">
      <dgm:prSet loTypeId="urn:microsoft.com/office/officeart/2005/8/layout/cycle2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54E96FC5-EE6E-49C2-9B9E-9D437098F368}" type="pres">
      <dgm:prSet presAssocID="{6B661378-1435-45E4-ADDF-0F8C752D0A0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799E0DB6-FD30-418A-ADFB-7603A9E1C376}" type="presOf" srcId="{6B661378-1435-45E4-ADDF-0F8C752D0A05}" destId="{54E96FC5-EE6E-49C2-9B9E-9D437098F368}" srcOrd="0" destOrd="0" presId="urn:microsoft.com/office/officeart/2005/8/layout/cycle2"/>
  </dgm:cxnLst>
  <dgm:bg>
    <a:blipFill>
      <a:blip xmlns:r="http://schemas.openxmlformats.org/officeDocument/2006/relationships" r:embed="rId1"/>
      <a:stretch>
        <a:fillRect/>
      </a:stretch>
    </a:blipFill>
    <a:effectLst>
      <a:glow>
        <a:srgbClr val="C00000">
          <a:alpha val="78000"/>
        </a:srgbClr>
      </a:glow>
      <a:softEdge rad="0"/>
    </a:effectLst>
  </dgm:bg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D149B1E8-DDC5-416D-A3FC-6A0224CAEE8B}" type="doc">
      <dgm:prSet loTypeId="urn:microsoft.com/office/officeart/2005/8/layout/list1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409E8E90-F5AE-4366-A60E-7833EE106D4A}">
      <dgm:prSet phldrT="[Текст]" custT="1"/>
      <dgm:spPr/>
      <dgm:t>
        <a:bodyPr/>
        <a:lstStyle/>
        <a:p>
          <a:pPr algn="just"/>
          <a:r>
            <a:rPr lang="ru-RU" sz="2400" b="1" dirty="0" smtClean="0">
              <a:latin typeface="Bahnschrift SemiBold" pitchFamily="34" charset="0"/>
            </a:rPr>
            <a:t>Этап 1. </a:t>
          </a:r>
          <a:r>
            <a:rPr lang="ru-RU" sz="2000" b="1" dirty="0" smtClean="0">
              <a:latin typeface="Bahnschrift SemiBold" pitchFamily="34" charset="0"/>
            </a:rPr>
            <a:t>Разработка прототипа (1–2 месяца). Создание функционального прототипа в </a:t>
          </a:r>
          <a:r>
            <a:rPr lang="ru-RU" sz="2000" b="1" dirty="0" err="1" smtClean="0">
              <a:latin typeface="Bahnschrift SemiBold" pitchFamily="34" charset="0"/>
            </a:rPr>
            <a:t>Flutter</a:t>
          </a:r>
          <a:r>
            <a:rPr lang="ru-RU" sz="2000" b="1" dirty="0" smtClean="0">
              <a:latin typeface="Bahnschrift SemiBold" pitchFamily="34" charset="0"/>
            </a:rPr>
            <a:t>, настройка базы данных (</a:t>
          </a:r>
          <a:r>
            <a:rPr lang="ru-RU" sz="2000" b="1" dirty="0" err="1" smtClean="0">
              <a:latin typeface="Bahnschrift SemiBold" pitchFamily="34" charset="0"/>
            </a:rPr>
            <a:t>Firebase</a:t>
          </a:r>
          <a:r>
            <a:rPr lang="ru-RU" sz="2000" b="1" dirty="0" smtClean="0">
              <a:latin typeface="Bahnschrift SemiBold" pitchFamily="34" charset="0"/>
            </a:rPr>
            <a:t> / </a:t>
          </a:r>
          <a:r>
            <a:rPr lang="ru-RU" sz="2000" b="1" dirty="0" err="1" smtClean="0">
              <a:latin typeface="Bahnschrift SemiBold" pitchFamily="34" charset="0"/>
            </a:rPr>
            <a:t>Supabase</a:t>
          </a:r>
          <a:r>
            <a:rPr lang="ru-RU" sz="2000" b="1" dirty="0" smtClean="0">
              <a:latin typeface="Bahnschrift SemiBold" pitchFamily="34" charset="0"/>
            </a:rPr>
            <a:t>), тестирование интерфейсов.</a:t>
          </a:r>
          <a:endParaRPr lang="ru-RU" sz="2000" b="1" dirty="0">
            <a:latin typeface="Bahnschrift SemiBold" pitchFamily="34" charset="0"/>
          </a:endParaRPr>
        </a:p>
      </dgm:t>
    </dgm:pt>
    <dgm:pt modelId="{BF19522D-4C69-4269-AC0F-86EF880D63F9}" type="parTrans" cxnId="{79C8B449-1DEA-4F70-8858-9E21044744B7}">
      <dgm:prSet/>
      <dgm:spPr/>
      <dgm:t>
        <a:bodyPr/>
        <a:lstStyle/>
        <a:p>
          <a:endParaRPr lang="ru-RU"/>
        </a:p>
      </dgm:t>
    </dgm:pt>
    <dgm:pt modelId="{ADC9DD1D-F80E-46DB-AEFD-6BD4C23DE218}" type="sibTrans" cxnId="{79C8B449-1DEA-4F70-8858-9E21044744B7}">
      <dgm:prSet/>
      <dgm:spPr/>
      <dgm:t>
        <a:bodyPr/>
        <a:lstStyle/>
        <a:p>
          <a:endParaRPr lang="ru-RU"/>
        </a:p>
      </dgm:t>
    </dgm:pt>
    <dgm:pt modelId="{F3EAB6E1-AB38-40A8-8648-B2A961A4F1AA}">
      <dgm:prSet phldrT="[Текст]" custT="1"/>
      <dgm:spPr/>
      <dgm:t>
        <a:bodyPr/>
        <a:lstStyle/>
        <a:p>
          <a:pPr algn="just"/>
          <a:r>
            <a:rPr lang="ru-RU" sz="2400" b="0" dirty="0" smtClean="0">
              <a:latin typeface="Bahnschrift SemiBold" pitchFamily="34" charset="0"/>
            </a:rPr>
            <a:t>Этап 2.</a:t>
          </a:r>
          <a:r>
            <a:rPr lang="ru-RU" sz="2000" b="0" dirty="0" smtClean="0">
              <a:latin typeface="Bahnschrift SemiBold" pitchFamily="34" charset="0"/>
            </a:rPr>
            <a:t> </a:t>
          </a:r>
          <a:r>
            <a:rPr lang="ru-RU" sz="2000" b="1" dirty="0" smtClean="0">
              <a:latin typeface="Bahnschrift SemiBold" pitchFamily="34" charset="0"/>
            </a:rPr>
            <a:t>Выход на MVP (3–5 месяцев) Реализация основных функций: регистрация, журнал тренировок, расписание, статистика и новостная лента. Тестирование MVP на ограниченной группе пользователей.   </a:t>
          </a:r>
          <a:endParaRPr lang="ru-RU" sz="2000" b="1" dirty="0">
            <a:latin typeface="Bahnschrift SemiBold" pitchFamily="34" charset="0"/>
          </a:endParaRPr>
        </a:p>
      </dgm:t>
    </dgm:pt>
    <dgm:pt modelId="{88F44D7A-6092-4763-845C-AD32C948D07A}" type="parTrans" cxnId="{F6F34FA3-D6E3-4FD1-AB83-F9952C1201F9}">
      <dgm:prSet/>
      <dgm:spPr/>
      <dgm:t>
        <a:bodyPr/>
        <a:lstStyle/>
        <a:p>
          <a:endParaRPr lang="ru-RU"/>
        </a:p>
      </dgm:t>
    </dgm:pt>
    <dgm:pt modelId="{AB852F15-870A-493D-A734-D158E9B41730}" type="sibTrans" cxnId="{F6F34FA3-D6E3-4FD1-AB83-F9952C1201F9}">
      <dgm:prSet/>
      <dgm:spPr/>
      <dgm:t>
        <a:bodyPr/>
        <a:lstStyle/>
        <a:p>
          <a:endParaRPr lang="ru-RU"/>
        </a:p>
      </dgm:t>
    </dgm:pt>
    <dgm:pt modelId="{6AD07B6B-FF16-47D6-95A3-B88D0E76931C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pPr algn="just"/>
          <a:r>
            <a:rPr lang="ru-RU" sz="2400" b="0" dirty="0" smtClean="0">
              <a:latin typeface="Bahnschrift SemiBold" pitchFamily="34" charset="0"/>
            </a:rPr>
            <a:t>Этап 3.</a:t>
          </a:r>
          <a:r>
            <a:rPr lang="ru-RU" sz="2000" b="0" dirty="0" smtClean="0">
              <a:latin typeface="Bahnschrift SemiBold" pitchFamily="34" charset="0"/>
            </a:rPr>
            <a:t> Пилотное внедрение и масштабирование (6–12 месяцев) Интеграция с реальными пользователями (корпорациями), сбор обратной связи, доработка продукта.  Размещение приложения в российских </a:t>
          </a:r>
          <a:r>
            <a:rPr lang="ru-RU" sz="2000" b="0" dirty="0" err="1" smtClean="0">
              <a:latin typeface="Bahnschrift SemiBold" pitchFamily="34" charset="0"/>
            </a:rPr>
            <a:t>маркетплейсах</a:t>
          </a:r>
          <a:r>
            <a:rPr lang="ru-RU" sz="2000" b="0" dirty="0" smtClean="0">
              <a:latin typeface="Bahnschrift SemiBold" pitchFamily="34" charset="0"/>
            </a:rPr>
            <a:t> (</a:t>
          </a:r>
          <a:r>
            <a:rPr lang="ru-RU" sz="2000" b="0" dirty="0" err="1" smtClean="0">
              <a:latin typeface="Bahnschrift SemiBold" pitchFamily="34" charset="0"/>
            </a:rPr>
            <a:t>RuStore</a:t>
          </a:r>
          <a:r>
            <a:rPr lang="ru-RU" sz="2000" b="0" dirty="0" smtClean="0">
              <a:latin typeface="Bahnschrift SemiBold" pitchFamily="34" charset="0"/>
            </a:rPr>
            <a:t>, </a:t>
          </a:r>
          <a:r>
            <a:rPr lang="ru-RU" sz="2000" b="0" dirty="0" err="1" smtClean="0">
              <a:latin typeface="Bahnschrift SemiBold" pitchFamily="34" charset="0"/>
            </a:rPr>
            <a:t>NashStore</a:t>
          </a:r>
          <a:r>
            <a:rPr lang="ru-RU" sz="2000" b="0" dirty="0" smtClean="0">
              <a:latin typeface="Bahnschrift SemiBold" pitchFamily="34" charset="0"/>
            </a:rPr>
            <a:t>) и распространение через </a:t>
          </a:r>
          <a:r>
            <a:rPr lang="ru-RU" sz="2000" b="0" dirty="0" err="1" smtClean="0">
              <a:latin typeface="Bahnschrift SemiBold" pitchFamily="34" charset="0"/>
            </a:rPr>
            <a:t>соцсети</a:t>
          </a:r>
          <a:r>
            <a:rPr lang="ru-RU" sz="2000" b="0" dirty="0" smtClean="0">
              <a:latin typeface="Bahnschrift SemiBold" pitchFamily="34" charset="0"/>
            </a:rPr>
            <a:t> и </a:t>
          </a:r>
          <a:r>
            <a:rPr lang="ru-RU" sz="2000" b="0" dirty="0" err="1" smtClean="0">
              <a:latin typeface="Bahnschrift SemiBold" pitchFamily="34" charset="0"/>
            </a:rPr>
            <a:t>Telegram</a:t>
          </a:r>
          <a:r>
            <a:rPr lang="ru-RU" sz="2000" b="0" dirty="0" smtClean="0">
              <a:latin typeface="Bahnschrift SemiBold" pitchFamily="34" charset="0"/>
            </a:rPr>
            <a:t>-сообщество.  </a:t>
          </a:r>
          <a:endParaRPr lang="ru-RU" sz="2000" b="0" dirty="0">
            <a:latin typeface="Bahnschrift SemiBold" pitchFamily="34" charset="0"/>
          </a:endParaRPr>
        </a:p>
      </dgm:t>
    </dgm:pt>
    <dgm:pt modelId="{C9D70F2A-EE6A-44BE-83CE-937A5EB9EB68}" type="parTrans" cxnId="{6317CAED-FA5E-427C-9579-697B7846EAD6}">
      <dgm:prSet/>
      <dgm:spPr/>
      <dgm:t>
        <a:bodyPr/>
        <a:lstStyle/>
        <a:p>
          <a:endParaRPr lang="ru-RU"/>
        </a:p>
      </dgm:t>
    </dgm:pt>
    <dgm:pt modelId="{DF25790B-502F-4AA8-AF86-3CB61D27CEAA}" type="sibTrans" cxnId="{6317CAED-FA5E-427C-9579-697B7846EAD6}">
      <dgm:prSet/>
      <dgm:spPr/>
      <dgm:t>
        <a:bodyPr/>
        <a:lstStyle/>
        <a:p>
          <a:endParaRPr lang="ru-RU"/>
        </a:p>
      </dgm:t>
    </dgm:pt>
    <dgm:pt modelId="{B72D8FC8-D54B-40E1-853B-D118D0AC23A4}" type="pres">
      <dgm:prSet presAssocID="{D149B1E8-DDC5-416D-A3FC-6A0224CAEE8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8490410-94E6-46EF-A929-490154EB8DCA}" type="pres">
      <dgm:prSet presAssocID="{409E8E90-F5AE-4366-A60E-7833EE106D4A}" presName="parentLin" presStyleCnt="0"/>
      <dgm:spPr/>
    </dgm:pt>
    <dgm:pt modelId="{7F99B728-C31B-4431-89AB-A8A2BFA8E81B}" type="pres">
      <dgm:prSet presAssocID="{409E8E90-F5AE-4366-A60E-7833EE106D4A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5D7B1553-B5EA-4BC7-83C0-03A841A4A0E8}" type="pres">
      <dgm:prSet presAssocID="{409E8E90-F5AE-4366-A60E-7833EE106D4A}" presName="parentText" presStyleLbl="node1" presStyleIdx="0" presStyleCnt="3" custScaleX="81595" custScaleY="216604" custLinFactNeighborX="-100000" custLinFactNeighborY="-504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4DF05B-3662-4867-B956-DD3A54AEA0F7}" type="pres">
      <dgm:prSet presAssocID="{409E8E90-F5AE-4366-A60E-7833EE106D4A}" presName="negativeSpace" presStyleCnt="0"/>
      <dgm:spPr/>
    </dgm:pt>
    <dgm:pt modelId="{354A9A7B-2E7F-47D4-9B13-340BC9386327}" type="pres">
      <dgm:prSet presAssocID="{409E8E90-F5AE-4366-A60E-7833EE106D4A}" presName="childText" presStyleLbl="conFgAcc1" presStyleIdx="0" presStyleCnt="3">
        <dgm:presLayoutVars>
          <dgm:bulletEnabled val="1"/>
        </dgm:presLayoutVars>
      </dgm:prSet>
      <dgm:spPr/>
    </dgm:pt>
    <dgm:pt modelId="{72983935-8174-4F28-83DF-106F04593F8C}" type="pres">
      <dgm:prSet presAssocID="{ADC9DD1D-F80E-46DB-AEFD-6BD4C23DE218}" presName="spaceBetweenRectangles" presStyleCnt="0"/>
      <dgm:spPr/>
    </dgm:pt>
    <dgm:pt modelId="{DDC2D617-F57D-4755-9B52-2E333888922C}" type="pres">
      <dgm:prSet presAssocID="{F3EAB6E1-AB38-40A8-8648-B2A961A4F1AA}" presName="parentLin" presStyleCnt="0"/>
      <dgm:spPr/>
    </dgm:pt>
    <dgm:pt modelId="{EE0D80D3-F26A-49E1-9486-B12D9389B720}" type="pres">
      <dgm:prSet presAssocID="{F3EAB6E1-AB38-40A8-8648-B2A961A4F1AA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6C204370-4F68-450B-A672-6CF2D0D05E05}" type="pres">
      <dgm:prSet presAssocID="{F3EAB6E1-AB38-40A8-8648-B2A961A4F1AA}" presName="parentText" presStyleLbl="node1" presStyleIdx="1" presStyleCnt="3" custScaleX="99015" custScaleY="204597" custLinFactNeighborX="35092" custLinFactNeighborY="651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FA082E-E7C8-43D6-893E-2853CCF3D154}" type="pres">
      <dgm:prSet presAssocID="{F3EAB6E1-AB38-40A8-8648-B2A961A4F1AA}" presName="negativeSpace" presStyleCnt="0"/>
      <dgm:spPr/>
    </dgm:pt>
    <dgm:pt modelId="{3C7C8DC5-9B17-4D0B-A8EB-595B7ED3D2E5}" type="pres">
      <dgm:prSet presAssocID="{F3EAB6E1-AB38-40A8-8648-B2A961A4F1AA}" presName="childText" presStyleLbl="conFgAcc1" presStyleIdx="1" presStyleCnt="3">
        <dgm:presLayoutVars>
          <dgm:bulletEnabled val="1"/>
        </dgm:presLayoutVars>
      </dgm:prSet>
      <dgm:spPr/>
    </dgm:pt>
    <dgm:pt modelId="{DCB7D0CC-3175-47E3-B594-7E690E137F75}" type="pres">
      <dgm:prSet presAssocID="{AB852F15-870A-493D-A734-D158E9B41730}" presName="spaceBetweenRectangles" presStyleCnt="0"/>
      <dgm:spPr/>
    </dgm:pt>
    <dgm:pt modelId="{949D0CC0-757E-49C2-BD72-2F93413A3F14}" type="pres">
      <dgm:prSet presAssocID="{6AD07B6B-FF16-47D6-95A3-B88D0E76931C}" presName="parentLin" presStyleCnt="0"/>
      <dgm:spPr/>
    </dgm:pt>
    <dgm:pt modelId="{9A26CD9D-2321-468D-8847-247A237A909D}" type="pres">
      <dgm:prSet presAssocID="{6AD07B6B-FF16-47D6-95A3-B88D0E76931C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3947EF08-78B1-4E6F-9E3E-5CCE0E83FF17}" type="pres">
      <dgm:prSet presAssocID="{6AD07B6B-FF16-47D6-95A3-B88D0E76931C}" presName="parentText" presStyleLbl="node1" presStyleIdx="2" presStyleCnt="3" custScaleX="118524" custScaleY="245876" custLinFactX="9575" custLinFactNeighborX="100000" custLinFactNeighborY="810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E700BB-9F0C-47FC-BA82-594864FD6775}" type="pres">
      <dgm:prSet presAssocID="{6AD07B6B-FF16-47D6-95A3-B88D0E76931C}" presName="negativeSpace" presStyleCnt="0"/>
      <dgm:spPr/>
    </dgm:pt>
    <dgm:pt modelId="{E8257628-600D-47E0-852F-F5AFAD074F25}" type="pres">
      <dgm:prSet presAssocID="{6AD07B6B-FF16-47D6-95A3-B88D0E76931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017F22C-8094-4CDF-B6DC-8AF073010F4D}" type="presOf" srcId="{F3EAB6E1-AB38-40A8-8648-B2A961A4F1AA}" destId="{EE0D80D3-F26A-49E1-9486-B12D9389B720}" srcOrd="0" destOrd="0" presId="urn:microsoft.com/office/officeart/2005/8/layout/list1"/>
    <dgm:cxn modelId="{21FD1AD4-67AD-42EF-A001-E70A9FD8A8B0}" type="presOf" srcId="{409E8E90-F5AE-4366-A60E-7833EE106D4A}" destId="{5D7B1553-B5EA-4BC7-83C0-03A841A4A0E8}" srcOrd="1" destOrd="0" presId="urn:microsoft.com/office/officeart/2005/8/layout/list1"/>
    <dgm:cxn modelId="{937725B4-E798-4F67-BD86-D79E5803E5F0}" type="presOf" srcId="{6AD07B6B-FF16-47D6-95A3-B88D0E76931C}" destId="{9A26CD9D-2321-468D-8847-247A237A909D}" srcOrd="0" destOrd="0" presId="urn:microsoft.com/office/officeart/2005/8/layout/list1"/>
    <dgm:cxn modelId="{972EBB4C-168F-4865-A9AF-2EDCB6E3BC06}" type="presOf" srcId="{6AD07B6B-FF16-47D6-95A3-B88D0E76931C}" destId="{3947EF08-78B1-4E6F-9E3E-5CCE0E83FF17}" srcOrd="1" destOrd="0" presId="urn:microsoft.com/office/officeart/2005/8/layout/list1"/>
    <dgm:cxn modelId="{A0C9701E-98A0-42A3-8769-BB10F2AA98A7}" type="presOf" srcId="{D149B1E8-DDC5-416D-A3FC-6A0224CAEE8B}" destId="{B72D8FC8-D54B-40E1-853B-D118D0AC23A4}" srcOrd="0" destOrd="0" presId="urn:microsoft.com/office/officeart/2005/8/layout/list1"/>
    <dgm:cxn modelId="{79C8B449-1DEA-4F70-8858-9E21044744B7}" srcId="{D149B1E8-DDC5-416D-A3FC-6A0224CAEE8B}" destId="{409E8E90-F5AE-4366-A60E-7833EE106D4A}" srcOrd="0" destOrd="0" parTransId="{BF19522D-4C69-4269-AC0F-86EF880D63F9}" sibTransId="{ADC9DD1D-F80E-46DB-AEFD-6BD4C23DE218}"/>
    <dgm:cxn modelId="{6317CAED-FA5E-427C-9579-697B7846EAD6}" srcId="{D149B1E8-DDC5-416D-A3FC-6A0224CAEE8B}" destId="{6AD07B6B-FF16-47D6-95A3-B88D0E76931C}" srcOrd="2" destOrd="0" parTransId="{C9D70F2A-EE6A-44BE-83CE-937A5EB9EB68}" sibTransId="{DF25790B-502F-4AA8-AF86-3CB61D27CEAA}"/>
    <dgm:cxn modelId="{99029DEB-C64A-4B32-B560-D660168A8883}" type="presOf" srcId="{409E8E90-F5AE-4366-A60E-7833EE106D4A}" destId="{7F99B728-C31B-4431-89AB-A8A2BFA8E81B}" srcOrd="0" destOrd="0" presId="urn:microsoft.com/office/officeart/2005/8/layout/list1"/>
    <dgm:cxn modelId="{BE96C08D-B94F-41D7-BB4F-A095B966A3D0}" type="presOf" srcId="{F3EAB6E1-AB38-40A8-8648-B2A961A4F1AA}" destId="{6C204370-4F68-450B-A672-6CF2D0D05E05}" srcOrd="1" destOrd="0" presId="urn:microsoft.com/office/officeart/2005/8/layout/list1"/>
    <dgm:cxn modelId="{F6F34FA3-D6E3-4FD1-AB83-F9952C1201F9}" srcId="{D149B1E8-DDC5-416D-A3FC-6A0224CAEE8B}" destId="{F3EAB6E1-AB38-40A8-8648-B2A961A4F1AA}" srcOrd="1" destOrd="0" parTransId="{88F44D7A-6092-4763-845C-AD32C948D07A}" sibTransId="{AB852F15-870A-493D-A734-D158E9B41730}"/>
    <dgm:cxn modelId="{45473532-2EFD-475C-B7B9-BC9323BE3092}" type="presParOf" srcId="{B72D8FC8-D54B-40E1-853B-D118D0AC23A4}" destId="{B8490410-94E6-46EF-A929-490154EB8DCA}" srcOrd="0" destOrd="0" presId="urn:microsoft.com/office/officeart/2005/8/layout/list1"/>
    <dgm:cxn modelId="{4E1BB76E-AB33-49BE-9985-22B25AF77AC4}" type="presParOf" srcId="{B8490410-94E6-46EF-A929-490154EB8DCA}" destId="{7F99B728-C31B-4431-89AB-A8A2BFA8E81B}" srcOrd="0" destOrd="0" presId="urn:microsoft.com/office/officeart/2005/8/layout/list1"/>
    <dgm:cxn modelId="{4A1B470E-5E0B-4EEE-9EE6-BC8C93483FCB}" type="presParOf" srcId="{B8490410-94E6-46EF-A929-490154EB8DCA}" destId="{5D7B1553-B5EA-4BC7-83C0-03A841A4A0E8}" srcOrd="1" destOrd="0" presId="urn:microsoft.com/office/officeart/2005/8/layout/list1"/>
    <dgm:cxn modelId="{4922A022-1E5F-4AE0-9D1C-4FB015B9C676}" type="presParOf" srcId="{B72D8FC8-D54B-40E1-853B-D118D0AC23A4}" destId="{484DF05B-3662-4867-B956-DD3A54AEA0F7}" srcOrd="1" destOrd="0" presId="urn:microsoft.com/office/officeart/2005/8/layout/list1"/>
    <dgm:cxn modelId="{900CA313-590D-4318-8BDD-AC05AD6650B8}" type="presParOf" srcId="{B72D8FC8-D54B-40E1-853B-D118D0AC23A4}" destId="{354A9A7B-2E7F-47D4-9B13-340BC9386327}" srcOrd="2" destOrd="0" presId="urn:microsoft.com/office/officeart/2005/8/layout/list1"/>
    <dgm:cxn modelId="{F0C85DC9-5556-4841-97A0-328380F87326}" type="presParOf" srcId="{B72D8FC8-D54B-40E1-853B-D118D0AC23A4}" destId="{72983935-8174-4F28-83DF-106F04593F8C}" srcOrd="3" destOrd="0" presId="urn:microsoft.com/office/officeart/2005/8/layout/list1"/>
    <dgm:cxn modelId="{4FAD7B93-87C1-4320-9D69-80B46E1CAF55}" type="presParOf" srcId="{B72D8FC8-D54B-40E1-853B-D118D0AC23A4}" destId="{DDC2D617-F57D-4755-9B52-2E333888922C}" srcOrd="4" destOrd="0" presId="urn:microsoft.com/office/officeart/2005/8/layout/list1"/>
    <dgm:cxn modelId="{A71A744B-EC60-428F-9FF7-CDA449811D58}" type="presParOf" srcId="{DDC2D617-F57D-4755-9B52-2E333888922C}" destId="{EE0D80D3-F26A-49E1-9486-B12D9389B720}" srcOrd="0" destOrd="0" presId="urn:microsoft.com/office/officeart/2005/8/layout/list1"/>
    <dgm:cxn modelId="{2331BC72-0365-4BC0-8DE0-8E6B719DCB91}" type="presParOf" srcId="{DDC2D617-F57D-4755-9B52-2E333888922C}" destId="{6C204370-4F68-450B-A672-6CF2D0D05E05}" srcOrd="1" destOrd="0" presId="urn:microsoft.com/office/officeart/2005/8/layout/list1"/>
    <dgm:cxn modelId="{71C6ABC4-11AD-4314-96E7-AF78E2EE7F22}" type="presParOf" srcId="{B72D8FC8-D54B-40E1-853B-D118D0AC23A4}" destId="{EEFA082E-E7C8-43D6-893E-2853CCF3D154}" srcOrd="5" destOrd="0" presId="urn:microsoft.com/office/officeart/2005/8/layout/list1"/>
    <dgm:cxn modelId="{1FDD91A8-7CB5-4667-BEE6-2D0770F41F20}" type="presParOf" srcId="{B72D8FC8-D54B-40E1-853B-D118D0AC23A4}" destId="{3C7C8DC5-9B17-4D0B-A8EB-595B7ED3D2E5}" srcOrd="6" destOrd="0" presId="urn:microsoft.com/office/officeart/2005/8/layout/list1"/>
    <dgm:cxn modelId="{D7E64EDC-E0CB-4963-A484-4A6A2353C912}" type="presParOf" srcId="{B72D8FC8-D54B-40E1-853B-D118D0AC23A4}" destId="{DCB7D0CC-3175-47E3-B594-7E690E137F75}" srcOrd="7" destOrd="0" presId="urn:microsoft.com/office/officeart/2005/8/layout/list1"/>
    <dgm:cxn modelId="{F546A570-0C1D-4616-8401-230018149A6D}" type="presParOf" srcId="{B72D8FC8-D54B-40E1-853B-D118D0AC23A4}" destId="{949D0CC0-757E-49C2-BD72-2F93413A3F14}" srcOrd="8" destOrd="0" presId="urn:microsoft.com/office/officeart/2005/8/layout/list1"/>
    <dgm:cxn modelId="{22F2613E-29C2-4DD4-BABE-B816F6EBE7FE}" type="presParOf" srcId="{949D0CC0-757E-49C2-BD72-2F93413A3F14}" destId="{9A26CD9D-2321-468D-8847-247A237A909D}" srcOrd="0" destOrd="0" presId="urn:microsoft.com/office/officeart/2005/8/layout/list1"/>
    <dgm:cxn modelId="{4C55743D-0254-4137-A8CE-5F3F081D86A2}" type="presParOf" srcId="{949D0CC0-757E-49C2-BD72-2F93413A3F14}" destId="{3947EF08-78B1-4E6F-9E3E-5CCE0E83FF17}" srcOrd="1" destOrd="0" presId="urn:microsoft.com/office/officeart/2005/8/layout/list1"/>
    <dgm:cxn modelId="{C9B00368-C614-45D3-A685-EF9400A1DB66}" type="presParOf" srcId="{B72D8FC8-D54B-40E1-853B-D118D0AC23A4}" destId="{B1E700BB-9F0C-47FC-BA82-594864FD6775}" srcOrd="9" destOrd="0" presId="urn:microsoft.com/office/officeart/2005/8/layout/list1"/>
    <dgm:cxn modelId="{224EFED0-9FCD-46ED-BB53-BD6814799B84}" type="presParOf" srcId="{B72D8FC8-D54B-40E1-853B-D118D0AC23A4}" destId="{E8257628-600D-47E0-852F-F5AFAD074F2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6B661378-1435-45E4-ADDF-0F8C752D0A05}" type="doc">
      <dgm:prSet loTypeId="urn:microsoft.com/office/officeart/2005/8/layout/cycle2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54E96FC5-EE6E-49C2-9B9E-9D437098F368}" type="pres">
      <dgm:prSet presAssocID="{6B661378-1435-45E4-ADDF-0F8C752D0A0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F3D53D8E-7BED-4176-BA03-897AF9337D17}" type="presOf" srcId="{6B661378-1435-45E4-ADDF-0F8C752D0A05}" destId="{54E96FC5-EE6E-49C2-9B9E-9D437098F368}" srcOrd="0" destOrd="0" presId="urn:microsoft.com/office/officeart/2005/8/layout/cycle2"/>
  </dgm:cxnLst>
  <dgm:bg>
    <a:blipFill>
      <a:blip xmlns:r="http://schemas.openxmlformats.org/officeDocument/2006/relationships" r:embed="rId1"/>
      <a:stretch>
        <a:fillRect/>
      </a:stretch>
    </a:blipFill>
    <a:effectLst>
      <a:glow>
        <a:srgbClr val="C00000">
          <a:alpha val="78000"/>
        </a:srgbClr>
      </a:glow>
      <a:softEdge rad="0"/>
    </a:effectLst>
  </dgm:bg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6B661378-1435-45E4-ADDF-0F8C752D0A05}" type="doc">
      <dgm:prSet loTypeId="urn:microsoft.com/office/officeart/2005/8/layout/cycle2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54E96FC5-EE6E-49C2-9B9E-9D437098F368}" type="pres">
      <dgm:prSet presAssocID="{6B661378-1435-45E4-ADDF-0F8C752D0A0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AC8F23CF-F47C-4AE2-BC0B-A54C7B409D1A}" type="presOf" srcId="{6B661378-1435-45E4-ADDF-0F8C752D0A05}" destId="{54E96FC5-EE6E-49C2-9B9E-9D437098F368}" srcOrd="0" destOrd="0" presId="urn:microsoft.com/office/officeart/2005/8/layout/cycle2"/>
  </dgm:cxnLst>
  <dgm:bg>
    <a:blipFill>
      <a:blip xmlns:r="http://schemas.openxmlformats.org/officeDocument/2006/relationships" r:embed="rId1"/>
      <a:stretch>
        <a:fillRect/>
      </a:stretch>
    </a:blipFill>
    <a:effectLst>
      <a:glow>
        <a:srgbClr val="C00000">
          <a:alpha val="78000"/>
        </a:srgbClr>
      </a:glow>
      <a:softEdge rad="0"/>
    </a:effectLst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DB9F8216-D984-4E28-885A-FD1169050E8E}" type="doc">
      <dgm:prSet loTypeId="urn:microsoft.com/office/officeart/2005/8/layout/default" loCatId="list" qsTypeId="urn:microsoft.com/office/officeart/2005/8/quickstyle/3d1" qsCatId="3D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531AF4A4-5D05-44CE-8778-4A4BF50D69FB}">
      <dgm:prSet phldrT="[Текст]"/>
      <dgm:spPr/>
      <dgm:t>
        <a:bodyPr/>
        <a:lstStyle/>
        <a:p>
          <a:pPr algn="ctr"/>
          <a:r>
            <a:rPr lang="ru-RU" dirty="0" smtClean="0">
              <a:latin typeface="Bahnschrift SemiBold" pitchFamily="34" charset="0"/>
            </a:rPr>
            <a:t>Команда разработчиков:</a:t>
          </a:r>
          <a:endParaRPr lang="ru-RU" dirty="0">
            <a:latin typeface="Bahnschrift SemiBold" pitchFamily="34" charset="0"/>
          </a:endParaRPr>
        </a:p>
      </dgm:t>
    </dgm:pt>
    <dgm:pt modelId="{D6214672-DCAE-48F5-B925-DF143F3EB3B3}" type="parTrans" cxnId="{DF7CBFEA-C467-468A-BABB-CB05BE4C81F2}">
      <dgm:prSet/>
      <dgm:spPr/>
      <dgm:t>
        <a:bodyPr/>
        <a:lstStyle/>
        <a:p>
          <a:endParaRPr lang="ru-RU"/>
        </a:p>
      </dgm:t>
    </dgm:pt>
    <dgm:pt modelId="{3FA944D3-FBD1-48D4-904A-0E5DD2A6C8F9}" type="sibTrans" cxnId="{DF7CBFEA-C467-468A-BABB-CB05BE4C81F2}">
      <dgm:prSet/>
      <dgm:spPr/>
      <dgm:t>
        <a:bodyPr/>
        <a:lstStyle/>
        <a:p>
          <a:endParaRPr lang="ru-RU"/>
        </a:p>
      </dgm:t>
    </dgm:pt>
    <dgm:pt modelId="{1E6DC41E-3381-4F03-A339-BE764B8A351D}">
      <dgm:prSet phldrT="[Текст]"/>
      <dgm:spPr/>
      <dgm:t>
        <a:bodyPr/>
        <a:lstStyle/>
        <a:p>
          <a:pPr algn="l"/>
          <a:r>
            <a:rPr lang="ru-RU" dirty="0" smtClean="0">
              <a:latin typeface="Bahnschrift SemiBold" pitchFamily="34" charset="0"/>
            </a:rPr>
            <a:t>программисты (</a:t>
          </a:r>
          <a:r>
            <a:rPr lang="en-US" dirty="0" smtClean="0">
              <a:latin typeface="Bahnschrift SemiBold" pitchFamily="34" charset="0"/>
            </a:rPr>
            <a:t>frontend </a:t>
          </a:r>
          <a:r>
            <a:rPr lang="ru-RU" dirty="0" smtClean="0">
              <a:latin typeface="Bahnschrift SemiBold" pitchFamily="34" charset="0"/>
            </a:rPr>
            <a:t>и </a:t>
          </a:r>
          <a:r>
            <a:rPr lang="en-US" dirty="0" smtClean="0">
              <a:latin typeface="Bahnschrift SemiBold" pitchFamily="34" charset="0"/>
            </a:rPr>
            <a:t>backend)</a:t>
          </a:r>
          <a:endParaRPr lang="ru-RU" dirty="0">
            <a:latin typeface="Bahnschrift SemiBold" pitchFamily="34" charset="0"/>
          </a:endParaRPr>
        </a:p>
      </dgm:t>
    </dgm:pt>
    <dgm:pt modelId="{98D0A676-F796-45F5-B191-A1F3C389599A}" type="parTrans" cxnId="{9C10BCEC-27FD-4EAA-9444-56B17282FBCA}">
      <dgm:prSet/>
      <dgm:spPr/>
      <dgm:t>
        <a:bodyPr/>
        <a:lstStyle/>
        <a:p>
          <a:endParaRPr lang="ru-RU"/>
        </a:p>
      </dgm:t>
    </dgm:pt>
    <dgm:pt modelId="{3B9F379C-1C54-4811-8CBE-CA650D9442DB}" type="sibTrans" cxnId="{9C10BCEC-27FD-4EAA-9444-56B17282FBCA}">
      <dgm:prSet/>
      <dgm:spPr/>
      <dgm:t>
        <a:bodyPr/>
        <a:lstStyle/>
        <a:p>
          <a:endParaRPr lang="ru-RU"/>
        </a:p>
      </dgm:t>
    </dgm:pt>
    <dgm:pt modelId="{53FAA1B7-C366-4581-8E4D-2E4A9EF5C793}">
      <dgm:prSet phldrT="[Текст]"/>
      <dgm:spPr/>
      <dgm:t>
        <a:bodyPr/>
        <a:lstStyle/>
        <a:p>
          <a:pPr algn="l"/>
          <a:r>
            <a:rPr lang="ru-RU" dirty="0" smtClean="0">
              <a:latin typeface="Bahnschrift SemiBold" pitchFamily="34" charset="0"/>
            </a:rPr>
            <a:t>мобильные разработчики (</a:t>
          </a:r>
          <a:r>
            <a:rPr lang="ru-RU" dirty="0" err="1" smtClean="0">
              <a:latin typeface="Bahnschrift SemiBold" pitchFamily="34" charset="0"/>
            </a:rPr>
            <a:t>iOS</a:t>
          </a:r>
          <a:r>
            <a:rPr lang="ru-RU" dirty="0" smtClean="0">
              <a:latin typeface="Bahnschrift SemiBold" pitchFamily="34" charset="0"/>
            </a:rPr>
            <a:t> и </a:t>
          </a:r>
          <a:r>
            <a:rPr lang="ru-RU" dirty="0" err="1" smtClean="0">
              <a:latin typeface="Bahnschrift SemiBold" pitchFamily="34" charset="0"/>
            </a:rPr>
            <a:t>Android</a:t>
          </a:r>
          <a:r>
            <a:rPr lang="ru-RU" dirty="0" smtClean="0">
              <a:latin typeface="Bahnschrift SemiBold" pitchFamily="34" charset="0"/>
            </a:rPr>
            <a:t>)</a:t>
          </a:r>
          <a:endParaRPr lang="ru-RU" dirty="0">
            <a:latin typeface="Bahnschrift SemiBold" pitchFamily="34" charset="0"/>
          </a:endParaRPr>
        </a:p>
      </dgm:t>
    </dgm:pt>
    <dgm:pt modelId="{9E98F320-DA3F-4DBB-9EAD-BE2B60A6E873}" type="parTrans" cxnId="{B0B59CC7-AF9B-44FD-8513-3BC509E7EFB5}">
      <dgm:prSet/>
      <dgm:spPr/>
      <dgm:t>
        <a:bodyPr/>
        <a:lstStyle/>
        <a:p>
          <a:endParaRPr lang="ru-RU"/>
        </a:p>
      </dgm:t>
    </dgm:pt>
    <dgm:pt modelId="{1B94BE09-0907-495E-8C1F-68F5956BE242}" type="sibTrans" cxnId="{B0B59CC7-AF9B-44FD-8513-3BC509E7EFB5}">
      <dgm:prSet/>
      <dgm:spPr/>
      <dgm:t>
        <a:bodyPr/>
        <a:lstStyle/>
        <a:p>
          <a:endParaRPr lang="ru-RU"/>
        </a:p>
      </dgm:t>
    </dgm:pt>
    <dgm:pt modelId="{33953A07-FA84-4990-BA96-2F29E4CD4862}">
      <dgm:prSet phldrT="[Текст]"/>
      <dgm:spPr/>
      <dgm:t>
        <a:bodyPr/>
        <a:lstStyle/>
        <a:p>
          <a:pPr algn="ctr"/>
          <a:r>
            <a:rPr lang="ru-RU" dirty="0" smtClean="0">
              <a:latin typeface="Bahnschrift SemiBold" pitchFamily="34" charset="0"/>
            </a:rPr>
            <a:t>Специалисты по контенту:</a:t>
          </a:r>
          <a:endParaRPr lang="ru-RU" dirty="0">
            <a:latin typeface="Bahnschrift SemiBold" pitchFamily="34" charset="0"/>
          </a:endParaRPr>
        </a:p>
      </dgm:t>
    </dgm:pt>
    <dgm:pt modelId="{EFDEF9FB-AC46-4A2F-B66D-83086A49E82F}" type="parTrans" cxnId="{CF85C28B-1462-462C-AE57-DB0BFDB7E7D8}">
      <dgm:prSet/>
      <dgm:spPr/>
      <dgm:t>
        <a:bodyPr/>
        <a:lstStyle/>
        <a:p>
          <a:endParaRPr lang="ru-RU"/>
        </a:p>
      </dgm:t>
    </dgm:pt>
    <dgm:pt modelId="{9D40A8F7-FE97-418E-82FF-7F5CA72C585F}" type="sibTrans" cxnId="{CF85C28B-1462-462C-AE57-DB0BFDB7E7D8}">
      <dgm:prSet/>
      <dgm:spPr/>
      <dgm:t>
        <a:bodyPr/>
        <a:lstStyle/>
        <a:p>
          <a:endParaRPr lang="ru-RU"/>
        </a:p>
      </dgm:t>
    </dgm:pt>
    <dgm:pt modelId="{932E815C-E4BF-4412-B05A-16C3608A94A1}">
      <dgm:prSet phldrT="[Текст]"/>
      <dgm:spPr/>
      <dgm:t>
        <a:bodyPr/>
        <a:lstStyle/>
        <a:p>
          <a:pPr algn="l"/>
          <a:r>
            <a:rPr lang="ru-RU" dirty="0" smtClean="0">
              <a:latin typeface="Bahnschrift SemiBold" pitchFamily="34" charset="0"/>
            </a:rPr>
            <a:t>тренеры</a:t>
          </a:r>
          <a:endParaRPr lang="ru-RU" dirty="0">
            <a:latin typeface="Bahnschrift SemiBold" pitchFamily="34" charset="0"/>
          </a:endParaRPr>
        </a:p>
      </dgm:t>
    </dgm:pt>
    <dgm:pt modelId="{3864F8D3-72E8-42DD-829B-37F59D5E632F}" type="parTrans" cxnId="{A5109232-2756-4D7E-8E54-B62B2FA5D9CF}">
      <dgm:prSet/>
      <dgm:spPr/>
      <dgm:t>
        <a:bodyPr/>
        <a:lstStyle/>
        <a:p>
          <a:endParaRPr lang="ru-RU"/>
        </a:p>
      </dgm:t>
    </dgm:pt>
    <dgm:pt modelId="{0194AF65-F887-470A-9E61-752ADAF5F49E}" type="sibTrans" cxnId="{A5109232-2756-4D7E-8E54-B62B2FA5D9CF}">
      <dgm:prSet/>
      <dgm:spPr/>
      <dgm:t>
        <a:bodyPr/>
        <a:lstStyle/>
        <a:p>
          <a:endParaRPr lang="ru-RU"/>
        </a:p>
      </dgm:t>
    </dgm:pt>
    <dgm:pt modelId="{38089B23-5BEF-4B1C-B1E0-9C4904735ED1}">
      <dgm:prSet phldrT="[Текст]"/>
      <dgm:spPr/>
      <dgm:t>
        <a:bodyPr/>
        <a:lstStyle/>
        <a:p>
          <a:pPr algn="l"/>
          <a:r>
            <a:rPr lang="ru-RU" dirty="0" smtClean="0">
              <a:latin typeface="Bahnschrift SemiBold" pitchFamily="34" charset="0"/>
            </a:rPr>
            <a:t>диетологи</a:t>
          </a:r>
          <a:endParaRPr lang="ru-RU" dirty="0">
            <a:latin typeface="Bahnschrift SemiBold" pitchFamily="34" charset="0"/>
          </a:endParaRPr>
        </a:p>
      </dgm:t>
    </dgm:pt>
    <dgm:pt modelId="{AB61E5C9-C7DA-48C5-8923-47D752FC31CB}" type="parTrans" cxnId="{1F968CB4-B01A-49E5-A260-87BFA12319F8}">
      <dgm:prSet/>
      <dgm:spPr/>
      <dgm:t>
        <a:bodyPr/>
        <a:lstStyle/>
        <a:p>
          <a:endParaRPr lang="ru-RU"/>
        </a:p>
      </dgm:t>
    </dgm:pt>
    <dgm:pt modelId="{89256872-1064-4267-95C1-AE0BB50DC349}" type="sibTrans" cxnId="{1F968CB4-B01A-49E5-A260-87BFA12319F8}">
      <dgm:prSet/>
      <dgm:spPr/>
      <dgm:t>
        <a:bodyPr/>
        <a:lstStyle/>
        <a:p>
          <a:endParaRPr lang="ru-RU"/>
        </a:p>
      </dgm:t>
    </dgm:pt>
    <dgm:pt modelId="{35636D02-613C-4D85-87DC-3238B1252D72}">
      <dgm:prSet phldrT="[Текст]"/>
      <dgm:spPr/>
      <dgm:t>
        <a:bodyPr/>
        <a:lstStyle/>
        <a:p>
          <a:pPr algn="ctr"/>
          <a:r>
            <a:rPr lang="ru-RU" dirty="0" err="1" smtClean="0">
              <a:latin typeface="Bahnschrift SemiBold" pitchFamily="34" charset="0"/>
            </a:rPr>
            <a:t>Тестировщики</a:t>
          </a:r>
          <a:r>
            <a:rPr lang="ru-RU" dirty="0" smtClean="0">
              <a:latin typeface="Bahnschrift SemiBold" pitchFamily="34" charset="0"/>
            </a:rPr>
            <a:t>:</a:t>
          </a:r>
          <a:endParaRPr lang="ru-RU" dirty="0">
            <a:latin typeface="Bahnschrift SemiBold" pitchFamily="34" charset="0"/>
          </a:endParaRPr>
        </a:p>
      </dgm:t>
    </dgm:pt>
    <dgm:pt modelId="{23CCDFC4-95D6-43C4-A61E-5E55570C3855}" type="parTrans" cxnId="{C33F1BBB-1E70-43A3-B89A-A0D9315B0834}">
      <dgm:prSet/>
      <dgm:spPr/>
      <dgm:t>
        <a:bodyPr/>
        <a:lstStyle/>
        <a:p>
          <a:endParaRPr lang="ru-RU"/>
        </a:p>
      </dgm:t>
    </dgm:pt>
    <dgm:pt modelId="{5162A0F7-DE6D-4B69-A04B-E5451409A537}" type="sibTrans" cxnId="{C33F1BBB-1E70-43A3-B89A-A0D9315B0834}">
      <dgm:prSet/>
      <dgm:spPr/>
      <dgm:t>
        <a:bodyPr/>
        <a:lstStyle/>
        <a:p>
          <a:endParaRPr lang="ru-RU"/>
        </a:p>
      </dgm:t>
    </dgm:pt>
    <dgm:pt modelId="{98DD636B-4E1F-414B-A0A8-9B0E9356923E}">
      <dgm:prSet phldrT="[Текст]"/>
      <dgm:spPr/>
      <dgm:t>
        <a:bodyPr/>
        <a:lstStyle/>
        <a:p>
          <a:pPr algn="l"/>
          <a:r>
            <a:rPr lang="ru-RU" dirty="0" smtClean="0">
              <a:latin typeface="Bahnschrift SemiBold" pitchFamily="34" charset="0"/>
            </a:rPr>
            <a:t>для проверки стабильности и функциональности продукта</a:t>
          </a:r>
          <a:endParaRPr lang="ru-RU" dirty="0">
            <a:latin typeface="Bahnschrift SemiBold" pitchFamily="34" charset="0"/>
          </a:endParaRPr>
        </a:p>
      </dgm:t>
    </dgm:pt>
    <dgm:pt modelId="{18E996DE-FE2B-4594-B3E1-56F74917B465}" type="parTrans" cxnId="{A4C6F061-2E9B-4FC9-86B1-AAADE2A61724}">
      <dgm:prSet/>
      <dgm:spPr/>
      <dgm:t>
        <a:bodyPr/>
        <a:lstStyle/>
        <a:p>
          <a:endParaRPr lang="ru-RU"/>
        </a:p>
      </dgm:t>
    </dgm:pt>
    <dgm:pt modelId="{30C4D93A-CE58-422B-94C5-937B9C5BE298}" type="sibTrans" cxnId="{A4C6F061-2E9B-4FC9-86B1-AAADE2A61724}">
      <dgm:prSet/>
      <dgm:spPr/>
      <dgm:t>
        <a:bodyPr/>
        <a:lstStyle/>
        <a:p>
          <a:endParaRPr lang="ru-RU"/>
        </a:p>
      </dgm:t>
    </dgm:pt>
    <dgm:pt modelId="{05AD6F2F-17AA-452A-9A8D-A6EBE9A9D865}" type="pres">
      <dgm:prSet presAssocID="{DB9F8216-D984-4E28-885A-FD1169050E8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4E0624A-57E0-42E2-90B5-C36E9F98B205}" type="pres">
      <dgm:prSet presAssocID="{531AF4A4-5D05-44CE-8778-4A4BF50D69FB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1646A4-34C1-4FF8-AA4A-6C234DE726F3}" type="pres">
      <dgm:prSet presAssocID="{3FA944D3-FBD1-48D4-904A-0E5DD2A6C8F9}" presName="sibTrans" presStyleCnt="0"/>
      <dgm:spPr/>
    </dgm:pt>
    <dgm:pt modelId="{BE969BAB-96BD-4A0F-948B-F926F833D51C}" type="pres">
      <dgm:prSet presAssocID="{33953A07-FA84-4990-BA96-2F29E4CD486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747FE3-D4CE-497D-BE7C-14B91E972ADD}" type="pres">
      <dgm:prSet presAssocID="{9D40A8F7-FE97-418E-82FF-7F5CA72C585F}" presName="sibTrans" presStyleCnt="0"/>
      <dgm:spPr/>
    </dgm:pt>
    <dgm:pt modelId="{7DE7E67A-09EB-46E5-B904-93AD81535A98}" type="pres">
      <dgm:prSet presAssocID="{35636D02-613C-4D85-87DC-3238B1252D72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BE8D160-A79A-4720-94A4-786D1F639C8C}" type="presOf" srcId="{35636D02-613C-4D85-87DC-3238B1252D72}" destId="{7DE7E67A-09EB-46E5-B904-93AD81535A98}" srcOrd="0" destOrd="0" presId="urn:microsoft.com/office/officeart/2005/8/layout/default"/>
    <dgm:cxn modelId="{9C10BCEC-27FD-4EAA-9444-56B17282FBCA}" srcId="{531AF4A4-5D05-44CE-8778-4A4BF50D69FB}" destId="{1E6DC41E-3381-4F03-A339-BE764B8A351D}" srcOrd="0" destOrd="0" parTransId="{98D0A676-F796-45F5-B191-A1F3C389599A}" sibTransId="{3B9F379C-1C54-4811-8CBE-CA650D9442DB}"/>
    <dgm:cxn modelId="{00B795CD-304D-4272-A367-7DA3177DAD90}" type="presOf" srcId="{53FAA1B7-C366-4581-8E4D-2E4A9EF5C793}" destId="{E4E0624A-57E0-42E2-90B5-C36E9F98B205}" srcOrd="0" destOrd="2" presId="urn:microsoft.com/office/officeart/2005/8/layout/default"/>
    <dgm:cxn modelId="{A5109232-2756-4D7E-8E54-B62B2FA5D9CF}" srcId="{33953A07-FA84-4990-BA96-2F29E4CD4862}" destId="{932E815C-E4BF-4412-B05A-16C3608A94A1}" srcOrd="0" destOrd="0" parTransId="{3864F8D3-72E8-42DD-829B-37F59D5E632F}" sibTransId="{0194AF65-F887-470A-9E61-752ADAF5F49E}"/>
    <dgm:cxn modelId="{7008E21F-EF2D-4B11-A067-2B7F468E8BAC}" type="presOf" srcId="{531AF4A4-5D05-44CE-8778-4A4BF50D69FB}" destId="{E4E0624A-57E0-42E2-90B5-C36E9F98B205}" srcOrd="0" destOrd="0" presId="urn:microsoft.com/office/officeart/2005/8/layout/default"/>
    <dgm:cxn modelId="{D3219313-F968-426E-ABED-E6C65CF10AE3}" type="presOf" srcId="{DB9F8216-D984-4E28-885A-FD1169050E8E}" destId="{05AD6F2F-17AA-452A-9A8D-A6EBE9A9D865}" srcOrd="0" destOrd="0" presId="urn:microsoft.com/office/officeart/2005/8/layout/default"/>
    <dgm:cxn modelId="{B0B59CC7-AF9B-44FD-8513-3BC509E7EFB5}" srcId="{531AF4A4-5D05-44CE-8778-4A4BF50D69FB}" destId="{53FAA1B7-C366-4581-8E4D-2E4A9EF5C793}" srcOrd="1" destOrd="0" parTransId="{9E98F320-DA3F-4DBB-9EAD-BE2B60A6E873}" sibTransId="{1B94BE09-0907-495E-8C1F-68F5956BE242}"/>
    <dgm:cxn modelId="{C33F1BBB-1E70-43A3-B89A-A0D9315B0834}" srcId="{DB9F8216-D984-4E28-885A-FD1169050E8E}" destId="{35636D02-613C-4D85-87DC-3238B1252D72}" srcOrd="2" destOrd="0" parTransId="{23CCDFC4-95D6-43C4-A61E-5E55570C3855}" sibTransId="{5162A0F7-DE6D-4B69-A04B-E5451409A537}"/>
    <dgm:cxn modelId="{B83A5A7A-F302-4A65-8040-BC3F4E747555}" type="presOf" srcId="{33953A07-FA84-4990-BA96-2F29E4CD4862}" destId="{BE969BAB-96BD-4A0F-948B-F926F833D51C}" srcOrd="0" destOrd="0" presId="urn:microsoft.com/office/officeart/2005/8/layout/default"/>
    <dgm:cxn modelId="{B8618455-4D4C-4688-9109-6F31B11AD3ED}" type="presOf" srcId="{932E815C-E4BF-4412-B05A-16C3608A94A1}" destId="{BE969BAB-96BD-4A0F-948B-F926F833D51C}" srcOrd="0" destOrd="1" presId="urn:microsoft.com/office/officeart/2005/8/layout/default"/>
    <dgm:cxn modelId="{A4C6F061-2E9B-4FC9-86B1-AAADE2A61724}" srcId="{35636D02-613C-4D85-87DC-3238B1252D72}" destId="{98DD636B-4E1F-414B-A0A8-9B0E9356923E}" srcOrd="0" destOrd="0" parTransId="{18E996DE-FE2B-4594-B3E1-56F74917B465}" sibTransId="{30C4D93A-CE58-422B-94C5-937B9C5BE298}"/>
    <dgm:cxn modelId="{1F968CB4-B01A-49E5-A260-87BFA12319F8}" srcId="{33953A07-FA84-4990-BA96-2F29E4CD4862}" destId="{38089B23-5BEF-4B1C-B1E0-9C4904735ED1}" srcOrd="1" destOrd="0" parTransId="{AB61E5C9-C7DA-48C5-8923-47D752FC31CB}" sibTransId="{89256872-1064-4267-95C1-AE0BB50DC349}"/>
    <dgm:cxn modelId="{CF85C28B-1462-462C-AE57-DB0BFDB7E7D8}" srcId="{DB9F8216-D984-4E28-885A-FD1169050E8E}" destId="{33953A07-FA84-4990-BA96-2F29E4CD4862}" srcOrd="1" destOrd="0" parTransId="{EFDEF9FB-AC46-4A2F-B66D-83086A49E82F}" sibTransId="{9D40A8F7-FE97-418E-82FF-7F5CA72C585F}"/>
    <dgm:cxn modelId="{DBCD032D-9D72-4F1A-962E-B60DBCD42DC5}" type="presOf" srcId="{38089B23-5BEF-4B1C-B1E0-9C4904735ED1}" destId="{BE969BAB-96BD-4A0F-948B-F926F833D51C}" srcOrd="0" destOrd="2" presId="urn:microsoft.com/office/officeart/2005/8/layout/default"/>
    <dgm:cxn modelId="{DF7CBFEA-C467-468A-BABB-CB05BE4C81F2}" srcId="{DB9F8216-D984-4E28-885A-FD1169050E8E}" destId="{531AF4A4-5D05-44CE-8778-4A4BF50D69FB}" srcOrd="0" destOrd="0" parTransId="{D6214672-DCAE-48F5-B925-DF143F3EB3B3}" sibTransId="{3FA944D3-FBD1-48D4-904A-0E5DD2A6C8F9}"/>
    <dgm:cxn modelId="{FA33F5C2-A314-41EA-963A-436717D85432}" type="presOf" srcId="{1E6DC41E-3381-4F03-A339-BE764B8A351D}" destId="{E4E0624A-57E0-42E2-90B5-C36E9F98B205}" srcOrd="0" destOrd="1" presId="urn:microsoft.com/office/officeart/2005/8/layout/default"/>
    <dgm:cxn modelId="{D6569178-9E21-4C17-9C6B-B6A72F5918A7}" type="presOf" srcId="{98DD636B-4E1F-414B-A0A8-9B0E9356923E}" destId="{7DE7E67A-09EB-46E5-B904-93AD81535A98}" srcOrd="0" destOrd="1" presId="urn:microsoft.com/office/officeart/2005/8/layout/default"/>
    <dgm:cxn modelId="{B5F3AA74-B1A5-4B6F-AF09-4E6B75FEBDA6}" type="presParOf" srcId="{05AD6F2F-17AA-452A-9A8D-A6EBE9A9D865}" destId="{E4E0624A-57E0-42E2-90B5-C36E9F98B205}" srcOrd="0" destOrd="0" presId="urn:microsoft.com/office/officeart/2005/8/layout/default"/>
    <dgm:cxn modelId="{4C32BFAA-B69D-4075-9C61-40B33C41CB32}" type="presParOf" srcId="{05AD6F2F-17AA-452A-9A8D-A6EBE9A9D865}" destId="{081646A4-34C1-4FF8-AA4A-6C234DE726F3}" srcOrd="1" destOrd="0" presId="urn:microsoft.com/office/officeart/2005/8/layout/default"/>
    <dgm:cxn modelId="{6AFA2957-800C-492A-B472-3990CAFB5362}" type="presParOf" srcId="{05AD6F2F-17AA-452A-9A8D-A6EBE9A9D865}" destId="{BE969BAB-96BD-4A0F-948B-F926F833D51C}" srcOrd="2" destOrd="0" presId="urn:microsoft.com/office/officeart/2005/8/layout/default"/>
    <dgm:cxn modelId="{974A2AFD-8462-4015-8E15-BA9B691F4729}" type="presParOf" srcId="{05AD6F2F-17AA-452A-9A8D-A6EBE9A9D865}" destId="{AB747FE3-D4CE-497D-BE7C-14B91E972ADD}" srcOrd="3" destOrd="0" presId="urn:microsoft.com/office/officeart/2005/8/layout/default"/>
    <dgm:cxn modelId="{3A1F0E64-85BD-4DCF-BD1E-A81E4DDA7199}" type="presParOf" srcId="{05AD6F2F-17AA-452A-9A8D-A6EBE9A9D865}" destId="{7DE7E67A-09EB-46E5-B904-93AD81535A98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B661378-1435-45E4-ADDF-0F8C752D0A05}" type="doc">
      <dgm:prSet loTypeId="urn:microsoft.com/office/officeart/2005/8/layout/cycle2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54E96FC5-EE6E-49C2-9B9E-9D437098F368}" type="pres">
      <dgm:prSet presAssocID="{6B661378-1435-45E4-ADDF-0F8C752D0A0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09926214-D9F7-4745-8193-58B960EA30C5}" type="presOf" srcId="{6B661378-1435-45E4-ADDF-0F8C752D0A05}" destId="{54E96FC5-EE6E-49C2-9B9E-9D437098F368}" srcOrd="0" destOrd="0" presId="urn:microsoft.com/office/officeart/2005/8/layout/cycle2"/>
  </dgm:cxnLst>
  <dgm:bg>
    <a:blipFill>
      <a:blip xmlns:r="http://schemas.openxmlformats.org/officeDocument/2006/relationships" r:embed="rId1"/>
      <a:stretch>
        <a:fillRect/>
      </a:stretch>
    </a:blipFill>
    <a:effectLst>
      <a:glow>
        <a:srgbClr val="C00000">
          <a:alpha val="78000"/>
        </a:srgbClr>
      </a:glow>
      <a:softEdge rad="0"/>
    </a:effectLst>
  </dgm:bg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DB9F8216-D984-4E28-885A-FD1169050E8E}" type="doc">
      <dgm:prSet loTypeId="urn:microsoft.com/office/officeart/2005/8/layout/default" loCatId="list" qsTypeId="urn:microsoft.com/office/officeart/2005/8/quickstyle/3d1" qsCatId="3D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531AF4A4-5D05-44CE-8778-4A4BF50D69FB}">
      <dgm:prSet phldrT="[Текст]" custT="1"/>
      <dgm:spPr/>
      <dgm:t>
        <a:bodyPr/>
        <a:lstStyle/>
        <a:p>
          <a:r>
            <a:rPr lang="ru-RU" sz="1800" dirty="0" smtClean="0">
              <a:latin typeface="Bahnschrift SemiBold" pitchFamily="34" charset="0"/>
            </a:rPr>
            <a:t>Фитнес-клубы и тренажерные залы для интеграции и офлайн поддержки пользователей</a:t>
          </a:r>
          <a:endParaRPr lang="ru-RU" sz="1800" dirty="0">
            <a:latin typeface="Bahnschrift SemiBold" pitchFamily="34" charset="0"/>
          </a:endParaRPr>
        </a:p>
      </dgm:t>
    </dgm:pt>
    <dgm:pt modelId="{D6214672-DCAE-48F5-B925-DF143F3EB3B3}" type="parTrans" cxnId="{DF7CBFEA-C467-468A-BABB-CB05BE4C81F2}">
      <dgm:prSet/>
      <dgm:spPr/>
      <dgm:t>
        <a:bodyPr/>
        <a:lstStyle/>
        <a:p>
          <a:endParaRPr lang="ru-RU"/>
        </a:p>
      </dgm:t>
    </dgm:pt>
    <dgm:pt modelId="{3FA944D3-FBD1-48D4-904A-0E5DD2A6C8F9}" type="sibTrans" cxnId="{DF7CBFEA-C467-468A-BABB-CB05BE4C81F2}">
      <dgm:prSet/>
      <dgm:spPr/>
      <dgm:t>
        <a:bodyPr/>
        <a:lstStyle/>
        <a:p>
          <a:endParaRPr lang="ru-RU"/>
        </a:p>
      </dgm:t>
    </dgm:pt>
    <dgm:pt modelId="{33953A07-FA84-4990-BA96-2F29E4CD4862}">
      <dgm:prSet phldrT="[Текст]" custT="1"/>
      <dgm:spPr/>
      <dgm:t>
        <a:bodyPr/>
        <a:lstStyle/>
        <a:p>
          <a:pPr algn="ctr"/>
          <a:r>
            <a:rPr lang="ru-RU" sz="1800" dirty="0" smtClean="0">
              <a:latin typeface="Bahnschrift SemiBold" pitchFamily="34" charset="0"/>
            </a:rPr>
            <a:t>Платформы для размещения приложения :</a:t>
          </a:r>
          <a:endParaRPr lang="ru-RU" sz="1800" dirty="0">
            <a:latin typeface="Bahnschrift SemiBold" pitchFamily="34" charset="0"/>
          </a:endParaRPr>
        </a:p>
      </dgm:t>
    </dgm:pt>
    <dgm:pt modelId="{EFDEF9FB-AC46-4A2F-B66D-83086A49E82F}" type="parTrans" cxnId="{CF85C28B-1462-462C-AE57-DB0BFDB7E7D8}">
      <dgm:prSet/>
      <dgm:spPr/>
      <dgm:t>
        <a:bodyPr/>
        <a:lstStyle/>
        <a:p>
          <a:endParaRPr lang="ru-RU"/>
        </a:p>
      </dgm:t>
    </dgm:pt>
    <dgm:pt modelId="{9D40A8F7-FE97-418E-82FF-7F5CA72C585F}" type="sibTrans" cxnId="{CF85C28B-1462-462C-AE57-DB0BFDB7E7D8}">
      <dgm:prSet/>
      <dgm:spPr/>
      <dgm:t>
        <a:bodyPr/>
        <a:lstStyle/>
        <a:p>
          <a:endParaRPr lang="ru-RU"/>
        </a:p>
      </dgm:t>
    </dgm:pt>
    <dgm:pt modelId="{932E815C-E4BF-4412-B05A-16C3608A94A1}">
      <dgm:prSet phldrT="[Текст]" custT="1"/>
      <dgm:spPr/>
      <dgm:t>
        <a:bodyPr/>
        <a:lstStyle/>
        <a:p>
          <a:pPr algn="l"/>
          <a:r>
            <a:rPr lang="en-US" sz="1400" dirty="0" smtClean="0">
              <a:latin typeface="Bahnschrift SemiBold" pitchFamily="34" charset="0"/>
            </a:rPr>
            <a:t>App Store  </a:t>
          </a:r>
          <a:endParaRPr lang="ru-RU" sz="1400" dirty="0">
            <a:latin typeface="Bahnschrift SemiBold" pitchFamily="34" charset="0"/>
          </a:endParaRPr>
        </a:p>
      </dgm:t>
    </dgm:pt>
    <dgm:pt modelId="{3864F8D3-72E8-42DD-829B-37F59D5E632F}" type="parTrans" cxnId="{A5109232-2756-4D7E-8E54-B62B2FA5D9CF}">
      <dgm:prSet/>
      <dgm:spPr/>
      <dgm:t>
        <a:bodyPr/>
        <a:lstStyle/>
        <a:p>
          <a:endParaRPr lang="ru-RU"/>
        </a:p>
      </dgm:t>
    </dgm:pt>
    <dgm:pt modelId="{0194AF65-F887-470A-9E61-752ADAF5F49E}" type="sibTrans" cxnId="{A5109232-2756-4D7E-8E54-B62B2FA5D9CF}">
      <dgm:prSet/>
      <dgm:spPr/>
      <dgm:t>
        <a:bodyPr/>
        <a:lstStyle/>
        <a:p>
          <a:endParaRPr lang="ru-RU"/>
        </a:p>
      </dgm:t>
    </dgm:pt>
    <dgm:pt modelId="{35636D02-613C-4D85-87DC-3238B1252D72}">
      <dgm:prSet phldrT="[Текст]" custT="1"/>
      <dgm:spPr/>
      <dgm:t>
        <a:bodyPr/>
        <a:lstStyle/>
        <a:p>
          <a:r>
            <a:rPr lang="ru-RU" sz="1800" dirty="0" smtClean="0">
              <a:latin typeface="Bahnschrift SemiBold" pitchFamily="34" charset="0"/>
            </a:rPr>
            <a:t>Инвестиционные фонды или </a:t>
          </a:r>
          <a:r>
            <a:rPr lang="ru-RU" sz="1800" dirty="0" err="1" smtClean="0">
              <a:latin typeface="Bahnschrift SemiBold" pitchFamily="34" charset="0"/>
            </a:rPr>
            <a:t>грантовые</a:t>
          </a:r>
          <a:r>
            <a:rPr lang="ru-RU" sz="1800" dirty="0" smtClean="0">
              <a:latin typeface="Bahnschrift SemiBold" pitchFamily="34" charset="0"/>
            </a:rPr>
            <a:t> программы для финансирования проекта</a:t>
          </a:r>
          <a:endParaRPr lang="ru-RU" sz="1800" dirty="0">
            <a:latin typeface="Bahnschrift SemiBold" pitchFamily="34" charset="0"/>
          </a:endParaRPr>
        </a:p>
      </dgm:t>
    </dgm:pt>
    <dgm:pt modelId="{23CCDFC4-95D6-43C4-A61E-5E55570C3855}" type="parTrans" cxnId="{C33F1BBB-1E70-43A3-B89A-A0D9315B0834}">
      <dgm:prSet/>
      <dgm:spPr/>
      <dgm:t>
        <a:bodyPr/>
        <a:lstStyle/>
        <a:p>
          <a:endParaRPr lang="ru-RU"/>
        </a:p>
      </dgm:t>
    </dgm:pt>
    <dgm:pt modelId="{5162A0F7-DE6D-4B69-A04B-E5451409A537}" type="sibTrans" cxnId="{C33F1BBB-1E70-43A3-B89A-A0D9315B0834}">
      <dgm:prSet/>
      <dgm:spPr/>
      <dgm:t>
        <a:bodyPr/>
        <a:lstStyle/>
        <a:p>
          <a:endParaRPr lang="ru-RU"/>
        </a:p>
      </dgm:t>
    </dgm:pt>
    <dgm:pt modelId="{A0328738-973B-41E7-A76D-E95A33DB5B14}">
      <dgm:prSet phldrT="[Текст]" custT="1"/>
      <dgm:spPr/>
      <dgm:t>
        <a:bodyPr/>
        <a:lstStyle/>
        <a:p>
          <a:pPr algn="l"/>
          <a:r>
            <a:rPr lang="en-US" sz="1400" dirty="0" smtClean="0">
              <a:latin typeface="Bahnschrift SemiBold" pitchFamily="34" charset="0"/>
            </a:rPr>
            <a:t>Google Play</a:t>
          </a:r>
          <a:endParaRPr lang="ru-RU" sz="1400" dirty="0">
            <a:latin typeface="Bahnschrift SemiBold" pitchFamily="34" charset="0"/>
          </a:endParaRPr>
        </a:p>
      </dgm:t>
    </dgm:pt>
    <dgm:pt modelId="{417D7B56-3FD9-47A3-9ADA-A1559A4D79FC}" type="parTrans" cxnId="{D169BE06-5DDC-4425-88E8-C8707F0B1A34}">
      <dgm:prSet/>
      <dgm:spPr/>
      <dgm:t>
        <a:bodyPr/>
        <a:lstStyle/>
        <a:p>
          <a:endParaRPr lang="ru-RU"/>
        </a:p>
      </dgm:t>
    </dgm:pt>
    <dgm:pt modelId="{D40EF3F1-6E0F-404F-A3D1-F127DFF7CF95}" type="sibTrans" cxnId="{D169BE06-5DDC-4425-88E8-C8707F0B1A34}">
      <dgm:prSet/>
      <dgm:spPr/>
      <dgm:t>
        <a:bodyPr/>
        <a:lstStyle/>
        <a:p>
          <a:endParaRPr lang="ru-RU"/>
        </a:p>
      </dgm:t>
    </dgm:pt>
    <dgm:pt modelId="{05AD6F2F-17AA-452A-9A8D-A6EBE9A9D865}" type="pres">
      <dgm:prSet presAssocID="{DB9F8216-D984-4E28-885A-FD1169050E8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4E0624A-57E0-42E2-90B5-C36E9F98B205}" type="pres">
      <dgm:prSet presAssocID="{531AF4A4-5D05-44CE-8778-4A4BF50D69FB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1646A4-34C1-4FF8-AA4A-6C234DE726F3}" type="pres">
      <dgm:prSet presAssocID="{3FA944D3-FBD1-48D4-904A-0E5DD2A6C8F9}" presName="sibTrans" presStyleCnt="0"/>
      <dgm:spPr/>
    </dgm:pt>
    <dgm:pt modelId="{BE969BAB-96BD-4A0F-948B-F926F833D51C}" type="pres">
      <dgm:prSet presAssocID="{33953A07-FA84-4990-BA96-2F29E4CD486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747FE3-D4CE-497D-BE7C-14B91E972ADD}" type="pres">
      <dgm:prSet presAssocID="{9D40A8F7-FE97-418E-82FF-7F5CA72C585F}" presName="sibTrans" presStyleCnt="0"/>
      <dgm:spPr/>
    </dgm:pt>
    <dgm:pt modelId="{7DE7E67A-09EB-46E5-B904-93AD81535A98}" type="pres">
      <dgm:prSet presAssocID="{35636D02-613C-4D85-87DC-3238B1252D72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F85C28B-1462-462C-AE57-DB0BFDB7E7D8}" srcId="{DB9F8216-D984-4E28-885A-FD1169050E8E}" destId="{33953A07-FA84-4990-BA96-2F29E4CD4862}" srcOrd="1" destOrd="0" parTransId="{EFDEF9FB-AC46-4A2F-B66D-83086A49E82F}" sibTransId="{9D40A8F7-FE97-418E-82FF-7F5CA72C585F}"/>
    <dgm:cxn modelId="{A5109232-2756-4D7E-8E54-B62B2FA5D9CF}" srcId="{33953A07-FA84-4990-BA96-2F29E4CD4862}" destId="{932E815C-E4BF-4412-B05A-16C3608A94A1}" srcOrd="0" destOrd="0" parTransId="{3864F8D3-72E8-42DD-829B-37F59D5E632F}" sibTransId="{0194AF65-F887-470A-9E61-752ADAF5F49E}"/>
    <dgm:cxn modelId="{D169BE06-5DDC-4425-88E8-C8707F0B1A34}" srcId="{33953A07-FA84-4990-BA96-2F29E4CD4862}" destId="{A0328738-973B-41E7-A76D-E95A33DB5B14}" srcOrd="1" destOrd="0" parTransId="{417D7B56-3FD9-47A3-9ADA-A1559A4D79FC}" sibTransId="{D40EF3F1-6E0F-404F-A3D1-F127DFF7CF95}"/>
    <dgm:cxn modelId="{F2AC91AD-12B2-44E4-86FB-00E8F5BCFFB9}" type="presOf" srcId="{DB9F8216-D984-4E28-885A-FD1169050E8E}" destId="{05AD6F2F-17AA-452A-9A8D-A6EBE9A9D865}" srcOrd="0" destOrd="0" presId="urn:microsoft.com/office/officeart/2005/8/layout/default"/>
    <dgm:cxn modelId="{ED7687C8-BDDE-4662-B625-873CE6BCFA02}" type="presOf" srcId="{A0328738-973B-41E7-A76D-E95A33DB5B14}" destId="{BE969BAB-96BD-4A0F-948B-F926F833D51C}" srcOrd="0" destOrd="2" presId="urn:microsoft.com/office/officeart/2005/8/layout/default"/>
    <dgm:cxn modelId="{B122D833-C1E5-4F64-A390-20E8D142E823}" type="presOf" srcId="{33953A07-FA84-4990-BA96-2F29E4CD4862}" destId="{BE969BAB-96BD-4A0F-948B-F926F833D51C}" srcOrd="0" destOrd="0" presId="urn:microsoft.com/office/officeart/2005/8/layout/default"/>
    <dgm:cxn modelId="{A3DA7300-E9B2-4DCA-95CF-EB9B906FF9F0}" type="presOf" srcId="{35636D02-613C-4D85-87DC-3238B1252D72}" destId="{7DE7E67A-09EB-46E5-B904-93AD81535A98}" srcOrd="0" destOrd="0" presId="urn:microsoft.com/office/officeart/2005/8/layout/default"/>
    <dgm:cxn modelId="{DF7CBFEA-C467-468A-BABB-CB05BE4C81F2}" srcId="{DB9F8216-D984-4E28-885A-FD1169050E8E}" destId="{531AF4A4-5D05-44CE-8778-4A4BF50D69FB}" srcOrd="0" destOrd="0" parTransId="{D6214672-DCAE-48F5-B925-DF143F3EB3B3}" sibTransId="{3FA944D3-FBD1-48D4-904A-0E5DD2A6C8F9}"/>
    <dgm:cxn modelId="{67C2A2E5-0387-483B-8FAE-736BFF73912E}" type="presOf" srcId="{531AF4A4-5D05-44CE-8778-4A4BF50D69FB}" destId="{E4E0624A-57E0-42E2-90B5-C36E9F98B205}" srcOrd="0" destOrd="0" presId="urn:microsoft.com/office/officeart/2005/8/layout/default"/>
    <dgm:cxn modelId="{C33F1BBB-1E70-43A3-B89A-A0D9315B0834}" srcId="{DB9F8216-D984-4E28-885A-FD1169050E8E}" destId="{35636D02-613C-4D85-87DC-3238B1252D72}" srcOrd="2" destOrd="0" parTransId="{23CCDFC4-95D6-43C4-A61E-5E55570C3855}" sibTransId="{5162A0F7-DE6D-4B69-A04B-E5451409A537}"/>
    <dgm:cxn modelId="{2CEBB414-4605-4F50-A564-7D81F1FC7B2D}" type="presOf" srcId="{932E815C-E4BF-4412-B05A-16C3608A94A1}" destId="{BE969BAB-96BD-4A0F-948B-F926F833D51C}" srcOrd="0" destOrd="1" presId="urn:microsoft.com/office/officeart/2005/8/layout/default"/>
    <dgm:cxn modelId="{AEF59C79-6940-417E-9ACE-D0DF984D9370}" type="presParOf" srcId="{05AD6F2F-17AA-452A-9A8D-A6EBE9A9D865}" destId="{E4E0624A-57E0-42E2-90B5-C36E9F98B205}" srcOrd="0" destOrd="0" presId="urn:microsoft.com/office/officeart/2005/8/layout/default"/>
    <dgm:cxn modelId="{CDA2DAF2-B925-4593-B81F-C128C7FF5ABC}" type="presParOf" srcId="{05AD6F2F-17AA-452A-9A8D-A6EBE9A9D865}" destId="{081646A4-34C1-4FF8-AA4A-6C234DE726F3}" srcOrd="1" destOrd="0" presId="urn:microsoft.com/office/officeart/2005/8/layout/default"/>
    <dgm:cxn modelId="{A0C92B3C-0623-43E0-84C5-23F07720686F}" type="presParOf" srcId="{05AD6F2F-17AA-452A-9A8D-A6EBE9A9D865}" destId="{BE969BAB-96BD-4A0F-948B-F926F833D51C}" srcOrd="2" destOrd="0" presId="urn:microsoft.com/office/officeart/2005/8/layout/default"/>
    <dgm:cxn modelId="{B32E944E-0C1A-4BAC-BC25-58AA86965E13}" type="presParOf" srcId="{05AD6F2F-17AA-452A-9A8D-A6EBE9A9D865}" destId="{AB747FE3-D4CE-497D-BE7C-14B91E972ADD}" srcOrd="3" destOrd="0" presId="urn:microsoft.com/office/officeart/2005/8/layout/default"/>
    <dgm:cxn modelId="{09A2807B-9814-47EA-B78F-AAF5E3D62A5C}" type="presParOf" srcId="{05AD6F2F-17AA-452A-9A8D-A6EBE9A9D865}" destId="{7DE7E67A-09EB-46E5-B904-93AD81535A98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6B661378-1435-45E4-ADDF-0F8C752D0A05}" type="doc">
      <dgm:prSet loTypeId="urn:microsoft.com/office/officeart/2005/8/layout/cycle2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54E96FC5-EE6E-49C2-9B9E-9D437098F368}" type="pres">
      <dgm:prSet presAssocID="{6B661378-1435-45E4-ADDF-0F8C752D0A0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70C3B579-68BF-497E-95AC-73FD042B0CD0}" type="presOf" srcId="{6B661378-1435-45E4-ADDF-0F8C752D0A05}" destId="{54E96FC5-EE6E-49C2-9B9E-9D437098F368}" srcOrd="0" destOrd="0" presId="urn:microsoft.com/office/officeart/2005/8/layout/cycle2"/>
  </dgm:cxnLst>
  <dgm:bg>
    <a:blipFill>
      <a:blip xmlns:r="http://schemas.openxmlformats.org/officeDocument/2006/relationships" r:embed="rId1"/>
      <a:stretch>
        <a:fillRect/>
      </a:stretch>
    </a:blipFill>
    <a:effectLst>
      <a:glow>
        <a:srgbClr val="C00000">
          <a:alpha val="78000"/>
        </a:srgbClr>
      </a:glow>
      <a:softEdge rad="0"/>
    </a:effectLst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6B661378-1435-45E4-ADDF-0F8C752D0A05}" type="doc">
      <dgm:prSet loTypeId="urn:microsoft.com/office/officeart/2005/8/layout/cycle2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54E96FC5-EE6E-49C2-9B9E-9D437098F368}" type="pres">
      <dgm:prSet presAssocID="{6B661378-1435-45E4-ADDF-0F8C752D0A0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A850C696-2826-4D4F-AFD2-A4A8E31AB8C0}" type="presOf" srcId="{6B661378-1435-45E4-ADDF-0F8C752D0A05}" destId="{54E96FC5-EE6E-49C2-9B9E-9D437098F368}" srcOrd="0" destOrd="0" presId="urn:microsoft.com/office/officeart/2005/8/layout/cycle2"/>
  </dgm:cxnLst>
  <dgm:bg>
    <a:blipFill>
      <a:blip xmlns:r="http://schemas.openxmlformats.org/officeDocument/2006/relationships" r:embed="rId1"/>
      <a:stretch>
        <a:fillRect/>
      </a:stretch>
    </a:blipFill>
    <a:effectLst>
      <a:glow rad="444500">
        <a:srgbClr val="C00000">
          <a:alpha val="78000"/>
        </a:srgbClr>
      </a:glow>
      <a:softEdge rad="0"/>
    </a:effectLst>
  </dgm:bg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108DDD6-44F9-4F5A-B900-76F9CF1A5A0F}" type="doc">
      <dgm:prSet loTypeId="urn:microsoft.com/office/officeart/2005/8/layout/matrix1" loCatId="matrix" qsTypeId="urn:microsoft.com/office/officeart/2005/8/quickstyle/3d1" qsCatId="3D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4A3881C1-7B8C-46D1-A032-547D4A4993AE}">
      <dgm:prSet phldrT="[Текст]" custT="1"/>
      <dgm:spPr/>
      <dgm:t>
        <a:bodyPr/>
        <a:lstStyle/>
        <a:p>
          <a:r>
            <a:rPr lang="ru-RU" sz="2400" dirty="0" smtClean="0">
              <a:solidFill>
                <a:schemeClr val="accent2">
                  <a:lumMod val="50000"/>
                </a:schemeClr>
              </a:solidFill>
              <a:latin typeface="Bahnschrift SemiBold SemiConden" pitchFamily="34" charset="0"/>
            </a:rPr>
            <a:t>На территориях ДНР, ЛНР, Херсонской и Запорожской областей приложения работают с перебоями и  не подключаются без </a:t>
          </a:r>
          <a:r>
            <a:rPr lang="en-US" sz="2400" dirty="0" smtClean="0">
              <a:solidFill>
                <a:schemeClr val="accent2">
                  <a:lumMod val="50000"/>
                </a:schemeClr>
              </a:solidFill>
              <a:latin typeface="Bahnschrift SemiBold SemiConden" pitchFamily="34" charset="0"/>
            </a:rPr>
            <a:t>VPN</a:t>
          </a:r>
          <a:r>
            <a:rPr lang="ru-RU" sz="2400" dirty="0" smtClean="0">
              <a:solidFill>
                <a:schemeClr val="accent2">
                  <a:lumMod val="50000"/>
                </a:schemeClr>
              </a:solidFill>
              <a:latin typeface="Bahnschrift SemiBold SemiConden" pitchFamily="34" charset="0"/>
            </a:rPr>
            <a:t> или сторонних ресурсов</a:t>
          </a:r>
          <a:r>
            <a:rPr lang="en-US" sz="2400" dirty="0" smtClean="0">
              <a:solidFill>
                <a:schemeClr val="accent2">
                  <a:lumMod val="50000"/>
                </a:schemeClr>
              </a:solidFill>
              <a:latin typeface="Bahnschrift SemiBold SemiConden" pitchFamily="34" charset="0"/>
            </a:rPr>
            <a:t> </a:t>
          </a:r>
          <a:r>
            <a:rPr lang="ru-RU" sz="2400" dirty="0" smtClean="0">
              <a:solidFill>
                <a:schemeClr val="accent2">
                  <a:lumMod val="50000"/>
                </a:schemeClr>
              </a:solidFill>
              <a:latin typeface="Bahnschrift SemiBold SemiConden" pitchFamily="34" charset="0"/>
            </a:rPr>
            <a:t>  </a:t>
          </a:r>
        </a:p>
      </dgm:t>
    </dgm:pt>
    <dgm:pt modelId="{5697FD97-CE42-40B5-8C97-908A3C563CF8}" type="parTrans" cxnId="{EBCC53C4-407C-4E9A-8A48-424D122A58E0}">
      <dgm:prSet/>
      <dgm:spPr/>
      <dgm:t>
        <a:bodyPr/>
        <a:lstStyle/>
        <a:p>
          <a:endParaRPr lang="ru-RU"/>
        </a:p>
      </dgm:t>
    </dgm:pt>
    <dgm:pt modelId="{C97C8FEB-1118-446F-ACF5-E362B6B3D788}" type="sibTrans" cxnId="{EBCC53C4-407C-4E9A-8A48-424D122A58E0}">
      <dgm:prSet/>
      <dgm:spPr/>
      <dgm:t>
        <a:bodyPr/>
        <a:lstStyle/>
        <a:p>
          <a:endParaRPr lang="ru-RU"/>
        </a:p>
      </dgm:t>
    </dgm:pt>
    <dgm:pt modelId="{84B9D559-5273-472E-8D8D-60EA92250212}">
      <dgm:prSet phldrT="[Текст]" custT="1"/>
      <dgm:spPr/>
      <dgm:t>
        <a:bodyPr/>
        <a:lstStyle/>
        <a:p>
          <a:pPr algn="ctr"/>
          <a:r>
            <a:rPr lang="ru-RU" sz="2400" dirty="0" smtClean="0">
              <a:latin typeface="Bahnschrift SemiBold SemiConden" pitchFamily="34" charset="0"/>
            </a:rPr>
            <a:t>Российскому рынку нужны современные, простые и стабильные фитнес-приложения с широким функционалом</a:t>
          </a:r>
          <a:endParaRPr lang="ru-RU" sz="2000" dirty="0">
            <a:latin typeface="Bahnschrift SemiBold SemiConden" pitchFamily="34" charset="0"/>
          </a:endParaRPr>
        </a:p>
      </dgm:t>
    </dgm:pt>
    <dgm:pt modelId="{BF4F1A97-EC8D-405D-AB0C-7721627FC399}" type="parTrans" cxnId="{43E31CE5-1FB4-404A-839A-4BC018098477}">
      <dgm:prSet/>
      <dgm:spPr/>
      <dgm:t>
        <a:bodyPr/>
        <a:lstStyle/>
        <a:p>
          <a:endParaRPr lang="ru-RU"/>
        </a:p>
      </dgm:t>
    </dgm:pt>
    <dgm:pt modelId="{0AD221AE-1D36-44CE-9740-5105A3A658BB}" type="sibTrans" cxnId="{43E31CE5-1FB4-404A-839A-4BC018098477}">
      <dgm:prSet/>
      <dgm:spPr/>
      <dgm:t>
        <a:bodyPr/>
        <a:lstStyle/>
        <a:p>
          <a:endParaRPr lang="ru-RU"/>
        </a:p>
      </dgm:t>
    </dgm:pt>
    <dgm:pt modelId="{58ECFEF2-790E-450D-B96F-5EA422819FB7}">
      <dgm:prSet phldrT="[Текст]" custT="1"/>
      <dgm:spPr/>
      <dgm:t>
        <a:bodyPr/>
        <a:lstStyle/>
        <a:p>
          <a:r>
            <a:rPr lang="ru-RU" sz="2400" dirty="0" smtClean="0">
              <a:latin typeface="Bahnschrift SemiBold SemiConden" pitchFamily="34" charset="0"/>
            </a:rPr>
            <a:t>Отсутствует единый цифровой продукт, сочетающего тренировки, аналитику и мотивацию в удобном формате</a:t>
          </a:r>
          <a:endParaRPr lang="ru-RU" sz="2400" dirty="0">
            <a:latin typeface="Bahnschrift SemiBold SemiConden" pitchFamily="34" charset="0"/>
          </a:endParaRPr>
        </a:p>
      </dgm:t>
    </dgm:pt>
    <dgm:pt modelId="{503D8284-205F-4431-8CB0-3F2CB90FFA81}" type="parTrans" cxnId="{F8393B0A-7337-4CD2-9882-17D63B5C7F15}">
      <dgm:prSet/>
      <dgm:spPr/>
      <dgm:t>
        <a:bodyPr/>
        <a:lstStyle/>
        <a:p>
          <a:endParaRPr lang="ru-RU"/>
        </a:p>
      </dgm:t>
    </dgm:pt>
    <dgm:pt modelId="{CF995AF8-2616-4E0D-B20A-2C31A7249BBA}" type="sibTrans" cxnId="{F8393B0A-7337-4CD2-9882-17D63B5C7F15}">
      <dgm:prSet/>
      <dgm:spPr/>
      <dgm:t>
        <a:bodyPr/>
        <a:lstStyle/>
        <a:p>
          <a:endParaRPr lang="ru-RU"/>
        </a:p>
      </dgm:t>
    </dgm:pt>
    <dgm:pt modelId="{8D2F74E3-A0E2-4C74-8545-CAE3459634D0}">
      <dgm:prSet phldrT="[Текст]" custT="1"/>
      <dgm:spPr>
        <a:gradFill rotWithShape="0">
          <a:gsLst>
            <a:gs pos="1000">
              <a:schemeClr val="accent2">
                <a:hueOff val="0"/>
                <a:satOff val="0"/>
                <a:satMod val="103000"/>
                <a:tint val="94000"/>
                <a:alpha val="71000"/>
                <a:lumMod val="6000"/>
              </a:schemeClr>
            </a:gs>
            <a:gs pos="46000">
              <a:schemeClr val="accent2">
                <a:lumMod val="75000"/>
              </a:schemeClr>
            </a:gs>
          </a:gsLst>
        </a:gradFill>
      </dgm:spPr>
      <dgm:t>
        <a:bodyPr/>
        <a:lstStyle/>
        <a:p>
          <a:r>
            <a:rPr lang="ru-RU" sz="2400" dirty="0" smtClean="0">
              <a:latin typeface="Bahnschrift SemiBold SemiConden" pitchFamily="34" charset="0"/>
            </a:rPr>
            <a:t>Существующие решения нестабильны, дорогостоящие, не дают пользователю прозрачного контроля над результатами тренировок</a:t>
          </a:r>
          <a:endParaRPr lang="ru-RU" sz="2400" dirty="0">
            <a:latin typeface="Bahnschrift SemiBold SemiConden" pitchFamily="34" charset="0"/>
          </a:endParaRPr>
        </a:p>
      </dgm:t>
    </dgm:pt>
    <dgm:pt modelId="{EF1C51CB-EF83-4637-B241-EA0B0BB9ACA6}" type="parTrans" cxnId="{91FC3F28-CBAA-4608-9233-1FA46933F42F}">
      <dgm:prSet/>
      <dgm:spPr/>
      <dgm:t>
        <a:bodyPr/>
        <a:lstStyle/>
        <a:p>
          <a:endParaRPr lang="ru-RU"/>
        </a:p>
      </dgm:t>
    </dgm:pt>
    <dgm:pt modelId="{FB5B60C3-2056-41F6-BAE2-98A030F31B17}" type="sibTrans" cxnId="{91FC3F28-CBAA-4608-9233-1FA46933F42F}">
      <dgm:prSet/>
      <dgm:spPr/>
      <dgm:t>
        <a:bodyPr/>
        <a:lstStyle/>
        <a:p>
          <a:endParaRPr lang="ru-RU"/>
        </a:p>
      </dgm:t>
    </dgm:pt>
    <dgm:pt modelId="{734C1706-19E6-4544-AD6B-FAA1EAF32774}">
      <dgm:prSet phldrT="[Текст]" phldr="1"/>
      <dgm:spPr/>
      <dgm:t>
        <a:bodyPr/>
        <a:lstStyle/>
        <a:p>
          <a:endParaRPr lang="ru-RU"/>
        </a:p>
      </dgm:t>
    </dgm:pt>
    <dgm:pt modelId="{23AB7A4D-092B-43ED-93FD-3AF4CBDD3E26}" type="parTrans" cxnId="{25FCF493-FF7E-49D4-B889-1E26BA6C4670}">
      <dgm:prSet/>
      <dgm:spPr/>
      <dgm:t>
        <a:bodyPr/>
        <a:lstStyle/>
        <a:p>
          <a:endParaRPr lang="ru-RU"/>
        </a:p>
      </dgm:t>
    </dgm:pt>
    <dgm:pt modelId="{31CA7C32-0055-4FED-A1BB-65A2DC6B11B1}" type="sibTrans" cxnId="{25FCF493-FF7E-49D4-B889-1E26BA6C4670}">
      <dgm:prSet/>
      <dgm:spPr/>
      <dgm:t>
        <a:bodyPr/>
        <a:lstStyle/>
        <a:p>
          <a:endParaRPr lang="ru-RU"/>
        </a:p>
      </dgm:t>
    </dgm:pt>
    <dgm:pt modelId="{E18FC640-C878-4EAF-886F-F3A9179E9818}">
      <dgm:prSet custT="1"/>
      <dgm:spPr/>
      <dgm:t>
        <a:bodyPr/>
        <a:lstStyle/>
        <a:p>
          <a:r>
            <a:rPr lang="ru-RU" sz="2400" dirty="0" smtClean="0">
              <a:latin typeface="Bahnschrift SemiBold SemiConden" pitchFamily="34" charset="0"/>
            </a:rPr>
            <a:t>Потеря мотивацию из-за отсутствия видимого прогресса и обратной связи</a:t>
          </a:r>
          <a:endParaRPr lang="ru-RU" sz="3300" dirty="0">
            <a:latin typeface="Bahnschrift SemiBold SemiConden" pitchFamily="34" charset="0"/>
          </a:endParaRPr>
        </a:p>
      </dgm:t>
    </dgm:pt>
    <dgm:pt modelId="{327C6BD4-6A9D-4462-A0A1-EFBB93F5F5AD}" type="parTrans" cxnId="{26EC2A73-C871-4C80-8ECA-841F65EAF758}">
      <dgm:prSet/>
      <dgm:spPr/>
      <dgm:t>
        <a:bodyPr/>
        <a:lstStyle/>
        <a:p>
          <a:endParaRPr lang="ru-RU"/>
        </a:p>
      </dgm:t>
    </dgm:pt>
    <dgm:pt modelId="{A84DDE3F-E2C6-4E60-8D95-7162986A9C6B}" type="sibTrans" cxnId="{26EC2A73-C871-4C80-8ECA-841F65EAF758}">
      <dgm:prSet/>
      <dgm:spPr/>
      <dgm:t>
        <a:bodyPr/>
        <a:lstStyle/>
        <a:p>
          <a:endParaRPr lang="ru-RU"/>
        </a:p>
      </dgm:t>
    </dgm:pt>
    <dgm:pt modelId="{51D0F105-9F49-43D7-8DBD-E4150163588A}">
      <dgm:prSet phldrT="[Текст]" custScaleX="100672" custLinFactNeighborX="-1764" custLinFactNeighborY="458"/>
      <dgm:spPr/>
      <dgm:t>
        <a:bodyPr/>
        <a:lstStyle/>
        <a:p>
          <a:endParaRPr lang="ru-RU"/>
        </a:p>
      </dgm:t>
    </dgm:pt>
    <dgm:pt modelId="{33FC340F-8C22-4DDB-B612-E26B4660F79B}" type="parTrans" cxnId="{FB77216F-72E7-4C0C-A706-274404DAF02C}">
      <dgm:prSet/>
      <dgm:spPr/>
      <dgm:t>
        <a:bodyPr/>
        <a:lstStyle/>
        <a:p>
          <a:endParaRPr lang="ru-RU"/>
        </a:p>
      </dgm:t>
    </dgm:pt>
    <dgm:pt modelId="{EE84CE23-2D0F-4EEC-ABFD-551A66FD6E75}" type="sibTrans" cxnId="{FB77216F-72E7-4C0C-A706-274404DAF02C}">
      <dgm:prSet/>
      <dgm:spPr/>
      <dgm:t>
        <a:bodyPr/>
        <a:lstStyle/>
        <a:p>
          <a:endParaRPr lang="ru-RU"/>
        </a:p>
      </dgm:t>
    </dgm:pt>
    <dgm:pt modelId="{EA065EA2-188A-4FEF-A182-2381D7BB7148}" type="pres">
      <dgm:prSet presAssocID="{1108DDD6-44F9-4F5A-B900-76F9CF1A5A0F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3249F5D-A502-47A8-9BB1-A15AEE792556}" type="pres">
      <dgm:prSet presAssocID="{1108DDD6-44F9-4F5A-B900-76F9CF1A5A0F}" presName="matrix" presStyleCnt="0"/>
      <dgm:spPr/>
      <dgm:t>
        <a:bodyPr/>
        <a:lstStyle/>
        <a:p>
          <a:endParaRPr lang="ru-RU"/>
        </a:p>
      </dgm:t>
    </dgm:pt>
    <dgm:pt modelId="{DDFA2E43-2C2E-4B95-A6D2-C60A52B63D99}" type="pres">
      <dgm:prSet presAssocID="{1108DDD6-44F9-4F5A-B900-76F9CF1A5A0F}" presName="tile1" presStyleLbl="node1" presStyleIdx="0" presStyleCnt="4" custLinFactNeighborX="0" custLinFactNeighborY="-7868"/>
      <dgm:spPr/>
      <dgm:t>
        <a:bodyPr/>
        <a:lstStyle/>
        <a:p>
          <a:endParaRPr lang="ru-RU"/>
        </a:p>
      </dgm:t>
    </dgm:pt>
    <dgm:pt modelId="{F3712349-9172-4709-8C79-0FD940444DD8}" type="pres">
      <dgm:prSet presAssocID="{1108DDD6-44F9-4F5A-B900-76F9CF1A5A0F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2975D2-B89E-4CCC-91B0-6A956E6735B9}" type="pres">
      <dgm:prSet presAssocID="{1108DDD6-44F9-4F5A-B900-76F9CF1A5A0F}" presName="tile2" presStyleLbl="node1" presStyleIdx="1" presStyleCnt="4" custLinFactNeighborX="402" custLinFactNeighborY="0"/>
      <dgm:spPr/>
      <dgm:t>
        <a:bodyPr/>
        <a:lstStyle/>
        <a:p>
          <a:endParaRPr lang="ru-RU"/>
        </a:p>
      </dgm:t>
    </dgm:pt>
    <dgm:pt modelId="{1E619A06-2B5A-48F9-BD70-0DA205EDB08D}" type="pres">
      <dgm:prSet presAssocID="{1108DDD6-44F9-4F5A-B900-76F9CF1A5A0F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C1C8AD-3D03-4974-83D6-BB54F49495EE}" type="pres">
      <dgm:prSet presAssocID="{1108DDD6-44F9-4F5A-B900-76F9CF1A5A0F}" presName="tile3" presStyleLbl="node1" presStyleIdx="2" presStyleCnt="4"/>
      <dgm:spPr/>
      <dgm:t>
        <a:bodyPr/>
        <a:lstStyle/>
        <a:p>
          <a:endParaRPr lang="ru-RU"/>
        </a:p>
      </dgm:t>
    </dgm:pt>
    <dgm:pt modelId="{A1664B0D-4289-4F99-AE3F-214180D7DD08}" type="pres">
      <dgm:prSet presAssocID="{1108DDD6-44F9-4F5A-B900-76F9CF1A5A0F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A4941D-2FF7-47E1-8EB9-15286567F99E}" type="pres">
      <dgm:prSet presAssocID="{1108DDD6-44F9-4F5A-B900-76F9CF1A5A0F}" presName="tile4" presStyleLbl="node1" presStyleIdx="3" presStyleCnt="4" custScaleX="100672" custLinFactNeighborX="-234" custLinFactNeighborY="1"/>
      <dgm:spPr/>
      <dgm:t>
        <a:bodyPr/>
        <a:lstStyle/>
        <a:p>
          <a:endParaRPr lang="ru-RU"/>
        </a:p>
      </dgm:t>
    </dgm:pt>
    <dgm:pt modelId="{FC0686B0-828E-4E6A-BB70-9372C4461853}" type="pres">
      <dgm:prSet presAssocID="{1108DDD6-44F9-4F5A-B900-76F9CF1A5A0F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057865-A4CF-428D-BAD6-1194AA091464}" type="pres">
      <dgm:prSet presAssocID="{1108DDD6-44F9-4F5A-B900-76F9CF1A5A0F}" presName="centerTile" presStyleLbl="fgShp" presStyleIdx="0" presStyleCnt="1" custScaleX="199356" custScaleY="126473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F2EB62A1-CC1B-4449-87AE-1679DA8EDE5F}" type="presOf" srcId="{58ECFEF2-790E-450D-B96F-5EA422819FB7}" destId="{1E619A06-2B5A-48F9-BD70-0DA205EDB08D}" srcOrd="1" destOrd="0" presId="urn:microsoft.com/office/officeart/2005/8/layout/matrix1"/>
    <dgm:cxn modelId="{5E646F68-269D-434B-A936-8D6DA3EEB76F}" type="presOf" srcId="{8D2F74E3-A0E2-4C74-8545-CAE3459634D0}" destId="{FC0686B0-828E-4E6A-BB70-9372C4461853}" srcOrd="1" destOrd="0" presId="urn:microsoft.com/office/officeart/2005/8/layout/matrix1"/>
    <dgm:cxn modelId="{7491FB28-5C4E-4C1A-9D05-5DF203290B7D}" type="presOf" srcId="{84B9D559-5273-472E-8D8D-60EA92250212}" destId="{F3712349-9172-4709-8C79-0FD940444DD8}" srcOrd="1" destOrd="0" presId="urn:microsoft.com/office/officeart/2005/8/layout/matrix1"/>
    <dgm:cxn modelId="{9CAF85DD-F05D-4A7A-9744-27525548B453}" type="presOf" srcId="{E18FC640-C878-4EAF-886F-F3A9179E9818}" destId="{13C1C8AD-3D03-4974-83D6-BB54F49495EE}" srcOrd="0" destOrd="0" presId="urn:microsoft.com/office/officeart/2005/8/layout/matrix1"/>
    <dgm:cxn modelId="{FB77216F-72E7-4C0C-A706-274404DAF02C}" srcId="{4A3881C1-7B8C-46D1-A032-547D4A4993AE}" destId="{51D0F105-9F49-43D7-8DBD-E4150163588A}" srcOrd="4" destOrd="0" parTransId="{33FC340F-8C22-4DDB-B612-E26B4660F79B}" sibTransId="{EE84CE23-2D0F-4EEC-ABFD-551A66FD6E75}"/>
    <dgm:cxn modelId="{234F0BB1-C940-46B6-9492-694A0539BCA6}" type="presOf" srcId="{8D2F74E3-A0E2-4C74-8545-CAE3459634D0}" destId="{4CA4941D-2FF7-47E1-8EB9-15286567F99E}" srcOrd="0" destOrd="0" presId="urn:microsoft.com/office/officeart/2005/8/layout/matrix1"/>
    <dgm:cxn modelId="{20FF5775-371A-4344-A868-F5C3ACE888E6}" type="presOf" srcId="{1108DDD6-44F9-4F5A-B900-76F9CF1A5A0F}" destId="{EA065EA2-188A-4FEF-A182-2381D7BB7148}" srcOrd="0" destOrd="0" presId="urn:microsoft.com/office/officeart/2005/8/layout/matrix1"/>
    <dgm:cxn modelId="{91FC3F28-CBAA-4608-9233-1FA46933F42F}" srcId="{4A3881C1-7B8C-46D1-A032-547D4A4993AE}" destId="{8D2F74E3-A0E2-4C74-8545-CAE3459634D0}" srcOrd="3" destOrd="0" parTransId="{EF1C51CB-EF83-4637-B241-EA0B0BB9ACA6}" sibTransId="{FB5B60C3-2056-41F6-BAE2-98A030F31B17}"/>
    <dgm:cxn modelId="{A75FDCD6-0943-491A-9B3D-EB4B6DC679DB}" type="presOf" srcId="{E18FC640-C878-4EAF-886F-F3A9179E9818}" destId="{A1664B0D-4289-4F99-AE3F-214180D7DD08}" srcOrd="1" destOrd="0" presId="urn:microsoft.com/office/officeart/2005/8/layout/matrix1"/>
    <dgm:cxn modelId="{803673A0-4E6E-4600-B4DA-63262D30EA5E}" type="presOf" srcId="{58ECFEF2-790E-450D-B96F-5EA422819FB7}" destId="{632975D2-B89E-4CCC-91B0-6A956E6735B9}" srcOrd="0" destOrd="0" presId="urn:microsoft.com/office/officeart/2005/8/layout/matrix1"/>
    <dgm:cxn modelId="{26EC2A73-C871-4C80-8ECA-841F65EAF758}" srcId="{4A3881C1-7B8C-46D1-A032-547D4A4993AE}" destId="{E18FC640-C878-4EAF-886F-F3A9179E9818}" srcOrd="2" destOrd="0" parTransId="{327C6BD4-6A9D-4462-A0A1-EFBB93F5F5AD}" sibTransId="{A84DDE3F-E2C6-4E60-8D95-7162986A9C6B}"/>
    <dgm:cxn modelId="{25FCF493-FF7E-49D4-B889-1E26BA6C4670}" srcId="{4A3881C1-7B8C-46D1-A032-547D4A4993AE}" destId="{734C1706-19E6-4544-AD6B-FAA1EAF32774}" srcOrd="5" destOrd="0" parTransId="{23AB7A4D-092B-43ED-93FD-3AF4CBDD3E26}" sibTransId="{31CA7C32-0055-4FED-A1BB-65A2DC6B11B1}"/>
    <dgm:cxn modelId="{F8393B0A-7337-4CD2-9882-17D63B5C7F15}" srcId="{4A3881C1-7B8C-46D1-A032-547D4A4993AE}" destId="{58ECFEF2-790E-450D-B96F-5EA422819FB7}" srcOrd="1" destOrd="0" parTransId="{503D8284-205F-4431-8CB0-3F2CB90FFA81}" sibTransId="{CF995AF8-2616-4E0D-B20A-2C31A7249BBA}"/>
    <dgm:cxn modelId="{43E31CE5-1FB4-404A-839A-4BC018098477}" srcId="{4A3881C1-7B8C-46D1-A032-547D4A4993AE}" destId="{84B9D559-5273-472E-8D8D-60EA92250212}" srcOrd="0" destOrd="0" parTransId="{BF4F1A97-EC8D-405D-AB0C-7721627FC399}" sibTransId="{0AD221AE-1D36-44CE-9740-5105A3A658BB}"/>
    <dgm:cxn modelId="{235590D9-2E89-4A3B-BD3D-C4A92D6FB38C}" type="presOf" srcId="{4A3881C1-7B8C-46D1-A032-547D4A4993AE}" destId="{0B057865-A4CF-428D-BAD6-1194AA091464}" srcOrd="0" destOrd="0" presId="urn:microsoft.com/office/officeart/2005/8/layout/matrix1"/>
    <dgm:cxn modelId="{82B17F18-630C-459B-B140-F365557B64ED}" type="presOf" srcId="{84B9D559-5273-472E-8D8D-60EA92250212}" destId="{DDFA2E43-2C2E-4B95-A6D2-C60A52B63D99}" srcOrd="0" destOrd="0" presId="urn:microsoft.com/office/officeart/2005/8/layout/matrix1"/>
    <dgm:cxn modelId="{EBCC53C4-407C-4E9A-8A48-424D122A58E0}" srcId="{1108DDD6-44F9-4F5A-B900-76F9CF1A5A0F}" destId="{4A3881C1-7B8C-46D1-A032-547D4A4993AE}" srcOrd="0" destOrd="0" parTransId="{5697FD97-CE42-40B5-8C97-908A3C563CF8}" sibTransId="{C97C8FEB-1118-446F-ACF5-E362B6B3D788}"/>
    <dgm:cxn modelId="{0BF3DEAD-F8C7-4B4C-956F-F93759F62BFA}" type="presParOf" srcId="{EA065EA2-188A-4FEF-A182-2381D7BB7148}" destId="{53249F5D-A502-47A8-9BB1-A15AEE792556}" srcOrd="0" destOrd="0" presId="urn:microsoft.com/office/officeart/2005/8/layout/matrix1"/>
    <dgm:cxn modelId="{A431C6EF-C5EF-49F6-878F-4D8FE378071B}" type="presParOf" srcId="{53249F5D-A502-47A8-9BB1-A15AEE792556}" destId="{DDFA2E43-2C2E-4B95-A6D2-C60A52B63D99}" srcOrd="0" destOrd="0" presId="urn:microsoft.com/office/officeart/2005/8/layout/matrix1"/>
    <dgm:cxn modelId="{D170D778-94B5-4DD9-9835-1EFE909D5009}" type="presParOf" srcId="{53249F5D-A502-47A8-9BB1-A15AEE792556}" destId="{F3712349-9172-4709-8C79-0FD940444DD8}" srcOrd="1" destOrd="0" presId="urn:microsoft.com/office/officeart/2005/8/layout/matrix1"/>
    <dgm:cxn modelId="{D8569FFB-DA4C-4623-A5AD-496E944A6EEF}" type="presParOf" srcId="{53249F5D-A502-47A8-9BB1-A15AEE792556}" destId="{632975D2-B89E-4CCC-91B0-6A956E6735B9}" srcOrd="2" destOrd="0" presId="urn:microsoft.com/office/officeart/2005/8/layout/matrix1"/>
    <dgm:cxn modelId="{057681B8-5E2B-4445-88C7-DAC84A739909}" type="presParOf" srcId="{53249F5D-A502-47A8-9BB1-A15AEE792556}" destId="{1E619A06-2B5A-48F9-BD70-0DA205EDB08D}" srcOrd="3" destOrd="0" presId="urn:microsoft.com/office/officeart/2005/8/layout/matrix1"/>
    <dgm:cxn modelId="{B815EDC5-E72E-438C-B8E0-6EDB567AE79C}" type="presParOf" srcId="{53249F5D-A502-47A8-9BB1-A15AEE792556}" destId="{13C1C8AD-3D03-4974-83D6-BB54F49495EE}" srcOrd="4" destOrd="0" presId="urn:microsoft.com/office/officeart/2005/8/layout/matrix1"/>
    <dgm:cxn modelId="{6742295C-A170-43C5-99E2-0C1D65E2A042}" type="presParOf" srcId="{53249F5D-A502-47A8-9BB1-A15AEE792556}" destId="{A1664B0D-4289-4F99-AE3F-214180D7DD08}" srcOrd="5" destOrd="0" presId="urn:microsoft.com/office/officeart/2005/8/layout/matrix1"/>
    <dgm:cxn modelId="{08062008-5D11-4F2A-83C2-83978169ED64}" type="presParOf" srcId="{53249F5D-A502-47A8-9BB1-A15AEE792556}" destId="{4CA4941D-2FF7-47E1-8EB9-15286567F99E}" srcOrd="6" destOrd="0" presId="urn:microsoft.com/office/officeart/2005/8/layout/matrix1"/>
    <dgm:cxn modelId="{76AAF220-E914-46F5-A758-355F1927C991}" type="presParOf" srcId="{53249F5D-A502-47A8-9BB1-A15AEE792556}" destId="{FC0686B0-828E-4E6A-BB70-9372C4461853}" srcOrd="7" destOrd="0" presId="urn:microsoft.com/office/officeart/2005/8/layout/matrix1"/>
    <dgm:cxn modelId="{19E6EF68-5BAE-49BF-AD74-6586455C468C}" type="presParOf" srcId="{EA065EA2-188A-4FEF-A182-2381D7BB7148}" destId="{0B057865-A4CF-428D-BAD6-1194AA091464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B661378-1435-45E4-ADDF-0F8C752D0A05}" type="doc">
      <dgm:prSet loTypeId="urn:microsoft.com/office/officeart/2005/8/layout/cycle2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54E96FC5-EE6E-49C2-9B9E-9D437098F368}" type="pres">
      <dgm:prSet presAssocID="{6B661378-1435-45E4-ADDF-0F8C752D0A0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3541CC3C-27AD-472F-B8D5-8B5AB8367D11}" type="presOf" srcId="{6B661378-1435-45E4-ADDF-0F8C752D0A05}" destId="{54E96FC5-EE6E-49C2-9B9E-9D437098F368}" srcOrd="0" destOrd="0" presId="urn:microsoft.com/office/officeart/2005/8/layout/cycle2"/>
  </dgm:cxnLst>
  <dgm:bg>
    <a:blipFill>
      <a:blip xmlns:r="http://schemas.openxmlformats.org/officeDocument/2006/relationships" r:embed="rId1"/>
      <a:stretch>
        <a:fillRect/>
      </a:stretch>
    </a:blipFill>
    <a:effectLst>
      <a:glow>
        <a:srgbClr val="C00000">
          <a:alpha val="78000"/>
        </a:srgbClr>
      </a:glow>
      <a:softEdge rad="0"/>
    </a:effectLst>
  </dgm:bg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C681B79-A546-4BF5-99B2-17F46818BE0B}" type="doc">
      <dgm:prSet loTypeId="urn:microsoft.com/office/officeart/2009/3/layout/CircleRelationship" loCatId="relationship" qsTypeId="urn:microsoft.com/office/officeart/2005/8/quickstyle/3d1" qsCatId="3D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1EA0C2E8-13C8-46F3-AA88-2824FE7790A0}">
      <dgm:prSet phldrT="[Текст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sz="26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«Ритм Спорта» — интеллектуальное приложение для тренировок с </a:t>
          </a:r>
          <a:r>
            <a:rPr lang="ru-RU" sz="2600" dirty="0" err="1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геймификацией</a:t>
          </a:r>
          <a:r>
            <a:rPr lang="ru-RU" sz="26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 и социальной поддержкой</a:t>
          </a:r>
          <a:endParaRPr lang="ru-RU" sz="2600" dirty="0">
            <a:solidFill>
              <a:schemeClr val="accent2">
                <a:lumMod val="50000"/>
              </a:schemeClr>
            </a:solidFill>
            <a:latin typeface="Bahnschrift SemiBold" pitchFamily="34" charset="0"/>
          </a:endParaRPr>
        </a:p>
      </dgm:t>
    </dgm:pt>
    <dgm:pt modelId="{7BD91A88-970A-4BEF-82B5-4486D7563C1A}" type="parTrans" cxnId="{D8AE8BCA-7D15-4D37-87B7-5EAB1153CA04}">
      <dgm:prSet/>
      <dgm:spPr/>
      <dgm:t>
        <a:bodyPr/>
        <a:lstStyle/>
        <a:p>
          <a:endParaRPr lang="ru-RU"/>
        </a:p>
      </dgm:t>
    </dgm:pt>
    <dgm:pt modelId="{CD3EB07C-1C0A-451A-8E30-F697CECF6036}" type="sibTrans" cxnId="{D8AE8BCA-7D15-4D37-87B7-5EAB1153CA04}">
      <dgm:prSet/>
      <dgm:spPr/>
      <dgm:t>
        <a:bodyPr/>
        <a:lstStyle/>
        <a:p>
          <a:endParaRPr lang="ru-RU"/>
        </a:p>
      </dgm:t>
    </dgm:pt>
    <dgm:pt modelId="{96450FA0-D6B8-4745-A1A0-69AA1872DF16}">
      <dgm:prSet phldrT="[Текст]" custT="1"/>
      <dgm:spPr/>
      <dgm:t>
        <a:bodyPr/>
        <a:lstStyle/>
        <a:p>
          <a:r>
            <a:rPr lang="ru-RU" sz="1800" dirty="0" smtClean="0">
              <a:latin typeface="Bahnschrift SemiBold" pitchFamily="34" charset="0"/>
            </a:rPr>
            <a:t>фиксация упражнений</a:t>
          </a:r>
          <a:endParaRPr lang="ru-RU" sz="1800" dirty="0">
            <a:latin typeface="Bahnschrift SemiBold" pitchFamily="34" charset="0"/>
          </a:endParaRPr>
        </a:p>
      </dgm:t>
    </dgm:pt>
    <dgm:pt modelId="{97FE4C4D-6A54-46DE-BF81-45C002594A33}" type="parTrans" cxnId="{541B91FD-CD5C-4B6C-BCB3-7045C71D39D9}">
      <dgm:prSet/>
      <dgm:spPr/>
      <dgm:t>
        <a:bodyPr/>
        <a:lstStyle/>
        <a:p>
          <a:endParaRPr lang="ru-RU"/>
        </a:p>
      </dgm:t>
    </dgm:pt>
    <dgm:pt modelId="{A542EBE6-4821-4A9B-B3AC-7702ECE7130F}" type="sibTrans" cxnId="{541B91FD-CD5C-4B6C-BCB3-7045C71D39D9}">
      <dgm:prSet/>
      <dgm:spPr/>
      <dgm:t>
        <a:bodyPr/>
        <a:lstStyle/>
        <a:p>
          <a:endParaRPr lang="ru-RU"/>
        </a:p>
      </dgm:t>
    </dgm:pt>
    <dgm:pt modelId="{57FB5E93-0246-413A-8CFB-820C40E055C2}">
      <dgm:prSet phldrT="[Текст]" custT="1"/>
      <dgm:spPr/>
      <dgm:t>
        <a:bodyPr/>
        <a:lstStyle/>
        <a:p>
          <a:r>
            <a:rPr lang="ru-RU" sz="1800" dirty="0" smtClean="0">
              <a:latin typeface="Bahnschrift SemiBold" pitchFamily="34" charset="0"/>
            </a:rPr>
            <a:t>обмен результатами с другими пользователями  </a:t>
          </a:r>
          <a:endParaRPr lang="ru-RU" sz="1800" dirty="0">
            <a:latin typeface="Bahnschrift SemiBold" pitchFamily="34" charset="0"/>
          </a:endParaRPr>
        </a:p>
      </dgm:t>
    </dgm:pt>
    <dgm:pt modelId="{A87294F3-24AA-41D3-BDDA-257344840B68}" type="parTrans" cxnId="{5274C721-A8C3-4C14-B27E-6540131C507A}">
      <dgm:prSet/>
      <dgm:spPr/>
      <dgm:t>
        <a:bodyPr/>
        <a:lstStyle/>
        <a:p>
          <a:endParaRPr lang="ru-RU"/>
        </a:p>
      </dgm:t>
    </dgm:pt>
    <dgm:pt modelId="{CD2DBED6-5C2C-4418-A48B-CEBC33100F1D}" type="sibTrans" cxnId="{5274C721-A8C3-4C14-B27E-6540131C507A}">
      <dgm:prSet/>
      <dgm:spPr/>
      <dgm:t>
        <a:bodyPr/>
        <a:lstStyle/>
        <a:p>
          <a:endParaRPr lang="ru-RU"/>
        </a:p>
      </dgm:t>
    </dgm:pt>
    <dgm:pt modelId="{B72646D8-B708-4CE2-97AC-05ED28AC2F1E}">
      <dgm:prSet/>
      <dgm:spPr/>
      <dgm:t>
        <a:bodyPr/>
        <a:lstStyle/>
        <a:p>
          <a:endParaRPr lang="ru-RU"/>
        </a:p>
      </dgm:t>
    </dgm:pt>
    <dgm:pt modelId="{0E5075E6-12D4-41AF-99CF-C8CFE4EEFECC}" type="parTrans" cxnId="{057212FC-D456-43B1-8A7D-C1E1771AEA8A}">
      <dgm:prSet/>
      <dgm:spPr/>
      <dgm:t>
        <a:bodyPr/>
        <a:lstStyle/>
        <a:p>
          <a:endParaRPr lang="ru-RU"/>
        </a:p>
      </dgm:t>
    </dgm:pt>
    <dgm:pt modelId="{6E07BB0F-2CCB-4F11-BEA4-1CFDBAA8A042}" type="sibTrans" cxnId="{057212FC-D456-43B1-8A7D-C1E1771AEA8A}">
      <dgm:prSet/>
      <dgm:spPr/>
      <dgm:t>
        <a:bodyPr/>
        <a:lstStyle/>
        <a:p>
          <a:endParaRPr lang="ru-RU"/>
        </a:p>
      </dgm:t>
    </dgm:pt>
    <dgm:pt modelId="{4E777704-58F8-4F4B-8A93-D90B31E4ED9C}">
      <dgm:prSet phldrT="[Текст]" custT="1"/>
      <dgm:spPr/>
      <dgm:t>
        <a:bodyPr/>
        <a:lstStyle/>
        <a:p>
          <a:endParaRPr lang="ru-RU"/>
        </a:p>
      </dgm:t>
    </dgm:pt>
    <dgm:pt modelId="{E13E4EA6-1073-46EE-8518-00FE9F26C7D9}" type="parTrans" cxnId="{C8031127-259E-45E5-B4AF-CBC5E9FBBFC5}">
      <dgm:prSet/>
      <dgm:spPr/>
      <dgm:t>
        <a:bodyPr/>
        <a:lstStyle/>
        <a:p>
          <a:endParaRPr lang="ru-RU"/>
        </a:p>
      </dgm:t>
    </dgm:pt>
    <dgm:pt modelId="{B5395F2D-E3CA-4C52-A263-41CD659533FD}" type="sibTrans" cxnId="{C8031127-259E-45E5-B4AF-CBC5E9FBBFC5}">
      <dgm:prSet/>
      <dgm:spPr/>
      <dgm:t>
        <a:bodyPr/>
        <a:lstStyle/>
        <a:p>
          <a:endParaRPr lang="ru-RU"/>
        </a:p>
      </dgm:t>
    </dgm:pt>
    <dgm:pt modelId="{98D38C24-1AFA-48B7-88A7-1D2C99701C9B}">
      <dgm:prSet phldrT="[Текст]" custT="1"/>
      <dgm:spPr/>
      <dgm:t>
        <a:bodyPr/>
        <a:lstStyle/>
        <a:p>
          <a:r>
            <a:rPr lang="ru-RU" sz="1800" dirty="0" smtClean="0">
              <a:latin typeface="Bahnschrift SemiBold" pitchFamily="34" charset="0"/>
            </a:rPr>
            <a:t>успешный коммерческий рост</a:t>
          </a:r>
          <a:endParaRPr lang="ru-RU" sz="1800" dirty="0">
            <a:latin typeface="Bahnschrift SemiBold" pitchFamily="34" charset="0"/>
          </a:endParaRPr>
        </a:p>
      </dgm:t>
    </dgm:pt>
    <dgm:pt modelId="{9F0C600B-CB96-4CAF-8C02-E28585E31158}" type="parTrans" cxnId="{89347677-E5EA-4C5E-A441-9441A2A22EDF}">
      <dgm:prSet/>
      <dgm:spPr/>
      <dgm:t>
        <a:bodyPr/>
        <a:lstStyle/>
        <a:p>
          <a:endParaRPr lang="ru-RU"/>
        </a:p>
      </dgm:t>
    </dgm:pt>
    <dgm:pt modelId="{A4891311-4DC6-4B07-BF3B-A1238CEE839B}" type="sibTrans" cxnId="{89347677-E5EA-4C5E-A441-9441A2A22EDF}">
      <dgm:prSet/>
      <dgm:spPr/>
      <dgm:t>
        <a:bodyPr/>
        <a:lstStyle/>
        <a:p>
          <a:endParaRPr lang="ru-RU"/>
        </a:p>
      </dgm:t>
    </dgm:pt>
    <dgm:pt modelId="{40D08F46-BE14-483F-BC6C-29DDAF91BB46}">
      <dgm:prSet phldrT="[Текст]" custScaleX="206044" custScaleY="119352" custLinFactNeighborX="-51885" custLinFactNeighborY="9631"/>
      <dgm:spPr/>
      <dgm:t>
        <a:bodyPr/>
        <a:lstStyle/>
        <a:p>
          <a:endParaRPr lang="ru-RU"/>
        </a:p>
      </dgm:t>
    </dgm:pt>
    <dgm:pt modelId="{806AF194-FF0F-40AB-9DCF-55A27804BBC7}" type="parTrans" cxnId="{2623A61E-915F-4EC4-8349-6F9EC5ED210C}">
      <dgm:prSet/>
      <dgm:spPr/>
      <dgm:t>
        <a:bodyPr/>
        <a:lstStyle/>
        <a:p>
          <a:endParaRPr lang="ru-RU"/>
        </a:p>
      </dgm:t>
    </dgm:pt>
    <dgm:pt modelId="{E96A1318-5B53-4CD3-ACDA-C8BF5313485D}" type="sibTrans" cxnId="{2623A61E-915F-4EC4-8349-6F9EC5ED210C}">
      <dgm:prSet/>
      <dgm:spPr/>
      <dgm:t>
        <a:bodyPr/>
        <a:lstStyle/>
        <a:p>
          <a:endParaRPr lang="ru-RU"/>
        </a:p>
      </dgm:t>
    </dgm:pt>
    <dgm:pt modelId="{41F47712-3906-446A-983D-7E6FC0A5BD79}">
      <dgm:prSet phldrT="[Текст]" custT="1"/>
      <dgm:spPr/>
      <dgm:t>
        <a:bodyPr/>
        <a:lstStyle/>
        <a:p>
          <a:r>
            <a:rPr lang="ru-RU" sz="900" dirty="0" smtClean="0">
              <a:latin typeface="Bahnschrift SemiBold" pitchFamily="34" charset="0"/>
            </a:rPr>
            <a:t> </a:t>
          </a:r>
          <a:r>
            <a:rPr lang="ru-RU" sz="1800" dirty="0" smtClean="0">
              <a:latin typeface="Bahnschrift SemiBold" pitchFamily="34" charset="0"/>
            </a:rPr>
            <a:t>отслеживание прогресса и постановка целей  </a:t>
          </a:r>
          <a:endParaRPr lang="ru-RU" sz="1800" dirty="0">
            <a:latin typeface="Bahnschrift SemiBold" pitchFamily="34" charset="0"/>
          </a:endParaRPr>
        </a:p>
      </dgm:t>
    </dgm:pt>
    <dgm:pt modelId="{08DA7E58-16E9-441B-AEB2-8470D10DEC12}" type="parTrans" cxnId="{5235407E-F4CF-4C74-B282-A3301DF8860A}">
      <dgm:prSet/>
      <dgm:spPr/>
      <dgm:t>
        <a:bodyPr/>
        <a:lstStyle/>
        <a:p>
          <a:endParaRPr lang="ru-RU"/>
        </a:p>
      </dgm:t>
    </dgm:pt>
    <dgm:pt modelId="{B7410610-618B-474F-87D0-C8ED3485AD32}" type="sibTrans" cxnId="{5235407E-F4CF-4C74-B282-A3301DF8860A}">
      <dgm:prSet/>
      <dgm:spPr/>
      <dgm:t>
        <a:bodyPr/>
        <a:lstStyle/>
        <a:p>
          <a:endParaRPr lang="ru-RU"/>
        </a:p>
      </dgm:t>
    </dgm:pt>
    <dgm:pt modelId="{CA2FF559-6612-49AB-9FAC-17E0F5F3D095}">
      <dgm:prSet phldrT="[Текст]" custT="1"/>
      <dgm:spPr/>
      <dgm:t>
        <a:bodyPr/>
        <a:lstStyle/>
        <a:p>
          <a:r>
            <a:rPr lang="ru-RU" sz="1800" dirty="0" smtClean="0">
              <a:latin typeface="Bahnschrift SemiBold" pitchFamily="34" charset="0"/>
            </a:rPr>
            <a:t>ориентировано на широкое распространение  платформы в России</a:t>
          </a:r>
          <a:endParaRPr lang="ru-RU" sz="1800" dirty="0">
            <a:latin typeface="Bahnschrift SemiBold" pitchFamily="34" charset="0"/>
          </a:endParaRPr>
        </a:p>
      </dgm:t>
    </dgm:pt>
    <dgm:pt modelId="{27072EE8-110C-48C1-AC95-0CCC54995D4C}" type="parTrans" cxnId="{1A2931D1-0A0D-48EC-B6E2-B817E67DD953}">
      <dgm:prSet/>
      <dgm:spPr/>
      <dgm:t>
        <a:bodyPr/>
        <a:lstStyle/>
        <a:p>
          <a:endParaRPr lang="ru-RU"/>
        </a:p>
      </dgm:t>
    </dgm:pt>
    <dgm:pt modelId="{30A225F9-08B4-4308-9592-4A9DDFBB4588}" type="sibTrans" cxnId="{1A2931D1-0A0D-48EC-B6E2-B817E67DD953}">
      <dgm:prSet/>
      <dgm:spPr/>
      <dgm:t>
        <a:bodyPr/>
        <a:lstStyle/>
        <a:p>
          <a:endParaRPr lang="ru-RU"/>
        </a:p>
      </dgm:t>
    </dgm:pt>
    <dgm:pt modelId="{6D13AB1F-CD1E-4E70-9A99-8E0741129B2F}">
      <dgm:prSet phldrT="[Текст]" custScaleX="297326" custScaleY="134521" custLinFactX="6008" custLinFactNeighborX="100000" custLinFactNeighborY="-33643"/>
      <dgm:spPr/>
      <dgm:t>
        <a:bodyPr/>
        <a:lstStyle/>
        <a:p>
          <a:endParaRPr lang="ru-RU"/>
        </a:p>
      </dgm:t>
    </dgm:pt>
    <dgm:pt modelId="{1E741573-BDD9-48CC-9B0D-DFE20C2364BB}" type="parTrans" cxnId="{7EC374C2-C467-47C7-B32F-EDCBA8F28850}">
      <dgm:prSet/>
      <dgm:spPr/>
      <dgm:t>
        <a:bodyPr/>
        <a:lstStyle/>
        <a:p>
          <a:endParaRPr lang="ru-RU"/>
        </a:p>
      </dgm:t>
    </dgm:pt>
    <dgm:pt modelId="{5BA8980A-AB49-4589-9896-AEF53BE99E7B}" type="sibTrans" cxnId="{7EC374C2-C467-47C7-B32F-EDCBA8F28850}">
      <dgm:prSet/>
      <dgm:spPr/>
      <dgm:t>
        <a:bodyPr/>
        <a:lstStyle/>
        <a:p>
          <a:endParaRPr lang="ru-RU"/>
        </a:p>
      </dgm:t>
    </dgm:pt>
    <dgm:pt modelId="{81902833-F374-4CB4-AA2A-E156091E9A7A}">
      <dgm:prSet phldrT="[Текст]" custScaleX="244904" custScaleY="96192" custLinFactNeighborX="-57548" custLinFactNeighborY="53413"/>
      <dgm:spPr/>
      <dgm:t>
        <a:bodyPr/>
        <a:lstStyle/>
        <a:p>
          <a:endParaRPr lang="ru-RU"/>
        </a:p>
      </dgm:t>
    </dgm:pt>
    <dgm:pt modelId="{4687D6B9-98D4-4CAB-BE97-21EC2F3E7880}" type="parTrans" cxnId="{10668C56-12E7-49B3-A142-5D9BC276F218}">
      <dgm:prSet/>
      <dgm:spPr/>
      <dgm:t>
        <a:bodyPr/>
        <a:lstStyle/>
        <a:p>
          <a:endParaRPr lang="ru-RU"/>
        </a:p>
      </dgm:t>
    </dgm:pt>
    <dgm:pt modelId="{7D72E00A-8CDB-4850-99F1-52E23FC9F1F3}" type="sibTrans" cxnId="{10668C56-12E7-49B3-A142-5D9BC276F218}">
      <dgm:prSet/>
      <dgm:spPr/>
      <dgm:t>
        <a:bodyPr/>
        <a:lstStyle/>
        <a:p>
          <a:endParaRPr lang="ru-RU"/>
        </a:p>
      </dgm:t>
    </dgm:pt>
    <dgm:pt modelId="{64265252-4BF3-4BF9-AA9A-9F5E1000D89A}" type="pres">
      <dgm:prSet presAssocID="{0C681B79-A546-4BF5-99B2-17F46818BE0B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CB48E622-322D-482F-AFE1-7EE71397D337}" type="pres">
      <dgm:prSet presAssocID="{1EA0C2E8-13C8-46F3-AA88-2824FE7790A0}" presName="Parent" presStyleLbl="node0" presStyleIdx="0" presStyleCnt="1" custScaleX="186536" custScaleY="88196" custLinFactNeighborX="10934" custLinFactNeighborY="8199">
        <dgm:presLayoutVars>
          <dgm:chMax val="5"/>
          <dgm:chPref val="5"/>
        </dgm:presLayoutVars>
      </dgm:prSet>
      <dgm:spPr/>
      <dgm:t>
        <a:bodyPr/>
        <a:lstStyle/>
        <a:p>
          <a:endParaRPr lang="ru-RU"/>
        </a:p>
      </dgm:t>
    </dgm:pt>
    <dgm:pt modelId="{B1B440FF-388A-4F17-A29D-D99EEA27F3C4}" type="pres">
      <dgm:prSet presAssocID="{1EA0C2E8-13C8-46F3-AA88-2824FE7790A0}" presName="Accent2" presStyleLbl="node1" presStyleIdx="0" presStyleCnt="19" custLinFactX="777079" custLinFactNeighborX="800000" custLinFactNeighborY="-30940"/>
      <dgm:spPr/>
      <dgm:t>
        <a:bodyPr/>
        <a:lstStyle/>
        <a:p>
          <a:endParaRPr lang="ru-RU"/>
        </a:p>
      </dgm:t>
    </dgm:pt>
    <dgm:pt modelId="{DBE870F4-D653-4BF4-9C21-6B741D95A49A}" type="pres">
      <dgm:prSet presAssocID="{1EA0C2E8-13C8-46F3-AA88-2824FE7790A0}" presName="Accent3" presStyleLbl="node1" presStyleIdx="1" presStyleCnt="19" custLinFactX="300000" custLinFactY="-300000" custLinFactNeighborX="358366" custLinFactNeighborY="-377006"/>
      <dgm:spPr/>
      <dgm:t>
        <a:bodyPr/>
        <a:lstStyle/>
        <a:p>
          <a:endParaRPr lang="ru-RU"/>
        </a:p>
      </dgm:t>
    </dgm:pt>
    <dgm:pt modelId="{4F5D8CEC-61CA-45CE-A700-D7981385E3FF}" type="pres">
      <dgm:prSet presAssocID="{1EA0C2E8-13C8-46F3-AA88-2824FE7790A0}" presName="Accent4" presStyleLbl="node1" presStyleIdx="2" presStyleCnt="19" custScaleX="115873" custScaleY="132229" custLinFactX="664498" custLinFactNeighborX="700000" custLinFactNeighborY="78025"/>
      <dgm:spPr/>
      <dgm:t>
        <a:bodyPr/>
        <a:lstStyle/>
        <a:p>
          <a:endParaRPr lang="ru-RU"/>
        </a:p>
      </dgm:t>
    </dgm:pt>
    <dgm:pt modelId="{84FBFC34-10CA-463D-BB0B-9165956912B2}" type="pres">
      <dgm:prSet presAssocID="{1EA0C2E8-13C8-46F3-AA88-2824FE7790A0}" presName="Accent5" presStyleLbl="node1" presStyleIdx="3" presStyleCnt="19" custFlipVert="1" custScaleY="86296" custLinFactX="-153287" custLinFactY="-11609" custLinFactNeighborX="-200000" custLinFactNeighborY="-100000"/>
      <dgm:spPr/>
      <dgm:t>
        <a:bodyPr/>
        <a:lstStyle/>
        <a:p>
          <a:endParaRPr lang="ru-RU"/>
        </a:p>
      </dgm:t>
    </dgm:pt>
    <dgm:pt modelId="{BFDBDAF5-7FDA-4D7A-A3CC-987EA81E67C8}" type="pres">
      <dgm:prSet presAssocID="{1EA0C2E8-13C8-46F3-AA88-2824FE7790A0}" presName="Accent6" presStyleLbl="node1" presStyleIdx="4" presStyleCnt="19" custFlipHor="1" custScaleX="135474" custScaleY="152515" custLinFactX="1364426" custLinFactY="-159893" custLinFactNeighborX="1400000" custLinFactNeighborY="-200000"/>
      <dgm:spPr/>
      <dgm:t>
        <a:bodyPr/>
        <a:lstStyle/>
        <a:p>
          <a:endParaRPr lang="ru-RU"/>
        </a:p>
      </dgm:t>
    </dgm:pt>
    <dgm:pt modelId="{AC813B06-D1FB-44A2-95C0-F6516FC6D7D0}" type="pres">
      <dgm:prSet presAssocID="{96450FA0-D6B8-4745-A1A0-69AA1872DF16}" presName="Child1" presStyleLbl="node1" presStyleIdx="5" presStyleCnt="19" custScaleX="183422" custScaleY="75151" custLinFactX="80041" custLinFactNeighborX="100000" custLinFactNeighborY="-86619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B11DAC0F-F74C-459F-BAAB-B1256B852E11}" type="pres">
      <dgm:prSet presAssocID="{96450FA0-D6B8-4745-A1A0-69AA1872DF16}" presName="Accent7" presStyleCnt="0"/>
      <dgm:spPr/>
      <dgm:t>
        <a:bodyPr/>
        <a:lstStyle/>
        <a:p>
          <a:endParaRPr lang="ru-RU"/>
        </a:p>
      </dgm:t>
    </dgm:pt>
    <dgm:pt modelId="{CC09BD64-A342-4323-89B6-44330CA75861}" type="pres">
      <dgm:prSet presAssocID="{96450FA0-D6B8-4745-A1A0-69AA1872DF16}" presName="AccentHold1" presStyleLbl="node1" presStyleIdx="6" presStyleCnt="19" custScaleX="238630" custScaleY="231053" custLinFactX="-227075" custLinFactY="-76765" custLinFactNeighborX="-300000" custLinFactNeighborY="-10000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E6EE493-280D-48FF-AE2A-95CD097A73B9}" type="pres">
      <dgm:prSet presAssocID="{96450FA0-D6B8-4745-A1A0-69AA1872DF16}" presName="Accent8" presStyleCnt="0"/>
      <dgm:spPr/>
      <dgm:t>
        <a:bodyPr/>
        <a:lstStyle/>
        <a:p>
          <a:endParaRPr lang="ru-RU"/>
        </a:p>
      </dgm:t>
    </dgm:pt>
    <dgm:pt modelId="{90CC8850-FBF9-4B06-B9D9-613BBA4BEDE4}" type="pres">
      <dgm:prSet presAssocID="{96450FA0-D6B8-4745-A1A0-69AA1872DF16}" presName="AccentHold2" presStyleLbl="node1" presStyleIdx="7" presStyleCnt="19" custScaleX="182040" custScaleY="169661" custLinFactX="-100000" custLinFactNeighborX="-188261" custLinFactNeighborY="-4239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2C2B1CD4-7405-442C-B002-61A2DDCE2979}" type="pres">
      <dgm:prSet presAssocID="{41F47712-3906-446A-983D-7E6FC0A5BD79}" presName="Child2" presStyleLbl="node1" presStyleIdx="8" presStyleCnt="19" custScaleX="197784" custScaleY="107635" custLinFactX="-200000" custLinFactNeighborX="-220940" custLinFactNeighborY="38318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D631DE95-8AB9-4CBB-B22A-474FE0215CBD}" type="pres">
      <dgm:prSet presAssocID="{41F47712-3906-446A-983D-7E6FC0A5BD79}" presName="Accent9" presStyleCnt="0"/>
      <dgm:spPr/>
      <dgm:t>
        <a:bodyPr/>
        <a:lstStyle/>
        <a:p>
          <a:endParaRPr lang="ru-RU"/>
        </a:p>
      </dgm:t>
    </dgm:pt>
    <dgm:pt modelId="{55DE4D75-6AD8-4745-A088-63BAA7318DB9}" type="pres">
      <dgm:prSet presAssocID="{41F47712-3906-446A-983D-7E6FC0A5BD79}" presName="AccentHold1" presStyleLbl="node1" presStyleIdx="9" presStyleCnt="19" custScaleX="345932" custScaleY="299526" custLinFactX="518680" custLinFactY="-100000" custLinFactNeighborX="600000" custLinFactNeighborY="-129219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840A837-94A0-4ACF-8B3E-AC173439B092}" type="pres">
      <dgm:prSet presAssocID="{41F47712-3906-446A-983D-7E6FC0A5BD79}" presName="Accent10" presStyleCnt="0"/>
      <dgm:spPr/>
      <dgm:t>
        <a:bodyPr/>
        <a:lstStyle/>
        <a:p>
          <a:endParaRPr lang="ru-RU"/>
        </a:p>
      </dgm:t>
    </dgm:pt>
    <dgm:pt modelId="{F010F85F-EDBE-48DA-820B-6267F990FF86}" type="pres">
      <dgm:prSet presAssocID="{41F47712-3906-446A-983D-7E6FC0A5BD79}" presName="AccentHold2" presStyleLbl="node1" presStyleIdx="10" presStyleCnt="19" custFlipVert="1" custFlipHor="1" custScaleX="70400" custScaleY="50338" custLinFactX="-100000" custLinFactY="-200443" custLinFactNeighborX="-112397" custLinFactNeighborY="-300000"/>
      <dgm:spPr/>
      <dgm:t>
        <a:bodyPr/>
        <a:lstStyle/>
        <a:p>
          <a:endParaRPr lang="ru-RU"/>
        </a:p>
      </dgm:t>
    </dgm:pt>
    <dgm:pt modelId="{78BFFC15-5627-4F90-8A1B-EE07DAF7B496}" type="pres">
      <dgm:prSet presAssocID="{41F47712-3906-446A-983D-7E6FC0A5BD79}" presName="Accent11" presStyleCnt="0"/>
      <dgm:spPr/>
      <dgm:t>
        <a:bodyPr/>
        <a:lstStyle/>
        <a:p>
          <a:endParaRPr lang="ru-RU"/>
        </a:p>
      </dgm:t>
    </dgm:pt>
    <dgm:pt modelId="{D1F6E636-52CD-4D84-9688-AEE2859F670D}" type="pres">
      <dgm:prSet presAssocID="{41F47712-3906-446A-983D-7E6FC0A5BD79}" presName="AccentHold3" presStyleLbl="node1" presStyleIdx="11" presStyleCnt="19" custLinFactX="300000" custLinFactY="177795" custLinFactNeighborX="391702" custLinFactNeighborY="200000"/>
      <dgm:spPr/>
      <dgm:t>
        <a:bodyPr/>
        <a:lstStyle/>
        <a:p>
          <a:endParaRPr lang="ru-RU"/>
        </a:p>
      </dgm:t>
    </dgm:pt>
    <dgm:pt modelId="{12134BF3-2835-4E5A-B140-F5970F24CE2C}" type="pres">
      <dgm:prSet presAssocID="{57FB5E93-0246-413A-8CFB-820C40E055C2}" presName="Child3" presStyleLbl="node1" presStyleIdx="12" presStyleCnt="19" custScaleX="297326" custScaleY="134521" custLinFactX="15111" custLinFactNeighborX="100000" custLinFactNeighborY="-57764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8EC91198-6625-44D6-A1AC-8357F15EA51D}" type="pres">
      <dgm:prSet presAssocID="{57FB5E93-0246-413A-8CFB-820C40E055C2}" presName="Accent12" presStyleCnt="0"/>
      <dgm:spPr/>
      <dgm:t>
        <a:bodyPr/>
        <a:lstStyle/>
        <a:p>
          <a:endParaRPr lang="ru-RU"/>
        </a:p>
      </dgm:t>
    </dgm:pt>
    <dgm:pt modelId="{E0985B3A-8B89-4BF2-950B-6B62ECE02632}" type="pres">
      <dgm:prSet presAssocID="{57FB5E93-0246-413A-8CFB-820C40E055C2}" presName="AccentHold1" presStyleLbl="node1" presStyleIdx="13" presStyleCnt="19" custScaleX="435566" custScaleY="423552" custLinFactX="400000" custLinFactY="300000" custLinFactNeighborX="462767" custLinFactNeighborY="360550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AC189ACF-0E3A-419C-BD90-13FBA5501C20}" type="pres">
      <dgm:prSet presAssocID="{98D38C24-1AFA-48B7-88A7-1D2C99701C9B}" presName="Child4" presStyleLbl="node1" presStyleIdx="14" presStyleCnt="19" custScaleX="206873" custScaleY="84963" custLinFactX="100000" custLinFactY="-100000" custLinFactNeighborX="193923" custLinFactNeighborY="-170526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5C72C1EF-A1A5-4523-B2E6-FAA8193A8F8B}" type="pres">
      <dgm:prSet presAssocID="{98D38C24-1AFA-48B7-88A7-1D2C99701C9B}" presName="Accent13" presStyleCnt="0"/>
      <dgm:spPr/>
      <dgm:t>
        <a:bodyPr/>
        <a:lstStyle/>
        <a:p>
          <a:endParaRPr lang="ru-RU"/>
        </a:p>
      </dgm:t>
    </dgm:pt>
    <dgm:pt modelId="{54A46106-3E0B-4A5E-A166-8546BF6EF7FA}" type="pres">
      <dgm:prSet presAssocID="{98D38C24-1AFA-48B7-88A7-1D2C99701C9B}" presName="AccentHold1" presStyleLbl="node1" presStyleIdx="15" presStyleCnt="19" custScaleX="377391" custScaleY="327507" custLinFactX="1200000" custLinFactY="-100000" custLinFactNeighborX="1219771" custLinFactNeighborY="-118071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0A1677C-A6B7-4F88-939F-E4625B73A718}" type="pres">
      <dgm:prSet presAssocID="{CA2FF559-6612-49AB-9FAC-17E0F5F3D095}" presName="Child5" presStyleLbl="node1" presStyleIdx="16" presStyleCnt="19" custScaleX="262167" custScaleY="111824" custLinFactX="24631" custLinFactY="116446" custLinFactNeighborX="100000" custLinFactNeighborY="200000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6AE0FE14-1DEF-4931-A91E-6AFECA7EC497}" type="pres">
      <dgm:prSet presAssocID="{CA2FF559-6612-49AB-9FAC-17E0F5F3D095}" presName="Accent15" presStyleCnt="0"/>
      <dgm:spPr/>
      <dgm:t>
        <a:bodyPr/>
        <a:lstStyle/>
        <a:p>
          <a:endParaRPr lang="ru-RU"/>
        </a:p>
      </dgm:t>
    </dgm:pt>
    <dgm:pt modelId="{3CA022A2-B6B7-4E5F-A23F-36B33577AB03}" type="pres">
      <dgm:prSet presAssocID="{CA2FF559-6612-49AB-9FAC-17E0F5F3D095}" presName="AccentHold2" presStyleLbl="node1" presStyleIdx="17" presStyleCnt="19" custScaleX="384993" custScaleY="375422" custLinFactX="-597240" custLinFactNeighborX="-600000" custLinFactNeighborY="-68811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4F4EE16-AA75-42F6-9111-7D27360553C9}" type="pres">
      <dgm:prSet presAssocID="{CA2FF559-6612-49AB-9FAC-17E0F5F3D095}" presName="Accent16" presStyleCnt="0"/>
      <dgm:spPr/>
      <dgm:t>
        <a:bodyPr/>
        <a:lstStyle/>
        <a:p>
          <a:endParaRPr lang="ru-RU"/>
        </a:p>
      </dgm:t>
    </dgm:pt>
    <dgm:pt modelId="{016636DA-ECC5-4DED-9D48-0A227BF155F1}" type="pres">
      <dgm:prSet presAssocID="{CA2FF559-6612-49AB-9FAC-17E0F5F3D095}" presName="AccentHold3" presStyleLbl="node1" presStyleIdx="18" presStyleCnt="19" custLinFactX="700000" custLinFactNeighborX="712045" custLinFactNeighborY="94713"/>
      <dgm:spPr/>
      <dgm:t>
        <a:bodyPr/>
        <a:lstStyle/>
        <a:p>
          <a:endParaRPr lang="ru-RU"/>
        </a:p>
      </dgm:t>
    </dgm:pt>
  </dgm:ptLst>
  <dgm:cxnLst>
    <dgm:cxn modelId="{541B91FD-CD5C-4B6C-BCB3-7045C71D39D9}" srcId="{1EA0C2E8-13C8-46F3-AA88-2824FE7790A0}" destId="{96450FA0-D6B8-4745-A1A0-69AA1872DF16}" srcOrd="0" destOrd="0" parTransId="{97FE4C4D-6A54-46DE-BF81-45C002594A33}" sibTransId="{A542EBE6-4821-4A9B-B3AC-7702ECE7130F}"/>
    <dgm:cxn modelId="{574C2022-6109-4658-9879-B498E227D0EE}" type="presOf" srcId="{96450FA0-D6B8-4745-A1A0-69AA1872DF16}" destId="{AC813B06-D1FB-44A2-95C0-F6516FC6D7D0}" srcOrd="0" destOrd="0" presId="urn:microsoft.com/office/officeart/2009/3/layout/CircleRelationship"/>
    <dgm:cxn modelId="{7EC374C2-C467-47C7-B32F-EDCBA8F28850}" srcId="{0C681B79-A546-4BF5-99B2-17F46818BE0B}" destId="{6D13AB1F-CD1E-4E70-9A99-8E0741129B2F}" srcOrd="3" destOrd="0" parTransId="{1E741573-BDD9-48CC-9B0D-DFE20C2364BB}" sibTransId="{5BA8980A-AB49-4589-9896-AEF53BE99E7B}"/>
    <dgm:cxn modelId="{D5F8B593-2056-4C35-8731-50EECBFD52A0}" type="presOf" srcId="{CA2FF559-6612-49AB-9FAC-17E0F5F3D095}" destId="{80A1677C-A6B7-4F88-939F-E4625B73A718}" srcOrd="0" destOrd="0" presId="urn:microsoft.com/office/officeart/2009/3/layout/CircleRelationship"/>
    <dgm:cxn modelId="{89347677-E5EA-4C5E-A441-9441A2A22EDF}" srcId="{1EA0C2E8-13C8-46F3-AA88-2824FE7790A0}" destId="{98D38C24-1AFA-48B7-88A7-1D2C99701C9B}" srcOrd="3" destOrd="0" parTransId="{9F0C600B-CB96-4CAF-8C02-E28585E31158}" sibTransId="{A4891311-4DC6-4B07-BF3B-A1238CEE839B}"/>
    <dgm:cxn modelId="{F694AAE1-B736-4BEB-AF9D-A8602CAFBDC8}" type="presOf" srcId="{57FB5E93-0246-413A-8CFB-820C40E055C2}" destId="{12134BF3-2835-4E5A-B140-F5970F24CE2C}" srcOrd="0" destOrd="0" presId="urn:microsoft.com/office/officeart/2009/3/layout/CircleRelationship"/>
    <dgm:cxn modelId="{C8031127-259E-45E5-B4AF-CBC5E9FBBFC5}" srcId="{1EA0C2E8-13C8-46F3-AA88-2824FE7790A0}" destId="{4E777704-58F8-4F4B-8A93-D90B31E4ED9C}" srcOrd="5" destOrd="0" parTransId="{E13E4EA6-1073-46EE-8518-00FE9F26C7D9}" sibTransId="{B5395F2D-E3CA-4C52-A263-41CD659533FD}"/>
    <dgm:cxn modelId="{057212FC-D456-43B1-8A7D-C1E1771AEA8A}" srcId="{0C681B79-A546-4BF5-99B2-17F46818BE0B}" destId="{B72646D8-B708-4CE2-97AC-05ED28AC2F1E}" srcOrd="2" destOrd="0" parTransId="{0E5075E6-12D4-41AF-99CF-C8CFE4EEFECC}" sibTransId="{6E07BB0F-2CCB-4F11-BEA4-1CFDBAA8A042}"/>
    <dgm:cxn modelId="{10668C56-12E7-49B3-A142-5D9BC276F218}" srcId="{0C681B79-A546-4BF5-99B2-17F46818BE0B}" destId="{81902833-F374-4CB4-AA2A-E156091E9A7A}" srcOrd="4" destOrd="0" parTransId="{4687D6B9-98D4-4CAB-BE97-21EC2F3E7880}" sibTransId="{7D72E00A-8CDB-4850-99F1-52E23FC9F1F3}"/>
    <dgm:cxn modelId="{28817065-95AB-4745-A716-6F06DAB7317C}" type="presOf" srcId="{0C681B79-A546-4BF5-99B2-17F46818BE0B}" destId="{64265252-4BF3-4BF9-AA9A-9F5E1000D89A}" srcOrd="0" destOrd="0" presId="urn:microsoft.com/office/officeart/2009/3/layout/CircleRelationship"/>
    <dgm:cxn modelId="{F1F0D827-D641-4EEB-83AA-2640FE752607}" type="presOf" srcId="{98D38C24-1AFA-48B7-88A7-1D2C99701C9B}" destId="{AC189ACF-0E3A-419C-BD90-13FBA5501C20}" srcOrd="0" destOrd="0" presId="urn:microsoft.com/office/officeart/2009/3/layout/CircleRelationship"/>
    <dgm:cxn modelId="{2623A61E-915F-4EC4-8349-6F9EC5ED210C}" srcId="{0C681B79-A546-4BF5-99B2-17F46818BE0B}" destId="{40D08F46-BE14-483F-BC6C-29DDAF91BB46}" srcOrd="1" destOrd="0" parTransId="{806AF194-FF0F-40AB-9DCF-55A27804BBC7}" sibTransId="{E96A1318-5B53-4CD3-ACDA-C8BF5313485D}"/>
    <dgm:cxn modelId="{1A2931D1-0A0D-48EC-B6E2-B817E67DD953}" srcId="{1EA0C2E8-13C8-46F3-AA88-2824FE7790A0}" destId="{CA2FF559-6612-49AB-9FAC-17E0F5F3D095}" srcOrd="4" destOrd="0" parTransId="{27072EE8-110C-48C1-AC95-0CCC54995D4C}" sibTransId="{30A225F9-08B4-4308-9592-4A9DDFBB4588}"/>
    <dgm:cxn modelId="{5235407E-F4CF-4C74-B282-A3301DF8860A}" srcId="{1EA0C2E8-13C8-46F3-AA88-2824FE7790A0}" destId="{41F47712-3906-446A-983D-7E6FC0A5BD79}" srcOrd="1" destOrd="0" parTransId="{08DA7E58-16E9-441B-AEB2-8470D10DEC12}" sibTransId="{B7410610-618B-474F-87D0-C8ED3485AD32}"/>
    <dgm:cxn modelId="{8FB59433-F55D-465B-A05A-E0E7EFF20B91}" type="presOf" srcId="{1EA0C2E8-13C8-46F3-AA88-2824FE7790A0}" destId="{CB48E622-322D-482F-AFE1-7EE71397D337}" srcOrd="0" destOrd="0" presId="urn:microsoft.com/office/officeart/2009/3/layout/CircleRelationship"/>
    <dgm:cxn modelId="{D8AE8BCA-7D15-4D37-87B7-5EAB1153CA04}" srcId="{0C681B79-A546-4BF5-99B2-17F46818BE0B}" destId="{1EA0C2E8-13C8-46F3-AA88-2824FE7790A0}" srcOrd="0" destOrd="0" parTransId="{7BD91A88-970A-4BEF-82B5-4486D7563C1A}" sibTransId="{CD3EB07C-1C0A-451A-8E30-F697CECF6036}"/>
    <dgm:cxn modelId="{5274C721-A8C3-4C14-B27E-6540131C507A}" srcId="{1EA0C2E8-13C8-46F3-AA88-2824FE7790A0}" destId="{57FB5E93-0246-413A-8CFB-820C40E055C2}" srcOrd="2" destOrd="0" parTransId="{A87294F3-24AA-41D3-BDDA-257344840B68}" sibTransId="{CD2DBED6-5C2C-4418-A48B-CEBC33100F1D}"/>
    <dgm:cxn modelId="{B9402079-DD03-437D-8D58-64756A0EEA52}" type="presOf" srcId="{41F47712-3906-446A-983D-7E6FC0A5BD79}" destId="{2C2B1CD4-7405-442C-B002-61A2DDCE2979}" srcOrd="0" destOrd="0" presId="urn:microsoft.com/office/officeart/2009/3/layout/CircleRelationship"/>
    <dgm:cxn modelId="{D4853498-063E-4446-AD50-82286E997FD5}" type="presParOf" srcId="{64265252-4BF3-4BF9-AA9A-9F5E1000D89A}" destId="{CB48E622-322D-482F-AFE1-7EE71397D337}" srcOrd="0" destOrd="0" presId="urn:microsoft.com/office/officeart/2009/3/layout/CircleRelationship"/>
    <dgm:cxn modelId="{E1AC5E86-2771-440E-86A0-718BC318F5FD}" type="presParOf" srcId="{64265252-4BF3-4BF9-AA9A-9F5E1000D89A}" destId="{B1B440FF-388A-4F17-A29D-D99EEA27F3C4}" srcOrd="1" destOrd="0" presId="urn:microsoft.com/office/officeart/2009/3/layout/CircleRelationship"/>
    <dgm:cxn modelId="{23AE23CB-2612-4688-ABEC-BD060FD99E0B}" type="presParOf" srcId="{64265252-4BF3-4BF9-AA9A-9F5E1000D89A}" destId="{DBE870F4-D653-4BF4-9C21-6B741D95A49A}" srcOrd="2" destOrd="0" presId="urn:microsoft.com/office/officeart/2009/3/layout/CircleRelationship"/>
    <dgm:cxn modelId="{4C008340-9C73-46AB-BFE7-855300D10F4A}" type="presParOf" srcId="{64265252-4BF3-4BF9-AA9A-9F5E1000D89A}" destId="{4F5D8CEC-61CA-45CE-A700-D7981385E3FF}" srcOrd="3" destOrd="0" presId="urn:microsoft.com/office/officeart/2009/3/layout/CircleRelationship"/>
    <dgm:cxn modelId="{432E74D3-6D43-42B8-AC27-40997142C13B}" type="presParOf" srcId="{64265252-4BF3-4BF9-AA9A-9F5E1000D89A}" destId="{84FBFC34-10CA-463D-BB0B-9165956912B2}" srcOrd="4" destOrd="0" presId="urn:microsoft.com/office/officeart/2009/3/layout/CircleRelationship"/>
    <dgm:cxn modelId="{4B6F1836-B11F-4DD4-85C7-13B1E8D538C5}" type="presParOf" srcId="{64265252-4BF3-4BF9-AA9A-9F5E1000D89A}" destId="{BFDBDAF5-7FDA-4D7A-A3CC-987EA81E67C8}" srcOrd="5" destOrd="0" presId="urn:microsoft.com/office/officeart/2009/3/layout/CircleRelationship"/>
    <dgm:cxn modelId="{1A413A89-F11C-4930-9FCE-CF6A33B2984B}" type="presParOf" srcId="{64265252-4BF3-4BF9-AA9A-9F5E1000D89A}" destId="{AC813B06-D1FB-44A2-95C0-F6516FC6D7D0}" srcOrd="6" destOrd="0" presId="urn:microsoft.com/office/officeart/2009/3/layout/CircleRelationship"/>
    <dgm:cxn modelId="{297620EC-981F-4486-A029-2D2123B12470}" type="presParOf" srcId="{64265252-4BF3-4BF9-AA9A-9F5E1000D89A}" destId="{B11DAC0F-F74C-459F-BAAB-B1256B852E11}" srcOrd="7" destOrd="0" presId="urn:microsoft.com/office/officeart/2009/3/layout/CircleRelationship"/>
    <dgm:cxn modelId="{F7057675-322D-49E3-AB3C-AB49D6B5E311}" type="presParOf" srcId="{B11DAC0F-F74C-459F-BAAB-B1256B852E11}" destId="{CC09BD64-A342-4323-89B6-44330CA75861}" srcOrd="0" destOrd="0" presId="urn:microsoft.com/office/officeart/2009/3/layout/CircleRelationship"/>
    <dgm:cxn modelId="{46B51F23-7722-4E88-A827-FACEDEC9623B}" type="presParOf" srcId="{64265252-4BF3-4BF9-AA9A-9F5E1000D89A}" destId="{0E6EE493-280D-48FF-AE2A-95CD097A73B9}" srcOrd="8" destOrd="0" presId="urn:microsoft.com/office/officeart/2009/3/layout/CircleRelationship"/>
    <dgm:cxn modelId="{4DD3F1F0-01CB-4DD3-A8EE-37C3D25AB253}" type="presParOf" srcId="{0E6EE493-280D-48FF-AE2A-95CD097A73B9}" destId="{90CC8850-FBF9-4B06-B9D9-613BBA4BEDE4}" srcOrd="0" destOrd="0" presId="urn:microsoft.com/office/officeart/2009/3/layout/CircleRelationship"/>
    <dgm:cxn modelId="{28460C9B-13B9-4D80-A24D-F5674726807B}" type="presParOf" srcId="{64265252-4BF3-4BF9-AA9A-9F5E1000D89A}" destId="{2C2B1CD4-7405-442C-B002-61A2DDCE2979}" srcOrd="9" destOrd="0" presId="urn:microsoft.com/office/officeart/2009/3/layout/CircleRelationship"/>
    <dgm:cxn modelId="{D3597DF2-DEC8-40BF-8E2C-AA5DBDFAAFC1}" type="presParOf" srcId="{64265252-4BF3-4BF9-AA9A-9F5E1000D89A}" destId="{D631DE95-8AB9-4CBB-B22A-474FE0215CBD}" srcOrd="10" destOrd="0" presId="urn:microsoft.com/office/officeart/2009/3/layout/CircleRelationship"/>
    <dgm:cxn modelId="{BB02B15D-CBCD-4961-8400-734F30A25744}" type="presParOf" srcId="{D631DE95-8AB9-4CBB-B22A-474FE0215CBD}" destId="{55DE4D75-6AD8-4745-A088-63BAA7318DB9}" srcOrd="0" destOrd="0" presId="urn:microsoft.com/office/officeart/2009/3/layout/CircleRelationship"/>
    <dgm:cxn modelId="{D71EB9B3-2972-40D7-A344-5119DD04338A}" type="presParOf" srcId="{64265252-4BF3-4BF9-AA9A-9F5E1000D89A}" destId="{E840A837-94A0-4ACF-8B3E-AC173439B092}" srcOrd="11" destOrd="0" presId="urn:microsoft.com/office/officeart/2009/3/layout/CircleRelationship"/>
    <dgm:cxn modelId="{F2ABC047-F64E-42A8-A931-139105DCCDC4}" type="presParOf" srcId="{E840A837-94A0-4ACF-8B3E-AC173439B092}" destId="{F010F85F-EDBE-48DA-820B-6267F990FF86}" srcOrd="0" destOrd="0" presId="urn:microsoft.com/office/officeart/2009/3/layout/CircleRelationship"/>
    <dgm:cxn modelId="{E76C213D-13AC-4FBD-BEAB-5E8957711E58}" type="presParOf" srcId="{64265252-4BF3-4BF9-AA9A-9F5E1000D89A}" destId="{78BFFC15-5627-4F90-8A1B-EE07DAF7B496}" srcOrd="12" destOrd="0" presId="urn:microsoft.com/office/officeart/2009/3/layout/CircleRelationship"/>
    <dgm:cxn modelId="{96B51850-EFA9-4FF3-B79F-B7172D05C776}" type="presParOf" srcId="{78BFFC15-5627-4F90-8A1B-EE07DAF7B496}" destId="{D1F6E636-52CD-4D84-9688-AEE2859F670D}" srcOrd="0" destOrd="0" presId="urn:microsoft.com/office/officeart/2009/3/layout/CircleRelationship"/>
    <dgm:cxn modelId="{ECCBE59C-8BAB-46AE-AA0D-414E8325BC61}" type="presParOf" srcId="{64265252-4BF3-4BF9-AA9A-9F5E1000D89A}" destId="{12134BF3-2835-4E5A-B140-F5970F24CE2C}" srcOrd="13" destOrd="0" presId="urn:microsoft.com/office/officeart/2009/3/layout/CircleRelationship"/>
    <dgm:cxn modelId="{882CBE80-07D9-45A7-885F-3CD80325C100}" type="presParOf" srcId="{64265252-4BF3-4BF9-AA9A-9F5E1000D89A}" destId="{8EC91198-6625-44D6-A1AC-8357F15EA51D}" srcOrd="14" destOrd="0" presId="urn:microsoft.com/office/officeart/2009/3/layout/CircleRelationship"/>
    <dgm:cxn modelId="{BF77EABD-6E6A-4593-BDE9-39B8C20C22AC}" type="presParOf" srcId="{8EC91198-6625-44D6-A1AC-8357F15EA51D}" destId="{E0985B3A-8B89-4BF2-950B-6B62ECE02632}" srcOrd="0" destOrd="0" presId="urn:microsoft.com/office/officeart/2009/3/layout/CircleRelationship"/>
    <dgm:cxn modelId="{72BABD68-0E28-4DE3-AE67-E7FFC26B410E}" type="presParOf" srcId="{64265252-4BF3-4BF9-AA9A-9F5E1000D89A}" destId="{AC189ACF-0E3A-419C-BD90-13FBA5501C20}" srcOrd="15" destOrd="0" presId="urn:microsoft.com/office/officeart/2009/3/layout/CircleRelationship"/>
    <dgm:cxn modelId="{22C8B910-7287-4B89-9186-57BCE501E7C6}" type="presParOf" srcId="{64265252-4BF3-4BF9-AA9A-9F5E1000D89A}" destId="{5C72C1EF-A1A5-4523-B2E6-FAA8193A8F8B}" srcOrd="16" destOrd="0" presId="urn:microsoft.com/office/officeart/2009/3/layout/CircleRelationship"/>
    <dgm:cxn modelId="{31BC7D30-E1D7-4262-AEA4-8BA24522EBFD}" type="presParOf" srcId="{5C72C1EF-A1A5-4523-B2E6-FAA8193A8F8B}" destId="{54A46106-3E0B-4A5E-A166-8546BF6EF7FA}" srcOrd="0" destOrd="0" presId="urn:microsoft.com/office/officeart/2009/3/layout/CircleRelationship"/>
    <dgm:cxn modelId="{2DBE24FE-F06B-49DE-9159-B14D3B5B0BBC}" type="presParOf" srcId="{64265252-4BF3-4BF9-AA9A-9F5E1000D89A}" destId="{80A1677C-A6B7-4F88-939F-E4625B73A718}" srcOrd="17" destOrd="0" presId="urn:microsoft.com/office/officeart/2009/3/layout/CircleRelationship"/>
    <dgm:cxn modelId="{317BDE6F-3393-4D78-A882-302DB0EA624A}" type="presParOf" srcId="{64265252-4BF3-4BF9-AA9A-9F5E1000D89A}" destId="{6AE0FE14-1DEF-4931-A91E-6AFECA7EC497}" srcOrd="18" destOrd="0" presId="urn:microsoft.com/office/officeart/2009/3/layout/CircleRelationship"/>
    <dgm:cxn modelId="{973F7A77-1040-44C4-8D1B-B953C928E654}" type="presParOf" srcId="{6AE0FE14-1DEF-4931-A91E-6AFECA7EC497}" destId="{3CA022A2-B6B7-4E5F-A23F-36B33577AB03}" srcOrd="0" destOrd="0" presId="urn:microsoft.com/office/officeart/2009/3/layout/CircleRelationship"/>
    <dgm:cxn modelId="{5416FB9F-3E62-4B34-922B-0E3EC7B489C2}" type="presParOf" srcId="{64265252-4BF3-4BF9-AA9A-9F5E1000D89A}" destId="{84F4EE16-AA75-42F6-9111-7D27360553C9}" srcOrd="19" destOrd="0" presId="urn:microsoft.com/office/officeart/2009/3/layout/CircleRelationship"/>
    <dgm:cxn modelId="{D1DC93E9-AE71-4272-94A5-72D70CA58E78}" type="presParOf" srcId="{84F4EE16-AA75-42F6-9111-7D27360553C9}" destId="{016636DA-ECC5-4DED-9D48-0A227BF155F1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B661378-1435-45E4-ADDF-0F8C752D0A05}" type="doc">
      <dgm:prSet loTypeId="urn:microsoft.com/office/officeart/2005/8/layout/cycle2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54E96FC5-EE6E-49C2-9B9E-9D437098F368}" type="pres">
      <dgm:prSet presAssocID="{6B661378-1435-45E4-ADDF-0F8C752D0A0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4736FD35-114D-4547-BF7E-056D21E1BB0E}" type="presOf" srcId="{6B661378-1435-45E4-ADDF-0F8C752D0A05}" destId="{54E96FC5-EE6E-49C2-9B9E-9D437098F368}" srcOrd="0" destOrd="0" presId="urn:microsoft.com/office/officeart/2005/8/layout/cycle2"/>
  </dgm:cxnLst>
  <dgm:bg>
    <a:blipFill>
      <a:blip xmlns:r="http://schemas.openxmlformats.org/officeDocument/2006/relationships" r:embed="rId1"/>
      <a:stretch>
        <a:fillRect/>
      </a:stretch>
    </a:blipFill>
    <a:effectLst>
      <a:glow>
        <a:srgbClr val="C00000">
          <a:alpha val="78000"/>
        </a:srgbClr>
      </a:glow>
      <a:softEdge rad="0"/>
    </a:effectLst>
  </dgm:bg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0AB8C51-C889-4651-B47E-AA41FF0C905C}" type="doc">
      <dgm:prSet loTypeId="urn:microsoft.com/office/officeart/2008/layout/AscendingPictureAccentProcess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FABFBECB-0B96-4182-A1BD-B9B2114BF9F3}">
      <dgm:prSet phldrT="[Текст]" custT="1"/>
      <dgm:spPr>
        <a:effectLst>
          <a:softEdge rad="38100"/>
        </a:effectLst>
      </dgm:spPr>
      <dgm:t>
        <a:bodyPr/>
        <a:lstStyle/>
        <a:p>
          <a:pPr algn="l"/>
          <a:r>
            <a:rPr lang="ru-RU" sz="2200" b="1" dirty="0" smtClean="0">
              <a:latin typeface="Bahnschrift SemiBold SemiConden" pitchFamily="34" charset="0"/>
            </a:rPr>
            <a:t>Молодым люди и взрослым (19–45 лет)  нужен современный способ планировать тренировки, контролировать прогресс и интегрировать занятия в повседневный график.</a:t>
          </a:r>
          <a:endParaRPr lang="ru-RU" sz="2200" dirty="0">
            <a:latin typeface="Bahnschrift SemiBold SemiConden" pitchFamily="34" charset="0"/>
          </a:endParaRPr>
        </a:p>
      </dgm:t>
    </dgm:pt>
    <dgm:pt modelId="{2143F65F-C05A-4600-9D10-FE2A56AE11A9}" type="parTrans" cxnId="{86BFA08D-F909-4EDB-B814-56F0DC2DBE37}">
      <dgm:prSet/>
      <dgm:spPr/>
      <dgm:t>
        <a:bodyPr/>
        <a:lstStyle/>
        <a:p>
          <a:endParaRPr lang="ru-RU"/>
        </a:p>
      </dgm:t>
    </dgm:pt>
    <dgm:pt modelId="{67DF9D4A-EF9D-40B7-A331-E597772431AB}" type="sibTrans" cxnId="{86BFA08D-F909-4EDB-B814-56F0DC2DBE37}">
      <dgm:prSet/>
      <dgm:spPr>
        <a:blipFill rotWithShape="1">
          <a:blip xmlns:r="http://schemas.openxmlformats.org/officeDocument/2006/relationships"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13000"/>
                    </a14:imgEffect>
                  </a14:imgLayer>
                </a14:imgProps>
              </a:ext>
            </a:extLst>
          </a:blip>
          <a:stretch>
            <a:fillRect/>
          </a:stretch>
        </a:blipFill>
        <a:effectLst>
          <a:glow rad="431800">
            <a:schemeClr val="bg1">
              <a:alpha val="47000"/>
            </a:schemeClr>
          </a:glow>
          <a:softEdge rad="76200"/>
        </a:effectLst>
      </dgm:spPr>
      <dgm:t>
        <a:bodyPr/>
        <a:lstStyle/>
        <a:p>
          <a:endParaRPr lang="ru-RU"/>
        </a:p>
      </dgm:t>
    </dgm:pt>
    <dgm:pt modelId="{BDBB995F-5419-4F26-B60D-7FD737ABACEC}">
      <dgm:prSet phldrT="[Текст]" custT="1"/>
      <dgm:spPr>
        <a:ln>
          <a:noFill/>
        </a:ln>
      </dgm:spPr>
      <dgm:t>
        <a:bodyPr/>
        <a:lstStyle/>
        <a:p>
          <a:r>
            <a:rPr lang="ru-RU" sz="2200" b="1" dirty="0" smtClean="0">
              <a:latin typeface="Bahnschrift SemiBold SemiConden" pitchFamily="34" charset="0"/>
            </a:rPr>
            <a:t>Семьи с детьми (12-17лет) — увлечённые спортивными занятиями как самостоятельно, так и вместе с семьями, стремящиеся к мотивации и саморазвитию, следят за своим прогрессом и используют удобные цифровые инструменты</a:t>
          </a:r>
          <a:endParaRPr lang="ru-RU" sz="2200" dirty="0">
            <a:latin typeface="Bahnschrift SemiBold SemiConden" pitchFamily="34" charset="0"/>
          </a:endParaRPr>
        </a:p>
      </dgm:t>
    </dgm:pt>
    <dgm:pt modelId="{E806A251-ACC1-4A67-98AE-E47C963F3B0E}" type="parTrans" cxnId="{D42C243D-6ADF-461E-82F6-62499FCC8816}">
      <dgm:prSet/>
      <dgm:spPr/>
      <dgm:t>
        <a:bodyPr/>
        <a:lstStyle/>
        <a:p>
          <a:endParaRPr lang="ru-RU"/>
        </a:p>
      </dgm:t>
    </dgm:pt>
    <dgm:pt modelId="{C379037E-8316-4CC9-AEDB-10B2C34EA5B5}" type="sibTrans" cxnId="{D42C243D-6ADF-461E-82F6-62499FCC8816}">
      <dgm:prSet/>
      <dgm:spPr>
        <a:blipFill rotWithShape="1">
          <a:blip xmlns:r="http://schemas.openxmlformats.org/officeDocument/2006/relationships" r:embed="rId3"/>
          <a:stretch>
            <a:fillRect/>
          </a:stretch>
        </a:blipFill>
        <a:effectLst>
          <a:glow rad="609600">
            <a:schemeClr val="bg1">
              <a:alpha val="40000"/>
            </a:schemeClr>
          </a:glow>
          <a:softEdge rad="63500"/>
        </a:effectLst>
      </dgm:spPr>
      <dgm:t>
        <a:bodyPr/>
        <a:lstStyle/>
        <a:p>
          <a:endParaRPr lang="ru-RU"/>
        </a:p>
      </dgm:t>
    </dgm:pt>
    <dgm:pt modelId="{950CD5D9-1648-460F-B8E4-931C3A2C43EB}" type="pres">
      <dgm:prSet presAssocID="{C0AB8C51-C889-4651-B47E-AA41FF0C905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AF681CE9-DB53-4D14-BB88-E79F0ADD27B6}" type="pres">
      <dgm:prSet presAssocID="{C0AB8C51-C889-4651-B47E-AA41FF0C905C}" presName="dot1" presStyleLbl="alignNode1" presStyleIdx="0" presStyleCnt="10" custLinFactX="-136775" custLinFactY="198006" custLinFactNeighborX="-200000" custLinFactNeighborY="200000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</dgm:pt>
    <dgm:pt modelId="{B73038CC-CA9C-4CC2-9228-3FA3C94AD7FE}" type="pres">
      <dgm:prSet presAssocID="{C0AB8C51-C889-4651-B47E-AA41FF0C905C}" presName="dot2" presStyleLbl="alignNode1" presStyleIdx="1" presStyleCnt="10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</dgm:pt>
    <dgm:pt modelId="{3405F793-9B7C-4A8E-8526-5F19956872BA}" type="pres">
      <dgm:prSet presAssocID="{C0AB8C51-C889-4651-B47E-AA41FF0C905C}" presName="dot3" presStyleLbl="alignNode1" presStyleIdx="2" presStyleCnt="10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9F0F465-99E3-417A-BB23-3E77C817C10E}" type="pres">
      <dgm:prSet presAssocID="{C0AB8C51-C889-4651-B47E-AA41FF0C905C}" presName="dotArrow1" presStyleLbl="alignNode1" presStyleIdx="3" presStyleCnt="10" custLinFactY="-211769" custLinFactNeighborX="37163" custLinFactNeighborY="-300000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80AF530-0275-4801-9717-D6698041E579}" type="pres">
      <dgm:prSet presAssocID="{C0AB8C51-C889-4651-B47E-AA41FF0C905C}" presName="dotArrow2" presStyleLbl="alignNode1" presStyleIdx="4" presStyleCnt="10" custLinFactY="-234287" custLinFactNeighborX="6389" custLinFactNeighborY="-300000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</dgm:pt>
    <dgm:pt modelId="{395D96AF-5E0B-4893-96A5-ED6937DE63D7}" type="pres">
      <dgm:prSet presAssocID="{C0AB8C51-C889-4651-B47E-AA41FF0C905C}" presName="dotArrow3" presStyleLbl="alignNode1" presStyleIdx="5" presStyleCnt="10" custLinFactY="-246782" custLinFactNeighborY="-300000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</dgm:pt>
    <dgm:pt modelId="{0CC1CBC5-CE96-4313-AE10-292796428414}" type="pres">
      <dgm:prSet presAssocID="{C0AB8C51-C889-4651-B47E-AA41FF0C905C}" presName="dotArrow4" presStyleLbl="alignNode1" presStyleIdx="6" presStyleCnt="10" custLinFactY="-232993" custLinFactNeighborX="-7682" custLinFactNeighborY="-300000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</dgm:pt>
    <dgm:pt modelId="{6E421462-1EFE-449C-A418-D40F45C775BF}" type="pres">
      <dgm:prSet presAssocID="{C0AB8C51-C889-4651-B47E-AA41FF0C905C}" presName="dotArrow5" presStyleLbl="alignNode1" presStyleIdx="7" presStyleCnt="10" custLinFactY="-211770" custLinFactNeighborX="-72831" custLinFactNeighborY="-300000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</dgm:pt>
    <dgm:pt modelId="{6DF4D562-1683-4873-8C2A-4FFAAB55CD2F}" type="pres">
      <dgm:prSet presAssocID="{C0AB8C51-C889-4651-B47E-AA41FF0C905C}" presName="dotArrow6" presStyleLbl="alignNode1" presStyleIdx="8" presStyleCnt="10" custLinFactY="-286251" custLinFactNeighborX="6592" custLinFactNeighborY="-300000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</dgm:pt>
    <dgm:pt modelId="{C1BEFC0D-BB51-4961-852B-8EDA72F96434}" type="pres">
      <dgm:prSet presAssocID="{C0AB8C51-C889-4651-B47E-AA41FF0C905C}" presName="dotArrow7" presStyleLbl="alignNode1" presStyleIdx="9" presStyleCnt="10" custLinFactY="-288510" custLinFactNeighborX="6996" custLinFactNeighborY="-300000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</dgm:pt>
    <dgm:pt modelId="{1344AB9C-D42C-4ED4-B286-4F899D8A3379}" type="pres">
      <dgm:prSet presAssocID="{FABFBECB-0B96-4182-A1BD-B9B2114BF9F3}" presName="parTx1" presStyleLbl="node1" presStyleIdx="0" presStyleCnt="2" custScaleX="327725" custScaleY="171981" custLinFactY="-24622" custLinFactNeighborX="-12039" custLinFactNeighborY="-100000"/>
      <dgm:spPr/>
      <dgm:t>
        <a:bodyPr/>
        <a:lstStyle/>
        <a:p>
          <a:endParaRPr lang="ru-RU"/>
        </a:p>
      </dgm:t>
    </dgm:pt>
    <dgm:pt modelId="{7B4AC5AF-B002-46A6-AECF-9E1A87506415}" type="pres">
      <dgm:prSet presAssocID="{67DF9D4A-EF9D-40B7-A331-E597772431AB}" presName="picture1" presStyleCnt="0"/>
      <dgm:spPr/>
    </dgm:pt>
    <dgm:pt modelId="{2BF90817-45B2-4403-A3BC-8F0887A0CD82}" type="pres">
      <dgm:prSet presAssocID="{67DF9D4A-EF9D-40B7-A331-E597772431AB}" presName="imageRepeatNode" presStyleLbl="fgImgPlace1" presStyleIdx="0" presStyleCnt="2" custAng="274364" custScaleX="197665" custScaleY="113721" custLinFactX="-91984" custLinFactNeighborX="-100000" custLinFactNeighborY="79301"/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1D540206-5FFC-4EBC-A763-A54EE3D0A37F}" type="pres">
      <dgm:prSet presAssocID="{BDBB995F-5419-4F26-B60D-7FD737ABACEC}" presName="parTx2" presStyleLbl="node1" presStyleIdx="1" presStyleCnt="2" custScaleX="382893" custScaleY="196140" custLinFactY="-58143" custLinFactNeighborX="34383" custLinFactNeighborY="-100000"/>
      <dgm:spPr/>
      <dgm:t>
        <a:bodyPr/>
        <a:lstStyle/>
        <a:p>
          <a:endParaRPr lang="ru-RU"/>
        </a:p>
      </dgm:t>
    </dgm:pt>
    <dgm:pt modelId="{B5694047-D06C-42DF-9639-FA6ADE7D19D7}" type="pres">
      <dgm:prSet presAssocID="{C379037E-8316-4CC9-AEDB-10B2C34EA5B5}" presName="picture2" presStyleCnt="0"/>
      <dgm:spPr/>
    </dgm:pt>
    <dgm:pt modelId="{7FB1433A-4942-4257-BBC8-FDC9AD4726C2}" type="pres">
      <dgm:prSet presAssocID="{C379037E-8316-4CC9-AEDB-10B2C34EA5B5}" presName="imageRepeatNode" presStyleLbl="fgImgPlace1" presStyleIdx="1" presStyleCnt="2" custAng="21220048" custScaleX="212767" custScaleY="124309" custLinFactX="200000" custLinFactNeighborX="229538" custLinFactNeighborY="70284"/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60FDC0E2-A822-4D8D-B0F5-C71B97BEB295}" type="presOf" srcId="{67DF9D4A-EF9D-40B7-A331-E597772431AB}" destId="{2BF90817-45B2-4403-A3BC-8F0887A0CD82}" srcOrd="0" destOrd="0" presId="urn:microsoft.com/office/officeart/2008/layout/AscendingPictureAccentProcess"/>
    <dgm:cxn modelId="{ED2444AF-EB71-4496-BB2B-D23A2600CA84}" type="presOf" srcId="{BDBB995F-5419-4F26-B60D-7FD737ABACEC}" destId="{1D540206-5FFC-4EBC-A763-A54EE3D0A37F}" srcOrd="0" destOrd="0" presId="urn:microsoft.com/office/officeart/2008/layout/AscendingPictureAccentProcess"/>
    <dgm:cxn modelId="{D42C243D-6ADF-461E-82F6-62499FCC8816}" srcId="{C0AB8C51-C889-4651-B47E-AA41FF0C905C}" destId="{BDBB995F-5419-4F26-B60D-7FD737ABACEC}" srcOrd="1" destOrd="0" parTransId="{E806A251-ACC1-4A67-98AE-E47C963F3B0E}" sibTransId="{C379037E-8316-4CC9-AEDB-10B2C34EA5B5}"/>
    <dgm:cxn modelId="{254887D1-774A-44DD-935D-EA6993B49794}" type="presOf" srcId="{C379037E-8316-4CC9-AEDB-10B2C34EA5B5}" destId="{7FB1433A-4942-4257-BBC8-FDC9AD4726C2}" srcOrd="0" destOrd="0" presId="urn:microsoft.com/office/officeart/2008/layout/AscendingPictureAccentProcess"/>
    <dgm:cxn modelId="{86BFA08D-F909-4EDB-B814-56F0DC2DBE37}" srcId="{C0AB8C51-C889-4651-B47E-AA41FF0C905C}" destId="{FABFBECB-0B96-4182-A1BD-B9B2114BF9F3}" srcOrd="0" destOrd="0" parTransId="{2143F65F-C05A-4600-9D10-FE2A56AE11A9}" sibTransId="{67DF9D4A-EF9D-40B7-A331-E597772431AB}"/>
    <dgm:cxn modelId="{43FBF6BC-57FA-4093-B9AA-775914EAB157}" type="presOf" srcId="{C0AB8C51-C889-4651-B47E-AA41FF0C905C}" destId="{950CD5D9-1648-460F-B8E4-931C3A2C43EB}" srcOrd="0" destOrd="0" presId="urn:microsoft.com/office/officeart/2008/layout/AscendingPictureAccentProcess"/>
    <dgm:cxn modelId="{491E1DD6-3413-4DF6-955F-7DA4503ACEE0}" type="presOf" srcId="{FABFBECB-0B96-4182-A1BD-B9B2114BF9F3}" destId="{1344AB9C-D42C-4ED4-B286-4F899D8A3379}" srcOrd="0" destOrd="0" presId="urn:microsoft.com/office/officeart/2008/layout/AscendingPictureAccentProcess"/>
    <dgm:cxn modelId="{25B24F6C-D580-4982-913D-50DC45A13A70}" type="presParOf" srcId="{950CD5D9-1648-460F-B8E4-931C3A2C43EB}" destId="{AF681CE9-DB53-4D14-BB88-E79F0ADD27B6}" srcOrd="0" destOrd="0" presId="urn:microsoft.com/office/officeart/2008/layout/AscendingPictureAccentProcess"/>
    <dgm:cxn modelId="{9883DCDC-AD04-4595-B8C5-FAFC4D708540}" type="presParOf" srcId="{950CD5D9-1648-460F-B8E4-931C3A2C43EB}" destId="{B73038CC-CA9C-4CC2-9228-3FA3C94AD7FE}" srcOrd="1" destOrd="0" presId="urn:microsoft.com/office/officeart/2008/layout/AscendingPictureAccentProcess"/>
    <dgm:cxn modelId="{4C8BE79C-CE12-4770-B473-22982F18A725}" type="presParOf" srcId="{950CD5D9-1648-460F-B8E4-931C3A2C43EB}" destId="{3405F793-9B7C-4A8E-8526-5F19956872BA}" srcOrd="2" destOrd="0" presId="urn:microsoft.com/office/officeart/2008/layout/AscendingPictureAccentProcess"/>
    <dgm:cxn modelId="{790452C5-F0E4-48C1-96AB-329D387223FE}" type="presParOf" srcId="{950CD5D9-1648-460F-B8E4-931C3A2C43EB}" destId="{09F0F465-99E3-417A-BB23-3E77C817C10E}" srcOrd="3" destOrd="0" presId="urn:microsoft.com/office/officeart/2008/layout/AscendingPictureAccentProcess"/>
    <dgm:cxn modelId="{C7E0440A-70C8-4C73-A21A-7FC10D5A1320}" type="presParOf" srcId="{950CD5D9-1648-460F-B8E4-931C3A2C43EB}" destId="{380AF530-0275-4801-9717-D6698041E579}" srcOrd="4" destOrd="0" presId="urn:microsoft.com/office/officeart/2008/layout/AscendingPictureAccentProcess"/>
    <dgm:cxn modelId="{514B6952-D8FA-4020-ACD4-BF51F1D3A79A}" type="presParOf" srcId="{950CD5D9-1648-460F-B8E4-931C3A2C43EB}" destId="{395D96AF-5E0B-4893-96A5-ED6937DE63D7}" srcOrd="5" destOrd="0" presId="urn:microsoft.com/office/officeart/2008/layout/AscendingPictureAccentProcess"/>
    <dgm:cxn modelId="{9A3C76B3-6A8E-4B66-B1B7-A2DAE7F6B63E}" type="presParOf" srcId="{950CD5D9-1648-460F-B8E4-931C3A2C43EB}" destId="{0CC1CBC5-CE96-4313-AE10-292796428414}" srcOrd="6" destOrd="0" presId="urn:microsoft.com/office/officeart/2008/layout/AscendingPictureAccentProcess"/>
    <dgm:cxn modelId="{D8C0CDAA-5857-4170-87BD-537987CC7581}" type="presParOf" srcId="{950CD5D9-1648-460F-B8E4-931C3A2C43EB}" destId="{6E421462-1EFE-449C-A418-D40F45C775BF}" srcOrd="7" destOrd="0" presId="urn:microsoft.com/office/officeart/2008/layout/AscendingPictureAccentProcess"/>
    <dgm:cxn modelId="{141D8543-6677-4D3F-B819-BC507669D1CA}" type="presParOf" srcId="{950CD5D9-1648-460F-B8E4-931C3A2C43EB}" destId="{6DF4D562-1683-4873-8C2A-4FFAAB55CD2F}" srcOrd="8" destOrd="0" presId="urn:microsoft.com/office/officeart/2008/layout/AscendingPictureAccentProcess"/>
    <dgm:cxn modelId="{092E2CA0-DD98-4B26-9B19-D4D5F15F234A}" type="presParOf" srcId="{950CD5D9-1648-460F-B8E4-931C3A2C43EB}" destId="{C1BEFC0D-BB51-4961-852B-8EDA72F96434}" srcOrd="9" destOrd="0" presId="urn:microsoft.com/office/officeart/2008/layout/AscendingPictureAccentProcess"/>
    <dgm:cxn modelId="{72889455-3913-4339-BB43-C0105D9D01C8}" type="presParOf" srcId="{950CD5D9-1648-460F-B8E4-931C3A2C43EB}" destId="{1344AB9C-D42C-4ED4-B286-4F899D8A3379}" srcOrd="10" destOrd="0" presId="urn:microsoft.com/office/officeart/2008/layout/AscendingPictureAccentProcess"/>
    <dgm:cxn modelId="{3381A841-13EA-4CB6-980F-35CCB7737DF0}" type="presParOf" srcId="{950CD5D9-1648-460F-B8E4-931C3A2C43EB}" destId="{7B4AC5AF-B002-46A6-AECF-9E1A87506415}" srcOrd="11" destOrd="0" presId="urn:microsoft.com/office/officeart/2008/layout/AscendingPictureAccentProcess"/>
    <dgm:cxn modelId="{4F40BFA2-D42A-4A1A-9864-A786C13ADC16}" type="presParOf" srcId="{7B4AC5AF-B002-46A6-AECF-9E1A87506415}" destId="{2BF90817-45B2-4403-A3BC-8F0887A0CD82}" srcOrd="0" destOrd="0" presId="urn:microsoft.com/office/officeart/2008/layout/AscendingPictureAccentProcess"/>
    <dgm:cxn modelId="{111F21DD-8FAF-41E6-B5E0-777081B61567}" type="presParOf" srcId="{950CD5D9-1648-460F-B8E4-931C3A2C43EB}" destId="{1D540206-5FFC-4EBC-A763-A54EE3D0A37F}" srcOrd="12" destOrd="0" presId="urn:microsoft.com/office/officeart/2008/layout/AscendingPictureAccentProcess"/>
    <dgm:cxn modelId="{57FDD1E5-A890-4DAD-9FC3-AE4166121A57}" type="presParOf" srcId="{950CD5D9-1648-460F-B8E4-931C3A2C43EB}" destId="{B5694047-D06C-42DF-9639-FA6ADE7D19D7}" srcOrd="13" destOrd="0" presId="urn:microsoft.com/office/officeart/2008/layout/AscendingPictureAccentProcess"/>
    <dgm:cxn modelId="{DA97EA06-A69B-4384-8A88-B39AD69F688D}" type="presParOf" srcId="{B5694047-D06C-42DF-9639-FA6ADE7D19D7}" destId="{7FB1433A-4942-4257-BBC8-FDC9AD4726C2}" srcOrd="0" destOrd="0" presId="urn:microsoft.com/office/officeart/2008/layout/AscendingPictureAccentProcess"/>
  </dgm:cxnLst>
  <dgm:bg>
    <a:effectLst>
      <a:softEdge rad="647700"/>
    </a:effectLst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B661378-1435-45E4-ADDF-0F8C752D0A05}" type="doc">
      <dgm:prSet loTypeId="urn:microsoft.com/office/officeart/2005/8/layout/cycle2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54E96FC5-EE6E-49C2-9B9E-9D437098F368}" type="pres">
      <dgm:prSet presAssocID="{6B661378-1435-45E4-ADDF-0F8C752D0A0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9773A451-9C4C-4647-ABC4-6907240CD2CB}" type="presOf" srcId="{6B661378-1435-45E4-ADDF-0F8C752D0A05}" destId="{54E96FC5-EE6E-49C2-9B9E-9D437098F368}" srcOrd="0" destOrd="0" presId="urn:microsoft.com/office/officeart/2005/8/layout/cycle2"/>
  </dgm:cxnLst>
  <dgm:bg>
    <a:blipFill>
      <a:blip xmlns:r="http://schemas.openxmlformats.org/officeDocument/2006/relationships" r:embed="rId1"/>
      <a:stretch>
        <a:fillRect/>
      </a:stretch>
    </a:blipFill>
    <a:effectLst>
      <a:glow>
        <a:srgbClr val="C00000">
          <a:alpha val="78000"/>
        </a:srgbClr>
      </a:glow>
      <a:softEdge rad="0"/>
    </a:effectLst>
  </dgm:bg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FCCE91-3AD6-4C5B-B813-3A089221D487}">
      <dsp:nvSpPr>
        <dsp:cNvPr id="0" name=""/>
        <dsp:cNvSpPr/>
      </dsp:nvSpPr>
      <dsp:spPr>
        <a:xfrm>
          <a:off x="5869322" y="227641"/>
          <a:ext cx="4866124" cy="607072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 val="88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 dirty="0" smtClean="0"/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Bahnschrift SemiBold" pitchFamily="34" charset="0"/>
            </a:rPr>
            <a:t>корпоративный абонемент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 dirty="0"/>
        </a:p>
      </dsp:txBody>
      <dsp:txXfrm>
        <a:off x="5887103" y="245422"/>
        <a:ext cx="4830562" cy="571510"/>
      </dsp:txXfrm>
    </dsp:sp>
    <dsp:sp modelId="{9268C969-ADFD-4E38-A12F-D7C5F08054F5}">
      <dsp:nvSpPr>
        <dsp:cNvPr id="0" name=""/>
        <dsp:cNvSpPr/>
      </dsp:nvSpPr>
      <dsp:spPr>
        <a:xfrm>
          <a:off x="6355934" y="834714"/>
          <a:ext cx="448405" cy="6920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2044"/>
              </a:lnTo>
              <a:lnTo>
                <a:pt x="448405" y="692044"/>
              </a:lnTo>
            </a:path>
          </a:pathLst>
        </a:custGeom>
        <a:noFill/>
        <a:ln w="127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539DF6-3D8E-4208-9EBC-0781808206E0}">
      <dsp:nvSpPr>
        <dsp:cNvPr id="0" name=""/>
        <dsp:cNvSpPr/>
      </dsp:nvSpPr>
      <dsp:spPr>
        <a:xfrm>
          <a:off x="6804340" y="976952"/>
          <a:ext cx="3920143" cy="10996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- 5–10 человек: 3 500 руб./</a:t>
          </a:r>
          <a:r>
            <a:rPr lang="ru-RU" sz="1600" kern="1200" dirty="0" err="1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мес</a:t>
          </a:r>
          <a:r>
            <a:rPr lang="ru-RU" sz="1600" kern="12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 (за всю группу) 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- 20–30 человек: 3 00 руб./</a:t>
          </a:r>
          <a:r>
            <a:rPr lang="ru-RU" sz="1600" kern="1200" dirty="0" err="1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мес</a:t>
          </a:r>
          <a:r>
            <a:rPr lang="ru-RU" sz="1600" kern="12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 (за одного)</a:t>
          </a:r>
        </a:p>
      </dsp:txBody>
      <dsp:txXfrm>
        <a:off x="6836547" y="1009159"/>
        <a:ext cx="3855729" cy="1035198"/>
      </dsp:txXfrm>
    </dsp:sp>
    <dsp:sp modelId="{CB0DD50E-A521-4BFF-8F2A-9181FC40902B}">
      <dsp:nvSpPr>
        <dsp:cNvPr id="0" name=""/>
        <dsp:cNvSpPr/>
      </dsp:nvSpPr>
      <dsp:spPr>
        <a:xfrm>
          <a:off x="6355934" y="834714"/>
          <a:ext cx="281262" cy="26504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50454"/>
              </a:lnTo>
              <a:lnTo>
                <a:pt x="281262" y="2650454"/>
              </a:lnTo>
            </a:path>
          </a:pathLst>
        </a:custGeom>
        <a:noFill/>
        <a:ln w="127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85D83A-DFAC-41C6-8634-FF53A1957A6C}">
      <dsp:nvSpPr>
        <dsp:cNvPr id="0" name=""/>
        <dsp:cNvSpPr/>
      </dsp:nvSpPr>
      <dsp:spPr>
        <a:xfrm>
          <a:off x="6637197" y="2374950"/>
          <a:ext cx="4089879" cy="2220437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6350" cap="flat" cmpd="sng" algn="ctr">
          <a:solidFill>
            <a:schemeClr val="accent2">
              <a:shade val="80000"/>
              <a:hueOff val="-160472"/>
              <a:satOff val="3389"/>
              <a:lumOff val="9027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Условия занятий:</a:t>
          </a:r>
        </a:p>
        <a:p>
          <a:pPr lvl="0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- Онлайн-занятия (</a:t>
          </a:r>
          <a:r>
            <a:rPr lang="ru-RU" sz="1600" kern="1200" dirty="0" err="1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вебинары</a:t>
          </a:r>
          <a:r>
            <a:rPr lang="ru-RU" sz="1600" kern="12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, видео)  </a:t>
          </a:r>
        </a:p>
        <a:p>
          <a:pPr lvl="0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- Групповые тренировки  </a:t>
          </a:r>
        </a:p>
        <a:p>
          <a:pPr lvl="0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- Индивидуальные тренировки с тренером (ограничено)  </a:t>
          </a:r>
        </a:p>
        <a:p>
          <a:pPr lvl="0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- Программы: йога, </a:t>
          </a:r>
          <a:r>
            <a:rPr lang="ru-RU" sz="1600" kern="1200" dirty="0" err="1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пилатес</a:t>
          </a:r>
          <a:r>
            <a:rPr lang="ru-RU" sz="1600" kern="12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, силовые тренировки и др.</a:t>
          </a:r>
        </a:p>
      </dsp:txBody>
      <dsp:txXfrm>
        <a:off x="6702231" y="2439984"/>
        <a:ext cx="3959811" cy="2090369"/>
      </dsp:txXfrm>
    </dsp:sp>
    <dsp:sp modelId="{11D5385A-7321-47E1-A60A-7790D72A4D5A}">
      <dsp:nvSpPr>
        <dsp:cNvPr id="0" name=""/>
        <dsp:cNvSpPr/>
      </dsp:nvSpPr>
      <dsp:spPr>
        <a:xfrm>
          <a:off x="93866" y="226676"/>
          <a:ext cx="4214184" cy="611057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-481415"/>
            <a:satOff val="10166"/>
            <a:lumOff val="27081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Bahnschrift SemiBold" pitchFamily="34" charset="0"/>
            </a:rPr>
            <a:t>индивидуальная подписка</a:t>
          </a:r>
          <a:endParaRPr lang="ru-RU" sz="2400" kern="1200" dirty="0">
            <a:latin typeface="Bahnschrift SemiBold" pitchFamily="34" charset="0"/>
          </a:endParaRPr>
        </a:p>
      </dsp:txBody>
      <dsp:txXfrm>
        <a:off x="111763" y="244573"/>
        <a:ext cx="4178390" cy="575263"/>
      </dsp:txXfrm>
    </dsp:sp>
    <dsp:sp modelId="{D828F30A-8121-445A-AE01-50C9B8C7D20D}">
      <dsp:nvSpPr>
        <dsp:cNvPr id="0" name=""/>
        <dsp:cNvSpPr/>
      </dsp:nvSpPr>
      <dsp:spPr>
        <a:xfrm>
          <a:off x="515284" y="837733"/>
          <a:ext cx="339076" cy="8429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42924"/>
              </a:lnTo>
              <a:lnTo>
                <a:pt x="339076" y="842924"/>
              </a:lnTo>
            </a:path>
          </a:pathLst>
        </a:custGeom>
        <a:noFill/>
        <a:ln w="127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153610-7D93-4F2C-8E34-210D47356F07}">
      <dsp:nvSpPr>
        <dsp:cNvPr id="0" name=""/>
        <dsp:cNvSpPr/>
      </dsp:nvSpPr>
      <dsp:spPr>
        <a:xfrm>
          <a:off x="854361" y="1108024"/>
          <a:ext cx="4722345" cy="11452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-320943"/>
              <a:satOff val="6777"/>
              <a:lumOff val="18054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- Месячная подписка: 390 рублей 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- Квартальная подписка: 1 000 рублей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- Годовая подписка: 3 500 рублей</a:t>
          </a:r>
        </a:p>
      </dsp:txBody>
      <dsp:txXfrm>
        <a:off x="887905" y="1141568"/>
        <a:ext cx="4655257" cy="1078179"/>
      </dsp:txXfrm>
    </dsp:sp>
    <dsp:sp modelId="{B6C1CCF5-DB46-46F3-8C8A-2F8183B70968}">
      <dsp:nvSpPr>
        <dsp:cNvPr id="0" name=""/>
        <dsp:cNvSpPr/>
      </dsp:nvSpPr>
      <dsp:spPr>
        <a:xfrm>
          <a:off x="515284" y="837733"/>
          <a:ext cx="243188" cy="28923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92345"/>
              </a:lnTo>
              <a:lnTo>
                <a:pt x="243188" y="2892345"/>
              </a:lnTo>
            </a:path>
          </a:pathLst>
        </a:custGeom>
        <a:noFill/>
        <a:ln w="127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77EAF9-A99A-4CFC-9A53-B5CC053FF428}">
      <dsp:nvSpPr>
        <dsp:cNvPr id="0" name=""/>
        <dsp:cNvSpPr/>
      </dsp:nvSpPr>
      <dsp:spPr>
        <a:xfrm>
          <a:off x="758473" y="2541920"/>
          <a:ext cx="5242244" cy="23763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-481415"/>
              <a:satOff val="10166"/>
              <a:lumOff val="27081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 smtClean="0">
            <a:solidFill>
              <a:schemeClr val="accent2">
                <a:lumMod val="50000"/>
              </a:schemeClr>
            </a:solidFill>
            <a:latin typeface="Bahnschrift SemiBold" pitchFamily="34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Условия подписки: 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- Доступ к </a:t>
          </a:r>
          <a:r>
            <a:rPr lang="ru-RU" sz="1600" kern="1200" dirty="0" err="1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видеоурокам</a:t>
          </a:r>
          <a:r>
            <a:rPr lang="ru-RU" sz="1600" kern="12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 и тренировочным программам 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- Онлайн-занятия с возможностью участия в реальном времени 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- Индивидуальные планы тренировок и питания 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rPr>
            <a:t>- Поддержка тренеров через приложение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solidFill>
              <a:schemeClr val="accent2">
                <a:lumMod val="50000"/>
              </a:schemeClr>
            </a:solidFill>
            <a:latin typeface="Bahnschrift SemiBold" pitchFamily="34" charset="0"/>
          </a:endParaRPr>
        </a:p>
      </dsp:txBody>
      <dsp:txXfrm>
        <a:off x="828073" y="2611520"/>
        <a:ext cx="5103044" cy="22371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262424-B470-4140-8D50-44EFC76CBE4E}">
      <dsp:nvSpPr>
        <dsp:cNvPr id="0" name=""/>
        <dsp:cNvSpPr/>
      </dsp:nvSpPr>
      <dsp:spPr>
        <a:xfrm>
          <a:off x="4619497" y="153750"/>
          <a:ext cx="6929245" cy="821215"/>
        </a:xfrm>
        <a:prstGeom prst="homePlate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solidFill>
                <a:schemeClr val="accent2">
                  <a:lumMod val="50000"/>
                </a:schemeClr>
              </a:solidFill>
            </a:rPr>
            <a:t>Высокая конкуренция</a:t>
          </a:r>
          <a:endParaRPr lang="ru-RU" sz="2000" b="1" kern="1200" dirty="0">
            <a:solidFill>
              <a:schemeClr val="accent2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solidFill>
                <a:schemeClr val="accent2">
                  <a:lumMod val="50000"/>
                </a:schemeClr>
              </a:solidFill>
            </a:rPr>
            <a:t>сложность входа в B2B-сегмент</a:t>
          </a:r>
          <a:endParaRPr lang="ru-RU" sz="2000" b="1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4619497" y="153750"/>
        <a:ext cx="6723941" cy="821215"/>
      </dsp:txXfrm>
    </dsp:sp>
    <dsp:sp modelId="{A3DD9D66-B193-4A8D-B15D-5528AD86501B}">
      <dsp:nvSpPr>
        <dsp:cNvPr id="0" name=""/>
        <dsp:cNvSpPr/>
      </dsp:nvSpPr>
      <dsp:spPr>
        <a:xfrm>
          <a:off x="0" y="0"/>
          <a:ext cx="4619497" cy="1128207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accent2">
                  <a:lumMod val="50000"/>
                </a:schemeClr>
              </a:solidFill>
            </a:rPr>
            <a:t>Рыночные</a:t>
          </a:r>
          <a:endParaRPr lang="ru-RU" sz="2800" b="1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55075" y="55075"/>
        <a:ext cx="4509347" cy="1018057"/>
      </dsp:txXfrm>
    </dsp:sp>
    <dsp:sp modelId="{2DA64F85-7CFA-45C6-9EB1-39B70133F322}">
      <dsp:nvSpPr>
        <dsp:cNvPr id="0" name=""/>
        <dsp:cNvSpPr/>
      </dsp:nvSpPr>
      <dsp:spPr>
        <a:xfrm>
          <a:off x="4619497" y="1422139"/>
          <a:ext cx="6929245" cy="863467"/>
        </a:xfrm>
        <a:prstGeom prst="homePlate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accent2">
              <a:tint val="40000"/>
              <a:alpha val="90000"/>
              <a:hueOff val="-283075"/>
              <a:satOff val="-25115"/>
              <a:lumOff val="-25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solidFill>
                <a:schemeClr val="accent2">
                  <a:lumMod val="50000"/>
                </a:schemeClr>
              </a:solidFill>
            </a:rPr>
            <a:t>Срыв сроков разработки</a:t>
          </a:r>
          <a:endParaRPr lang="ru-RU" sz="2000" b="1" kern="1200" dirty="0">
            <a:solidFill>
              <a:schemeClr val="accent2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solidFill>
                <a:schemeClr val="accent2">
                  <a:lumMod val="50000"/>
                </a:schemeClr>
              </a:solidFill>
            </a:rPr>
            <a:t>превышение бюджета.</a:t>
          </a:r>
          <a:endParaRPr lang="ru-RU" sz="2000" b="1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4619497" y="1422139"/>
        <a:ext cx="6713378" cy="863467"/>
      </dsp:txXfrm>
    </dsp:sp>
    <dsp:sp modelId="{255B288F-03AF-4F57-B669-A911864B1E95}">
      <dsp:nvSpPr>
        <dsp:cNvPr id="0" name=""/>
        <dsp:cNvSpPr/>
      </dsp:nvSpPr>
      <dsp:spPr>
        <a:xfrm>
          <a:off x="0" y="1238894"/>
          <a:ext cx="4619497" cy="1158519"/>
        </a:xfrm>
        <a:prstGeom prst="roundRect">
          <a:avLst/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accent2">
                  <a:lumMod val="50000"/>
                </a:schemeClr>
              </a:solidFill>
            </a:rPr>
            <a:t>Операционные</a:t>
          </a:r>
          <a:endParaRPr lang="ru-RU" sz="2800" b="1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56554" y="1295448"/>
        <a:ext cx="4506389" cy="1045411"/>
      </dsp:txXfrm>
    </dsp:sp>
    <dsp:sp modelId="{3FF6E3C6-26AB-4CEC-B97A-254ECF1F0A4D}">
      <dsp:nvSpPr>
        <dsp:cNvPr id="0" name=""/>
        <dsp:cNvSpPr/>
      </dsp:nvSpPr>
      <dsp:spPr>
        <a:xfrm>
          <a:off x="4619497" y="2625966"/>
          <a:ext cx="6929245" cy="871432"/>
        </a:xfrm>
        <a:prstGeom prst="homePlate">
          <a:avLst/>
        </a:prstGeom>
        <a:solidFill>
          <a:schemeClr val="accent2">
            <a:tint val="40000"/>
            <a:alpha val="90000"/>
            <a:hueOff val="-566151"/>
            <a:satOff val="-50231"/>
            <a:lumOff val="-513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566151"/>
              <a:satOff val="-50231"/>
              <a:lumOff val="-51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i="0" kern="1200" dirty="0" smtClean="0">
              <a:solidFill>
                <a:schemeClr val="accent2">
                  <a:lumMod val="50000"/>
                </a:schemeClr>
              </a:solidFill>
            </a:rPr>
            <a:t>Недостаток финансирования на этапе роста</a:t>
          </a:r>
          <a:endParaRPr lang="ru-RU" sz="2000" b="1" i="0" kern="1200" dirty="0">
            <a:solidFill>
              <a:schemeClr val="accent2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i="0" kern="1200" dirty="0" smtClean="0">
              <a:solidFill>
                <a:schemeClr val="accent2">
                  <a:lumMod val="50000"/>
                </a:schemeClr>
              </a:solidFill>
            </a:rPr>
            <a:t>увеличение CAC</a:t>
          </a:r>
          <a:endParaRPr lang="ru-RU" sz="2000" b="1" i="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4619497" y="2625966"/>
        <a:ext cx="6711387" cy="871432"/>
      </dsp:txXfrm>
    </dsp:sp>
    <dsp:sp modelId="{5BBE9FDB-EB99-45A7-97D8-D018146408B3}">
      <dsp:nvSpPr>
        <dsp:cNvPr id="0" name=""/>
        <dsp:cNvSpPr/>
      </dsp:nvSpPr>
      <dsp:spPr>
        <a:xfrm>
          <a:off x="0" y="2534344"/>
          <a:ext cx="4619497" cy="1054678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accent2">
                  <a:lumMod val="50000"/>
                </a:schemeClr>
              </a:solidFill>
            </a:rPr>
            <a:t>Финансовые</a:t>
          </a:r>
          <a:endParaRPr lang="ru-RU" sz="2800" b="1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51485" y="2585829"/>
        <a:ext cx="4516527" cy="951708"/>
      </dsp:txXfrm>
    </dsp:sp>
    <dsp:sp modelId="{F0928CC1-356C-42D1-A512-DFDBF8F66366}">
      <dsp:nvSpPr>
        <dsp:cNvPr id="0" name=""/>
        <dsp:cNvSpPr/>
      </dsp:nvSpPr>
      <dsp:spPr>
        <a:xfrm>
          <a:off x="4592918" y="3859409"/>
          <a:ext cx="6955824" cy="1047473"/>
        </a:xfrm>
        <a:prstGeom prst="homePlate">
          <a:avLst/>
        </a:prstGeom>
        <a:solidFill>
          <a:schemeClr val="accent2">
            <a:lumMod val="40000"/>
            <a:lumOff val="60000"/>
            <a:alpha val="9000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err="1" smtClean="0">
              <a:solidFill>
                <a:schemeClr val="accent2">
                  <a:lumMod val="50000"/>
                </a:schemeClr>
              </a:solidFill>
            </a:rPr>
            <a:t>Agile</a:t>
          </a:r>
          <a:r>
            <a:rPr lang="ru-RU" sz="2000" b="1" kern="1200" dirty="0" smtClean="0">
              <a:solidFill>
                <a:schemeClr val="accent2">
                  <a:lumMod val="50000"/>
                </a:schemeClr>
              </a:solidFill>
            </a:rPr>
            <a:t>-разработка</a:t>
          </a:r>
          <a:endParaRPr lang="ru-RU" sz="2000" b="1" kern="1200" dirty="0">
            <a:solidFill>
              <a:schemeClr val="accent2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solidFill>
                <a:schemeClr val="accent2">
                  <a:lumMod val="50000"/>
                </a:schemeClr>
              </a:solidFill>
            </a:rPr>
            <a:t>пилотные проекты с корпорациями</a:t>
          </a:r>
          <a:endParaRPr lang="ru-RU" sz="2000" b="1" kern="1200" dirty="0">
            <a:solidFill>
              <a:schemeClr val="accent2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solidFill>
                <a:schemeClr val="accent2">
                  <a:lumMod val="50000"/>
                </a:schemeClr>
              </a:solidFill>
            </a:rPr>
            <a:t>привлечение грантов (ФП «Технологии»)</a:t>
          </a:r>
          <a:endParaRPr lang="ru-RU" sz="2000" b="1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4592918" y="3859409"/>
        <a:ext cx="6693956" cy="1047473"/>
      </dsp:txXfrm>
    </dsp:sp>
    <dsp:sp modelId="{5725F469-006C-491D-A829-D649AF5D3212}">
      <dsp:nvSpPr>
        <dsp:cNvPr id="0" name=""/>
        <dsp:cNvSpPr/>
      </dsp:nvSpPr>
      <dsp:spPr>
        <a:xfrm>
          <a:off x="0" y="3780370"/>
          <a:ext cx="4583407" cy="1126512"/>
        </a:xfrm>
        <a:prstGeom prst="roundRect">
          <a:avLst/>
        </a:prstGeom>
        <a:solidFill>
          <a:schemeClr val="accent3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accent2">
                  <a:lumMod val="50000"/>
                </a:schemeClr>
              </a:solidFill>
            </a:rPr>
            <a:t>Меры смягчения</a:t>
          </a:r>
          <a:endParaRPr lang="ru-RU" sz="2800" b="1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54992" y="3835362"/>
        <a:ext cx="4473423" cy="1016528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4A9A7B-2E7F-47D4-9B13-340BC9386327}">
      <dsp:nvSpPr>
        <dsp:cNvPr id="0" name=""/>
        <dsp:cNvSpPr/>
      </dsp:nvSpPr>
      <dsp:spPr>
        <a:xfrm>
          <a:off x="0" y="983843"/>
          <a:ext cx="11548744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D7B1553-B5EA-4BC7-83C0-03A841A4A0E8}">
      <dsp:nvSpPr>
        <dsp:cNvPr id="0" name=""/>
        <dsp:cNvSpPr/>
      </dsp:nvSpPr>
      <dsp:spPr>
        <a:xfrm>
          <a:off x="0" y="0"/>
          <a:ext cx="6596238" cy="127883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5561" tIns="0" rIns="305561" bIns="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Bahnschrift SemiBold" pitchFamily="34" charset="0"/>
            </a:rPr>
            <a:t>Этап 1. </a:t>
          </a:r>
          <a:r>
            <a:rPr lang="ru-RU" sz="2000" b="1" kern="1200" dirty="0" smtClean="0">
              <a:latin typeface="Bahnschrift SemiBold" pitchFamily="34" charset="0"/>
            </a:rPr>
            <a:t>Разработка прототипа (1–2 месяца). Создание функционального прототипа в </a:t>
          </a:r>
          <a:r>
            <a:rPr lang="ru-RU" sz="2000" b="1" kern="1200" dirty="0" err="1" smtClean="0">
              <a:latin typeface="Bahnschrift SemiBold" pitchFamily="34" charset="0"/>
            </a:rPr>
            <a:t>Flutter</a:t>
          </a:r>
          <a:r>
            <a:rPr lang="ru-RU" sz="2000" b="1" kern="1200" dirty="0" smtClean="0">
              <a:latin typeface="Bahnschrift SemiBold" pitchFamily="34" charset="0"/>
            </a:rPr>
            <a:t>, настройка базы данных (</a:t>
          </a:r>
          <a:r>
            <a:rPr lang="ru-RU" sz="2000" b="1" kern="1200" dirty="0" err="1" smtClean="0">
              <a:latin typeface="Bahnschrift SemiBold" pitchFamily="34" charset="0"/>
            </a:rPr>
            <a:t>Firebase</a:t>
          </a:r>
          <a:r>
            <a:rPr lang="ru-RU" sz="2000" b="1" kern="1200" dirty="0" smtClean="0">
              <a:latin typeface="Bahnschrift SemiBold" pitchFamily="34" charset="0"/>
            </a:rPr>
            <a:t> / </a:t>
          </a:r>
          <a:r>
            <a:rPr lang="ru-RU" sz="2000" b="1" kern="1200" dirty="0" err="1" smtClean="0">
              <a:latin typeface="Bahnschrift SemiBold" pitchFamily="34" charset="0"/>
            </a:rPr>
            <a:t>Supabase</a:t>
          </a:r>
          <a:r>
            <a:rPr lang="ru-RU" sz="2000" b="1" kern="1200" dirty="0" smtClean="0">
              <a:latin typeface="Bahnschrift SemiBold" pitchFamily="34" charset="0"/>
            </a:rPr>
            <a:t>), тестирование интерфейсов.</a:t>
          </a:r>
          <a:endParaRPr lang="ru-RU" sz="2000" b="1" kern="1200" dirty="0">
            <a:latin typeface="Bahnschrift SemiBold" pitchFamily="34" charset="0"/>
          </a:endParaRPr>
        </a:p>
      </dsp:txBody>
      <dsp:txXfrm>
        <a:off x="62427" y="62427"/>
        <a:ext cx="6471384" cy="1153976"/>
      </dsp:txXfrm>
    </dsp:sp>
    <dsp:sp modelId="{3C7C8DC5-9B17-4D0B-A8EB-595B7ED3D2E5}">
      <dsp:nvSpPr>
        <dsp:cNvPr id="0" name=""/>
        <dsp:cNvSpPr/>
      </dsp:nvSpPr>
      <dsp:spPr>
        <a:xfrm>
          <a:off x="0" y="2508583"/>
          <a:ext cx="11548744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C204370-4F68-450B-A672-6CF2D0D05E05}">
      <dsp:nvSpPr>
        <dsp:cNvPr id="0" name=""/>
        <dsp:cNvSpPr/>
      </dsp:nvSpPr>
      <dsp:spPr>
        <a:xfrm>
          <a:off x="780071" y="1634331"/>
          <a:ext cx="8004492" cy="1207940"/>
        </a:xfrm>
        <a:prstGeom prst="roundRect">
          <a:avLst/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5561" tIns="0" rIns="305561" bIns="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kern="1200" dirty="0" smtClean="0">
              <a:latin typeface="Bahnschrift SemiBold" pitchFamily="34" charset="0"/>
            </a:rPr>
            <a:t>Этап 2.</a:t>
          </a:r>
          <a:r>
            <a:rPr lang="ru-RU" sz="2000" b="0" kern="1200" dirty="0" smtClean="0">
              <a:latin typeface="Bahnschrift SemiBold" pitchFamily="34" charset="0"/>
            </a:rPr>
            <a:t> </a:t>
          </a:r>
          <a:r>
            <a:rPr lang="ru-RU" sz="2000" b="1" kern="1200" dirty="0" smtClean="0">
              <a:latin typeface="Bahnschrift SemiBold" pitchFamily="34" charset="0"/>
            </a:rPr>
            <a:t>Выход на MVP (3–5 месяцев) Реализация основных функций: регистрация, журнал тренировок, расписание, статистика и новостная лента. Тестирование MVP на ограниченной группе пользователей.   </a:t>
          </a:r>
          <a:endParaRPr lang="ru-RU" sz="2000" b="1" kern="1200" dirty="0">
            <a:latin typeface="Bahnschrift SemiBold" pitchFamily="34" charset="0"/>
          </a:endParaRPr>
        </a:p>
      </dsp:txBody>
      <dsp:txXfrm>
        <a:off x="839038" y="1693298"/>
        <a:ext cx="7886558" cy="1090006"/>
      </dsp:txXfrm>
    </dsp:sp>
    <dsp:sp modelId="{E8257628-600D-47E0-852F-F5AFAD074F25}">
      <dsp:nvSpPr>
        <dsp:cNvPr id="0" name=""/>
        <dsp:cNvSpPr/>
      </dsp:nvSpPr>
      <dsp:spPr>
        <a:xfrm>
          <a:off x="0" y="4277035"/>
          <a:ext cx="11548744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947EF08-78B1-4E6F-9E3E-5CCE0E83FF17}">
      <dsp:nvSpPr>
        <dsp:cNvPr id="0" name=""/>
        <dsp:cNvSpPr/>
      </dsp:nvSpPr>
      <dsp:spPr>
        <a:xfrm>
          <a:off x="1928928" y="3168435"/>
          <a:ext cx="9581623" cy="1451651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5561" tIns="0" rIns="305561" bIns="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kern="1200" dirty="0" smtClean="0">
              <a:latin typeface="Bahnschrift SemiBold" pitchFamily="34" charset="0"/>
            </a:rPr>
            <a:t>Этап 3.</a:t>
          </a:r>
          <a:r>
            <a:rPr lang="ru-RU" sz="2000" b="0" kern="1200" dirty="0" smtClean="0">
              <a:latin typeface="Bahnschrift SemiBold" pitchFamily="34" charset="0"/>
            </a:rPr>
            <a:t> Пилотное внедрение и масштабирование (6–12 месяцев) Интеграция с реальными пользователями (корпорациями), сбор обратной связи, доработка продукта.  Размещение приложения в российских </a:t>
          </a:r>
          <a:r>
            <a:rPr lang="ru-RU" sz="2000" b="0" kern="1200" dirty="0" err="1" smtClean="0">
              <a:latin typeface="Bahnschrift SemiBold" pitchFamily="34" charset="0"/>
            </a:rPr>
            <a:t>маркетплейсах</a:t>
          </a:r>
          <a:r>
            <a:rPr lang="ru-RU" sz="2000" b="0" kern="1200" dirty="0" smtClean="0">
              <a:latin typeface="Bahnschrift SemiBold" pitchFamily="34" charset="0"/>
            </a:rPr>
            <a:t> (</a:t>
          </a:r>
          <a:r>
            <a:rPr lang="ru-RU" sz="2000" b="0" kern="1200" dirty="0" err="1" smtClean="0">
              <a:latin typeface="Bahnschrift SemiBold" pitchFamily="34" charset="0"/>
            </a:rPr>
            <a:t>RuStore</a:t>
          </a:r>
          <a:r>
            <a:rPr lang="ru-RU" sz="2000" b="0" kern="1200" dirty="0" smtClean="0">
              <a:latin typeface="Bahnschrift SemiBold" pitchFamily="34" charset="0"/>
            </a:rPr>
            <a:t>, </a:t>
          </a:r>
          <a:r>
            <a:rPr lang="ru-RU" sz="2000" b="0" kern="1200" dirty="0" err="1" smtClean="0">
              <a:latin typeface="Bahnschrift SemiBold" pitchFamily="34" charset="0"/>
            </a:rPr>
            <a:t>NashStore</a:t>
          </a:r>
          <a:r>
            <a:rPr lang="ru-RU" sz="2000" b="0" kern="1200" dirty="0" smtClean="0">
              <a:latin typeface="Bahnschrift SemiBold" pitchFamily="34" charset="0"/>
            </a:rPr>
            <a:t>) и распространение через </a:t>
          </a:r>
          <a:r>
            <a:rPr lang="ru-RU" sz="2000" b="0" kern="1200" dirty="0" err="1" smtClean="0">
              <a:latin typeface="Bahnschrift SemiBold" pitchFamily="34" charset="0"/>
            </a:rPr>
            <a:t>соцсети</a:t>
          </a:r>
          <a:r>
            <a:rPr lang="ru-RU" sz="2000" b="0" kern="1200" dirty="0" smtClean="0">
              <a:latin typeface="Bahnschrift SemiBold" pitchFamily="34" charset="0"/>
            </a:rPr>
            <a:t> и </a:t>
          </a:r>
          <a:r>
            <a:rPr lang="ru-RU" sz="2000" b="0" kern="1200" dirty="0" err="1" smtClean="0">
              <a:latin typeface="Bahnschrift SemiBold" pitchFamily="34" charset="0"/>
            </a:rPr>
            <a:t>Telegram</a:t>
          </a:r>
          <a:r>
            <a:rPr lang="ru-RU" sz="2000" b="0" kern="1200" dirty="0" smtClean="0">
              <a:latin typeface="Bahnschrift SemiBold" pitchFamily="34" charset="0"/>
            </a:rPr>
            <a:t>-сообщество.  </a:t>
          </a:r>
          <a:endParaRPr lang="ru-RU" sz="2000" b="0" kern="1200" dirty="0">
            <a:latin typeface="Bahnschrift SemiBold" pitchFamily="34" charset="0"/>
          </a:endParaRPr>
        </a:p>
      </dsp:txBody>
      <dsp:txXfrm>
        <a:off x="1999792" y="3239299"/>
        <a:ext cx="9439895" cy="1309923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E0624A-57E0-42E2-90B5-C36E9F98B205}">
      <dsp:nvSpPr>
        <dsp:cNvPr id="0" name=""/>
        <dsp:cNvSpPr/>
      </dsp:nvSpPr>
      <dsp:spPr>
        <a:xfrm>
          <a:off x="1061126" y="475"/>
          <a:ext cx="2933836" cy="1760301"/>
        </a:xfrm>
        <a:prstGeom prst="rect">
          <a:avLst/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Bahnschrift SemiBold" pitchFamily="34" charset="0"/>
            </a:rPr>
            <a:t>Команда разработчиков:</a:t>
          </a:r>
          <a:endParaRPr lang="ru-RU" sz="2000" kern="1200" dirty="0">
            <a:latin typeface="Bahnschrift SemiBold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Bahnschrift SemiBold" pitchFamily="34" charset="0"/>
            </a:rPr>
            <a:t>программисты (</a:t>
          </a:r>
          <a:r>
            <a:rPr lang="en-US" sz="1600" kern="1200" dirty="0" smtClean="0">
              <a:latin typeface="Bahnschrift SemiBold" pitchFamily="34" charset="0"/>
            </a:rPr>
            <a:t>frontend </a:t>
          </a:r>
          <a:r>
            <a:rPr lang="ru-RU" sz="1600" kern="1200" dirty="0" smtClean="0">
              <a:latin typeface="Bahnschrift SemiBold" pitchFamily="34" charset="0"/>
            </a:rPr>
            <a:t>и </a:t>
          </a:r>
          <a:r>
            <a:rPr lang="en-US" sz="1600" kern="1200" dirty="0" smtClean="0">
              <a:latin typeface="Bahnschrift SemiBold" pitchFamily="34" charset="0"/>
            </a:rPr>
            <a:t>backend)</a:t>
          </a:r>
          <a:endParaRPr lang="ru-RU" sz="1600" kern="1200" dirty="0">
            <a:latin typeface="Bahnschrift SemiBold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Bahnschrift SemiBold" pitchFamily="34" charset="0"/>
            </a:rPr>
            <a:t>мобильные разработчики (</a:t>
          </a:r>
          <a:r>
            <a:rPr lang="ru-RU" sz="1600" kern="1200" dirty="0" err="1" smtClean="0">
              <a:latin typeface="Bahnschrift SemiBold" pitchFamily="34" charset="0"/>
            </a:rPr>
            <a:t>iOS</a:t>
          </a:r>
          <a:r>
            <a:rPr lang="ru-RU" sz="1600" kern="1200" dirty="0" smtClean="0">
              <a:latin typeface="Bahnschrift SemiBold" pitchFamily="34" charset="0"/>
            </a:rPr>
            <a:t> и </a:t>
          </a:r>
          <a:r>
            <a:rPr lang="ru-RU" sz="1600" kern="1200" dirty="0" err="1" smtClean="0">
              <a:latin typeface="Bahnschrift SemiBold" pitchFamily="34" charset="0"/>
            </a:rPr>
            <a:t>Android</a:t>
          </a:r>
          <a:r>
            <a:rPr lang="ru-RU" sz="1600" kern="1200" dirty="0" smtClean="0">
              <a:latin typeface="Bahnschrift SemiBold" pitchFamily="34" charset="0"/>
            </a:rPr>
            <a:t>)</a:t>
          </a:r>
          <a:endParaRPr lang="ru-RU" sz="1600" kern="1200" dirty="0">
            <a:latin typeface="Bahnschrift SemiBold" pitchFamily="34" charset="0"/>
          </a:endParaRPr>
        </a:p>
      </dsp:txBody>
      <dsp:txXfrm>
        <a:off x="1061126" y="475"/>
        <a:ext cx="2933836" cy="1760301"/>
      </dsp:txXfrm>
    </dsp:sp>
    <dsp:sp modelId="{BE969BAB-96BD-4A0F-948B-F926F833D51C}">
      <dsp:nvSpPr>
        <dsp:cNvPr id="0" name=""/>
        <dsp:cNvSpPr/>
      </dsp:nvSpPr>
      <dsp:spPr>
        <a:xfrm>
          <a:off x="4288346" y="475"/>
          <a:ext cx="2933836" cy="1760301"/>
        </a:xfrm>
        <a:prstGeom prst="rect">
          <a:avLst/>
        </a:prstGeom>
        <a:gradFill rotWithShape="0">
          <a:gsLst>
            <a:gs pos="0">
              <a:schemeClr val="accent2">
                <a:shade val="50000"/>
                <a:hueOff val="-394116"/>
                <a:satOff val="5189"/>
                <a:lumOff val="310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394116"/>
                <a:satOff val="5189"/>
                <a:lumOff val="310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394116"/>
                <a:satOff val="5189"/>
                <a:lumOff val="310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Bahnschrift SemiBold" pitchFamily="34" charset="0"/>
            </a:rPr>
            <a:t>Специалисты по контенту:</a:t>
          </a:r>
          <a:endParaRPr lang="ru-RU" sz="2000" kern="1200" dirty="0">
            <a:latin typeface="Bahnschrift SemiBold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Bahnschrift SemiBold" pitchFamily="34" charset="0"/>
            </a:rPr>
            <a:t>тренеры</a:t>
          </a:r>
          <a:endParaRPr lang="ru-RU" sz="1600" kern="1200" dirty="0">
            <a:latin typeface="Bahnschrift SemiBold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Bahnschrift SemiBold" pitchFamily="34" charset="0"/>
            </a:rPr>
            <a:t>диетологи</a:t>
          </a:r>
          <a:endParaRPr lang="ru-RU" sz="1600" kern="1200" dirty="0">
            <a:latin typeface="Bahnschrift SemiBold" pitchFamily="34" charset="0"/>
          </a:endParaRPr>
        </a:p>
      </dsp:txBody>
      <dsp:txXfrm>
        <a:off x="4288346" y="475"/>
        <a:ext cx="2933836" cy="1760301"/>
      </dsp:txXfrm>
    </dsp:sp>
    <dsp:sp modelId="{7DE7E67A-09EB-46E5-B904-93AD81535A98}">
      <dsp:nvSpPr>
        <dsp:cNvPr id="0" name=""/>
        <dsp:cNvSpPr/>
      </dsp:nvSpPr>
      <dsp:spPr>
        <a:xfrm>
          <a:off x="7515566" y="475"/>
          <a:ext cx="2933836" cy="1760301"/>
        </a:xfrm>
        <a:prstGeom prst="rect">
          <a:avLst/>
        </a:prstGeom>
        <a:gradFill rotWithShape="0">
          <a:gsLst>
            <a:gs pos="0">
              <a:schemeClr val="accent2">
                <a:shade val="50000"/>
                <a:hueOff val="-394116"/>
                <a:satOff val="5189"/>
                <a:lumOff val="310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394116"/>
                <a:satOff val="5189"/>
                <a:lumOff val="310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394116"/>
                <a:satOff val="5189"/>
                <a:lumOff val="310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latin typeface="Bahnschrift SemiBold" pitchFamily="34" charset="0"/>
            </a:rPr>
            <a:t>Тестировщики</a:t>
          </a:r>
          <a:r>
            <a:rPr lang="ru-RU" sz="2000" kern="1200" dirty="0" smtClean="0">
              <a:latin typeface="Bahnschrift SemiBold" pitchFamily="34" charset="0"/>
            </a:rPr>
            <a:t>:</a:t>
          </a:r>
          <a:endParaRPr lang="ru-RU" sz="2000" kern="1200" dirty="0">
            <a:latin typeface="Bahnschrift SemiBold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Bahnschrift SemiBold" pitchFamily="34" charset="0"/>
            </a:rPr>
            <a:t>для проверки стабильности и функциональности продукта</a:t>
          </a:r>
          <a:endParaRPr lang="ru-RU" sz="1600" kern="1200" dirty="0">
            <a:latin typeface="Bahnschrift SemiBold" pitchFamily="34" charset="0"/>
          </a:endParaRPr>
        </a:p>
      </dsp:txBody>
      <dsp:txXfrm>
        <a:off x="7515566" y="475"/>
        <a:ext cx="2933836" cy="17603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E0624A-57E0-42E2-90B5-C36E9F98B205}">
      <dsp:nvSpPr>
        <dsp:cNvPr id="0" name=""/>
        <dsp:cNvSpPr/>
      </dsp:nvSpPr>
      <dsp:spPr>
        <a:xfrm>
          <a:off x="845304" y="1092"/>
          <a:ext cx="3068725" cy="1841235"/>
        </a:xfrm>
        <a:prstGeom prst="rect">
          <a:avLst/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Bahnschrift SemiBold" pitchFamily="34" charset="0"/>
            </a:rPr>
            <a:t>Фитнес-клубы и тренажерные залы для интеграции и офлайн поддержки пользователей</a:t>
          </a:r>
          <a:endParaRPr lang="ru-RU" sz="1800" kern="1200" dirty="0">
            <a:latin typeface="Bahnschrift SemiBold" pitchFamily="34" charset="0"/>
          </a:endParaRPr>
        </a:p>
      </dsp:txBody>
      <dsp:txXfrm>
        <a:off x="845304" y="1092"/>
        <a:ext cx="3068725" cy="1841235"/>
      </dsp:txXfrm>
    </dsp:sp>
    <dsp:sp modelId="{BE969BAB-96BD-4A0F-948B-F926F833D51C}">
      <dsp:nvSpPr>
        <dsp:cNvPr id="0" name=""/>
        <dsp:cNvSpPr/>
      </dsp:nvSpPr>
      <dsp:spPr>
        <a:xfrm>
          <a:off x="4220902" y="1092"/>
          <a:ext cx="3068725" cy="1841235"/>
        </a:xfrm>
        <a:prstGeom prst="rect">
          <a:avLst/>
        </a:prstGeom>
        <a:gradFill rotWithShape="0">
          <a:gsLst>
            <a:gs pos="0">
              <a:schemeClr val="accent2">
                <a:shade val="50000"/>
                <a:hueOff val="-394116"/>
                <a:satOff val="5189"/>
                <a:lumOff val="310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394116"/>
                <a:satOff val="5189"/>
                <a:lumOff val="310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394116"/>
                <a:satOff val="5189"/>
                <a:lumOff val="310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Bahnschrift SemiBold" pitchFamily="34" charset="0"/>
            </a:rPr>
            <a:t>Платформы для размещения приложения :</a:t>
          </a:r>
          <a:endParaRPr lang="ru-RU" sz="1800" kern="1200" dirty="0">
            <a:latin typeface="Bahnschrift SemiBold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latin typeface="Bahnschrift SemiBold" pitchFamily="34" charset="0"/>
            </a:rPr>
            <a:t>App Store  </a:t>
          </a:r>
          <a:endParaRPr lang="ru-RU" sz="1400" kern="1200" dirty="0">
            <a:latin typeface="Bahnschrift SemiBold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latin typeface="Bahnschrift SemiBold" pitchFamily="34" charset="0"/>
            </a:rPr>
            <a:t>Google Play</a:t>
          </a:r>
          <a:endParaRPr lang="ru-RU" sz="1400" kern="1200" dirty="0">
            <a:latin typeface="Bahnschrift SemiBold" pitchFamily="34" charset="0"/>
          </a:endParaRPr>
        </a:p>
      </dsp:txBody>
      <dsp:txXfrm>
        <a:off x="4220902" y="1092"/>
        <a:ext cx="3068725" cy="1841235"/>
      </dsp:txXfrm>
    </dsp:sp>
    <dsp:sp modelId="{7DE7E67A-09EB-46E5-B904-93AD81535A98}">
      <dsp:nvSpPr>
        <dsp:cNvPr id="0" name=""/>
        <dsp:cNvSpPr/>
      </dsp:nvSpPr>
      <dsp:spPr>
        <a:xfrm>
          <a:off x="7596500" y="1092"/>
          <a:ext cx="3068725" cy="1841235"/>
        </a:xfrm>
        <a:prstGeom prst="rect">
          <a:avLst/>
        </a:prstGeom>
        <a:gradFill rotWithShape="0">
          <a:gsLst>
            <a:gs pos="0">
              <a:schemeClr val="accent2">
                <a:shade val="50000"/>
                <a:hueOff val="-394116"/>
                <a:satOff val="5189"/>
                <a:lumOff val="310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394116"/>
                <a:satOff val="5189"/>
                <a:lumOff val="310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394116"/>
                <a:satOff val="5189"/>
                <a:lumOff val="310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Bahnschrift SemiBold" pitchFamily="34" charset="0"/>
            </a:rPr>
            <a:t>Инвестиционные фонды или </a:t>
          </a:r>
          <a:r>
            <a:rPr lang="ru-RU" sz="1800" kern="1200" dirty="0" err="1" smtClean="0">
              <a:latin typeface="Bahnschrift SemiBold" pitchFamily="34" charset="0"/>
            </a:rPr>
            <a:t>грантовые</a:t>
          </a:r>
          <a:r>
            <a:rPr lang="ru-RU" sz="1800" kern="1200" dirty="0" smtClean="0">
              <a:latin typeface="Bahnschrift SemiBold" pitchFamily="34" charset="0"/>
            </a:rPr>
            <a:t> программы для финансирования проекта</a:t>
          </a:r>
          <a:endParaRPr lang="ru-RU" sz="1800" kern="1200" dirty="0">
            <a:latin typeface="Bahnschrift SemiBold" pitchFamily="34" charset="0"/>
          </a:endParaRPr>
        </a:p>
      </dsp:txBody>
      <dsp:txXfrm>
        <a:off x="7596500" y="1092"/>
        <a:ext cx="3068725" cy="1841235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EDE556-DEB7-4B05-A4F0-79AABADC1E42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26BD9C-A00B-4885-9EAA-AB9F68FC0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225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12206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9601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C98377C-C38E-6998-F82C-74BB9967B5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0499CE4-D470-1BF6-734B-2AB49EC731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C3DFAC5-DF11-6CB0-5961-5444350A3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8CD80-6E77-4F4E-B1C2-4B715E4E2D58}" type="datetime1">
              <a:rPr lang="ru-RU" smtClean="0"/>
              <a:t>10.12.2025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F860FF2-3F27-5859-FF54-AD1A5C390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D3D31B2-B90B-DEBB-DE82-3A4129A05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077FC-661E-42A0-9318-41887EED5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962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0A4B5F-9C87-8D37-62FD-F0862ED7F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39233AE-98EE-3747-ED83-A4F0FDA07F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A92AA9F-B1A6-0C76-C3CA-614CA7DA8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4A913-04F1-4F09-A835-EF8A80CFB9BA}" type="datetime1">
              <a:rPr lang="ru-RU" smtClean="0"/>
              <a:t>10.12.2025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DD7C37A-6F9A-8CE4-A75F-7EBD2111C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93CE20B-9771-6B55-4CDE-6CB327C51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077FC-661E-42A0-9318-41887EED5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675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C9B44FB5-4700-2101-6ED6-F281EE8C32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5DBF40B8-AF02-5A32-10F3-B762B9DAC1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6C94E13-93A5-0202-21EE-F3E39BD78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D6665-CACF-4891-AB0F-6E63C68B935E}" type="datetime1">
              <a:rPr lang="ru-RU" smtClean="0"/>
              <a:t>10.12.2025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AC272C4-1F9D-FBD3-2ED2-B5C6665DD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F48569E-0FAA-7B2C-7613-261A80B3A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077FC-661E-42A0-9318-41887EED5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64540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CC8C4-25AB-4455-823B-49FB98D52F84}" type="datetime1">
              <a:rPr lang="ru-RU" smtClean="0"/>
              <a:t>10.12.2025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05874-9622-4DF0-A684-34F37BB080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3779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F33B80AE-7D39-D00D-D169-2F9132902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AF213-A99C-49E3-B39A-303EF9EF50B7}" type="datetime1">
              <a:rPr lang="ru-RU" smtClean="0"/>
              <a:t>10.12.2025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93D4D21A-B16F-74AC-F100-955C20875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A74ED90-14CA-FBAC-8E22-B7B02D731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077FC-661E-42A0-9318-41887EED5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48817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504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22E6CBF-D688-77E4-EC07-12D184673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DE69FE5-DFB7-8B9A-B56E-DD0CA3D83E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337F6A2-0CB6-883A-7B8B-17AA6D1AB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BACAC-333E-4A87-8006-0ADEF5289373}" type="datetime1">
              <a:rPr lang="ru-RU" smtClean="0"/>
              <a:t>10.12.2025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ABD3A9F-36C0-3BDB-A917-D9FC0A5DF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EA9EEDD-817A-65AB-7B53-20C2DD753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077FC-661E-42A0-9318-41887EED5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069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F0E6014-F2D8-A410-A8DA-5FB0AD780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D99EB03-B67C-F516-758F-A03922837B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7E377DD-E0C7-CB38-2F12-D11AD27F9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3D898-F1C3-4620-B5FE-385F0D78E2B5}" type="datetime1">
              <a:rPr lang="ru-RU" smtClean="0"/>
              <a:t>10.12.2025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5DA311D-88E3-22AB-2088-7E9A93F78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D11FB28-4ABC-B678-4A34-D93623D14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077FC-661E-42A0-9318-41887EED5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482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8CC599E-8C1E-43E5-D5EE-77C939537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04F13E3-5BD5-3C16-A5C0-C673ACB9A1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8A4CCE0-B5D7-5AF7-B68B-4269E8D6E9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60ABE30-88FF-C149-E3CD-65D1C8BD0A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AA36D-B9B5-4C4B-8198-B8279B079ECA}" type="datetime1">
              <a:rPr lang="ru-RU" smtClean="0"/>
              <a:t>10.12.2025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F382CEB-BD9C-D3B8-457A-7D747BC1A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AB44FAB-F812-C418-1F8F-BC702984E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077FC-661E-42A0-9318-41887EED5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804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9AEC771-AFA1-4AAB-338C-5E95B74E9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E5777AB-8A3A-35A4-EEC8-266244E509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E0731B2-7354-C1FA-6BB7-C1F8AC1C90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F5550D49-CCA3-C13F-24D0-79F3B7A319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9A88C2F1-E08E-F547-FE01-B0ED744457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B489E73E-C97B-681B-C214-6C2D7AB70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08FAF-710C-4EDF-88A6-D260F958C74B}" type="datetime1">
              <a:rPr lang="ru-RU" smtClean="0"/>
              <a:t>10.12.2025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46DDCF5F-57AC-E872-9395-82520F162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D0CD95DF-E3A1-7B1F-C821-C9FB3859E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077FC-661E-42A0-9318-41887EED5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713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EBF2D03-52CA-2BD8-B960-4A2ABB966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64FF2934-936D-E014-E047-468277514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3A11A-E8CA-4FD4-AB76-C762007EC23E}" type="datetime1">
              <a:rPr lang="ru-RU" smtClean="0"/>
              <a:t>10.12.2025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9DE9EF9F-965C-084F-9F6A-2AAA9E0FF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26CECEAC-57A5-F12A-EB23-D8253D187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077FC-661E-42A0-9318-41887EED5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872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F33B80AE-7D39-D00D-D169-2F9132902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81F53-4570-4154-B0CD-D84F8F74DD72}" type="datetime1">
              <a:rPr lang="ru-RU" smtClean="0"/>
              <a:t>10.12.2025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93D4D21A-B16F-74AC-F100-955C20875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A74ED90-14CA-FBAC-8E22-B7B02D731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077FC-661E-42A0-9318-41887EED5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405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09C75AE-F3B4-5002-639F-1FB74FE1C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2299BE6-6E81-BF5D-6E58-EB312EACC8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DC02AA0-27BC-C221-0A89-2F2DAFF44B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9491A83-7034-6490-166B-1354C815A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FBC70-2785-4C9C-B6EC-8A733F03B649}" type="datetime1">
              <a:rPr lang="ru-RU" smtClean="0"/>
              <a:t>10.12.2025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EB8733D-E397-2A08-4810-AF4F88C9F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D3A5352-4CF7-051E-F0E9-237490D39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077FC-661E-42A0-9318-41887EED5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723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ABD71FF-14B0-AAEA-785D-82BF186B9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A78ED050-C4BA-B8D4-E794-A81954ACD3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27253CB-C1F2-D5AC-20E3-C04A066DC7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7D8C74D-0247-94F0-379A-90E37E165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0BCFC-DCEE-46F5-8792-F7193E79CFAA}" type="datetime1">
              <a:rPr lang="ru-RU" smtClean="0"/>
              <a:t>10.12.2025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84BE7BA-ED7D-6D57-B75D-360E482E4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5174089-39B7-1828-FAA3-843ABCD0F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077FC-661E-42A0-9318-41887EED5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8666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56DC54A-3268-C8A8-72A1-AF1DC37DF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2C0746F-9436-5214-02A1-5AD0809F32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7BF33B9-597C-D64D-4D73-F53EAF5995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AB3D18-E574-437A-83DC-BD9D32B6D8CA}" type="datetime1">
              <a:rPr lang="ru-RU" smtClean="0"/>
              <a:t>10.12.2025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90E2AAD-128B-1B48-4B70-103A691810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6BA38B8-416A-57BC-9A19-AC2D91A14B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A077FC-661E-42A0-9318-41887EED5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5580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711" r:id="rId4"/>
    <p:sldLayoutId id="2147483653" r:id="rId5"/>
    <p:sldLayoutId id="2147483654" r:id="rId6"/>
    <p:sldLayoutId id="2147483655" r:id="rId7"/>
    <p:sldLayoutId id="2147483712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5F5063-90C5-4E55-951D-6B448EDE9E96}" type="datetime1">
              <a:rPr lang="ru-RU" smtClean="0"/>
              <a:t>10.12.2025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674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>
            <a:extLst>
              <a:ext uri="{FF2B5EF4-FFF2-40B4-BE49-F238E27FC236}">
                <a16:creationId xmlns:a16="http://schemas.microsoft.com/office/drawing/2014/main" xmlns="" id="{810629CF-10CA-8B6A-4733-1DBF04317230}"/>
              </a:ext>
            </a:extLst>
          </p:cNvPr>
          <p:cNvGrpSpPr/>
          <p:nvPr/>
        </p:nvGrpSpPr>
        <p:grpSpPr>
          <a:xfrm>
            <a:off x="-15875" y="6554570"/>
            <a:ext cx="12236450" cy="327002"/>
            <a:chOff x="-15875" y="6554788"/>
            <a:chExt cx="12236450" cy="327025"/>
          </a:xfrm>
        </p:grpSpPr>
        <p:sp>
          <p:nvSpPr>
            <p:cNvPr id="8" name="Прямоугольник">
              <a:extLst>
                <a:ext uri="{FF2B5EF4-FFF2-40B4-BE49-F238E27FC236}">
                  <a16:creationId xmlns:a16="http://schemas.microsoft.com/office/drawing/2014/main" xmlns="" id="{A9CABD2D-30FD-9256-79CB-436AF9EE2A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5875" y="6554788"/>
              <a:ext cx="1503363" cy="327025"/>
            </a:xfrm>
            <a:prstGeom prst="rect">
              <a:avLst/>
            </a:prstGeom>
            <a:blipFill dpi="0" rotWithShape="1">
              <a:blip r:embed="rId3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41884" tIns="41884" rIns="41884" bIns="41884" anchor="ctr"/>
            <a:lstStyle>
              <a:lvl1pPr defTabSz="1217613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738361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9" name="Прямоугольник">
              <a:extLst>
                <a:ext uri="{FF2B5EF4-FFF2-40B4-BE49-F238E27FC236}">
                  <a16:creationId xmlns:a16="http://schemas.microsoft.com/office/drawing/2014/main" xmlns="" id="{47F4E153-CBCE-9309-89EF-F64E693229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1138" y="6554788"/>
              <a:ext cx="1501775" cy="327025"/>
            </a:xfrm>
            <a:prstGeom prst="rect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41884" tIns="41884" rIns="41884" bIns="41884" anchor="ctr"/>
            <a:lstStyle>
              <a:lvl1pPr defTabSz="1217613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738361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0" name="Прямоугольник">
              <a:extLst>
                <a:ext uri="{FF2B5EF4-FFF2-40B4-BE49-F238E27FC236}">
                  <a16:creationId xmlns:a16="http://schemas.microsoft.com/office/drawing/2014/main" xmlns="" id="{380527E8-3B18-E5E5-0110-9560F3AC80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68625" y="6554788"/>
              <a:ext cx="1501775" cy="327025"/>
            </a:xfrm>
            <a:prstGeom prst="rect">
              <a:avLst/>
            </a:prstGeom>
            <a:blipFill dpi="0" rotWithShape="1">
              <a:blip r:embed="rId5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41884" tIns="41884" rIns="41884" bIns="41884" anchor="ctr"/>
            <a:lstStyle>
              <a:lvl1pPr defTabSz="1217613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738361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1" name="Прямоугольник">
              <a:extLst>
                <a:ext uri="{FF2B5EF4-FFF2-40B4-BE49-F238E27FC236}">
                  <a16:creationId xmlns:a16="http://schemas.microsoft.com/office/drawing/2014/main" xmlns="" id="{CD700213-111B-C0C6-F64C-C31AB6A674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9763" y="6554788"/>
              <a:ext cx="1503362" cy="327025"/>
            </a:xfrm>
            <a:prstGeom prst="rect">
              <a:avLst/>
            </a:prstGeom>
            <a:blipFill dpi="0" rotWithShape="1">
              <a:blip r:embed="rId6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41884" tIns="41884" rIns="41884" bIns="41884" anchor="ctr"/>
            <a:lstStyle>
              <a:lvl1pPr defTabSz="1217613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738361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2" name="Прямоугольник">
              <a:extLst>
                <a:ext uri="{FF2B5EF4-FFF2-40B4-BE49-F238E27FC236}">
                  <a16:creationId xmlns:a16="http://schemas.microsoft.com/office/drawing/2014/main" xmlns="" id="{E8E87C2D-6745-0207-2153-51940CF6B0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1538" y="6554788"/>
              <a:ext cx="1501775" cy="327025"/>
            </a:xfrm>
            <a:prstGeom prst="rect">
              <a:avLst/>
            </a:prstGeom>
            <a:blipFill dpi="0" rotWithShape="1">
              <a:blip r:embed="rId5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41884" tIns="41884" rIns="41884" bIns="41884" anchor="ctr"/>
            <a:lstStyle>
              <a:lvl1pPr defTabSz="1217613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738361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3" name="Прямоугольник">
              <a:extLst>
                <a:ext uri="{FF2B5EF4-FFF2-40B4-BE49-F238E27FC236}">
                  <a16:creationId xmlns:a16="http://schemas.microsoft.com/office/drawing/2014/main" xmlns="" id="{FD48D0B4-16E8-BB20-F631-63C06F235C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19975" y="6554788"/>
              <a:ext cx="1501775" cy="327025"/>
            </a:xfrm>
            <a:prstGeom prst="rect">
              <a:avLst/>
            </a:prstGeom>
            <a:blipFill dpi="0" rotWithShape="1">
              <a:blip r:embed="rId7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41884" tIns="41884" rIns="41884" bIns="41884" anchor="ctr"/>
            <a:lstStyle>
              <a:lvl1pPr defTabSz="1217613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738361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4" name="Прямоугольник">
              <a:extLst>
                <a:ext uri="{FF2B5EF4-FFF2-40B4-BE49-F238E27FC236}">
                  <a16:creationId xmlns:a16="http://schemas.microsoft.com/office/drawing/2014/main" xmlns="" id="{CE488FD2-63D9-28DD-9402-CDF9039C2A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20163" y="6554788"/>
              <a:ext cx="1503362" cy="327025"/>
            </a:xfrm>
            <a:prstGeom prst="rect">
              <a:avLst/>
            </a:prstGeom>
            <a:blipFill dpi="0" rotWithShape="1">
              <a:blip r:embed="rId3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41884" tIns="41884" rIns="41884" bIns="41884" anchor="ctr"/>
            <a:lstStyle>
              <a:lvl1pPr defTabSz="1217613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738361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5" name="Прямоугольник">
              <a:extLst>
                <a:ext uri="{FF2B5EF4-FFF2-40B4-BE49-F238E27FC236}">
                  <a16:creationId xmlns:a16="http://schemas.microsoft.com/office/drawing/2014/main" xmlns="" id="{86D85FBD-EFD2-C6A5-A63D-3360367BFB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34613" y="6554788"/>
              <a:ext cx="1503362" cy="327025"/>
            </a:xfrm>
            <a:prstGeom prst="rect">
              <a:avLst/>
            </a:prstGeom>
            <a:blipFill dpi="0" rotWithShape="1">
              <a:blip r:embed="rId6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41884" tIns="41884" rIns="41884" bIns="41884" anchor="ctr"/>
            <a:lstStyle>
              <a:lvl1pPr defTabSz="1217613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738361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6" name="Прямоугольник">
              <a:extLst>
                <a:ext uri="{FF2B5EF4-FFF2-40B4-BE49-F238E27FC236}">
                  <a16:creationId xmlns:a16="http://schemas.microsoft.com/office/drawing/2014/main" xmlns="" id="{BFD85403-139B-47EA-41BC-C0C0727610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31625" y="6554788"/>
              <a:ext cx="488950" cy="327025"/>
            </a:xfrm>
            <a:prstGeom prst="rect">
              <a:avLst/>
            </a:prstGeom>
            <a:blipFill dpi="0" rotWithShape="1">
              <a:blip r:embed="rId3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41884" tIns="41884" rIns="41884" bIns="41884" anchor="ctr"/>
            <a:lstStyle>
              <a:lvl1pPr defTabSz="1217613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738361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7" name="Прямоугольник">
            <a:extLst>
              <a:ext uri="{FF2B5EF4-FFF2-40B4-BE49-F238E27FC236}">
                <a16:creationId xmlns:a16="http://schemas.microsoft.com/office/drawing/2014/main" xmlns="" id="{FFF8CBD4-87DD-13A3-9A8F-990F8245B4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96718" y="-7697"/>
            <a:ext cx="696871" cy="1760415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25398" tIns="25398" rIns="25398" bIns="25398" anchor="ctr"/>
          <a:lstStyle>
            <a:lvl1pPr defTabSz="121761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73836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8" name="Прямоугольник">
            <a:extLst>
              <a:ext uri="{FF2B5EF4-FFF2-40B4-BE49-F238E27FC236}">
                <a16:creationId xmlns:a16="http://schemas.microsoft.com/office/drawing/2014/main" xmlns="" id="{1F8319DE-6B1F-876E-A3B0-D65172202F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96718" y="1751131"/>
            <a:ext cx="696871" cy="1760413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25398" tIns="25398" rIns="25398" bIns="25398" anchor="ctr"/>
          <a:lstStyle>
            <a:lvl1pPr defTabSz="121761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73836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9" name="Прямоугольник">
            <a:extLst>
              <a:ext uri="{FF2B5EF4-FFF2-40B4-BE49-F238E27FC236}">
                <a16:creationId xmlns:a16="http://schemas.microsoft.com/office/drawing/2014/main" xmlns="" id="{2838CEC7-A244-778B-A37A-50A232414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96718" y="3505195"/>
            <a:ext cx="696871" cy="176041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25398" tIns="25398" rIns="25398" bIns="25398" anchor="ctr"/>
          <a:lstStyle>
            <a:lvl1pPr defTabSz="121761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73836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0" name="Прямоугольник">
            <a:extLst>
              <a:ext uri="{FF2B5EF4-FFF2-40B4-BE49-F238E27FC236}">
                <a16:creationId xmlns:a16="http://schemas.microsoft.com/office/drawing/2014/main" xmlns="" id="{E419DE2C-BC4D-CFD3-59F5-4006E7D3F6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96718" y="5264021"/>
            <a:ext cx="696871" cy="12905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25398" tIns="25398" rIns="25398" bIns="25398" anchor="ctr"/>
          <a:lstStyle>
            <a:lvl1pPr defTabSz="121761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73836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1" name="Номер слайда 135">
            <a:extLst>
              <a:ext uri="{FF2B5EF4-FFF2-40B4-BE49-F238E27FC236}">
                <a16:creationId xmlns:a16="http://schemas.microsoft.com/office/drawing/2014/main" xmlns="" id="{983BEB8E-615E-2599-CF07-A65202253448}"/>
              </a:ext>
            </a:extLst>
          </p:cNvPr>
          <p:cNvSpPr txBox="1">
            <a:spLocks/>
          </p:cNvSpPr>
          <p:nvPr/>
        </p:nvSpPr>
        <p:spPr>
          <a:xfrm>
            <a:off x="8988425" y="6564183"/>
            <a:ext cx="2743200" cy="307771"/>
          </a:xfrm>
          <a:prstGeom prst="rect">
            <a:avLst/>
          </a:prstGeom>
        </p:spPr>
        <p:txBody>
          <a:bodyPr vert="horz" wrap="square" lIns="91434" tIns="45717" rIns="91434" bIns="45717" rtlCol="0" anchor="ctr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489526-BA99-4733-AEC4-101D6143F289}" type="slidenum">
              <a:rPr kumimoji="0" lang="ru-RU" altLang="ru-RU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roy" panose="00000500000000000000" pitchFamily="2" charset="-52"/>
                <a:ea typeface="+mn-ea"/>
                <a:cs typeface="+mn-cs"/>
              </a:rPr>
              <a:pPr marL="0" marR="0" lvl="0" indent="0" algn="r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roy" panose="00000500000000000000" pitchFamily="2" charset="-52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3813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p:hf hdr="0" ftr="0" dt="0"/>
  <p:txStyles>
    <p:titleStyle>
      <a:lvl1pPr algn="l" defTabSz="91435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8" indent="-228589" algn="l" defTabSz="9143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7" indent="-228589" algn="l" defTabSz="9143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6" indent="-228589" algn="l" defTabSz="9143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05" indent="-228589" algn="l" defTabSz="9143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83" indent="-228589" algn="l" defTabSz="9143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62" indent="-228589" algn="l" defTabSz="9143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41" indent="-228589" algn="l" defTabSz="9143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20" indent="-228589" algn="l" defTabSz="9143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9" algn="l" defTabSz="9143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8" algn="l" defTabSz="9143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6" algn="l" defTabSz="9143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15" algn="l" defTabSz="9143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94" algn="l" defTabSz="9143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73" algn="l" defTabSz="9143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52" algn="l" defTabSz="9143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30" algn="l" defTabSz="9143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3562">
          <p15:clr>
            <a:srgbClr val="F26B43"/>
          </p15:clr>
        </p15:guide>
        <p15:guide id="2" pos="633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image" Target="../media/image12.png"/><Relationship Id="rId3" Type="http://schemas.openxmlformats.org/officeDocument/2006/relationships/image" Target="../media/image6.jpg"/><Relationship Id="rId7" Type="http://schemas.openxmlformats.org/officeDocument/2006/relationships/diagramColors" Target="../diagrams/colors1.xml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10.jpeg"/><Relationship Id="rId5" Type="http://schemas.openxmlformats.org/officeDocument/2006/relationships/diagramLayout" Target="../diagrams/layout1.xml"/><Relationship Id="rId10" Type="http://schemas.openxmlformats.org/officeDocument/2006/relationships/image" Target="../media/image9.png"/><Relationship Id="rId4" Type="http://schemas.openxmlformats.org/officeDocument/2006/relationships/diagramData" Target="../diagrams/data1.xml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7.xml"/><Relationship Id="rId3" Type="http://schemas.openxmlformats.org/officeDocument/2006/relationships/image" Target="../media/image13.png"/><Relationship Id="rId7" Type="http://schemas.openxmlformats.org/officeDocument/2006/relationships/diagramData" Target="../diagrams/data17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3.png"/><Relationship Id="rId11" Type="http://schemas.microsoft.com/office/2007/relationships/diagramDrawing" Target="../diagrams/drawing17.xml"/><Relationship Id="rId5" Type="http://schemas.openxmlformats.org/officeDocument/2006/relationships/image" Target="../media/image14.png"/><Relationship Id="rId10" Type="http://schemas.openxmlformats.org/officeDocument/2006/relationships/diagramColors" Target="../diagrams/colors17.xml"/><Relationship Id="rId4" Type="http://schemas.openxmlformats.org/officeDocument/2006/relationships/image" Target="../media/image30.png"/><Relationship Id="rId9" Type="http://schemas.openxmlformats.org/officeDocument/2006/relationships/diagramQuickStyle" Target="../diagrams/quickStyle1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8.xml"/><Relationship Id="rId3" Type="http://schemas.openxmlformats.org/officeDocument/2006/relationships/image" Target="../media/image13.png"/><Relationship Id="rId7" Type="http://schemas.openxmlformats.org/officeDocument/2006/relationships/diagramQuickStyle" Target="../diagrams/quickStyle18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8.xml"/><Relationship Id="rId5" Type="http://schemas.openxmlformats.org/officeDocument/2006/relationships/diagramData" Target="../diagrams/data18.xml"/><Relationship Id="rId10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microsoft.com/office/2007/relationships/diagramDrawing" Target="../diagrams/drawing18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9.xml"/><Relationship Id="rId13" Type="http://schemas.microsoft.com/office/2007/relationships/diagramDrawing" Target="../diagrams/drawing20.xml"/><Relationship Id="rId3" Type="http://schemas.openxmlformats.org/officeDocument/2006/relationships/image" Target="../media/image13.png"/><Relationship Id="rId7" Type="http://schemas.openxmlformats.org/officeDocument/2006/relationships/diagramColors" Target="../diagrams/colors19.xml"/><Relationship Id="rId12" Type="http://schemas.openxmlformats.org/officeDocument/2006/relationships/diagramColors" Target="../diagrams/colors20.xml"/><Relationship Id="rId2" Type="http://schemas.openxmlformats.org/officeDocument/2006/relationships/image" Target="../media/image6.jpg"/><Relationship Id="rId16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9.xml"/><Relationship Id="rId11" Type="http://schemas.openxmlformats.org/officeDocument/2006/relationships/diagramQuickStyle" Target="../diagrams/quickStyle20.xml"/><Relationship Id="rId5" Type="http://schemas.openxmlformats.org/officeDocument/2006/relationships/diagramLayout" Target="../diagrams/layout19.xml"/><Relationship Id="rId15" Type="http://schemas.openxmlformats.org/officeDocument/2006/relationships/image" Target="../media/image34.jpeg"/><Relationship Id="rId10" Type="http://schemas.openxmlformats.org/officeDocument/2006/relationships/diagramLayout" Target="../diagrams/layout20.xml"/><Relationship Id="rId4" Type="http://schemas.openxmlformats.org/officeDocument/2006/relationships/diagramData" Target="../diagrams/data19.xml"/><Relationship Id="rId9" Type="http://schemas.openxmlformats.org/officeDocument/2006/relationships/diagramData" Target="../diagrams/data20.xml"/><Relationship Id="rId1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1.xml"/><Relationship Id="rId3" Type="http://schemas.openxmlformats.org/officeDocument/2006/relationships/image" Target="../media/image13.png"/><Relationship Id="rId7" Type="http://schemas.openxmlformats.org/officeDocument/2006/relationships/diagramQuickStyle" Target="../diagrams/quickStyle21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1.xml"/><Relationship Id="rId5" Type="http://schemas.openxmlformats.org/officeDocument/2006/relationships/diagramData" Target="../diagrams/data21.xml"/><Relationship Id="rId4" Type="http://schemas.openxmlformats.org/officeDocument/2006/relationships/image" Target="../media/image36.png"/><Relationship Id="rId9" Type="http://schemas.microsoft.com/office/2007/relationships/diagramDrawing" Target="../diagrams/drawing21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2.xml"/><Relationship Id="rId3" Type="http://schemas.openxmlformats.org/officeDocument/2006/relationships/image" Target="../media/image13.png"/><Relationship Id="rId7" Type="http://schemas.openxmlformats.org/officeDocument/2006/relationships/diagramColors" Target="../diagrams/colors22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2.xml"/><Relationship Id="rId5" Type="http://schemas.openxmlformats.org/officeDocument/2006/relationships/diagramLayout" Target="../diagrams/layout22.xml"/><Relationship Id="rId4" Type="http://schemas.openxmlformats.org/officeDocument/2006/relationships/diagramData" Target="../diagrams/data22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3.xml"/><Relationship Id="rId13" Type="http://schemas.openxmlformats.org/officeDocument/2006/relationships/image" Target="../media/image39.png"/><Relationship Id="rId3" Type="http://schemas.openxmlformats.org/officeDocument/2006/relationships/image" Target="../media/image13.png"/><Relationship Id="rId7" Type="http://schemas.openxmlformats.org/officeDocument/2006/relationships/diagramColors" Target="../diagrams/colors23.xml"/><Relationship Id="rId12" Type="http://schemas.microsoft.com/office/2007/relationships/hdphoto" Target="../media/hdphoto3.wdp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3.xml"/><Relationship Id="rId11" Type="http://schemas.openxmlformats.org/officeDocument/2006/relationships/image" Target="../media/image38.png"/><Relationship Id="rId5" Type="http://schemas.openxmlformats.org/officeDocument/2006/relationships/diagramLayout" Target="../diagrams/layout23.xml"/><Relationship Id="rId10" Type="http://schemas.microsoft.com/office/2007/relationships/hdphoto" Target="../media/hdphoto2.wdp"/><Relationship Id="rId4" Type="http://schemas.openxmlformats.org/officeDocument/2006/relationships/diagramData" Target="../diagrams/data23.xml"/><Relationship Id="rId9" Type="http://schemas.openxmlformats.org/officeDocument/2006/relationships/image" Target="../media/image37.png"/><Relationship Id="rId14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4.xml"/><Relationship Id="rId13" Type="http://schemas.microsoft.com/office/2007/relationships/diagramDrawing" Target="../diagrams/drawing25.xml"/><Relationship Id="rId3" Type="http://schemas.openxmlformats.org/officeDocument/2006/relationships/image" Target="../media/image13.png"/><Relationship Id="rId7" Type="http://schemas.openxmlformats.org/officeDocument/2006/relationships/diagramColors" Target="../diagrams/colors24.xml"/><Relationship Id="rId12" Type="http://schemas.openxmlformats.org/officeDocument/2006/relationships/diagramColors" Target="../diagrams/colors25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4.xml"/><Relationship Id="rId11" Type="http://schemas.openxmlformats.org/officeDocument/2006/relationships/diagramQuickStyle" Target="../diagrams/quickStyle25.xml"/><Relationship Id="rId5" Type="http://schemas.openxmlformats.org/officeDocument/2006/relationships/diagramLayout" Target="../diagrams/layout24.xml"/><Relationship Id="rId10" Type="http://schemas.openxmlformats.org/officeDocument/2006/relationships/diagramLayout" Target="../diagrams/layout25.xml"/><Relationship Id="rId4" Type="http://schemas.openxmlformats.org/officeDocument/2006/relationships/diagramData" Target="../diagrams/data24.xml"/><Relationship Id="rId9" Type="http://schemas.openxmlformats.org/officeDocument/2006/relationships/diagramData" Target="../diagrams/data25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6.xml"/><Relationship Id="rId13" Type="http://schemas.microsoft.com/office/2007/relationships/diagramDrawing" Target="../diagrams/drawing27.xml"/><Relationship Id="rId3" Type="http://schemas.openxmlformats.org/officeDocument/2006/relationships/image" Target="../media/image13.png"/><Relationship Id="rId7" Type="http://schemas.openxmlformats.org/officeDocument/2006/relationships/diagramColors" Target="../diagrams/colors26.xml"/><Relationship Id="rId12" Type="http://schemas.openxmlformats.org/officeDocument/2006/relationships/diagramColors" Target="../diagrams/colors27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6.xml"/><Relationship Id="rId11" Type="http://schemas.openxmlformats.org/officeDocument/2006/relationships/diagramQuickStyle" Target="../diagrams/quickStyle27.xml"/><Relationship Id="rId5" Type="http://schemas.openxmlformats.org/officeDocument/2006/relationships/diagramLayout" Target="../diagrams/layout26.xml"/><Relationship Id="rId10" Type="http://schemas.openxmlformats.org/officeDocument/2006/relationships/diagramLayout" Target="../diagrams/layout27.xml"/><Relationship Id="rId4" Type="http://schemas.openxmlformats.org/officeDocument/2006/relationships/diagramData" Target="../diagrams/data26.xml"/><Relationship Id="rId9" Type="http://schemas.openxmlformats.org/officeDocument/2006/relationships/diagramData" Target="../diagrams/data27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8.xml"/><Relationship Id="rId13" Type="http://schemas.microsoft.com/office/2007/relationships/diagramDrawing" Target="../diagrams/drawing29.xml"/><Relationship Id="rId18" Type="http://schemas.microsoft.com/office/2007/relationships/diagramDrawing" Target="../diagrams/drawing30.xml"/><Relationship Id="rId3" Type="http://schemas.openxmlformats.org/officeDocument/2006/relationships/image" Target="../media/image13.png"/><Relationship Id="rId7" Type="http://schemas.openxmlformats.org/officeDocument/2006/relationships/diagramColors" Target="../diagrams/colors28.xml"/><Relationship Id="rId12" Type="http://schemas.openxmlformats.org/officeDocument/2006/relationships/diagramColors" Target="../diagrams/colors29.xml"/><Relationship Id="rId17" Type="http://schemas.openxmlformats.org/officeDocument/2006/relationships/diagramColors" Target="../diagrams/colors30.xml"/><Relationship Id="rId2" Type="http://schemas.openxmlformats.org/officeDocument/2006/relationships/image" Target="../media/image6.jpg"/><Relationship Id="rId16" Type="http://schemas.openxmlformats.org/officeDocument/2006/relationships/diagramQuickStyle" Target="../diagrams/quickStyle30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8.xml"/><Relationship Id="rId11" Type="http://schemas.openxmlformats.org/officeDocument/2006/relationships/diagramQuickStyle" Target="../diagrams/quickStyle29.xml"/><Relationship Id="rId5" Type="http://schemas.openxmlformats.org/officeDocument/2006/relationships/diagramLayout" Target="../diagrams/layout28.xml"/><Relationship Id="rId15" Type="http://schemas.openxmlformats.org/officeDocument/2006/relationships/diagramLayout" Target="../diagrams/layout30.xml"/><Relationship Id="rId10" Type="http://schemas.openxmlformats.org/officeDocument/2006/relationships/diagramLayout" Target="../diagrams/layout29.xml"/><Relationship Id="rId4" Type="http://schemas.openxmlformats.org/officeDocument/2006/relationships/diagramData" Target="../diagrams/data28.xml"/><Relationship Id="rId9" Type="http://schemas.openxmlformats.org/officeDocument/2006/relationships/diagramData" Target="../diagrams/data29.xml"/><Relationship Id="rId14" Type="http://schemas.openxmlformats.org/officeDocument/2006/relationships/diagramData" Target="../diagrams/data30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1.xml"/><Relationship Id="rId3" Type="http://schemas.openxmlformats.org/officeDocument/2006/relationships/image" Target="../media/image13.png"/><Relationship Id="rId7" Type="http://schemas.openxmlformats.org/officeDocument/2006/relationships/diagramColors" Target="../diagrams/colors31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4.xml"/><Relationship Id="rId6" Type="http://schemas.openxmlformats.org/officeDocument/2006/relationships/diagramQuickStyle" Target="../diagrams/quickStyle31.xml"/><Relationship Id="rId5" Type="http://schemas.openxmlformats.org/officeDocument/2006/relationships/diagramLayout" Target="../diagrams/layout31.xml"/><Relationship Id="rId4" Type="http://schemas.openxmlformats.org/officeDocument/2006/relationships/diagramData" Target="../diagrams/data3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18.png"/><Relationship Id="rId18" Type="http://schemas.microsoft.com/office/2007/relationships/diagramDrawing" Target="../diagrams/drawing3.xml"/><Relationship Id="rId3" Type="http://schemas.openxmlformats.org/officeDocument/2006/relationships/image" Target="../media/image13.png"/><Relationship Id="rId7" Type="http://schemas.openxmlformats.org/officeDocument/2006/relationships/diagramColors" Target="../diagrams/colors2.xml"/><Relationship Id="rId12" Type="http://schemas.openxmlformats.org/officeDocument/2006/relationships/image" Target="../media/image17.png"/><Relationship Id="rId17" Type="http://schemas.openxmlformats.org/officeDocument/2006/relationships/diagramColors" Target="../diagrams/colors3.xml"/><Relationship Id="rId2" Type="http://schemas.openxmlformats.org/officeDocument/2006/relationships/image" Target="../media/image6.jpg"/><Relationship Id="rId16" Type="http://schemas.openxmlformats.org/officeDocument/2006/relationships/diagramQuickStyle" Target="../diagrams/quickStyle3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16.png"/><Relationship Id="rId5" Type="http://schemas.openxmlformats.org/officeDocument/2006/relationships/diagramLayout" Target="../diagrams/layout2.xml"/><Relationship Id="rId15" Type="http://schemas.openxmlformats.org/officeDocument/2006/relationships/diagramLayout" Target="../diagrams/layout3.xml"/><Relationship Id="rId10" Type="http://schemas.openxmlformats.org/officeDocument/2006/relationships/image" Target="../media/image15.png"/><Relationship Id="rId4" Type="http://schemas.openxmlformats.org/officeDocument/2006/relationships/diagramData" Target="../diagrams/data2.xml"/><Relationship Id="rId9" Type="http://schemas.openxmlformats.org/officeDocument/2006/relationships/image" Target="../media/image14.png"/><Relationship Id="rId14" Type="http://schemas.openxmlformats.org/officeDocument/2006/relationships/diagramData" Target="../diagrams/data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diagramColors" Target="../diagrams/colors32.xml"/><Relationship Id="rId3" Type="http://schemas.openxmlformats.org/officeDocument/2006/relationships/image" Target="../media/image6.jpg"/><Relationship Id="rId7" Type="http://schemas.openxmlformats.org/officeDocument/2006/relationships/image" Target="../media/image8.png"/><Relationship Id="rId12" Type="http://schemas.openxmlformats.org/officeDocument/2006/relationships/diagramQuickStyle" Target="../diagrams/quickStyle3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11" Type="http://schemas.openxmlformats.org/officeDocument/2006/relationships/diagramLayout" Target="../diagrams/layout32.xml"/><Relationship Id="rId5" Type="http://schemas.openxmlformats.org/officeDocument/2006/relationships/image" Target="../media/image41.png"/><Relationship Id="rId10" Type="http://schemas.openxmlformats.org/officeDocument/2006/relationships/diagramData" Target="../diagrams/data32.xml"/><Relationship Id="rId4" Type="http://schemas.openxmlformats.org/officeDocument/2006/relationships/image" Target="../media/image40.png"/><Relationship Id="rId9" Type="http://schemas.openxmlformats.org/officeDocument/2006/relationships/image" Target="../media/image10.jpeg"/><Relationship Id="rId14" Type="http://schemas.microsoft.com/office/2007/relationships/diagramDrawing" Target="../diagrams/drawing3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13" Type="http://schemas.microsoft.com/office/2007/relationships/diagramDrawing" Target="../diagrams/drawing5.xml"/><Relationship Id="rId3" Type="http://schemas.openxmlformats.org/officeDocument/2006/relationships/image" Target="../media/image13.png"/><Relationship Id="rId7" Type="http://schemas.openxmlformats.org/officeDocument/2006/relationships/diagramColors" Target="../diagrams/colors4.xml"/><Relationship Id="rId12" Type="http://schemas.openxmlformats.org/officeDocument/2006/relationships/diagramColors" Target="../diagrams/colors5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11" Type="http://schemas.openxmlformats.org/officeDocument/2006/relationships/diagramQuickStyle" Target="../diagrams/quickStyle5.xml"/><Relationship Id="rId5" Type="http://schemas.openxmlformats.org/officeDocument/2006/relationships/diagramLayout" Target="../diagrams/layout4.xml"/><Relationship Id="rId10" Type="http://schemas.openxmlformats.org/officeDocument/2006/relationships/diagramLayout" Target="../diagrams/layout5.xml"/><Relationship Id="rId4" Type="http://schemas.openxmlformats.org/officeDocument/2006/relationships/diagramData" Target="../diagrams/data4.xml"/><Relationship Id="rId9" Type="http://schemas.openxmlformats.org/officeDocument/2006/relationships/diagramData" Target="../diagrams/data5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13" Type="http://schemas.microsoft.com/office/2007/relationships/diagramDrawing" Target="../diagrams/drawing7.xml"/><Relationship Id="rId3" Type="http://schemas.openxmlformats.org/officeDocument/2006/relationships/image" Target="../media/image13.png"/><Relationship Id="rId7" Type="http://schemas.openxmlformats.org/officeDocument/2006/relationships/diagramColors" Target="../diagrams/colors6.xml"/><Relationship Id="rId12" Type="http://schemas.openxmlformats.org/officeDocument/2006/relationships/diagramColors" Target="../diagrams/colors7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6.xml"/><Relationship Id="rId11" Type="http://schemas.openxmlformats.org/officeDocument/2006/relationships/diagramQuickStyle" Target="../diagrams/quickStyle7.xml"/><Relationship Id="rId5" Type="http://schemas.openxmlformats.org/officeDocument/2006/relationships/diagramLayout" Target="../diagrams/layout6.xml"/><Relationship Id="rId10" Type="http://schemas.openxmlformats.org/officeDocument/2006/relationships/diagramLayout" Target="../diagrams/layout7.xml"/><Relationship Id="rId4" Type="http://schemas.openxmlformats.org/officeDocument/2006/relationships/diagramData" Target="../diagrams/data6.xml"/><Relationship Id="rId9" Type="http://schemas.openxmlformats.org/officeDocument/2006/relationships/diagramData" Target="../diagrams/data7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13" Type="http://schemas.openxmlformats.org/officeDocument/2006/relationships/diagramColors" Target="../diagrams/colors9.xml"/><Relationship Id="rId3" Type="http://schemas.openxmlformats.org/officeDocument/2006/relationships/image" Target="../media/image13.png"/><Relationship Id="rId7" Type="http://schemas.openxmlformats.org/officeDocument/2006/relationships/diagramColors" Target="../diagrams/colors8.xml"/><Relationship Id="rId12" Type="http://schemas.openxmlformats.org/officeDocument/2006/relationships/diagramQuickStyle" Target="../diagrams/quickStyle9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4.xml"/><Relationship Id="rId6" Type="http://schemas.openxmlformats.org/officeDocument/2006/relationships/diagramQuickStyle" Target="../diagrams/quickStyle8.xml"/><Relationship Id="rId11" Type="http://schemas.openxmlformats.org/officeDocument/2006/relationships/diagramLayout" Target="../diagrams/layout9.xml"/><Relationship Id="rId5" Type="http://schemas.openxmlformats.org/officeDocument/2006/relationships/diagramLayout" Target="../diagrams/layout8.xml"/><Relationship Id="rId10" Type="http://schemas.openxmlformats.org/officeDocument/2006/relationships/diagramData" Target="../diagrams/data9.xml"/><Relationship Id="rId4" Type="http://schemas.openxmlformats.org/officeDocument/2006/relationships/diagramData" Target="../diagrams/data8.xml"/><Relationship Id="rId9" Type="http://schemas.openxmlformats.org/officeDocument/2006/relationships/image" Target="../media/image29.jpeg"/><Relationship Id="rId14" Type="http://schemas.microsoft.com/office/2007/relationships/diagramDrawing" Target="../diagrams/drawing9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13" Type="http://schemas.microsoft.com/office/2007/relationships/diagramDrawing" Target="../diagrams/drawing11.xml"/><Relationship Id="rId3" Type="http://schemas.openxmlformats.org/officeDocument/2006/relationships/image" Target="../media/image13.png"/><Relationship Id="rId7" Type="http://schemas.openxmlformats.org/officeDocument/2006/relationships/diagramColors" Target="../diagrams/colors10.xml"/><Relationship Id="rId12" Type="http://schemas.openxmlformats.org/officeDocument/2006/relationships/diagramColors" Target="../diagrams/colors11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0.xml"/><Relationship Id="rId11" Type="http://schemas.openxmlformats.org/officeDocument/2006/relationships/diagramQuickStyle" Target="../diagrams/quickStyle11.xml"/><Relationship Id="rId5" Type="http://schemas.openxmlformats.org/officeDocument/2006/relationships/diagramLayout" Target="../diagrams/layout10.xml"/><Relationship Id="rId10" Type="http://schemas.openxmlformats.org/officeDocument/2006/relationships/diagramLayout" Target="../diagrams/layout11.xml"/><Relationship Id="rId4" Type="http://schemas.openxmlformats.org/officeDocument/2006/relationships/diagramData" Target="../diagrams/data10.xml"/><Relationship Id="rId9" Type="http://schemas.openxmlformats.org/officeDocument/2006/relationships/diagramData" Target="../diagrams/data11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13" Type="http://schemas.microsoft.com/office/2007/relationships/diagramDrawing" Target="../diagrams/drawing13.xml"/><Relationship Id="rId3" Type="http://schemas.openxmlformats.org/officeDocument/2006/relationships/image" Target="../media/image13.png"/><Relationship Id="rId7" Type="http://schemas.openxmlformats.org/officeDocument/2006/relationships/diagramColors" Target="../diagrams/colors12.xml"/><Relationship Id="rId12" Type="http://schemas.openxmlformats.org/officeDocument/2006/relationships/diagramColors" Target="../diagrams/colors13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2.xml"/><Relationship Id="rId11" Type="http://schemas.openxmlformats.org/officeDocument/2006/relationships/diagramQuickStyle" Target="../diagrams/quickStyle13.xml"/><Relationship Id="rId5" Type="http://schemas.openxmlformats.org/officeDocument/2006/relationships/diagramLayout" Target="../diagrams/layout12.xml"/><Relationship Id="rId10" Type="http://schemas.openxmlformats.org/officeDocument/2006/relationships/diagramLayout" Target="../diagrams/layout13.xml"/><Relationship Id="rId4" Type="http://schemas.openxmlformats.org/officeDocument/2006/relationships/diagramData" Target="../diagrams/data12.xml"/><Relationship Id="rId9" Type="http://schemas.openxmlformats.org/officeDocument/2006/relationships/diagramData" Target="../diagrams/data13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4.xml"/><Relationship Id="rId13" Type="http://schemas.microsoft.com/office/2007/relationships/diagramDrawing" Target="../diagrams/drawing15.xml"/><Relationship Id="rId18" Type="http://schemas.microsoft.com/office/2007/relationships/diagramDrawing" Target="../diagrams/drawing16.xml"/><Relationship Id="rId3" Type="http://schemas.openxmlformats.org/officeDocument/2006/relationships/image" Target="../media/image13.png"/><Relationship Id="rId7" Type="http://schemas.openxmlformats.org/officeDocument/2006/relationships/diagramColors" Target="../diagrams/colors14.xml"/><Relationship Id="rId12" Type="http://schemas.openxmlformats.org/officeDocument/2006/relationships/diagramColors" Target="../diagrams/colors15.xml"/><Relationship Id="rId17" Type="http://schemas.openxmlformats.org/officeDocument/2006/relationships/diagramColors" Target="../diagrams/colors16.xml"/><Relationship Id="rId2" Type="http://schemas.openxmlformats.org/officeDocument/2006/relationships/image" Target="../media/image6.jpg"/><Relationship Id="rId16" Type="http://schemas.openxmlformats.org/officeDocument/2006/relationships/diagramQuickStyle" Target="../diagrams/quickStyle16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4.xml"/><Relationship Id="rId11" Type="http://schemas.openxmlformats.org/officeDocument/2006/relationships/diagramQuickStyle" Target="../diagrams/quickStyle15.xml"/><Relationship Id="rId5" Type="http://schemas.openxmlformats.org/officeDocument/2006/relationships/diagramLayout" Target="../diagrams/layout14.xml"/><Relationship Id="rId15" Type="http://schemas.openxmlformats.org/officeDocument/2006/relationships/diagramLayout" Target="../diagrams/layout16.xml"/><Relationship Id="rId10" Type="http://schemas.openxmlformats.org/officeDocument/2006/relationships/diagramLayout" Target="../diagrams/layout15.xml"/><Relationship Id="rId4" Type="http://schemas.openxmlformats.org/officeDocument/2006/relationships/diagramData" Target="../diagrams/data14.xml"/><Relationship Id="rId9" Type="http://schemas.openxmlformats.org/officeDocument/2006/relationships/diagramData" Target="../diagrams/data15.xml"/><Relationship Id="rId14" Type="http://schemas.openxmlformats.org/officeDocument/2006/relationships/diagramData" Target="../diagrams/data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4F4F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0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F452BC3-8A8A-81DA-4714-87CF2A7542AB}"/>
              </a:ext>
            </a:extLst>
          </p:cNvPr>
          <p:cNvSpPr txBox="1"/>
          <p:nvPr/>
        </p:nvSpPr>
        <p:spPr>
          <a:xfrm>
            <a:off x="483637" y="4805213"/>
            <a:ext cx="1144093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MS Gothic" pitchFamily="49" charset="-128"/>
                <a:ea typeface="MS Gothic" pitchFamily="49" charset="-128"/>
                <a:cs typeface="Calibri Light" panose="020F0302020204030204" pitchFamily="34" charset="0"/>
              </a:rPr>
              <a:t>в рамках Федерального </a:t>
            </a:r>
            <a:r>
              <a:rPr lang="ru-RU" sz="1600" b="1" dirty="0">
                <a:solidFill>
                  <a:schemeClr val="bg1"/>
                </a:solidFill>
                <a:latin typeface="MS Gothic" pitchFamily="49" charset="-128"/>
                <a:ea typeface="MS Gothic" pitchFamily="49" charset="-128"/>
                <a:cs typeface="Calibri Light" panose="020F0302020204030204" pitchFamily="34" charset="0"/>
              </a:rPr>
              <a:t>проекта «Технологии»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ABCDC7E5-191F-AC80-7F16-613D684B1012}"/>
              </a:ext>
            </a:extLst>
          </p:cNvPr>
          <p:cNvSpPr txBox="1"/>
          <p:nvPr/>
        </p:nvSpPr>
        <p:spPr>
          <a:xfrm>
            <a:off x="386080" y="1456680"/>
            <a:ext cx="684888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MS Gothic" pitchFamily="49" charset="-128"/>
                <a:ea typeface="MS Gothic" pitchFamily="49" charset="-128"/>
                <a:cs typeface="Calibri Light" panose="020F0302020204030204" pitchFamily="34" charset="0"/>
              </a:rPr>
              <a:t>Акселератор</a:t>
            </a:r>
            <a:r>
              <a:rPr lang="en-US" sz="4000" b="1" dirty="0">
                <a:solidFill>
                  <a:schemeClr val="bg1"/>
                </a:solidFill>
                <a:latin typeface="Algerian" pitchFamily="82" charset="0"/>
                <a:ea typeface="MS Gothic" pitchFamily="49" charset="-128"/>
                <a:cs typeface="Calibri Light" panose="020F0302020204030204" pitchFamily="34" charset="0"/>
              </a:rPr>
              <a:t> </a:t>
            </a:r>
          </a:p>
          <a:p>
            <a:r>
              <a:rPr lang="ru-RU" sz="4400" b="1" dirty="0">
                <a:solidFill>
                  <a:schemeClr val="bg1"/>
                </a:solidFill>
                <a:latin typeface="AstronC" pitchFamily="82" charset="0"/>
                <a:cs typeface="Calibri Light" panose="020F0302020204030204" pitchFamily="34" charset="0"/>
              </a:rPr>
              <a:t>SBS 2025</a:t>
            </a:r>
            <a:endParaRPr lang="ru-RU" sz="4400" dirty="0">
              <a:solidFill>
                <a:schemeClr val="bg1"/>
              </a:solidFill>
              <a:latin typeface="AstronC" pitchFamily="8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52165E95-599C-469B-9B01-32E8C89C3EB9}"/>
              </a:ext>
            </a:extLst>
          </p:cNvPr>
          <p:cNvSpPr txBox="1"/>
          <p:nvPr/>
        </p:nvSpPr>
        <p:spPr>
          <a:xfrm>
            <a:off x="386080" y="3013501"/>
            <a:ext cx="1038904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6000" b="1" dirty="0" smtClean="0">
                <a:solidFill>
                  <a:schemeClr val="bg1"/>
                </a:solidFill>
                <a:latin typeface="MS Gothic" pitchFamily="49" charset="-128"/>
                <a:ea typeface="MS Gothic" pitchFamily="49" charset="-128"/>
                <a:cs typeface="Calibri Light" panose="020F0302020204030204" pitchFamily="34" charset="0"/>
              </a:rPr>
              <a:t>Ритм спорта</a:t>
            </a:r>
            <a:endParaRPr lang="en-US" sz="6000" b="1" dirty="0">
              <a:solidFill>
                <a:schemeClr val="bg1"/>
              </a:solidFill>
              <a:latin typeface="MS Gothic" pitchFamily="49" charset="-128"/>
              <a:ea typeface="MS Gothic" pitchFamily="49" charset="-128"/>
              <a:cs typeface="Calibri Light" panose="020F0302020204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460870" y="4846652"/>
            <a:ext cx="2335795" cy="17494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153053" y="5143767"/>
            <a:ext cx="886432" cy="12570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2165123174"/>
              </p:ext>
            </p:extLst>
          </p:nvPr>
        </p:nvGraphicFramePr>
        <p:xfrm>
          <a:off x="8691327" y="4454305"/>
          <a:ext cx="3105337" cy="2115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483637" y="202320"/>
            <a:ext cx="11440935" cy="736798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glow rad="127000">
              <a:srgbClr val="C00000"/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 descr="Изображение выглядит как текст, Шрифт, логотип, символ&#10;&#10;Автоматически созданное описание">
            <a:extLst>
              <a:ext uri="{FF2B5EF4-FFF2-40B4-BE49-F238E27FC236}">
                <a16:creationId xmlns:a16="http://schemas.microsoft.com/office/drawing/2014/main" xmlns="" id="{82FFBC3C-A886-FEC8-456A-C888636D611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970" y="293286"/>
            <a:ext cx="687948" cy="620531"/>
          </a:xfrm>
          <a:prstGeom prst="rect">
            <a:avLst/>
          </a:prstGeom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357" y="293287"/>
            <a:ext cx="630703" cy="620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069060" y="293287"/>
            <a:ext cx="2336800" cy="62053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dirty="0" smtClean="0">
                <a:solidFill>
                  <a:schemeClr val="bg1"/>
                </a:solidFill>
                <a:latin typeface="Bahnschrift SemiLight" pitchFamily="34" charset="0"/>
              </a:rPr>
              <a:t>МИНИСТЕРСТВО НАУКИ И ВЫСШЕГО ОБРАЗОВАНИЯ  РОССИЙСКОЙ ФЕДЕРАЦИИ</a:t>
            </a:r>
            <a:endParaRPr lang="ru-RU" sz="1100" dirty="0">
              <a:solidFill>
                <a:schemeClr val="bg1"/>
              </a:solidFill>
              <a:latin typeface="Bahnschrift SemiLight" pitchFamily="34" charset="0"/>
            </a:endParaRPr>
          </a:p>
        </p:txBody>
      </p:sp>
      <p:pic>
        <p:nvPicPr>
          <p:cNvPr id="2057" name="Picture 9" descr="https://avatars.mds.yandex.net/i?id=361f901bd090d16e612d639ba4487844fb887608-12422470-images-thumbs&amp;n=13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20" t="7864" b="-824"/>
          <a:stretch/>
        </p:blipFill>
        <p:spPr bwMode="auto">
          <a:xfrm>
            <a:off x="5548941" y="293287"/>
            <a:ext cx="1686028" cy="645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65EC708D-A42B-805F-986F-64185940AD4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142" y="293287"/>
            <a:ext cx="961768" cy="64583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90CF6D2-ED9F-C1A1-C80A-CA4802AD633B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l="24402" r="51976"/>
          <a:stretch>
            <a:fillRect/>
          </a:stretch>
        </p:blipFill>
        <p:spPr bwMode="auto">
          <a:xfrm>
            <a:off x="9596269" y="114757"/>
            <a:ext cx="2108755" cy="982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541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04"/>
          <a:stretch/>
        </p:blipFill>
        <p:spPr>
          <a:xfrm>
            <a:off x="-113121" y="0"/>
            <a:ext cx="12393860" cy="6907916"/>
          </a:xfrm>
          <a:prstGeom prst="rect">
            <a:avLst/>
          </a:prstGeom>
        </p:spPr>
      </p:pic>
      <p:sp>
        <p:nvSpPr>
          <p:cNvPr id="7" name="Текст 2">
            <a:extLst>
              <a:ext uri="{FF2B5EF4-FFF2-40B4-BE49-F238E27FC236}">
                <a16:creationId xmlns:a16="http://schemas.microsoft.com/office/drawing/2014/main" xmlns="" id="{CFE6FF79-8168-CEAA-B51A-4C8B2A008B70}"/>
              </a:ext>
            </a:extLst>
          </p:cNvPr>
          <p:cNvSpPr txBox="1"/>
          <p:nvPr/>
        </p:nvSpPr>
        <p:spPr>
          <a:xfrm>
            <a:off x="6615058" y="-110017"/>
            <a:ext cx="759795" cy="19389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spAutoFit/>
          </a:bodyPr>
          <a:lstStyle>
            <a:lvl1pPr>
              <a:defRPr sz="12000">
                <a:solidFill>
                  <a:srgbClr val="FFFF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endParaRPr dirty="0"/>
          </a:p>
        </p:txBody>
      </p:sp>
      <p:sp>
        <p:nvSpPr>
          <p:cNvPr id="9" name="Текст 2">
            <a:extLst>
              <a:ext uri="{FF2B5EF4-FFF2-40B4-BE49-F238E27FC236}">
                <a16:creationId xmlns:a16="http://schemas.microsoft.com/office/drawing/2014/main" xmlns="" id="{E3CE5EC9-3745-02A7-8612-8356910AA40B}"/>
              </a:ext>
            </a:extLst>
          </p:cNvPr>
          <p:cNvSpPr txBox="1"/>
          <p:nvPr/>
        </p:nvSpPr>
        <p:spPr>
          <a:xfrm>
            <a:off x="9684871" y="1288401"/>
            <a:ext cx="759794" cy="19389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spAutoFit/>
          </a:bodyPr>
          <a:lstStyle>
            <a:lvl1pPr>
              <a:defRPr sz="12000">
                <a:solidFill>
                  <a:srgbClr val="FFFF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endParaRPr dirty="0"/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xmlns="" id="{4EE6F3CB-2BDA-BC90-191D-2306F263BF1E}"/>
              </a:ext>
            </a:extLst>
          </p:cNvPr>
          <p:cNvSpPr txBox="1"/>
          <p:nvPr/>
        </p:nvSpPr>
        <p:spPr>
          <a:xfrm>
            <a:off x="9912424" y="3751069"/>
            <a:ext cx="759794" cy="19389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spAutoFit/>
          </a:bodyPr>
          <a:lstStyle>
            <a:lvl1pPr>
              <a:defRPr sz="12000">
                <a:solidFill>
                  <a:srgbClr val="FFFF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endParaRPr dirty="0"/>
          </a:p>
        </p:txBody>
      </p:sp>
      <p:sp>
        <p:nvSpPr>
          <p:cNvPr id="11" name="Текст 2">
            <a:extLst>
              <a:ext uri="{FF2B5EF4-FFF2-40B4-BE49-F238E27FC236}">
                <a16:creationId xmlns:a16="http://schemas.microsoft.com/office/drawing/2014/main" xmlns="" id="{593A2AB2-4983-D37D-2321-31705264D593}"/>
              </a:ext>
            </a:extLst>
          </p:cNvPr>
          <p:cNvSpPr txBox="1"/>
          <p:nvPr/>
        </p:nvSpPr>
        <p:spPr>
          <a:xfrm>
            <a:off x="6572539" y="4562803"/>
            <a:ext cx="1565011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lvl1pPr>
          </a:lstStyle>
          <a:p>
            <a:endParaRPr dirty="0"/>
          </a:p>
        </p:txBody>
      </p:sp>
      <p:sp>
        <p:nvSpPr>
          <p:cNvPr id="12" name="Текст 2">
            <a:extLst>
              <a:ext uri="{FF2B5EF4-FFF2-40B4-BE49-F238E27FC236}">
                <a16:creationId xmlns:a16="http://schemas.microsoft.com/office/drawing/2014/main" xmlns="" id="{0F5A8545-192D-824C-B21A-D32942DDAA7A}"/>
              </a:ext>
            </a:extLst>
          </p:cNvPr>
          <p:cNvSpPr txBox="1"/>
          <p:nvPr/>
        </p:nvSpPr>
        <p:spPr>
          <a:xfrm>
            <a:off x="6662525" y="1560522"/>
            <a:ext cx="1565011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lvl1pPr>
          </a:lstStyle>
          <a:p>
            <a:endParaRPr dirty="0"/>
          </a:p>
        </p:txBody>
      </p:sp>
      <p:sp>
        <p:nvSpPr>
          <p:cNvPr id="13" name="Текст 2">
            <a:extLst>
              <a:ext uri="{FF2B5EF4-FFF2-40B4-BE49-F238E27FC236}">
                <a16:creationId xmlns:a16="http://schemas.microsoft.com/office/drawing/2014/main" xmlns="" id="{ECB216EE-533D-BBE6-3843-FFB751445405}"/>
              </a:ext>
            </a:extLst>
          </p:cNvPr>
          <p:cNvSpPr txBox="1"/>
          <p:nvPr/>
        </p:nvSpPr>
        <p:spPr>
          <a:xfrm>
            <a:off x="9718283" y="2977844"/>
            <a:ext cx="1565011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lvl1pPr>
          </a:lstStyle>
          <a:p>
            <a:endParaRPr dirty="0"/>
          </a:p>
        </p:txBody>
      </p:sp>
      <p:sp>
        <p:nvSpPr>
          <p:cNvPr id="14" name="Текст 2">
            <a:extLst>
              <a:ext uri="{FF2B5EF4-FFF2-40B4-BE49-F238E27FC236}">
                <a16:creationId xmlns:a16="http://schemas.microsoft.com/office/drawing/2014/main" xmlns="" id="{B845AB7F-B8EE-1D93-7AEF-233FD5A8678D}"/>
              </a:ext>
            </a:extLst>
          </p:cNvPr>
          <p:cNvSpPr txBox="1"/>
          <p:nvPr/>
        </p:nvSpPr>
        <p:spPr>
          <a:xfrm>
            <a:off x="10052050" y="5430318"/>
            <a:ext cx="1302117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lvl1pPr>
          </a:lstStyle>
          <a:p>
            <a:endParaRPr dirty="0"/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3717925" y="13398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45400" y="859477"/>
            <a:ext cx="11812920" cy="480373"/>
          </a:xfrm>
          <a:prstGeom prst="roundRect">
            <a:avLst>
              <a:gd name="adj" fmla="val 14824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>
              <a:schemeClr val="accent4">
                <a:lumMod val="25000"/>
                <a:alpha val="81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object 5">
            <a:extLst>
              <a:ext uri="{FF2B5EF4-FFF2-40B4-BE49-F238E27FC236}">
                <a16:creationId xmlns:a16="http://schemas.microsoft.com/office/drawing/2014/main" xmlns="" id="{CB21BAB0-CC23-05EF-2118-7E06E5F45E62}"/>
              </a:ext>
            </a:extLst>
          </p:cNvPr>
          <p:cNvSpPr txBox="1">
            <a:spLocks/>
          </p:cNvSpPr>
          <p:nvPr/>
        </p:nvSpPr>
        <p:spPr>
          <a:xfrm>
            <a:off x="372705" y="840409"/>
            <a:ext cx="10819036" cy="499441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>
            <a:lvl1pPr algn="l" defTabSz="91435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>
              <a:lnSpc>
                <a:spcPct val="100000"/>
              </a:lnSpc>
              <a:spcBef>
                <a:spcPts val="55"/>
              </a:spcBef>
              <a:buClrTx/>
              <a:buFontTx/>
            </a:pPr>
            <a:r>
              <a:rPr lang="ru-RU" sz="3200" b="1" cap="all" dirty="0">
                <a:solidFill>
                  <a:srgbClr val="C00000"/>
                </a:solidFill>
                <a:latin typeface="Bahnschrift SemiBold" pitchFamily="34" charset="0"/>
              </a:rPr>
              <a:t>Анализ рынка и </a:t>
            </a:r>
            <a:r>
              <a:rPr lang="ru-RU" sz="3200" b="1" cap="all" dirty="0" smtClean="0">
                <a:solidFill>
                  <a:srgbClr val="C00000"/>
                </a:solidFill>
                <a:latin typeface="Bahnschrift SemiBold" pitchFamily="34" charset="0"/>
              </a:rPr>
              <a:t>конкурентов -   ВЫВОДЫ</a:t>
            </a:r>
            <a:endParaRPr lang="ru-RU" sz="3200" b="1" cap="all" dirty="0">
              <a:solidFill>
                <a:srgbClr val="C00000"/>
              </a:solidFill>
              <a:latin typeface="Bahnschrift SemiBold" pitchFamily="34" charset="0"/>
            </a:endParaRPr>
          </a:p>
        </p:txBody>
      </p:sp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00" y="37038"/>
            <a:ext cx="1181292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9869" y="91843"/>
            <a:ext cx="1070832" cy="707195"/>
          </a:xfrm>
          <a:prstGeom prst="rect">
            <a:avLst/>
          </a:prstGeom>
          <a:effectLst>
            <a:glow rad="266700">
              <a:schemeClr val="bg1">
                <a:alpha val="63000"/>
              </a:schemeClr>
            </a:glow>
            <a:softEdge rad="12700"/>
          </a:effectLst>
        </p:spPr>
      </p:pic>
      <p:sp>
        <p:nvSpPr>
          <p:cNvPr id="2" name="TextBox 1"/>
          <p:cNvSpPr txBox="1"/>
          <p:nvPr/>
        </p:nvSpPr>
        <p:spPr>
          <a:xfrm>
            <a:off x="11737210" y="6294883"/>
            <a:ext cx="4547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E4F4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10</a:t>
            </a:r>
            <a:endParaRPr lang="ru-RU" sz="2000" b="1" dirty="0">
              <a:solidFill>
                <a:srgbClr val="FE4F4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0418526" y="4829913"/>
            <a:ext cx="1318684" cy="178817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9253082" y="5071904"/>
            <a:ext cx="1318684" cy="13041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6764" y="1511197"/>
            <a:ext cx="11812920" cy="4401205"/>
          </a:xfrm>
          <a:prstGeom prst="rect">
            <a:avLst/>
          </a:prstGeom>
          <a:solidFill>
            <a:schemeClr val="bg1">
              <a:lumMod val="95000"/>
              <a:alpha val="92000"/>
            </a:schemeClr>
          </a:solidFill>
          <a:effectLst>
            <a:glow rad="495300">
              <a:schemeClr val="bg1">
                <a:alpha val="37000"/>
              </a:schemeClr>
            </a:glow>
            <a:softEdge rad="12700"/>
          </a:effectLst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Bahnschrift SemiBold" pitchFamily="34" charset="0"/>
              </a:rPr>
              <a:t>1. Существующие приложения предлагают узкий или несбалансированный функционал: одни ориентированы на профессионалов, другие — слишком простые для серьёзных занятий. </a:t>
            </a:r>
          </a:p>
          <a:p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endParaRP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Bahnschrift SemiBold" pitchFamily="34" charset="0"/>
              </a:rPr>
              <a:t>2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Bahnschrift SemiBold" pitchFamily="34" charset="0"/>
              </a:rPr>
              <a:t>. Большинство решений плохо адаптированы под российский рынок — отсутствует локализация, не работают платёжные системы, часть сервисов ограничена в РФ. </a:t>
            </a: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endParaRPr>
          </a:p>
          <a:p>
            <a:endParaRPr lang="ru-RU" sz="2000" dirty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endParaRP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Bahnschrift SemiBold" pitchFamily="34" charset="0"/>
              </a:rPr>
              <a:t>3. Мотивационные и социальные механики развиты слабо — нет </a:t>
            </a:r>
            <a:r>
              <a:rPr lang="ru-RU" sz="2000" dirty="0" err="1">
                <a:solidFill>
                  <a:schemeClr val="accent2">
                    <a:lumMod val="50000"/>
                  </a:schemeClr>
                </a:solidFill>
                <a:latin typeface="Bahnschrift SemiBold" pitchFamily="34" charset="0"/>
              </a:rPr>
              <a:t>геймификации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Bahnschrift SemiBold" pitchFamily="34" charset="0"/>
              </a:rPr>
              <a:t>, </a:t>
            </a:r>
            <a:r>
              <a:rPr lang="ru-RU" sz="2000" dirty="0" err="1">
                <a:solidFill>
                  <a:schemeClr val="accent2">
                    <a:lumMod val="50000"/>
                  </a:schemeClr>
                </a:solidFill>
                <a:latin typeface="Bahnschrift SemiBold" pitchFamily="34" charset="0"/>
              </a:rPr>
              <a:t>комьюнити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Bahnschrift SemiBold" pitchFamily="34" charset="0"/>
              </a:rPr>
              <a:t> и систем </a:t>
            </a:r>
            <a:r>
              <a:rPr lang="ru-RU" sz="2000" dirty="0" err="1">
                <a:solidFill>
                  <a:schemeClr val="accent2">
                    <a:lumMod val="50000"/>
                  </a:schemeClr>
                </a:solidFill>
                <a:latin typeface="Bahnschrift SemiBold" pitchFamily="34" charset="0"/>
              </a:rPr>
              <a:t>челленджей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Bahnschrift SemiBold" pitchFamily="34" charset="0"/>
              </a:rPr>
              <a:t>, которые удерживают пользователя. </a:t>
            </a: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endParaRPr>
          </a:p>
          <a:p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Bahnschrift SemiBold" pitchFamily="34" charset="0"/>
            </a:endParaRP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Bahnschrift SemiBold" pitchFamily="34" charset="0"/>
              </a:rPr>
              <a:t>4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Bahnschrift SemiBold" pitchFamily="34" charset="0"/>
              </a:rPr>
              <a:t>. «Ритм Спорта» занимает свободную нишу между профессиональными и любительскими приложениями: </a:t>
            </a: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Bahnschrift SemiBold" pitchFamily="34" charset="0"/>
              </a:rPr>
              <a:t>🔹 сочетает простоту и функциональность, </a:t>
            </a: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Bahnschrift SemiBold" pitchFamily="34" charset="0"/>
              </a:rPr>
              <a:t>🔹 адаптирован под российскую аудиторию, </a:t>
            </a: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Bahnschrift SemiBold" pitchFamily="34" charset="0"/>
              </a:rPr>
              <a:t>🔹 интегрируется с реальными фитнес-залами и сообществами.</a:t>
            </a:r>
          </a:p>
        </p:txBody>
      </p:sp>
      <p:sp>
        <p:nvSpPr>
          <p:cNvPr id="24" name="Овал 23"/>
          <p:cNvSpPr/>
          <p:nvPr/>
        </p:nvSpPr>
        <p:spPr>
          <a:xfrm>
            <a:off x="842299" y="6217891"/>
            <a:ext cx="685309" cy="595944"/>
          </a:xfrm>
          <a:prstGeom prst="ellipse">
            <a:avLst/>
          </a:prstGeom>
          <a:blipFill rotWithShape="0">
            <a:blip r:embed="rId5"/>
            <a:stretch>
              <a:fillRect/>
            </a:stretch>
          </a:blipFill>
        </p:spPr>
        <p:style>
          <a:lnRef idx="2">
            <a:schemeClr val="accent2">
              <a:alpha val="90000"/>
              <a:hueOff val="0"/>
              <a:satOff val="0"/>
              <a:lumOff val="0"/>
              <a:alphaOff val="-4000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5" name="Овал 24"/>
          <p:cNvSpPr/>
          <p:nvPr/>
        </p:nvSpPr>
        <p:spPr>
          <a:xfrm>
            <a:off x="10703108" y="2310898"/>
            <a:ext cx="963688" cy="836221"/>
          </a:xfrm>
          <a:prstGeom prst="ellipse">
            <a:avLst/>
          </a:prstGeom>
          <a:blipFill rotWithShape="0">
            <a:blip r:embed="rId6"/>
            <a:stretch>
              <a:fillRect/>
            </a:stretch>
          </a:blip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2">
              <a:shade val="80000"/>
              <a:hueOff val="-401179"/>
              <a:satOff val="8472"/>
              <a:lumOff val="22568"/>
              <a:alphaOff val="0"/>
            </a:schemeClr>
          </a:effectRef>
          <a:fontRef idx="minor">
            <a:schemeClr val="lt1"/>
          </a:fontRef>
        </p:style>
      </p:sp>
      <p:graphicFrame>
        <p:nvGraphicFramePr>
          <p:cNvPr id="23" name="Схема 22"/>
          <p:cNvGraphicFramePr/>
          <p:nvPr>
            <p:extLst>
              <p:ext uri="{D42A27DB-BD31-4B8C-83A1-F6EECF244321}">
                <p14:modId xmlns:p14="http://schemas.microsoft.com/office/powerpoint/2010/main" val="1608513093"/>
              </p:ext>
            </p:extLst>
          </p:nvPr>
        </p:nvGraphicFramePr>
        <p:xfrm>
          <a:off x="8808720" y="5071904"/>
          <a:ext cx="2557837" cy="1786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22534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0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0418526" y="4829913"/>
            <a:ext cx="1318684" cy="178817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9252242" y="5145330"/>
            <a:ext cx="1318684" cy="115733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80" y="74760"/>
            <a:ext cx="11548744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Скругленный прямоугольник 16"/>
          <p:cNvSpPr/>
          <p:nvPr/>
        </p:nvSpPr>
        <p:spPr>
          <a:xfrm>
            <a:off x="226680" y="1004883"/>
            <a:ext cx="11534144" cy="479756"/>
          </a:xfrm>
          <a:prstGeom prst="roundRect">
            <a:avLst>
              <a:gd name="adj" fmla="val 14824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495300">
              <a:schemeClr val="accent4">
                <a:lumMod val="25000"/>
                <a:alpha val="5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object 5">
            <a:extLst>
              <a:ext uri="{FF2B5EF4-FFF2-40B4-BE49-F238E27FC236}">
                <a16:creationId xmlns:a16="http://schemas.microsoft.com/office/drawing/2014/main" xmlns="" id="{E068B821-1878-876F-1C49-3393B306C858}"/>
              </a:ext>
            </a:extLst>
          </p:cNvPr>
          <p:cNvSpPr txBox="1">
            <a:spLocks/>
          </p:cNvSpPr>
          <p:nvPr/>
        </p:nvSpPr>
        <p:spPr>
          <a:xfrm>
            <a:off x="510511" y="985198"/>
            <a:ext cx="8472264" cy="499441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>
            <a:lvl1pPr algn="l" defTabSz="91435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>
              <a:lnSpc>
                <a:spcPct val="100000"/>
              </a:lnSpc>
              <a:spcBef>
                <a:spcPts val="55"/>
              </a:spcBef>
              <a:buClrTx/>
              <a:buFontTx/>
            </a:pPr>
            <a:r>
              <a:rPr lang="ru-RU" sz="3200" cap="all" dirty="0">
                <a:solidFill>
                  <a:srgbClr val="FF0000"/>
                </a:solidFill>
                <a:latin typeface="Bahnschrift SemiBold" pitchFamily="34" charset="0"/>
              </a:rPr>
              <a:t>Текущие результаты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996" y="2113754"/>
            <a:ext cx="6283364" cy="41889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TextBox 2"/>
          <p:cNvSpPr txBox="1"/>
          <p:nvPr/>
        </p:nvSpPr>
        <p:spPr>
          <a:xfrm rot="836867">
            <a:off x="7589880" y="2424658"/>
            <a:ext cx="4439036" cy="954107"/>
          </a:xfrm>
          <a:prstGeom prst="rect">
            <a:avLst/>
          </a:prstGeom>
          <a:solidFill>
            <a:srgbClr val="C00000"/>
          </a:solidFill>
          <a:effectLst>
            <a:glow rad="482600">
              <a:schemeClr val="bg1">
                <a:alpha val="40000"/>
              </a:schemeClr>
            </a:glow>
            <a:softEdge rad="63500"/>
          </a:effectLst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Bahnschrift SemiBold" pitchFamily="34" charset="0"/>
              </a:rPr>
              <a:t>Концепция дизайна</a:t>
            </a:r>
          </a:p>
          <a:p>
            <a:pPr algn="ctr"/>
            <a:r>
              <a:rPr lang="ru-RU" sz="2800" dirty="0">
                <a:solidFill>
                  <a:schemeClr val="bg1"/>
                </a:solidFill>
                <a:latin typeface="Bahnschrift SemiBold" pitchFamily="34" charset="0"/>
              </a:rPr>
              <a:t>и</a:t>
            </a:r>
            <a:r>
              <a:rPr lang="ru-RU" sz="2800" dirty="0" smtClean="0">
                <a:solidFill>
                  <a:schemeClr val="bg1"/>
                </a:solidFill>
                <a:latin typeface="Bahnschrift SemiBold" pitchFamily="34" charset="0"/>
              </a:rPr>
              <a:t>нтерфейса приложения </a:t>
            </a:r>
            <a:endParaRPr lang="ru-RU" sz="2800" dirty="0">
              <a:solidFill>
                <a:schemeClr val="bg1"/>
              </a:solidFill>
              <a:latin typeface="Bahnschrift SemiBold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530014" y="6302664"/>
            <a:ext cx="593162" cy="365125"/>
          </a:xfrm>
        </p:spPr>
        <p:txBody>
          <a:bodyPr/>
          <a:lstStyle/>
          <a:p>
            <a:fld id="{A6A077FC-661E-42A0-9318-41887EED58B2}" type="slidenum">
              <a:rPr lang="ru-RU" sz="2000" b="1" smtClean="0">
                <a:solidFill>
                  <a:srgbClr val="FE4F4F"/>
                </a:solidFill>
              </a:rPr>
              <a:t>11</a:t>
            </a:fld>
            <a:endParaRPr lang="ru-RU" sz="2000" b="1" dirty="0">
              <a:solidFill>
                <a:srgbClr val="FE4F4F"/>
              </a:solidFill>
            </a:endParaRP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3893667726"/>
              </p:ext>
            </p:extLst>
          </p:nvPr>
        </p:nvGraphicFramePr>
        <p:xfrm>
          <a:off x="8549122" y="169938"/>
          <a:ext cx="867306" cy="666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412">
            <a:off x="8532528" y="4264264"/>
            <a:ext cx="1979181" cy="1979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6909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0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0418526" y="4829913"/>
            <a:ext cx="1318684" cy="178817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9252242" y="5145330"/>
            <a:ext cx="1318684" cy="115733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80" y="74760"/>
            <a:ext cx="11548744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Скругленный прямоугольник 16"/>
          <p:cNvSpPr/>
          <p:nvPr/>
        </p:nvSpPr>
        <p:spPr>
          <a:xfrm>
            <a:off x="226680" y="1004883"/>
            <a:ext cx="11534144" cy="479756"/>
          </a:xfrm>
          <a:prstGeom prst="roundRect">
            <a:avLst>
              <a:gd name="adj" fmla="val 14824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495300">
              <a:schemeClr val="accent4">
                <a:lumMod val="25000"/>
                <a:alpha val="5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45641" y="986455"/>
            <a:ext cx="56638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Bahnschrift SemiBold" pitchFamily="34" charset="0"/>
              </a:rPr>
              <a:t>МОДЕЛЬ МОНЕТИЗАЦИИ</a:t>
            </a:r>
            <a:endParaRPr lang="ru-RU" sz="3200" dirty="0">
              <a:solidFill>
                <a:srgbClr val="C00000"/>
              </a:solidFill>
              <a:latin typeface="Bahnschrift SemiBold" pitchFamily="34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626143885"/>
              </p:ext>
            </p:extLst>
          </p:nvPr>
        </p:nvGraphicFramePr>
        <p:xfrm>
          <a:off x="226680" y="1748340"/>
          <a:ext cx="11510530" cy="5109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582400" y="6302665"/>
            <a:ext cx="609600" cy="365125"/>
          </a:xfrm>
        </p:spPr>
        <p:txBody>
          <a:bodyPr/>
          <a:lstStyle/>
          <a:p>
            <a:fld id="{A6A077FC-661E-42A0-9318-41887EED58B2}" type="slidenum">
              <a:rPr lang="ru-RU" sz="2000" b="1" smtClean="0">
                <a:solidFill>
                  <a:srgbClr val="FE4F4F"/>
                </a:solidFill>
              </a:rPr>
              <a:t>12</a:t>
            </a:fld>
            <a:endParaRPr lang="ru-RU" sz="2000" b="1" dirty="0">
              <a:solidFill>
                <a:srgbClr val="FE4F4F"/>
              </a:solidFill>
            </a:endParaRP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3723454426"/>
              </p:ext>
            </p:extLst>
          </p:nvPr>
        </p:nvGraphicFramePr>
        <p:xfrm>
          <a:off x="8559735" y="206758"/>
          <a:ext cx="867306" cy="666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7172" name="Picture 4" descr="https://avatars.mds.yandex.net/i?id=298be7956df884098bd7f40e895bc682f58f472f-9229366-images-thumbs&amp;n=1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960" y="1571230"/>
            <a:ext cx="2053665" cy="207310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avatars.mds.yandex.net/i?id=a60be37edff0710a0ed3de5943adf4d2662e1883-9799358-images-thumbs&amp;n=13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3539027"/>
            <a:ext cx="1282817" cy="129088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s://avatars.mds.yandex.net/i?id=09220444ff74ffe7e6562564917d1d5f-5703807-images-thumbs&amp;n=1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4631" y="4462368"/>
            <a:ext cx="1477369" cy="16210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699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04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softEdge rad="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10418526" y="4829913"/>
            <a:ext cx="1318684" cy="178817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9252242" y="5145330"/>
            <a:ext cx="1318684" cy="115733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80" y="74760"/>
            <a:ext cx="11548744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Скругленный прямоугольник 16"/>
          <p:cNvSpPr/>
          <p:nvPr/>
        </p:nvSpPr>
        <p:spPr>
          <a:xfrm>
            <a:off x="226680" y="1004883"/>
            <a:ext cx="11534144" cy="479756"/>
          </a:xfrm>
          <a:prstGeom prst="roundRect">
            <a:avLst>
              <a:gd name="adj" fmla="val 14824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495300">
              <a:schemeClr val="accent4">
                <a:lumMod val="25000"/>
                <a:alpha val="5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45641" y="986455"/>
            <a:ext cx="10612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Bahnschrift SemiBold" pitchFamily="34" charset="0"/>
              </a:rPr>
              <a:t>СПОСОБЫ ПРОДВИЖЕНИЯ- контекстная реклама</a:t>
            </a:r>
            <a:endParaRPr lang="ru-RU" sz="3200" dirty="0">
              <a:solidFill>
                <a:srgbClr val="C00000"/>
              </a:solidFill>
              <a:latin typeface="Bahnschrift SemiBold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553826" y="6302665"/>
            <a:ext cx="638174" cy="365125"/>
          </a:xfrm>
        </p:spPr>
        <p:txBody>
          <a:bodyPr/>
          <a:lstStyle/>
          <a:p>
            <a:fld id="{A6A077FC-661E-42A0-9318-41887EED58B2}" type="slidenum">
              <a:rPr lang="ru-RU" sz="2000" b="1" smtClean="0">
                <a:solidFill>
                  <a:srgbClr val="FE4F4F"/>
                </a:solidFill>
              </a:rPr>
              <a:t>13</a:t>
            </a:fld>
            <a:endParaRPr lang="ru-RU" sz="2400" b="1" dirty="0">
              <a:solidFill>
                <a:srgbClr val="FE4F4F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6450095"/>
              </p:ext>
            </p:extLst>
          </p:nvPr>
        </p:nvGraphicFramePr>
        <p:xfrm>
          <a:off x="634162" y="2958041"/>
          <a:ext cx="6512785" cy="374374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02557"/>
                <a:gridCol w="1302557"/>
                <a:gridCol w="1302557"/>
                <a:gridCol w="1302557"/>
                <a:gridCol w="1302557"/>
              </a:tblGrid>
              <a:tr h="433943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Ключевая фраза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Прогноз</a:t>
                      </a:r>
                      <a:r>
                        <a:rPr lang="ru-RU" sz="1200" b="1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кликов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CTR</a:t>
                      </a:r>
                      <a:r>
                        <a:rPr lang="ru-RU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(%)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Ср. цена клика (руб.)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Бюджет (руб.)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07521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Бесплатное фитнес приложение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37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4.39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29.50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1091.50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607521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Лучшие приложения для фитнеса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21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6.23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30.00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630.00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770098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Приложение для фитнеса дома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13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6.53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25.40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325.00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596205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Фитнес онлайн приложение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5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1.86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19.50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97.50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607521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Фитнес тренировок приложение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30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4.68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26.10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753.00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88466" y="1498002"/>
            <a:ext cx="11548744" cy="954107"/>
          </a:xfrm>
          <a:prstGeom prst="rect">
            <a:avLst/>
          </a:prstGeom>
          <a:ln>
            <a:noFill/>
          </a:ln>
          <a:effectLst>
            <a:glow rad="1905000">
              <a:schemeClr val="bg1">
                <a:alpha val="42000"/>
              </a:schemeClr>
            </a:glow>
            <a:softEdge rad="1270000"/>
          </a:effectLst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Привлечение пользователей: план контекстной рекламы (</a:t>
            </a:r>
            <a:r>
              <a:rPr lang="ru-RU" sz="2800" b="1" dirty="0" err="1">
                <a:solidFill>
                  <a:schemeClr val="bg1"/>
                </a:solidFill>
              </a:rPr>
              <a:t>Яндекс.Директ</a:t>
            </a:r>
            <a:r>
              <a:rPr lang="ru-RU" sz="2800" b="1" dirty="0" smtClean="0">
                <a:solidFill>
                  <a:schemeClr val="bg1"/>
                </a:solidFill>
              </a:rPr>
              <a:t>):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9842" y="2605077"/>
            <a:ext cx="4956806" cy="3385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glow rad="254000">
              <a:schemeClr val="bg1">
                <a:alpha val="46000"/>
              </a:schemeClr>
            </a:glow>
            <a:softEdge rad="25400"/>
          </a:effectLst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chemeClr val="accent2">
                    <a:lumMod val="50000"/>
                  </a:schemeClr>
                </a:solidFill>
              </a:rPr>
              <a:t>Ключевые фразы и прогноз эффективности (1 месяц)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903630" y="2647732"/>
            <a:ext cx="1742657" cy="3385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glow rad="355600">
              <a:schemeClr val="bg1">
                <a:alpha val="40000"/>
              </a:schemeClr>
            </a:glow>
            <a:softEdge rad="25400"/>
          </a:effectLst>
        </p:spPr>
        <p:txBody>
          <a:bodyPr wrap="none">
            <a:spAutoFit/>
          </a:bodyPr>
          <a:lstStyle/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</a:rPr>
              <a:t>Итоги за 1 месяц</a:t>
            </a:r>
            <a:endParaRPr lang="ru-RU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6262" y="4278136"/>
            <a:ext cx="2264079" cy="2183741"/>
          </a:xfrm>
          <a:prstGeom prst="rect">
            <a:avLst/>
          </a:prstGeom>
          <a:noFill/>
          <a:effectLst>
            <a:glow rad="241300">
              <a:schemeClr val="bg1">
                <a:alpha val="40000"/>
              </a:schemeClr>
            </a:glow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7690111" y="6448806"/>
            <a:ext cx="391235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chemeClr val="accent2">
                    <a:lumMod val="50000"/>
                  </a:schemeClr>
                </a:solidFill>
              </a:rPr>
              <a:t>Данные на основе прогноза от 02.12.2025</a:t>
            </a: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4424863"/>
              </p:ext>
            </p:extLst>
          </p:nvPr>
        </p:nvGraphicFramePr>
        <p:xfrm>
          <a:off x="8057543" y="3003837"/>
          <a:ext cx="3177487" cy="13817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17748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125 кликов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Общий</a:t>
                      </a:r>
                      <a:r>
                        <a:rPr lang="ru-RU" sz="1800" b="1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бюджет 3 418 рублей</a:t>
                      </a:r>
                      <a:endParaRPr lang="ru-RU" sz="1800" b="1" dirty="0" smtClean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При конверсии 5% один клиент – 488 рублей</a:t>
                      </a:r>
                      <a:endParaRPr lang="ru-RU" sz="18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0" name="Прямоугольник 19"/>
          <p:cNvSpPr/>
          <p:nvPr/>
        </p:nvSpPr>
        <p:spPr>
          <a:xfrm>
            <a:off x="9011311" y="6195102"/>
            <a:ext cx="481860" cy="18973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21" name="Схема 20"/>
          <p:cNvGraphicFramePr/>
          <p:nvPr>
            <p:extLst>
              <p:ext uri="{D42A27DB-BD31-4B8C-83A1-F6EECF244321}">
                <p14:modId xmlns:p14="http://schemas.microsoft.com/office/powerpoint/2010/main" val="3723454426"/>
              </p:ext>
            </p:extLst>
          </p:nvPr>
        </p:nvGraphicFramePr>
        <p:xfrm>
          <a:off x="8559735" y="206758"/>
          <a:ext cx="867306" cy="666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597158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0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0418526" y="4829913"/>
            <a:ext cx="1318684" cy="178817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9252242" y="5145330"/>
            <a:ext cx="1318684" cy="115733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80" y="74760"/>
            <a:ext cx="11548744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Скругленный прямоугольник 16"/>
          <p:cNvSpPr/>
          <p:nvPr/>
        </p:nvSpPr>
        <p:spPr>
          <a:xfrm>
            <a:off x="226680" y="1004883"/>
            <a:ext cx="11534144" cy="479756"/>
          </a:xfrm>
          <a:prstGeom prst="roundRect">
            <a:avLst>
              <a:gd name="adj" fmla="val 14824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495300">
              <a:schemeClr val="accent4">
                <a:lumMod val="25000"/>
                <a:alpha val="5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45641" y="986455"/>
            <a:ext cx="56638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Bahnschrift SemiBold" pitchFamily="34" charset="0"/>
              </a:rPr>
              <a:t>ЭКОНОМИКА ПРОЕКТА</a:t>
            </a:r>
            <a:endParaRPr lang="ru-RU" sz="3200" dirty="0">
              <a:solidFill>
                <a:srgbClr val="C00000"/>
              </a:solidFill>
              <a:latin typeface="Bahnschrift SemiBold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582401" y="6302665"/>
            <a:ext cx="609599" cy="365125"/>
          </a:xfrm>
        </p:spPr>
        <p:txBody>
          <a:bodyPr/>
          <a:lstStyle/>
          <a:p>
            <a:fld id="{A6A077FC-661E-42A0-9318-41887EED58B2}" type="slidenum">
              <a:rPr lang="ru-RU" sz="2000" b="1" smtClean="0">
                <a:solidFill>
                  <a:srgbClr val="FE4F4F"/>
                </a:solidFill>
              </a:rPr>
              <a:t>14</a:t>
            </a:fld>
            <a:endParaRPr lang="ru-RU" sz="2400" b="1" dirty="0">
              <a:solidFill>
                <a:srgbClr val="FE4F4F"/>
              </a:solidFill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7075374"/>
              </p:ext>
            </p:extLst>
          </p:nvPr>
        </p:nvGraphicFramePr>
        <p:xfrm>
          <a:off x="291777" y="1725457"/>
          <a:ext cx="11403950" cy="4892626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5701975"/>
                <a:gridCol w="5701975"/>
              </a:tblGrid>
              <a:tr h="92726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Первоначальные затраты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Постоянные затраты в месяц</a:t>
                      </a:r>
                    </a:p>
                    <a:p>
                      <a:pPr algn="ctr"/>
                      <a:endParaRPr lang="ru-RU" sz="2800" dirty="0"/>
                    </a:p>
                  </a:txBody>
                  <a:tcPr/>
                </a:tc>
              </a:tr>
              <a:tr h="3947746">
                <a:tc>
                  <a:txBody>
                    <a:bodyPr/>
                    <a:lstStyle/>
                    <a:p>
                      <a:pPr marL="285750" lvl="0" indent="-285750" algn="just">
                        <a:buFont typeface="Arial" pitchFamily="34" charset="0"/>
                        <a:buChar char="•"/>
                      </a:pPr>
                      <a:r>
                        <a:rPr lang="ru-RU" sz="18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810 000 рублей</a:t>
                      </a:r>
                      <a:r>
                        <a:rPr lang="ru-RU" sz="18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– Зарплата специалистам ( </a:t>
                      </a:r>
                      <a:r>
                        <a:rPr lang="en-US" sz="18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Frontend-</a:t>
                      </a:r>
                      <a:r>
                        <a:rPr lang="ru-RU" sz="18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разработчик, </a:t>
                      </a:r>
                      <a:r>
                        <a:rPr lang="en-US" sz="18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Backend-</a:t>
                      </a:r>
                      <a:r>
                        <a:rPr lang="ru-RU" sz="18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разработчик, Мобильный разработчик (</a:t>
                      </a:r>
                      <a:r>
                        <a:rPr lang="en-US" sz="1800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iOS</a:t>
                      </a:r>
                      <a:r>
                        <a:rPr lang="en-US" sz="18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/Android)</a:t>
                      </a:r>
                      <a:r>
                        <a:rPr lang="ru-RU" sz="18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, </a:t>
                      </a:r>
                      <a:r>
                        <a:rPr lang="en-US" sz="18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UX/UI-</a:t>
                      </a:r>
                      <a:r>
                        <a:rPr lang="ru-RU" sz="18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дизайнер, </a:t>
                      </a:r>
                      <a:r>
                        <a:rPr lang="ru-RU" sz="1800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Тестировщик</a:t>
                      </a:r>
                      <a:r>
                        <a:rPr lang="ru-RU" sz="18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)</a:t>
                      </a:r>
                    </a:p>
                    <a:p>
                      <a:pPr marL="285750" lvl="0" indent="-285750" algn="just">
                        <a:buFont typeface="Arial" pitchFamily="34" charset="0"/>
                        <a:buChar char="•"/>
                      </a:pPr>
                      <a:r>
                        <a:rPr lang="ru-RU" sz="18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80 000 рублей </a:t>
                      </a:r>
                      <a:r>
                        <a:rPr lang="ru-RU" sz="18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-  Инфраструктура и лицензии ( Аренда серверов и облачных сервисов, Лицензии и инструменты разработки)</a:t>
                      </a:r>
                    </a:p>
                    <a:p>
                      <a:pPr marL="285750" lvl="0" indent="-285750" algn="just">
                        <a:buFont typeface="Arial" pitchFamily="34" charset="0"/>
                        <a:buChar char="•"/>
                      </a:pPr>
                      <a:r>
                        <a:rPr lang="ru-RU" sz="18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150 000 рублей</a:t>
                      </a:r>
                      <a:r>
                        <a:rPr lang="ru-RU" sz="18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– закупка техники</a:t>
                      </a:r>
                    </a:p>
                    <a:p>
                      <a:pPr marL="285750" lvl="0" indent="-285750" algn="just">
                        <a:buFont typeface="Arial" pitchFamily="34" charset="0"/>
                        <a:buChar char="•"/>
                      </a:pPr>
                      <a:r>
                        <a:rPr lang="ru-RU" sz="18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130 000 рублей</a:t>
                      </a:r>
                      <a:r>
                        <a:rPr lang="ru-RU" sz="18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-  административные расходы ( Маркетинговые исследования, обучение, Юридические услуги (регистрация, договора))</a:t>
                      </a:r>
                    </a:p>
                    <a:p>
                      <a:pPr marL="285750" lvl="0" indent="-285750" algn="just">
                        <a:buFont typeface="Arial" pitchFamily="34" charset="0"/>
                        <a:buChar char="•"/>
                      </a:pPr>
                      <a:endParaRPr lang="ru-RU" sz="1800" dirty="0" smtClean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  <a:p>
                      <a:pPr marL="0" lvl="0" indent="0" algn="just">
                        <a:buFont typeface="Arial" pitchFamily="34" charset="0"/>
                        <a:buNone/>
                      </a:pPr>
                      <a:r>
                        <a:rPr lang="ru-RU" sz="20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ИТОГО:</a:t>
                      </a:r>
                      <a:r>
                        <a:rPr lang="ru-RU" sz="2000" b="1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1 170 000 рублей</a:t>
                      </a:r>
                      <a:endParaRPr lang="ru-RU" sz="2000" b="1" dirty="0" smtClean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 algn="just">
                        <a:buFont typeface="Arial" pitchFamily="34" charset="0"/>
                        <a:buChar char="•"/>
                      </a:pPr>
                      <a:r>
                        <a:rPr lang="ru-RU" sz="18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10 000 рублей - </a:t>
                      </a:r>
                      <a:r>
                        <a:rPr lang="ru-RU" sz="500" dirty="0" smtClean="0"/>
                        <a:t> </a:t>
                      </a:r>
                      <a:r>
                        <a:rPr lang="ru-RU" sz="18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аренда серверов и облачных сервисов  </a:t>
                      </a:r>
                    </a:p>
                    <a:p>
                      <a:pPr marL="285750" lvl="0" indent="-285750" algn="just">
                        <a:buFont typeface="Arial" pitchFamily="34" charset="0"/>
                        <a:buChar char="•"/>
                      </a:pPr>
                      <a:r>
                        <a:rPr lang="ru-RU" sz="18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70 000 рублей </a:t>
                      </a:r>
                      <a:r>
                        <a:rPr lang="ru-RU" sz="18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- Зарплата поддержки и технического персонала </a:t>
                      </a:r>
                    </a:p>
                    <a:p>
                      <a:pPr marL="285750" lvl="0" indent="-285750" algn="just">
                        <a:buFont typeface="Arial" pitchFamily="34" charset="0"/>
                        <a:buChar char="•"/>
                      </a:pPr>
                      <a:r>
                        <a:rPr lang="ru-RU" sz="18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5 000 рублей </a:t>
                      </a:r>
                      <a:r>
                        <a:rPr lang="ru-RU" sz="18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- Расходы на связь и Интернет</a:t>
                      </a:r>
                    </a:p>
                    <a:p>
                      <a:pPr marL="285750" lvl="0" indent="-285750" algn="just">
                        <a:buFont typeface="Arial" pitchFamily="34" charset="0"/>
                        <a:buChar char="•"/>
                      </a:pPr>
                      <a:r>
                        <a:rPr lang="ru-RU" sz="18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15 000 рублей </a:t>
                      </a:r>
                      <a:r>
                        <a:rPr lang="ru-RU" sz="18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- Административные расходы (офис, оборудование, коммунальные услуги)</a:t>
                      </a:r>
                    </a:p>
                    <a:p>
                      <a:pPr marL="285750" lvl="0" indent="-285750" algn="just">
                        <a:buFont typeface="Arial" pitchFamily="34" charset="0"/>
                        <a:buChar char="•"/>
                      </a:pPr>
                      <a:r>
                        <a:rPr lang="ru-RU" sz="18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8 000 рублей </a:t>
                      </a:r>
                      <a:r>
                        <a:rPr lang="ru-RU" sz="18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- Лицензии и подписки на инструменты   </a:t>
                      </a:r>
                    </a:p>
                    <a:p>
                      <a:pPr marL="285750" lvl="0" indent="-285750" algn="just">
                        <a:buFont typeface="Arial" pitchFamily="34" charset="0"/>
                        <a:buChar char="•"/>
                      </a:pPr>
                      <a:r>
                        <a:rPr lang="ru-RU" sz="18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30 000 рублей </a:t>
                      </a:r>
                      <a:r>
                        <a:rPr lang="ru-RU" sz="18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- Маркетинговая поддержка и продвижение</a:t>
                      </a:r>
                      <a:endParaRPr lang="ru-RU" sz="1800" b="1" dirty="0" smtClean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  <a:p>
                      <a:pPr marL="285750" lvl="0" indent="-285750" algn="just">
                        <a:buFont typeface="Arial" pitchFamily="34" charset="0"/>
                        <a:buChar char="•"/>
                      </a:pPr>
                      <a:r>
                        <a:rPr lang="ru-RU" sz="18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50 000 рублей – </a:t>
                      </a:r>
                      <a:r>
                        <a:rPr lang="ru-RU" sz="18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зарплата бухгалтера</a:t>
                      </a:r>
                      <a:endParaRPr lang="ru-RU" sz="1800" dirty="0" smtClean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  <a:p>
                      <a:endParaRPr lang="ru-RU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ИТОГО:</a:t>
                      </a:r>
                      <a:r>
                        <a:rPr lang="ru-RU" sz="2000" b="1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188 000 рублей</a:t>
                      </a:r>
                      <a:endParaRPr lang="ru-RU" sz="2000" b="1" dirty="0" smtClean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3723454426"/>
              </p:ext>
            </p:extLst>
          </p:nvPr>
        </p:nvGraphicFramePr>
        <p:xfrm>
          <a:off x="8559735" y="206758"/>
          <a:ext cx="867306" cy="666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667861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0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Скругленный прямоугольник 11"/>
          <p:cNvSpPr/>
          <p:nvPr/>
        </p:nvSpPr>
        <p:spPr>
          <a:xfrm>
            <a:off x="226680" y="964919"/>
            <a:ext cx="11548744" cy="499441"/>
          </a:xfrm>
          <a:prstGeom prst="roundRect">
            <a:avLst>
              <a:gd name="adj" fmla="val 14824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495300">
              <a:schemeClr val="accent4">
                <a:lumMod val="25000"/>
                <a:alpha val="5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0418526" y="4829913"/>
            <a:ext cx="1318684" cy="17157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198092" y="5145276"/>
            <a:ext cx="1318684" cy="115733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80" y="74760"/>
            <a:ext cx="11548744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ject 5">
            <a:extLst>
              <a:ext uri="{FF2B5EF4-FFF2-40B4-BE49-F238E27FC236}">
                <a16:creationId xmlns:a16="http://schemas.microsoft.com/office/drawing/2014/main" xmlns="" id="{9022C541-346B-901E-3B01-7CBD630351FE}"/>
              </a:ext>
            </a:extLst>
          </p:cNvPr>
          <p:cNvSpPr txBox="1">
            <a:spLocks/>
          </p:cNvSpPr>
          <p:nvPr/>
        </p:nvSpPr>
        <p:spPr>
          <a:xfrm>
            <a:off x="358760" y="943755"/>
            <a:ext cx="8472264" cy="499441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>
            <a:lvl1pPr algn="l" defTabSz="91435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>
              <a:lnSpc>
                <a:spcPct val="100000"/>
              </a:lnSpc>
              <a:spcBef>
                <a:spcPts val="55"/>
              </a:spcBef>
              <a:buClrTx/>
              <a:buFontTx/>
            </a:pPr>
            <a:r>
              <a:rPr lang="en-US" sz="3200" cap="all" dirty="0" smtClean="0">
                <a:solidFill>
                  <a:srgbClr val="C00000"/>
                </a:solidFill>
                <a:latin typeface="Bahnschrift SemiBold" pitchFamily="34" charset="0"/>
              </a:rPr>
              <a:t>UNIT </a:t>
            </a:r>
            <a:r>
              <a:rPr lang="ru-RU" sz="3200" cap="all" dirty="0" smtClean="0">
                <a:solidFill>
                  <a:srgbClr val="C00000"/>
                </a:solidFill>
                <a:latin typeface="Bahnschrift SemiBold" pitchFamily="34" charset="0"/>
              </a:rPr>
              <a:t>-</a:t>
            </a:r>
            <a:r>
              <a:rPr lang="en-US" sz="3200" cap="all" dirty="0" smtClean="0">
                <a:solidFill>
                  <a:srgbClr val="C00000"/>
                </a:solidFill>
                <a:latin typeface="Bahnschrift SemiBold" pitchFamily="34" charset="0"/>
              </a:rPr>
              <a:t> </a:t>
            </a:r>
            <a:r>
              <a:rPr lang="ru-RU" sz="3200" cap="all" dirty="0" smtClean="0">
                <a:solidFill>
                  <a:srgbClr val="C00000"/>
                </a:solidFill>
                <a:latin typeface="Bahnschrift SemiBold" pitchFamily="34" charset="0"/>
              </a:rPr>
              <a:t>ЭКОНОМИКА</a:t>
            </a:r>
            <a:endParaRPr lang="ru-RU" sz="3200" cap="all" dirty="0">
              <a:solidFill>
                <a:srgbClr val="C00000"/>
              </a:solidFill>
              <a:latin typeface="Bahnschrift SemiBold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318698" y="6302611"/>
            <a:ext cx="837024" cy="365125"/>
          </a:xfrm>
        </p:spPr>
        <p:txBody>
          <a:bodyPr/>
          <a:lstStyle/>
          <a:p>
            <a:fld id="{A6A077FC-661E-42A0-9318-41887EED58B2}" type="slidenum">
              <a:rPr lang="ru-RU" sz="2000" b="1" smtClean="0">
                <a:solidFill>
                  <a:srgbClr val="FE4F4F"/>
                </a:solidFill>
              </a:rPr>
              <a:t>15</a:t>
            </a:fld>
            <a:endParaRPr lang="ru-RU" b="1" dirty="0">
              <a:solidFill>
                <a:srgbClr val="FE4F4F"/>
              </a:solidFill>
            </a:endParaRP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2015645035"/>
              </p:ext>
            </p:extLst>
          </p:nvPr>
        </p:nvGraphicFramePr>
        <p:xfrm>
          <a:off x="8559735" y="206758"/>
          <a:ext cx="867306" cy="666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26679" y="1582340"/>
            <a:ext cx="11416664" cy="3693319"/>
          </a:xfrm>
          <a:prstGeom prst="rect">
            <a:avLst/>
          </a:prstGeom>
          <a:solidFill>
            <a:srgbClr val="C00000">
              <a:alpha val="64000"/>
            </a:srgbClr>
          </a:solidFill>
          <a:effectLst>
            <a:glow rad="342900">
              <a:schemeClr val="bg1">
                <a:alpha val="56000"/>
              </a:schemeClr>
            </a:glow>
            <a:softEdge rad="38100"/>
          </a:effectLst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Bahnschrift SemiBold" pitchFamily="34" charset="0"/>
              </a:rPr>
              <a:t>За основу  возьмем модель монетизации в виде ежемесячной подписки  B2B  390 руб./мес</a:t>
            </a:r>
            <a:r>
              <a:rPr lang="ru-RU" b="1" dirty="0" smtClean="0">
                <a:solidFill>
                  <a:schemeClr val="bg1"/>
                </a:solidFill>
                <a:latin typeface="Bahnschrift SemiBold" pitchFamily="34" charset="0"/>
              </a:rPr>
              <a:t>.</a:t>
            </a:r>
          </a:p>
          <a:p>
            <a:endParaRPr lang="ru-RU" b="1" dirty="0">
              <a:solidFill>
                <a:schemeClr val="bg1"/>
              </a:solidFill>
              <a:latin typeface="Bahnschrift SemiBold" pitchFamily="34" charset="0"/>
            </a:endParaRPr>
          </a:p>
          <a:p>
            <a:r>
              <a:rPr lang="ru-RU" b="1" dirty="0" smtClean="0">
                <a:solidFill>
                  <a:schemeClr val="bg1"/>
                </a:solidFill>
                <a:latin typeface="Bahnschrift SemiBold" pitchFamily="34" charset="0"/>
              </a:rPr>
              <a:t>Средний </a:t>
            </a:r>
            <a:r>
              <a:rPr lang="ru-RU" b="1" dirty="0">
                <a:solidFill>
                  <a:schemeClr val="bg1"/>
                </a:solidFill>
                <a:latin typeface="Bahnschrift SemiBold" pitchFamily="34" charset="0"/>
              </a:rPr>
              <a:t>жизненный цикл клиента – 6 месяцев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Bahnschrift SemiBold" pitchFamily="34" charset="0"/>
              </a:rPr>
              <a:t>LTV </a:t>
            </a:r>
            <a:r>
              <a:rPr lang="ru-RU" b="1" dirty="0">
                <a:solidFill>
                  <a:schemeClr val="bg1"/>
                </a:solidFill>
                <a:latin typeface="Bahnschrift SemiBold" pitchFamily="34" charset="0"/>
              </a:rPr>
              <a:t>- 390 руб./мес. x 6 месяцев = 2340 руб. 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Bahnschrift SemiBold" pitchFamily="34" charset="0"/>
              </a:rPr>
              <a:t>ROI </a:t>
            </a:r>
            <a:r>
              <a:rPr lang="ru-RU" b="1" dirty="0">
                <a:solidFill>
                  <a:schemeClr val="bg1"/>
                </a:solidFill>
                <a:latin typeface="Bahnschrift SemiBold" pitchFamily="34" charset="0"/>
              </a:rPr>
              <a:t>= 2340/ 488 = 4,8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Bahnschrift SemiBold" pitchFamily="34" charset="0"/>
              </a:rPr>
              <a:t>2340 </a:t>
            </a:r>
            <a:r>
              <a:rPr lang="ru-RU" b="1" dirty="0">
                <a:solidFill>
                  <a:schemeClr val="bg1"/>
                </a:solidFill>
                <a:latin typeface="Bahnschrift SemiBold" pitchFamily="34" charset="0"/>
              </a:rPr>
              <a:t>руб. – 488 руб. = 1 852 руб. – прибыль с 1 клиента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Bahnschrift SemiBold" pitchFamily="34" charset="0"/>
              </a:rPr>
              <a:t>(</a:t>
            </a:r>
            <a:r>
              <a:rPr lang="ru-RU" b="1" dirty="0">
                <a:solidFill>
                  <a:schemeClr val="bg1"/>
                </a:solidFill>
                <a:latin typeface="Bahnschrift SemiBold" pitchFamily="34" charset="0"/>
              </a:rPr>
              <a:t>188 000 рублей *6) / 1852 руб. = 610 клиентов</a:t>
            </a:r>
          </a:p>
          <a:p>
            <a:endParaRPr lang="ru-RU" b="1" dirty="0">
              <a:solidFill>
                <a:schemeClr val="bg1"/>
              </a:solidFill>
              <a:latin typeface="Bahnschrift SemiBold" pitchFamily="34" charset="0"/>
            </a:endParaRPr>
          </a:p>
          <a:p>
            <a:r>
              <a:rPr lang="ru-RU" b="1" dirty="0">
                <a:solidFill>
                  <a:schemeClr val="bg1"/>
                </a:solidFill>
                <a:latin typeface="Bahnschrift SemiBold" pitchFamily="34" charset="0"/>
              </a:rPr>
              <a:t>Мы предполагаем, что за первый год работы мы планируем привлечь в среднем 1800 клиентов.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Bahnschrift SemiBold" pitchFamily="34" charset="0"/>
              </a:rPr>
              <a:t>1 </a:t>
            </a:r>
            <a:r>
              <a:rPr lang="ru-RU" b="1" dirty="0">
                <a:solidFill>
                  <a:schemeClr val="bg1"/>
                </a:solidFill>
                <a:latin typeface="Bahnschrift SemiBold" pitchFamily="34" charset="0"/>
              </a:rPr>
              <a:t>800 x  3 704 руб. – 12x 188 000 рублей = 4 411 200 рублей – 25% (налог на прибыль) = 3 308 400 рублей – прибыль за год. (275 700 рублей в месяц).</a:t>
            </a:r>
          </a:p>
          <a:p>
            <a:endParaRPr lang="ru-RU" b="1" dirty="0">
              <a:solidFill>
                <a:schemeClr val="bg1"/>
              </a:solidFill>
              <a:latin typeface="Bahnschrift SemiBold" pitchFamily="34" charset="0"/>
            </a:endParaRPr>
          </a:p>
          <a:p>
            <a:r>
              <a:rPr lang="ru-RU" b="1" dirty="0">
                <a:solidFill>
                  <a:schemeClr val="bg1"/>
                </a:solidFill>
                <a:latin typeface="Bahnschrift SemiBold" pitchFamily="34" charset="0"/>
              </a:rPr>
              <a:t>1 170 000 рублей / 275 700 рублей = </a:t>
            </a:r>
            <a:r>
              <a:rPr lang="ru-RU" b="1" dirty="0" smtClean="0">
                <a:solidFill>
                  <a:schemeClr val="bg1"/>
                </a:solidFill>
                <a:latin typeface="Bahnschrift SemiBold" pitchFamily="34" charset="0"/>
              </a:rPr>
              <a:t>4,24.</a:t>
            </a:r>
            <a:endParaRPr lang="ru-RU" b="1" dirty="0">
              <a:solidFill>
                <a:schemeClr val="bg1"/>
              </a:solidFill>
              <a:latin typeface="Bahnschrift SemiBold" pitchFamily="34" charset="0"/>
            </a:endParaRPr>
          </a:p>
        </p:txBody>
      </p:sp>
      <p:pic>
        <p:nvPicPr>
          <p:cNvPr id="2054" name="Picture 6" descr="https://avatars.mds.yandex.net/i?id=d8b2a5078a83eb1322356b26788b3e3596b08281-9269645-images-thumbs&amp;n=13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472" y="5192913"/>
            <a:ext cx="1995677" cy="1995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avatars.mds.yandex.net/i?id=7588fdce4ce4c4771579a234b237efeca49b9676-5714482-images-thumbs&amp;n=13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4243" y="4009053"/>
            <a:ext cx="2144779" cy="2144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50496" y="5769112"/>
            <a:ext cx="10424928" cy="38472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900" b="1" dirty="0">
                <a:solidFill>
                  <a:srgbClr val="C00000"/>
                </a:solidFill>
                <a:latin typeface="Bahnschrift SemiBold" pitchFamily="34" charset="0"/>
              </a:rPr>
              <a:t>Итого наш проект полностью окупается и выходит на чистую прибыль на 5 месяц работы</a:t>
            </a:r>
            <a:endParaRPr lang="ru-RU" sz="1900" dirty="0">
              <a:solidFill>
                <a:srgbClr val="C00000"/>
              </a:solidFill>
            </a:endParaRPr>
          </a:p>
        </p:txBody>
      </p:sp>
      <p:pic>
        <p:nvPicPr>
          <p:cNvPr id="2058" name="Picture 10" descr="https://avatars.mds.yandex.net/i?id=eee123e697cc87efc8754bc0b8be80412e2c2e77-4935265-images-thumbs&amp;n=13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0092" y="1357703"/>
            <a:ext cx="3048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50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0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Скругленный прямоугольник 11"/>
          <p:cNvSpPr/>
          <p:nvPr/>
        </p:nvSpPr>
        <p:spPr>
          <a:xfrm>
            <a:off x="226680" y="964919"/>
            <a:ext cx="11548744" cy="499441"/>
          </a:xfrm>
          <a:prstGeom prst="roundRect">
            <a:avLst>
              <a:gd name="adj" fmla="val 14824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495300">
              <a:schemeClr val="accent4">
                <a:lumMod val="25000"/>
                <a:alpha val="5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0418526" y="4829913"/>
            <a:ext cx="1318684" cy="17157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198092" y="5145276"/>
            <a:ext cx="1318684" cy="115733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80" y="74760"/>
            <a:ext cx="11548744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ject 5">
            <a:extLst>
              <a:ext uri="{FF2B5EF4-FFF2-40B4-BE49-F238E27FC236}">
                <a16:creationId xmlns:a16="http://schemas.microsoft.com/office/drawing/2014/main" xmlns="" id="{9022C541-346B-901E-3B01-7CBD630351FE}"/>
              </a:ext>
            </a:extLst>
          </p:cNvPr>
          <p:cNvSpPr txBox="1">
            <a:spLocks/>
          </p:cNvSpPr>
          <p:nvPr/>
        </p:nvSpPr>
        <p:spPr>
          <a:xfrm>
            <a:off x="528094" y="943474"/>
            <a:ext cx="8472264" cy="499441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>
            <a:lvl1pPr algn="l" defTabSz="91435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>
              <a:lnSpc>
                <a:spcPct val="100000"/>
              </a:lnSpc>
              <a:spcBef>
                <a:spcPts val="55"/>
              </a:spcBef>
              <a:buClrTx/>
              <a:buFontTx/>
            </a:pPr>
            <a:r>
              <a:rPr lang="ru-RU" sz="3200" cap="all" dirty="0">
                <a:solidFill>
                  <a:srgbClr val="C00000"/>
                </a:solidFill>
                <a:latin typeface="Bahnschrift SemiBold" pitchFamily="34" charset="0"/>
              </a:rPr>
              <a:t>Риски </a:t>
            </a:r>
            <a:r>
              <a:rPr lang="ru-RU" sz="3200" cap="all" dirty="0" smtClean="0">
                <a:solidFill>
                  <a:srgbClr val="C00000"/>
                </a:solidFill>
                <a:latin typeface="Bahnschrift SemiBold" pitchFamily="34" charset="0"/>
              </a:rPr>
              <a:t>проекта</a:t>
            </a:r>
            <a:endParaRPr lang="ru-RU" sz="3200" cap="all" dirty="0">
              <a:solidFill>
                <a:srgbClr val="C00000"/>
              </a:solidFill>
              <a:latin typeface="Bahnschrift SemiBold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318698" y="6302611"/>
            <a:ext cx="837024" cy="365125"/>
          </a:xfrm>
        </p:spPr>
        <p:txBody>
          <a:bodyPr/>
          <a:lstStyle/>
          <a:p>
            <a:fld id="{A6A077FC-661E-42A0-9318-41887EED58B2}" type="slidenum">
              <a:rPr lang="ru-RU" sz="2000" b="1" smtClean="0">
                <a:solidFill>
                  <a:srgbClr val="FE4F4F"/>
                </a:solidFill>
              </a:rPr>
              <a:t>16</a:t>
            </a:fld>
            <a:endParaRPr lang="ru-RU" b="1" dirty="0">
              <a:solidFill>
                <a:srgbClr val="FE4F4F"/>
              </a:solidFill>
            </a:endParaRP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2156462736"/>
              </p:ext>
            </p:extLst>
          </p:nvPr>
        </p:nvGraphicFramePr>
        <p:xfrm>
          <a:off x="226680" y="1638772"/>
          <a:ext cx="11548743" cy="49068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3723454426"/>
              </p:ext>
            </p:extLst>
          </p:nvPr>
        </p:nvGraphicFramePr>
        <p:xfrm>
          <a:off x="8559735" y="206758"/>
          <a:ext cx="867306" cy="666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107306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0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Скругленный прямоугольник 11"/>
          <p:cNvSpPr/>
          <p:nvPr/>
        </p:nvSpPr>
        <p:spPr>
          <a:xfrm>
            <a:off x="226680" y="964919"/>
            <a:ext cx="11548744" cy="499441"/>
          </a:xfrm>
          <a:prstGeom prst="roundRect">
            <a:avLst>
              <a:gd name="adj" fmla="val 14824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495300">
              <a:schemeClr val="accent4">
                <a:lumMod val="25000"/>
                <a:alpha val="5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0418526" y="4829913"/>
            <a:ext cx="1318684" cy="17157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198092" y="5145276"/>
            <a:ext cx="1318684" cy="115733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80" y="74760"/>
            <a:ext cx="11548744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ject 5">
            <a:extLst>
              <a:ext uri="{FF2B5EF4-FFF2-40B4-BE49-F238E27FC236}">
                <a16:creationId xmlns:a16="http://schemas.microsoft.com/office/drawing/2014/main" xmlns="" id="{9022C541-346B-901E-3B01-7CBD630351FE}"/>
              </a:ext>
            </a:extLst>
          </p:cNvPr>
          <p:cNvSpPr txBox="1">
            <a:spLocks/>
          </p:cNvSpPr>
          <p:nvPr/>
        </p:nvSpPr>
        <p:spPr>
          <a:xfrm>
            <a:off x="358760" y="943755"/>
            <a:ext cx="8472264" cy="499441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>
            <a:lvl1pPr algn="l" defTabSz="91435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>
              <a:lnSpc>
                <a:spcPct val="100000"/>
              </a:lnSpc>
              <a:spcBef>
                <a:spcPts val="55"/>
              </a:spcBef>
              <a:buClrTx/>
              <a:buFontTx/>
            </a:pPr>
            <a:r>
              <a:rPr lang="ru-RU" sz="3200" cap="all" dirty="0">
                <a:solidFill>
                  <a:srgbClr val="C00000"/>
                </a:solidFill>
                <a:latin typeface="Bahnschrift SemiBold" pitchFamily="34" charset="0"/>
              </a:rPr>
              <a:t>Дальнейшие </a:t>
            </a:r>
            <a:r>
              <a:rPr lang="ru-RU" sz="3200" cap="all" dirty="0" smtClean="0">
                <a:solidFill>
                  <a:srgbClr val="C00000"/>
                </a:solidFill>
                <a:latin typeface="Bahnschrift SemiBold" pitchFamily="34" charset="0"/>
              </a:rPr>
              <a:t>шаги</a:t>
            </a:r>
            <a:endParaRPr lang="ru-RU" sz="3200" cap="all" dirty="0">
              <a:solidFill>
                <a:srgbClr val="C00000"/>
              </a:solidFill>
              <a:latin typeface="Bahnschrift SemiBold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256524595"/>
              </p:ext>
            </p:extLst>
          </p:nvPr>
        </p:nvGraphicFramePr>
        <p:xfrm>
          <a:off x="226680" y="1764406"/>
          <a:ext cx="11548744" cy="47812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318698" y="6302611"/>
            <a:ext cx="837024" cy="365125"/>
          </a:xfrm>
        </p:spPr>
        <p:txBody>
          <a:bodyPr/>
          <a:lstStyle/>
          <a:p>
            <a:fld id="{A6A077FC-661E-42A0-9318-41887EED58B2}" type="slidenum">
              <a:rPr lang="ru-RU" sz="2000" b="1" smtClean="0">
                <a:solidFill>
                  <a:srgbClr val="FE4F4F"/>
                </a:solidFill>
              </a:rPr>
              <a:t>17</a:t>
            </a:fld>
            <a:endParaRPr lang="ru-RU" b="1" dirty="0">
              <a:solidFill>
                <a:srgbClr val="FE4F4F"/>
              </a:solidFill>
            </a:endParaRP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3723454426"/>
              </p:ext>
            </p:extLst>
          </p:nvPr>
        </p:nvGraphicFramePr>
        <p:xfrm>
          <a:off x="8559735" y="206758"/>
          <a:ext cx="867306" cy="666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1461887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0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Скругленный прямоугольник 11"/>
          <p:cNvSpPr/>
          <p:nvPr/>
        </p:nvSpPr>
        <p:spPr>
          <a:xfrm>
            <a:off x="226680" y="964919"/>
            <a:ext cx="11548744" cy="499441"/>
          </a:xfrm>
          <a:prstGeom prst="roundRect">
            <a:avLst>
              <a:gd name="adj" fmla="val 14824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495300">
              <a:schemeClr val="accent4">
                <a:lumMod val="25000"/>
                <a:alpha val="5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0418526" y="4829913"/>
            <a:ext cx="1318684" cy="17157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198092" y="5145276"/>
            <a:ext cx="1318684" cy="115733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80" y="74760"/>
            <a:ext cx="11548744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ject 5">
            <a:extLst>
              <a:ext uri="{FF2B5EF4-FFF2-40B4-BE49-F238E27FC236}">
                <a16:creationId xmlns:a16="http://schemas.microsoft.com/office/drawing/2014/main" xmlns="" id="{9022C541-346B-901E-3B01-7CBD630351FE}"/>
              </a:ext>
            </a:extLst>
          </p:cNvPr>
          <p:cNvSpPr txBox="1">
            <a:spLocks/>
          </p:cNvSpPr>
          <p:nvPr/>
        </p:nvSpPr>
        <p:spPr>
          <a:xfrm>
            <a:off x="358760" y="943755"/>
            <a:ext cx="8472264" cy="499441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>
            <a:lvl1pPr algn="l" defTabSz="91435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>
              <a:lnSpc>
                <a:spcPct val="100000"/>
              </a:lnSpc>
              <a:spcBef>
                <a:spcPts val="55"/>
              </a:spcBef>
              <a:buClrTx/>
              <a:buFontTx/>
            </a:pPr>
            <a:r>
              <a:rPr lang="ru-RU" sz="3200" cap="all" dirty="0" smtClean="0">
                <a:solidFill>
                  <a:srgbClr val="C00000"/>
                </a:solidFill>
                <a:latin typeface="Bahnschrift SemiBold" pitchFamily="34" charset="0"/>
              </a:rPr>
              <a:t>запрос </a:t>
            </a:r>
            <a:r>
              <a:rPr lang="ru-RU" sz="3200" cap="all" dirty="0">
                <a:solidFill>
                  <a:srgbClr val="C00000"/>
                </a:solidFill>
                <a:latin typeface="Bahnschrift SemiBold" pitchFamily="34" charset="0"/>
              </a:rPr>
              <a:t>на ресурсы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318698" y="6302611"/>
            <a:ext cx="837024" cy="365125"/>
          </a:xfrm>
        </p:spPr>
        <p:txBody>
          <a:bodyPr/>
          <a:lstStyle/>
          <a:p>
            <a:fld id="{A6A077FC-661E-42A0-9318-41887EED58B2}" type="slidenum">
              <a:rPr lang="ru-RU" sz="2000" b="1" smtClean="0">
                <a:solidFill>
                  <a:srgbClr val="FE4F4F"/>
                </a:solidFill>
              </a:rPr>
              <a:t>18</a:t>
            </a:fld>
            <a:endParaRPr lang="ru-RU" b="1" dirty="0">
              <a:solidFill>
                <a:srgbClr val="FE4F4F"/>
              </a:solidFill>
            </a:endParaRP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2417124048"/>
              </p:ext>
            </p:extLst>
          </p:nvPr>
        </p:nvGraphicFramePr>
        <p:xfrm>
          <a:off x="8559735" y="206758"/>
          <a:ext cx="867306" cy="666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466505321"/>
              </p:ext>
            </p:extLst>
          </p:nvPr>
        </p:nvGraphicFramePr>
        <p:xfrm>
          <a:off x="226680" y="2222500"/>
          <a:ext cx="11510530" cy="17612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226680" y="1737360"/>
            <a:ext cx="5328300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glow rad="254000">
              <a:schemeClr val="bg1">
                <a:alpha val="46000"/>
              </a:schemeClr>
            </a:glow>
            <a:softEdge rad="25400"/>
          </a:effectLst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Bahnschrift SemiBold" pitchFamily="34" charset="0"/>
              </a:rPr>
              <a:t>   КТО НУЖЕН И КОГО ПРИВЛЕКАТЬ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26680" y="4275915"/>
            <a:ext cx="5328300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glow rad="254000">
              <a:schemeClr val="bg1">
                <a:alpha val="46000"/>
              </a:schemeClr>
            </a:glow>
            <a:softEdge rad="25400"/>
          </a:effectLst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Bahnschrift SemiBold" pitchFamily="34" charset="0"/>
              </a:rPr>
              <a:t>   ПАРТНЕРЫ</a:t>
            </a:r>
          </a:p>
        </p:txBody>
      </p:sp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206899557"/>
              </p:ext>
            </p:extLst>
          </p:nvPr>
        </p:nvGraphicFramePr>
        <p:xfrm>
          <a:off x="226680" y="4829913"/>
          <a:ext cx="11510530" cy="18434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</p:spTree>
    <p:extLst>
      <p:ext uri="{BB962C8B-B14F-4D97-AF65-F5344CB8AC3E}">
        <p14:creationId xmlns:p14="http://schemas.microsoft.com/office/powerpoint/2010/main" val="113591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04"/>
          <a:stretch/>
        </p:blipFill>
        <p:spPr>
          <a:xfrm>
            <a:off x="0" y="0"/>
            <a:ext cx="12192000" cy="6929120"/>
          </a:xfrm>
          <a:prstGeom prst="rect">
            <a:avLst/>
          </a:prstGeom>
        </p:spPr>
      </p:pic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xmlns="" id="{2114308E-414B-A92A-1758-E9D3CBA03A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222170"/>
              </p:ext>
            </p:extLst>
          </p:nvPr>
        </p:nvGraphicFramePr>
        <p:xfrm>
          <a:off x="235028" y="1687954"/>
          <a:ext cx="11553840" cy="4973872"/>
        </p:xfrm>
        <a:graphic>
          <a:graphicData uri="http://schemas.openxmlformats.org/drawingml/2006/table">
            <a:tbl>
              <a:tblPr firstRow="1" firstCol="1" bandRow="1"/>
              <a:tblGrid>
                <a:gridCol w="489328">
                  <a:extLst>
                    <a:ext uri="{9D8B030D-6E8A-4147-A177-3AD203B41FA5}">
                      <a16:colId xmlns:a16="http://schemas.microsoft.com/office/drawing/2014/main" xmlns="" val="2810450308"/>
                    </a:ext>
                  </a:extLst>
                </a:gridCol>
                <a:gridCol w="2716305">
                  <a:extLst>
                    <a:ext uri="{9D8B030D-6E8A-4147-A177-3AD203B41FA5}">
                      <a16:colId xmlns:a16="http://schemas.microsoft.com/office/drawing/2014/main" xmlns="" val="2512581558"/>
                    </a:ext>
                  </a:extLst>
                </a:gridCol>
                <a:gridCol w="4884152">
                  <a:extLst>
                    <a:ext uri="{9D8B030D-6E8A-4147-A177-3AD203B41FA5}">
                      <a16:colId xmlns:a16="http://schemas.microsoft.com/office/drawing/2014/main" xmlns="" val="4045157238"/>
                    </a:ext>
                  </a:extLst>
                </a:gridCol>
                <a:gridCol w="3464055">
                  <a:extLst>
                    <a:ext uri="{9D8B030D-6E8A-4147-A177-3AD203B41FA5}">
                      <a16:colId xmlns:a16="http://schemas.microsoft.com/office/drawing/2014/main" xmlns="" val="574124672"/>
                    </a:ext>
                  </a:extLst>
                </a:gridCol>
              </a:tblGrid>
              <a:tr h="305349"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500" b="1" i="0" u="none" strike="noStrike" kern="1200" cap="none" spc="-2" dirty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№</a:t>
                      </a:r>
                    </a:p>
                  </a:txBody>
                  <a:tcPr marL="56474" marR="56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kumimoji="0" lang="ru-RU" sz="1500" b="1" i="0" u="none" strike="noStrike" kern="1200" cap="none" spc="-2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Bahnschrift SemiBold" pitchFamily="34" charset="0"/>
                          <a:ea typeface="+mn-ea"/>
                          <a:cs typeface="Trebuchet MS"/>
                        </a:rPr>
                        <a:t>Фамилия Имя</a:t>
                      </a:r>
                      <a:endParaRPr lang="ru-RU" sz="1500" b="1" i="0" u="none" strike="noStrike" kern="1200" cap="none" spc="-2" dirty="0">
                        <a:solidFill>
                          <a:srgbClr val="C00000"/>
                        </a:solidFill>
                        <a:latin typeface="Bahnschrift SemiBold" pitchFamily="34" charset="0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kumimoji="0" lang="ru-RU" sz="1500" b="1" i="0" u="none" strike="noStrike" kern="1200" cap="none" spc="-2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Bahnschrift SemiBold" pitchFamily="34" charset="0"/>
                          <a:ea typeface="+mn-ea"/>
                          <a:cs typeface="Trebuchet MS"/>
                        </a:rPr>
                        <a:t>Роль в команде</a:t>
                      </a:r>
                      <a:endParaRPr lang="ru-RU" sz="1500" b="1" i="0" u="none" strike="noStrike" kern="1200" cap="none" spc="-2" dirty="0">
                        <a:solidFill>
                          <a:srgbClr val="C00000"/>
                        </a:solidFill>
                        <a:latin typeface="Bahnschrift SemiBold" pitchFamily="34" charset="0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kumimoji="0" lang="ru-RU" sz="1500" b="1" i="0" u="none" strike="noStrike" kern="1200" cap="none" spc="-2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Bahnschrift SemiBold" pitchFamily="34" charset="0"/>
                          <a:ea typeface="+mn-ea"/>
                          <a:cs typeface="Trebuchet MS"/>
                        </a:rPr>
                        <a:t>Компетенции</a:t>
                      </a:r>
                      <a:endParaRPr lang="ru-RU" sz="1500" b="1" i="0" u="none" strike="noStrike" kern="1200" cap="none" spc="-2" dirty="0">
                        <a:solidFill>
                          <a:srgbClr val="C00000"/>
                        </a:solidFill>
                        <a:latin typeface="Bahnschrift SemiBold" pitchFamily="34" charset="0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6971757"/>
                  </a:ext>
                </a:extLst>
              </a:tr>
              <a:tr h="541235"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500" b="1" i="0" u="none" strike="noStrike" kern="1200" cap="none" spc="-2" dirty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1</a:t>
                      </a:r>
                    </a:p>
                  </a:txBody>
                  <a:tcPr marL="56474" marR="56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tabLst>
                          <a:tab pos="810260" algn="l"/>
                        </a:tabLst>
                      </a:pPr>
                      <a:r>
                        <a:rPr lang="ru-RU" sz="1500" b="0" i="0" u="none" strike="noStrike" kern="1200" cap="none" spc="-2" dirty="0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Давыдова Людмила Васильевна</a:t>
                      </a:r>
                      <a:endParaRPr lang="ru-RU" sz="1500" b="0" i="0" u="none" strike="noStrike" kern="1200" cap="none" spc="-2" dirty="0">
                        <a:solidFill>
                          <a:srgbClr val="C00000"/>
                        </a:solidFill>
                        <a:latin typeface="Bahnschrift SemiBold" pitchFamily="34" charset="0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500" b="0" i="0" u="none" strike="noStrike" kern="1200" cap="none" spc="-2" dirty="0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Наставник, координатор, маркетолог</a:t>
                      </a:r>
                      <a:endParaRPr lang="ru-RU" sz="1500" b="0" i="0" u="none" strike="noStrike" kern="1200" cap="none" spc="-2" dirty="0">
                        <a:solidFill>
                          <a:srgbClr val="C00000"/>
                        </a:solidFill>
                        <a:latin typeface="Bahnschrift SemiBold" pitchFamily="34" charset="0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500" b="0" i="0" u="none" strike="noStrike" kern="1200" cap="none" spc="-2" dirty="0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автор идеи, </a:t>
                      </a:r>
                      <a:r>
                        <a:rPr lang="ru-RU" sz="1500" b="0" i="0" u="none" strike="noStrike" kern="1200" cap="none" spc="-2" dirty="0" err="1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командообразование</a:t>
                      </a:r>
                      <a:endParaRPr lang="ru-RU" sz="1500" b="0" i="0" u="none" strike="noStrike" kern="1200" cap="none" spc="-2" dirty="0">
                        <a:solidFill>
                          <a:srgbClr val="C00000"/>
                        </a:solidFill>
                        <a:latin typeface="Bahnschrift SemiBold" pitchFamily="34" charset="0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75515870"/>
                  </a:ext>
                </a:extLst>
              </a:tr>
              <a:tr h="352267"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500" b="1" i="0" u="none" strike="noStrike" kern="1200" cap="none" spc="-2" dirty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2</a:t>
                      </a:r>
                    </a:p>
                  </a:txBody>
                  <a:tcPr marL="56474" marR="56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tabLst>
                          <a:tab pos="810260" algn="l"/>
                        </a:tabLst>
                      </a:pPr>
                      <a:r>
                        <a:rPr lang="ru-RU" sz="1500" b="0" i="0" u="none" strike="noStrike" kern="1200" cap="none" spc="-2" dirty="0" err="1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Маматов</a:t>
                      </a:r>
                      <a:r>
                        <a:rPr lang="ru-RU" sz="1500" b="0" i="0" u="none" strike="noStrike" kern="1200" cap="none" spc="-2" dirty="0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 </a:t>
                      </a:r>
                      <a:r>
                        <a:rPr lang="ru-RU" sz="1500" b="0" i="0" u="none" strike="noStrike" kern="1200" cap="none" spc="-2" dirty="0" err="1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Дамирель</a:t>
                      </a:r>
                      <a:r>
                        <a:rPr lang="ru-RU" sz="1500" b="0" i="0" u="none" strike="noStrike" kern="1200" cap="none" spc="-2" dirty="0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 Шамильевич</a:t>
                      </a:r>
                      <a:endParaRPr lang="ru-RU" sz="1500" b="0" i="0" u="none" strike="noStrike" kern="1200" cap="none" spc="-2" dirty="0">
                        <a:solidFill>
                          <a:srgbClr val="C00000"/>
                        </a:solidFill>
                        <a:latin typeface="Bahnschrift SemiBold" pitchFamily="34" charset="0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500" b="0" i="0" u="none" strike="noStrike" kern="1200" cap="none" spc="-2" dirty="0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руководитель проекта, менеджер, фитнес-специалист </a:t>
                      </a:r>
                      <a:endParaRPr lang="ru-RU" sz="1500" b="0" i="0" u="none" strike="noStrike" kern="1200" cap="none" spc="-2" dirty="0">
                        <a:solidFill>
                          <a:srgbClr val="C00000"/>
                        </a:solidFill>
                        <a:latin typeface="Bahnschrift SemiBold" pitchFamily="34" charset="0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L="0" marR="0" indent="0" algn="ctr" defTabSz="91435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500" b="0" i="0" u="none" strike="noStrike" kern="1200" cap="none" spc="-2" dirty="0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планирование, организация</a:t>
                      </a:r>
                      <a:r>
                        <a:rPr lang="ru-RU" sz="1500" b="0" i="0" u="none" strike="noStrike" kern="1200" cap="none" spc="-2" baseline="0" dirty="0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 работы в команде</a:t>
                      </a:r>
                      <a:r>
                        <a:rPr lang="ru-RU" sz="1500" b="0" i="0" u="none" strike="noStrike" kern="1200" cap="none" spc="-2" dirty="0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, разработка тренировок</a:t>
                      </a:r>
                      <a:endParaRPr lang="ru-RU" sz="1500" b="0" i="0" u="none" strike="noStrike" kern="1200" cap="none" spc="-2" dirty="0">
                        <a:solidFill>
                          <a:srgbClr val="C00000"/>
                        </a:solidFill>
                        <a:latin typeface="Bahnschrift SemiBold" pitchFamily="34" charset="0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8104747"/>
                  </a:ext>
                </a:extLst>
              </a:tr>
              <a:tr h="469688"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500" b="1" i="0" u="none" strike="noStrike" kern="1200" cap="none" spc="-2" dirty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3</a:t>
                      </a:r>
                    </a:p>
                  </a:txBody>
                  <a:tcPr marL="56474" marR="56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tabLst>
                          <a:tab pos="810260" algn="l"/>
                        </a:tabLst>
                      </a:pPr>
                      <a:r>
                        <a:rPr lang="ru-RU" sz="1500" b="0" i="0" u="none" strike="noStrike" kern="1200" cap="none" spc="-2" dirty="0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Раков Игорь Александрович</a:t>
                      </a:r>
                      <a:endParaRPr lang="ru-RU" sz="1500" b="0" i="0" u="none" strike="noStrike" kern="1200" cap="none" spc="-2" dirty="0">
                        <a:solidFill>
                          <a:srgbClr val="C00000"/>
                        </a:solidFill>
                        <a:latin typeface="Bahnschrift SemiBold" pitchFamily="34" charset="0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500" b="0" i="0" u="none" strike="noStrike" kern="1200" cap="none" spc="-2" dirty="0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технический архитектор</a:t>
                      </a:r>
                      <a:endParaRPr lang="ru-RU" sz="1500" b="0" i="0" u="none" strike="noStrike" kern="1200" cap="none" spc="-2" dirty="0">
                        <a:solidFill>
                          <a:srgbClr val="C00000"/>
                        </a:solidFill>
                        <a:latin typeface="Bahnschrift SemiBold" pitchFamily="34" charset="0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500" b="0" i="0" u="none" strike="noStrike" kern="1200" cap="none" spc="-2" dirty="0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подбор и управление разработчиками,</a:t>
                      </a:r>
                      <a:r>
                        <a:rPr lang="ru-RU" sz="1500" b="0" i="0" u="none" strike="noStrike" kern="1200" cap="none" spc="-2" baseline="0" dirty="0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  т</a:t>
                      </a:r>
                      <a:r>
                        <a:rPr lang="ru-RU" sz="1500" b="0" i="0" u="none" strike="noStrike" kern="1200" cap="none" spc="-2" dirty="0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ехническое видение продукта</a:t>
                      </a:r>
                      <a:endParaRPr lang="ru-RU" sz="1500" b="0" i="0" u="none" strike="noStrike" kern="1200" cap="none" spc="-2" dirty="0">
                        <a:solidFill>
                          <a:srgbClr val="C00000"/>
                        </a:solidFill>
                        <a:latin typeface="Bahnschrift SemiBold" pitchFamily="34" charset="0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20801435"/>
                  </a:ext>
                </a:extLst>
              </a:tr>
              <a:tr h="352267"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500" b="1" i="0" u="none" strike="noStrike" kern="1200" cap="none" spc="-2" dirty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4</a:t>
                      </a:r>
                    </a:p>
                  </a:txBody>
                  <a:tcPr marL="56474" marR="56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tabLst>
                          <a:tab pos="810260" algn="l"/>
                        </a:tabLst>
                      </a:pPr>
                      <a:r>
                        <a:rPr lang="ru-RU" sz="1500" b="0" i="0" u="none" strike="noStrike" kern="1200" cap="none" spc="-2" dirty="0" err="1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Шилин</a:t>
                      </a:r>
                      <a:r>
                        <a:rPr lang="ru-RU" sz="1500" b="0" i="0" u="none" strike="noStrike" kern="1200" cap="none" spc="-2" dirty="0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 Андрей Евгеньевич</a:t>
                      </a:r>
                      <a:endParaRPr lang="ru-RU" sz="1500" b="0" i="0" u="none" strike="noStrike" kern="1200" cap="none" spc="-2" dirty="0">
                        <a:solidFill>
                          <a:srgbClr val="C00000"/>
                        </a:solidFill>
                        <a:latin typeface="Bahnschrift SemiBold" pitchFamily="34" charset="0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500" b="0" i="0" u="none" strike="noStrike" kern="1200" cap="none" spc="-2" dirty="0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разработчик, специалист по базам данных </a:t>
                      </a:r>
                      <a:endParaRPr lang="ru-RU" sz="1500" b="0" i="0" u="none" strike="noStrike" kern="1200" cap="none" spc="-2" dirty="0">
                        <a:solidFill>
                          <a:srgbClr val="C00000"/>
                        </a:solidFill>
                        <a:latin typeface="Bahnschrift SemiBold" pitchFamily="34" charset="0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500" b="0" i="0" u="none" strike="noStrike" kern="1200" cap="none" spc="-2" dirty="0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разработка и проектирование баз данных</a:t>
                      </a:r>
                      <a:endParaRPr lang="ru-RU" sz="1500" b="0" i="0" u="none" strike="noStrike" kern="1200" cap="none" spc="-2" dirty="0">
                        <a:solidFill>
                          <a:srgbClr val="C00000"/>
                        </a:solidFill>
                        <a:latin typeface="Bahnschrift SemiBold" pitchFamily="34" charset="0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51398355"/>
                  </a:ext>
                </a:extLst>
              </a:tr>
              <a:tr h="352267"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500" b="1" i="0" u="none" strike="noStrike" kern="1200" cap="none" spc="-2" dirty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5</a:t>
                      </a:r>
                    </a:p>
                  </a:txBody>
                  <a:tcPr marL="56474" marR="56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tabLst>
                          <a:tab pos="810260" algn="l"/>
                        </a:tabLst>
                      </a:pPr>
                      <a:r>
                        <a:rPr lang="ru-RU" sz="1500" b="0" i="0" u="none" strike="noStrike" kern="1200" cap="none" spc="-2" dirty="0" err="1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Матяш</a:t>
                      </a:r>
                      <a:r>
                        <a:rPr lang="ru-RU" sz="1500" b="0" i="0" u="none" strike="noStrike" kern="1200" cap="none" spc="-2" dirty="0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 Марина Геннадьевна</a:t>
                      </a:r>
                      <a:endParaRPr lang="ru-RU" sz="1500" b="0" i="0" u="none" strike="noStrike" kern="1200" cap="none" spc="-2" dirty="0">
                        <a:solidFill>
                          <a:srgbClr val="C00000"/>
                        </a:solidFill>
                        <a:latin typeface="Bahnschrift SemiBold" pitchFamily="34" charset="0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500" b="0" i="0" u="none" strike="noStrike" kern="1200" cap="none" spc="-2" dirty="0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д</a:t>
                      </a:r>
                      <a:r>
                        <a:rPr lang="ru-RU" sz="1500" b="0" i="0" u="none" strike="noStrike" kern="1200" cap="none" spc="-2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изайнер</a:t>
                      </a:r>
                      <a:r>
                        <a:rPr lang="ru-RU" sz="1500" b="0" i="0" u="none" strike="noStrike" kern="1200" cap="none" spc="-2" dirty="0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, </a:t>
                      </a:r>
                      <a:r>
                        <a:rPr lang="ru-RU" sz="1500" b="0" i="0" u="none" strike="noStrike" kern="1200" cap="none" spc="-2" dirty="0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программист</a:t>
                      </a:r>
                      <a:endParaRPr lang="ru-RU" sz="1500" b="0" i="0" u="none" strike="noStrike" kern="1200" cap="none" spc="-2" dirty="0">
                        <a:solidFill>
                          <a:srgbClr val="C00000"/>
                        </a:solidFill>
                        <a:latin typeface="Bahnschrift SemiBold" pitchFamily="34" charset="0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500" b="0" i="0" u="none" strike="noStrike" kern="1200" cap="none" spc="-2" dirty="0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верстка презентаций, </a:t>
                      </a:r>
                      <a:r>
                        <a:rPr lang="en-US" sz="1500" b="0" i="0" u="none" strike="noStrike" kern="1200" cap="none" spc="-2" dirty="0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JavaScript</a:t>
                      </a:r>
                      <a:r>
                        <a:rPr lang="ru-RU" sz="1500" b="0" i="0" u="none" strike="noStrike" kern="1200" cap="none" spc="-2" dirty="0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/</a:t>
                      </a:r>
                      <a:r>
                        <a:rPr lang="en-US" sz="1500" b="0" i="0" u="none" strike="noStrike" kern="1200" cap="none" spc="-2" dirty="0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Java</a:t>
                      </a:r>
                      <a:endParaRPr lang="ru-RU" sz="1500" b="0" i="0" u="none" strike="noStrike" kern="1200" cap="none" spc="-2" dirty="0">
                        <a:solidFill>
                          <a:srgbClr val="C00000"/>
                        </a:solidFill>
                        <a:latin typeface="Bahnschrift SemiBold" pitchFamily="34" charset="0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7495999"/>
                  </a:ext>
                </a:extLst>
              </a:tr>
              <a:tr h="469688"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500" b="1" i="0" u="none" strike="noStrike" kern="1200" cap="none" spc="-2" dirty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6</a:t>
                      </a:r>
                    </a:p>
                  </a:txBody>
                  <a:tcPr marL="56474" marR="56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tabLst>
                          <a:tab pos="810260" algn="l"/>
                        </a:tabLst>
                      </a:pPr>
                      <a:r>
                        <a:rPr lang="ru-RU" sz="1500" b="0" i="0" u="none" strike="noStrike" kern="1200" cap="none" spc="-2" dirty="0" err="1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Маматов</a:t>
                      </a:r>
                      <a:r>
                        <a:rPr lang="ru-RU" sz="1500" b="0" i="0" u="none" strike="noStrike" kern="1200" cap="none" spc="-2" dirty="0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 </a:t>
                      </a:r>
                      <a:r>
                        <a:rPr lang="ru-RU" sz="1500" b="0" i="0" u="none" strike="noStrike" kern="1200" cap="none" spc="-2" dirty="0" err="1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Ленмар</a:t>
                      </a:r>
                      <a:r>
                        <a:rPr lang="ru-RU" sz="1500" b="0" i="0" u="none" strike="noStrike" kern="1200" cap="none" spc="-2" dirty="0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 Шамильевич</a:t>
                      </a:r>
                      <a:endParaRPr lang="ru-RU" sz="1500" b="0" i="0" u="none" strike="noStrike" kern="1200" cap="none" spc="-2" dirty="0">
                        <a:solidFill>
                          <a:srgbClr val="C00000"/>
                        </a:solidFill>
                        <a:latin typeface="Bahnschrift SemiBold" pitchFamily="34" charset="0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500" b="0" i="0" u="none" strike="noStrike" kern="1200" cap="none" spc="-2" dirty="0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исполнитель</a:t>
                      </a:r>
                      <a:endParaRPr lang="ru-RU" sz="1500" b="0" i="0" u="none" strike="noStrike" kern="1200" cap="none" spc="-2" dirty="0">
                        <a:solidFill>
                          <a:srgbClr val="C00000"/>
                        </a:solidFill>
                        <a:latin typeface="Bahnschrift SemiBold" pitchFamily="34" charset="0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500" b="0" i="0" u="none" strike="noStrike" kern="1200" cap="none" spc="-2" dirty="0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выполняет</a:t>
                      </a:r>
                      <a:r>
                        <a:rPr lang="ru-RU" sz="1500" b="0" i="0" u="none" strike="noStrike" kern="1200" cap="none" spc="-2" baseline="0" dirty="0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 </a:t>
                      </a:r>
                      <a:r>
                        <a:rPr lang="ru-RU" sz="1500" b="0" i="0" u="none" strike="noStrike" kern="1200" cap="none" spc="-2" dirty="0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 поставленные задачи,  ответственный</a:t>
                      </a:r>
                      <a:r>
                        <a:rPr lang="ru-RU" sz="1500" b="0" i="0" u="none" strike="noStrike" kern="1200" cap="none" spc="-2" baseline="0" dirty="0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 </a:t>
                      </a:r>
                      <a:r>
                        <a:rPr lang="ru-RU" sz="1500" b="0" i="0" u="none" strike="noStrike" kern="1200" cap="none" spc="-2" dirty="0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и внимательный</a:t>
                      </a:r>
                    </a:p>
                  </a:txBody>
                  <a:tcPr marL="56474" marR="56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12475205"/>
                  </a:ext>
                </a:extLst>
              </a:tr>
              <a:tr h="378922"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500" b="1" i="0" u="none" strike="noStrike" kern="1200" cap="none" spc="-2" dirty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7</a:t>
                      </a:r>
                    </a:p>
                  </a:txBody>
                  <a:tcPr marL="56474" marR="56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tabLst>
                          <a:tab pos="810260" algn="l"/>
                        </a:tabLst>
                      </a:pPr>
                      <a:r>
                        <a:rPr lang="ru-RU" sz="1500" b="0" i="0" u="none" strike="noStrike" kern="1200" cap="none" spc="-2" dirty="0" err="1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Амрахова</a:t>
                      </a:r>
                      <a:r>
                        <a:rPr lang="ru-RU" sz="1500" b="0" i="0" u="none" strike="noStrike" kern="1200" cap="none" spc="-2" dirty="0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 Амалия </a:t>
                      </a:r>
                      <a:r>
                        <a:rPr lang="ru-RU" sz="1500" b="0" i="0" u="none" strike="noStrike" kern="1200" cap="none" spc="-2" dirty="0" err="1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Ифтихаровна</a:t>
                      </a:r>
                      <a:endParaRPr lang="ru-RU" sz="1500" b="0" i="0" u="none" strike="noStrike" kern="1200" cap="none" spc="-2" dirty="0">
                        <a:solidFill>
                          <a:srgbClr val="C00000"/>
                        </a:solidFill>
                        <a:latin typeface="Bahnschrift SemiBold" pitchFamily="34" charset="0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500" b="0" i="0" u="none" strike="noStrike" kern="1200" cap="none" spc="-2" dirty="0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программист, дизайнер</a:t>
                      </a:r>
                      <a:endParaRPr lang="ru-RU" sz="1500" b="0" i="0" u="none" strike="noStrike" kern="1200" cap="none" spc="-2" dirty="0">
                        <a:solidFill>
                          <a:srgbClr val="C00000"/>
                        </a:solidFill>
                        <a:latin typeface="Bahnschrift SemiBold" pitchFamily="34" charset="0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179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358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536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715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5894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073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252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430" algn="l" defTabSz="91435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1500" b="0" i="0" u="none" strike="noStrike" kern="1200" cap="none" spc="-2" dirty="0" err="1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Kotlin</a:t>
                      </a:r>
                      <a:r>
                        <a:rPr lang="en-US" sz="1500" b="0" i="0" u="none" strike="noStrike" kern="1200" cap="none" spc="-2" dirty="0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/Java</a:t>
                      </a:r>
                      <a:r>
                        <a:rPr lang="ru-RU" sz="1500" b="0" i="0" u="none" strike="noStrike" kern="1200" cap="none" spc="-2" dirty="0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, дизайнер интерфейса приложения</a:t>
                      </a:r>
                      <a:endParaRPr lang="ru-RU" sz="1500" b="0" i="0" u="none" strike="noStrike" kern="1200" cap="none" spc="-2" dirty="0">
                        <a:solidFill>
                          <a:srgbClr val="C00000"/>
                        </a:solidFill>
                        <a:latin typeface="Bahnschrift SemiBold" pitchFamily="34" charset="0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46638852"/>
                  </a:ext>
                </a:extLst>
              </a:tr>
              <a:tr h="378922">
                <a:tc>
                  <a:txBody>
                    <a:bodyPr/>
                    <a:lstStyle/>
                    <a:p>
                      <a:pPr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500" b="1" i="0" u="none" strike="noStrike" kern="1200" cap="none" spc="-2" dirty="0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9</a:t>
                      </a:r>
                      <a:endParaRPr lang="ru-RU" sz="1500" b="1" i="0" u="none" strike="noStrike" kern="1200" cap="none" spc="-2" dirty="0">
                        <a:solidFill>
                          <a:srgbClr val="C00000"/>
                        </a:solidFill>
                        <a:latin typeface="Bahnschrift SemiBold" pitchFamily="34" charset="0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tabLst>
                          <a:tab pos="810260" algn="l"/>
                        </a:tabLst>
                      </a:pPr>
                      <a:r>
                        <a:rPr lang="ru-RU" sz="1500" b="0" i="0" u="none" strike="noStrike" kern="1200" cap="none" spc="-2" dirty="0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Шабанов Даниил Дмитриевич</a:t>
                      </a:r>
                      <a:endParaRPr lang="ru-RU" sz="1500" b="0" i="0" u="none" strike="noStrike" kern="1200" cap="none" spc="-2" dirty="0">
                        <a:solidFill>
                          <a:srgbClr val="C00000"/>
                        </a:solidFill>
                        <a:latin typeface="Bahnschrift SemiBold" pitchFamily="34" charset="0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500" b="0" i="0" u="none" strike="noStrike" kern="1200" cap="none" spc="-2" dirty="0" err="1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фронтенд</a:t>
                      </a:r>
                      <a:r>
                        <a:rPr lang="ru-RU" sz="1500" b="0" i="0" u="none" strike="noStrike" kern="1200" cap="none" spc="-2" dirty="0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-разработчик</a:t>
                      </a:r>
                      <a:endParaRPr lang="ru-RU" sz="1500" b="0" i="0" u="none" strike="noStrike" kern="1200" cap="none" spc="-2" dirty="0">
                        <a:solidFill>
                          <a:srgbClr val="C00000"/>
                        </a:solidFill>
                        <a:latin typeface="Bahnschrift SemiBold" pitchFamily="34" charset="0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5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500" b="0" i="0" u="none" strike="noStrike" kern="1200" cap="none" spc="-2" dirty="0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инициатива и </a:t>
                      </a:r>
                      <a:r>
                        <a:rPr lang="ru-RU" sz="1500" b="0" i="0" u="none" strike="noStrike" kern="1200" cap="none" spc="-2" dirty="0" err="1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проактивность</a:t>
                      </a:r>
                      <a:r>
                        <a:rPr lang="ru-RU" sz="1500" b="0" i="0" u="none" strike="noStrike" kern="1200" cap="none" spc="-2" dirty="0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 </a:t>
                      </a:r>
                      <a:r>
                        <a:rPr lang="ru-RU" sz="1500" b="0" i="0" u="none" strike="noStrike" kern="1200" cap="none" spc="-2" baseline="0" dirty="0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 с</a:t>
                      </a:r>
                      <a:r>
                        <a:rPr lang="ru-RU" sz="1500" b="0" i="0" u="none" strike="noStrike" kern="1200" cap="none" spc="-2" dirty="0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амостоятельное принятие технических решений</a:t>
                      </a:r>
                    </a:p>
                  </a:txBody>
                  <a:tcPr marL="56474" marR="56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78922">
                <a:tc>
                  <a:txBody>
                    <a:bodyPr/>
                    <a:lstStyle/>
                    <a:p>
                      <a:pPr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500" b="1" i="0" u="none" strike="noStrike" kern="1200" cap="none" spc="-2" dirty="0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10</a:t>
                      </a:r>
                      <a:endParaRPr lang="ru-RU" sz="1500" b="1" i="0" u="none" strike="noStrike" kern="1200" cap="none" spc="-2" dirty="0">
                        <a:solidFill>
                          <a:srgbClr val="C00000"/>
                        </a:solidFill>
                        <a:latin typeface="Bahnschrift SemiBold" pitchFamily="34" charset="0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tabLst>
                          <a:tab pos="810260" algn="l"/>
                        </a:tabLst>
                      </a:pPr>
                      <a:r>
                        <a:rPr lang="ru-RU" sz="1500" b="0" i="0" u="none" strike="noStrike" kern="1200" cap="none" spc="-2" dirty="0" err="1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Тетишник</a:t>
                      </a:r>
                      <a:r>
                        <a:rPr lang="ru-RU" sz="1500" b="0" i="0" u="none" strike="noStrike" kern="1200" cap="none" spc="-2" dirty="0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 Богдан Николаевич</a:t>
                      </a:r>
                      <a:endParaRPr lang="ru-RU" sz="1500" b="0" i="0" u="none" strike="noStrike" kern="1200" cap="none" spc="-2" dirty="0">
                        <a:solidFill>
                          <a:srgbClr val="C00000"/>
                        </a:solidFill>
                        <a:latin typeface="Bahnschrift SemiBold" pitchFamily="34" charset="0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500" b="0" i="0" u="none" strike="noStrike" kern="1200" cap="none" spc="-2" dirty="0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аналитик</a:t>
                      </a:r>
                      <a:endParaRPr lang="ru-RU" sz="1500" b="0" i="0" u="none" strike="noStrike" kern="1200" cap="none" spc="-2" dirty="0">
                        <a:solidFill>
                          <a:srgbClr val="C00000"/>
                        </a:solidFill>
                        <a:latin typeface="Bahnschrift SemiBold" pitchFamily="34" charset="0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500" b="0" i="0" u="none" strike="noStrike" kern="1200" cap="none" spc="-2" dirty="0" smtClean="0">
                          <a:solidFill>
                            <a:srgbClr val="C00000"/>
                          </a:solidFill>
                          <a:latin typeface="Bahnschrift SemiBold" pitchFamily="34" charset="0"/>
                          <a:ea typeface="+mn-ea"/>
                          <a:cs typeface="Trebuchet MS"/>
                        </a:rPr>
                        <a:t>сбор данных, анализ, прогнозирование</a:t>
                      </a:r>
                      <a:endParaRPr lang="ru-RU" sz="1500" b="0" i="0" u="none" strike="noStrike" kern="1200" cap="none" spc="-2" dirty="0">
                        <a:solidFill>
                          <a:srgbClr val="C00000"/>
                        </a:solidFill>
                        <a:latin typeface="Bahnschrift SemiBold" pitchFamily="34" charset="0"/>
                        <a:ea typeface="+mn-ea"/>
                        <a:cs typeface="Trebuchet MS"/>
                      </a:endParaRPr>
                    </a:p>
                  </a:txBody>
                  <a:tcPr marL="56474" marR="56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226680" y="912074"/>
            <a:ext cx="11630040" cy="500455"/>
          </a:xfrm>
          <a:prstGeom prst="roundRect">
            <a:avLst>
              <a:gd name="adj" fmla="val 14824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495300">
              <a:schemeClr val="accent4">
                <a:lumMod val="25000"/>
                <a:alpha val="5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80" y="74760"/>
            <a:ext cx="1163004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bject 5">
            <a:extLst>
              <a:ext uri="{FF2B5EF4-FFF2-40B4-BE49-F238E27FC236}">
                <a16:creationId xmlns:a16="http://schemas.microsoft.com/office/drawing/2014/main" xmlns="" id="{CB21BAB0-CC23-05EF-2118-7E06E5F45E62}"/>
              </a:ext>
            </a:extLst>
          </p:cNvPr>
          <p:cNvSpPr txBox="1">
            <a:spLocks/>
          </p:cNvSpPr>
          <p:nvPr/>
        </p:nvSpPr>
        <p:spPr>
          <a:xfrm>
            <a:off x="360040" y="913088"/>
            <a:ext cx="8472264" cy="499441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>
            <a:lvl1pPr algn="l" defTabSz="91435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>
              <a:lnSpc>
                <a:spcPct val="100000"/>
              </a:lnSpc>
              <a:spcBef>
                <a:spcPts val="55"/>
              </a:spcBef>
              <a:buClrTx/>
              <a:buFontTx/>
            </a:pPr>
            <a:r>
              <a:rPr lang="ru-RU" sz="3200" cap="all" dirty="0">
                <a:solidFill>
                  <a:srgbClr val="C00000"/>
                </a:solidFill>
                <a:latin typeface="Bahnschrift SemiBold" pitchFamily="34" charset="0"/>
              </a:rPr>
              <a:t>Команда стартапа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780520" y="6301140"/>
            <a:ext cx="4467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E4F4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18</a:t>
            </a:r>
            <a:endParaRPr lang="ru-RU" sz="2000" b="1" dirty="0">
              <a:solidFill>
                <a:srgbClr val="FE4F4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723454426"/>
              </p:ext>
            </p:extLst>
          </p:nvPr>
        </p:nvGraphicFramePr>
        <p:xfrm>
          <a:off x="8559735" y="206758"/>
          <a:ext cx="867306" cy="666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92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0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Скругленный прямоугольник 11"/>
          <p:cNvSpPr/>
          <p:nvPr/>
        </p:nvSpPr>
        <p:spPr>
          <a:xfrm>
            <a:off x="226680" y="964919"/>
            <a:ext cx="11548744" cy="478277"/>
          </a:xfrm>
          <a:prstGeom prst="roundRect">
            <a:avLst>
              <a:gd name="adj" fmla="val 14824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495300">
              <a:schemeClr val="accent4">
                <a:lumMod val="25000"/>
                <a:alpha val="5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0418526" y="4829913"/>
            <a:ext cx="1318684" cy="17157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198092" y="5145276"/>
            <a:ext cx="1318684" cy="115733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80" y="74760"/>
            <a:ext cx="11548744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ject 5">
            <a:extLst>
              <a:ext uri="{FF2B5EF4-FFF2-40B4-BE49-F238E27FC236}">
                <a16:creationId xmlns:a16="http://schemas.microsoft.com/office/drawing/2014/main" xmlns="" id="{9022C541-346B-901E-3B01-7CBD630351FE}"/>
              </a:ext>
            </a:extLst>
          </p:cNvPr>
          <p:cNvSpPr txBox="1">
            <a:spLocks/>
          </p:cNvSpPr>
          <p:nvPr/>
        </p:nvSpPr>
        <p:spPr>
          <a:xfrm>
            <a:off x="358760" y="943755"/>
            <a:ext cx="8472264" cy="499441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>
            <a:lvl1pPr algn="l" defTabSz="91435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>
              <a:lnSpc>
                <a:spcPct val="100000"/>
              </a:lnSpc>
              <a:spcBef>
                <a:spcPts val="55"/>
              </a:spcBef>
              <a:buClrTx/>
              <a:buFontTx/>
            </a:pPr>
            <a:r>
              <a:rPr lang="ru-RU" sz="3200" cap="all" dirty="0" smtClean="0">
                <a:solidFill>
                  <a:srgbClr val="C00000"/>
                </a:solidFill>
                <a:latin typeface="Bahnschrift SemiBold" pitchFamily="34" charset="0"/>
              </a:rPr>
              <a:t>АКТУАЛЬНОСТЬ ИДЕИ</a:t>
            </a:r>
            <a:endParaRPr lang="ru-RU" sz="3200" cap="all" dirty="0">
              <a:solidFill>
                <a:srgbClr val="C00000"/>
              </a:solidFill>
              <a:latin typeface="Bahnschrift SemiBold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605568878"/>
              </p:ext>
            </p:extLst>
          </p:nvPr>
        </p:nvGraphicFramePr>
        <p:xfrm>
          <a:off x="63374" y="1530036"/>
          <a:ext cx="12128626" cy="5201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Овал 12"/>
          <p:cNvSpPr/>
          <p:nvPr/>
        </p:nvSpPr>
        <p:spPr>
          <a:xfrm>
            <a:off x="104326" y="3029969"/>
            <a:ext cx="685309" cy="595944"/>
          </a:xfrm>
          <a:prstGeom prst="ellipse">
            <a:avLst/>
          </a:prstGeom>
          <a:blipFill rotWithShape="0">
            <a:blip r:embed="rId9"/>
            <a:stretch>
              <a:fillRect/>
            </a:stretch>
          </a:blipFill>
        </p:spPr>
        <p:style>
          <a:lnRef idx="2">
            <a:schemeClr val="accent2">
              <a:alpha val="90000"/>
              <a:hueOff val="0"/>
              <a:satOff val="0"/>
              <a:lumOff val="0"/>
              <a:alphaOff val="-4000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Овал 13"/>
          <p:cNvSpPr/>
          <p:nvPr/>
        </p:nvSpPr>
        <p:spPr>
          <a:xfrm>
            <a:off x="5031476" y="2262813"/>
            <a:ext cx="630289" cy="598082"/>
          </a:xfrm>
          <a:prstGeom prst="ellipse">
            <a:avLst/>
          </a:prstGeom>
          <a:blipFill rotWithShape="0">
            <a:blip r:embed="rId10"/>
            <a:stretch>
              <a:fillRect/>
            </a:stretch>
          </a:blipFill>
        </p:spPr>
        <p:style>
          <a:lnRef idx="2">
            <a:schemeClr val="accent2">
              <a:alpha val="90000"/>
              <a:hueOff val="0"/>
              <a:satOff val="0"/>
              <a:lumOff val="0"/>
              <a:alphaOff val="-800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Овал 14"/>
          <p:cNvSpPr/>
          <p:nvPr/>
        </p:nvSpPr>
        <p:spPr>
          <a:xfrm>
            <a:off x="11402447" y="1595855"/>
            <a:ext cx="745953" cy="767097"/>
          </a:xfrm>
          <a:prstGeom prst="ellipse">
            <a:avLst/>
          </a:prstGeom>
          <a:blipFill rotWithShape="0">
            <a:blip r:embed="rId11"/>
            <a:stretch>
              <a:fillRect/>
            </a:stretch>
          </a:blipFill>
        </p:spPr>
        <p:style>
          <a:lnRef idx="2">
            <a:schemeClr val="accent2">
              <a:alpha val="90000"/>
              <a:hueOff val="0"/>
              <a:satOff val="0"/>
              <a:lumOff val="0"/>
              <a:alphaOff val="-1600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Овал 15"/>
          <p:cNvSpPr/>
          <p:nvPr/>
        </p:nvSpPr>
        <p:spPr>
          <a:xfrm>
            <a:off x="11009014" y="4138121"/>
            <a:ext cx="711989" cy="691792"/>
          </a:xfrm>
          <a:prstGeom prst="ellipse">
            <a:avLst/>
          </a:prstGeom>
          <a:blipFill rotWithShape="0">
            <a:blip r:embed="rId12"/>
            <a:stretch>
              <a:fillRect/>
            </a:stretch>
          </a:blipFill>
        </p:spPr>
        <p:style>
          <a:lnRef idx="2">
            <a:schemeClr val="accent2">
              <a:alpha val="90000"/>
              <a:hueOff val="0"/>
              <a:satOff val="0"/>
              <a:lumOff val="0"/>
              <a:alphaOff val="-2400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Овал 16"/>
          <p:cNvSpPr/>
          <p:nvPr/>
        </p:nvSpPr>
        <p:spPr>
          <a:xfrm>
            <a:off x="620558" y="5908850"/>
            <a:ext cx="945691" cy="763554"/>
          </a:xfrm>
          <a:prstGeom prst="ellipse">
            <a:avLst/>
          </a:prstGeom>
          <a:blipFill rotWithShape="0">
            <a:blip r:embed="rId13"/>
            <a:stretch>
              <a:fillRect/>
            </a:stretch>
          </a:blipFill>
        </p:spPr>
        <p:style>
          <a:lnRef idx="2">
            <a:schemeClr val="accent2">
              <a:alpha val="90000"/>
              <a:hueOff val="0"/>
              <a:satOff val="0"/>
              <a:lumOff val="0"/>
              <a:alphaOff val="-3200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695963" y="6307279"/>
            <a:ext cx="452437" cy="365125"/>
          </a:xfrm>
        </p:spPr>
        <p:txBody>
          <a:bodyPr/>
          <a:lstStyle/>
          <a:p>
            <a:fld id="{A6A077FC-661E-42A0-9318-41887EED58B2}" type="slidenum">
              <a:rPr lang="ru-RU" sz="2000" b="1" smtClean="0">
                <a:solidFill>
                  <a:srgbClr val="FE4F4F"/>
                </a:solidFill>
              </a:rPr>
              <a:t>2</a:t>
            </a:fld>
            <a:endParaRPr lang="ru-RU" sz="2000" b="1" dirty="0">
              <a:solidFill>
                <a:srgbClr val="FE4F4F"/>
              </a:solidFill>
            </a:endParaRPr>
          </a:p>
        </p:txBody>
      </p:sp>
      <p:graphicFrame>
        <p:nvGraphicFramePr>
          <p:cNvPr id="18" name="Схема 17"/>
          <p:cNvGraphicFramePr/>
          <p:nvPr>
            <p:extLst>
              <p:ext uri="{D42A27DB-BD31-4B8C-83A1-F6EECF244321}">
                <p14:modId xmlns:p14="http://schemas.microsoft.com/office/powerpoint/2010/main" val="2163557727"/>
              </p:ext>
            </p:extLst>
          </p:nvPr>
        </p:nvGraphicFramePr>
        <p:xfrm>
          <a:off x="8511090" y="169938"/>
          <a:ext cx="867306" cy="666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</p:spTree>
    <p:extLst>
      <p:ext uri="{BB962C8B-B14F-4D97-AF65-F5344CB8AC3E}">
        <p14:creationId xmlns:p14="http://schemas.microsoft.com/office/powerpoint/2010/main" val="2515512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04"/>
          <a:stretch/>
        </p:blipFill>
        <p:spPr>
          <a:xfrm>
            <a:off x="152400" y="152400"/>
            <a:ext cx="12039600" cy="6858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04"/>
          <a:stretch/>
        </p:blipFill>
        <p:spPr>
          <a:xfrm>
            <a:off x="0" y="-1"/>
            <a:ext cx="12191999" cy="699875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5196DD6-CAC3-6514-931C-475C500897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847" y="188919"/>
            <a:ext cx="2247664" cy="149727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BCBE673C-F4D7-FD67-4150-B27C863ED1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6289" y="1132605"/>
            <a:ext cx="6788898" cy="5772960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FBA9004-6639-EE3E-6402-0CF19866C75F}"/>
              </a:ext>
            </a:extLst>
          </p:cNvPr>
          <p:cNvSpPr txBox="1"/>
          <p:nvPr/>
        </p:nvSpPr>
        <p:spPr>
          <a:xfrm>
            <a:off x="385077" y="3165551"/>
            <a:ext cx="4831212" cy="11553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pPr>
              <a:lnSpc>
                <a:spcPct val="150000"/>
              </a:lnSpc>
              <a:defRPr sz="23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ru-RU" dirty="0">
                <a:solidFill>
                  <a:schemeClr val="bg1"/>
                </a:solidFill>
              </a:rPr>
              <a:t>+</a:t>
            </a:r>
            <a:r>
              <a:rPr lang="ru-RU" dirty="0" smtClean="0">
                <a:solidFill>
                  <a:schemeClr val="bg1"/>
                </a:solidFill>
              </a:rPr>
              <a:t>7 949 7236586</a:t>
            </a:r>
            <a:r>
              <a:rPr dirty="0" smtClean="0">
                <a:solidFill>
                  <a:schemeClr val="bg1"/>
                </a:solidFill>
              </a:rPr>
              <a:t> 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xmlns="" id="{9A3BFD10-89EF-E80D-2CB5-1F4C43FF44A0}"/>
              </a:ext>
            </a:extLst>
          </p:cNvPr>
          <p:cNvSpPr txBox="1"/>
          <p:nvPr/>
        </p:nvSpPr>
        <p:spPr>
          <a:xfrm>
            <a:off x="385077" y="3908365"/>
            <a:ext cx="4831212" cy="11553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pPr>
              <a:lnSpc>
                <a:spcPct val="150000"/>
              </a:lnSpc>
              <a:defRPr sz="23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en-US" dirty="0">
                <a:solidFill>
                  <a:schemeClr val="bg1"/>
                </a:solidFill>
              </a:rPr>
              <a:t>https://t.me/Damirelllll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43D6D405-F699-915E-80D5-1CFDF10D0C2C}"/>
              </a:ext>
            </a:extLst>
          </p:cNvPr>
          <p:cNvSpPr/>
          <p:nvPr/>
        </p:nvSpPr>
        <p:spPr>
          <a:xfrm>
            <a:off x="439707" y="1848406"/>
            <a:ext cx="11752292" cy="11553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D00FF"/>
              </a:solidFill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xmlns="" id="{576DEC54-9931-F72D-92DF-7B45B29303A3}"/>
              </a:ext>
            </a:extLst>
          </p:cNvPr>
          <p:cNvSpPr txBox="1">
            <a:spLocks/>
          </p:cNvSpPr>
          <p:nvPr/>
        </p:nvSpPr>
        <p:spPr>
          <a:xfrm>
            <a:off x="2640252" y="2080206"/>
            <a:ext cx="8472264" cy="499441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>
            <a:lvl1pPr algn="l" defTabSz="91435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>
              <a:lnSpc>
                <a:spcPct val="100000"/>
              </a:lnSpc>
              <a:spcBef>
                <a:spcPts val="55"/>
              </a:spcBef>
              <a:buClrTx/>
              <a:buFontTx/>
            </a:pPr>
            <a:r>
              <a:rPr lang="ru-RU" sz="3200" cap="all" dirty="0">
                <a:solidFill>
                  <a:srgbClr val="C00000"/>
                </a:solidFill>
                <a:latin typeface="Bahnschrift SemiBold" pitchFamily="34" charset="0"/>
              </a:rPr>
              <a:t>Контакты</a:t>
            </a:r>
          </a:p>
        </p:txBody>
      </p:sp>
      <p:pic>
        <p:nvPicPr>
          <p:cNvPr id="14" name="Рисунок 13" descr="Изображение выглядит как текст, Шрифт, Графика, символ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32D3F75F-599E-4A5F-271C-412558370CC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135" y="589284"/>
            <a:ext cx="1585820" cy="607401"/>
          </a:xfrm>
          <a:prstGeom prst="rect">
            <a:avLst/>
          </a:prstGeom>
        </p:spPr>
      </p:pic>
      <p:pic>
        <p:nvPicPr>
          <p:cNvPr id="16" name="Рисунок 15" descr="Изображение выглядит как текст, Шрифт, логотип, символ&#10;&#10;Автоматически созданное описание">
            <a:extLst>
              <a:ext uri="{FF2B5EF4-FFF2-40B4-BE49-F238E27FC236}">
                <a16:creationId xmlns:a16="http://schemas.microsoft.com/office/drawing/2014/main" xmlns="" id="{82FFBC3C-A886-FEC8-456A-C888636D611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2025" y="152400"/>
            <a:ext cx="687948" cy="620531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6555" y="152083"/>
            <a:ext cx="2857872" cy="620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9" descr="https://avatars.mds.yandex.net/i?id=361f901bd090d16e612d639ba4487844fb887608-12422470-images-thumbs&amp;n=13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20" t="7864" b="-824"/>
          <a:stretch/>
        </p:blipFill>
        <p:spPr bwMode="auto">
          <a:xfrm>
            <a:off x="10029501" y="152084"/>
            <a:ext cx="1686028" cy="62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9" name="Схема 18"/>
          <p:cNvGraphicFramePr/>
          <p:nvPr>
            <p:extLst>
              <p:ext uri="{D42A27DB-BD31-4B8C-83A1-F6EECF244321}">
                <p14:modId xmlns:p14="http://schemas.microsoft.com/office/powerpoint/2010/main" val="3697392618"/>
              </p:ext>
            </p:extLst>
          </p:nvPr>
        </p:nvGraphicFramePr>
        <p:xfrm>
          <a:off x="6876384" y="1214255"/>
          <a:ext cx="2524337" cy="1789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42790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7A111331-7160-BEBE-55D1-CF95CE913A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0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Скругленный прямоугольник 18"/>
          <p:cNvSpPr/>
          <p:nvPr/>
        </p:nvSpPr>
        <p:spPr>
          <a:xfrm>
            <a:off x="307976" y="933572"/>
            <a:ext cx="11548744" cy="51179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495300">
              <a:schemeClr val="accent4">
                <a:lumMod val="25000"/>
                <a:alpha val="5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object 5">
            <a:extLst>
              <a:ext uri="{FF2B5EF4-FFF2-40B4-BE49-F238E27FC236}">
                <a16:creationId xmlns:a16="http://schemas.microsoft.com/office/drawing/2014/main" xmlns="" id="{350C7402-C2C3-D542-E6FF-40F874FDCF05}"/>
              </a:ext>
            </a:extLst>
          </p:cNvPr>
          <p:cNvSpPr txBox="1">
            <a:spLocks/>
          </p:cNvSpPr>
          <p:nvPr/>
        </p:nvSpPr>
        <p:spPr>
          <a:xfrm>
            <a:off x="460375" y="922338"/>
            <a:ext cx="3518109" cy="49944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6931" rIns="0" bIns="0" rtlCol="0">
            <a:spAutoFit/>
          </a:bodyPr>
          <a:lstStyle>
            <a:lvl1pPr algn="l" defTabSz="91435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 algn="ctr">
              <a:lnSpc>
                <a:spcPct val="100000"/>
              </a:lnSpc>
              <a:spcBef>
                <a:spcPts val="55"/>
              </a:spcBef>
              <a:buClrTx/>
              <a:buFontTx/>
            </a:pPr>
            <a:r>
              <a:rPr lang="ru-RU" sz="3200" b="1" cap="all" dirty="0" smtClean="0">
                <a:solidFill>
                  <a:srgbClr val="C00000"/>
                </a:solidFill>
                <a:latin typeface="MS Gothic" pitchFamily="49" charset="-128"/>
                <a:ea typeface="MS Gothic" pitchFamily="49" charset="-128"/>
              </a:rPr>
              <a:t> </a:t>
            </a:r>
            <a:r>
              <a:rPr lang="ru-RU" sz="3200" cap="all" dirty="0" smtClean="0">
                <a:solidFill>
                  <a:srgbClr val="C00000"/>
                </a:solidFill>
                <a:latin typeface="Bahnschrift SemiBold" pitchFamily="34" charset="0"/>
                <a:ea typeface="MS Gothic" pitchFamily="49" charset="-128"/>
              </a:rPr>
              <a:t>проблема</a:t>
            </a:r>
            <a:endParaRPr lang="ru-RU" sz="3200" cap="all" dirty="0">
              <a:solidFill>
                <a:srgbClr val="C00000"/>
              </a:solidFill>
              <a:latin typeface="Bahnschrift SemiBold" pitchFamily="34" charset="0"/>
              <a:ea typeface="MS Gothic" pitchFamily="49" charset="-128"/>
            </a:endParaRPr>
          </a:p>
        </p:txBody>
      </p:sp>
      <p:sp>
        <p:nvSpPr>
          <p:cNvPr id="7" name="AutoShape 4" descr="Иконка гантеля - гантеля, бодибилдин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6" descr="Иконка гантеля - гантеля, бодибилдин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8" descr="Иконка гантеля - гантеля, бодибилдинг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728949" y="4843604"/>
            <a:ext cx="2308495" cy="16929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9259682" y="5038143"/>
            <a:ext cx="1318684" cy="115733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2" descr="https://avatars.mds.yandex.net/i?id=389dc6418ce02593fb3a6e83d88ce9a7541dfbfb-5333398-images-thumbs&amp;n=13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avatars.mds.yandex.net/i?id=389dc6418ce02593fb3a6e83d88ce9a7541dfbfb-5333398-images-thumbs&amp;n=13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8" descr="Picture background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AutoShape 10" descr="Picture background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6" y="71120"/>
            <a:ext cx="11548744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8" name="Схема 17"/>
          <p:cNvGraphicFramePr/>
          <p:nvPr>
            <p:extLst>
              <p:ext uri="{D42A27DB-BD31-4B8C-83A1-F6EECF244321}">
                <p14:modId xmlns:p14="http://schemas.microsoft.com/office/powerpoint/2010/main" val="1889262815"/>
              </p:ext>
            </p:extLst>
          </p:nvPr>
        </p:nvGraphicFramePr>
        <p:xfrm>
          <a:off x="202139" y="1585004"/>
          <a:ext cx="11835305" cy="49515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721396" y="6354039"/>
            <a:ext cx="470604" cy="365125"/>
          </a:xfrm>
        </p:spPr>
        <p:txBody>
          <a:bodyPr/>
          <a:lstStyle/>
          <a:p>
            <a:fld id="{A6A077FC-661E-42A0-9318-41887EED58B2}" type="slidenum">
              <a:rPr lang="ru-RU" sz="2000" b="1" smtClean="0">
                <a:solidFill>
                  <a:srgbClr val="FE4F4F"/>
                </a:solidFill>
              </a:rPr>
              <a:t>3</a:t>
            </a:fld>
            <a:endParaRPr lang="ru-RU" sz="2000" b="1" dirty="0">
              <a:solidFill>
                <a:srgbClr val="FE4F4F"/>
              </a:solidFill>
            </a:endParaRPr>
          </a:p>
        </p:txBody>
      </p:sp>
      <p:graphicFrame>
        <p:nvGraphicFramePr>
          <p:cNvPr id="21" name="Схема 20"/>
          <p:cNvGraphicFramePr/>
          <p:nvPr>
            <p:extLst>
              <p:ext uri="{D42A27DB-BD31-4B8C-83A1-F6EECF244321}">
                <p14:modId xmlns:p14="http://schemas.microsoft.com/office/powerpoint/2010/main" val="1681289056"/>
              </p:ext>
            </p:extLst>
          </p:nvPr>
        </p:nvGraphicFramePr>
        <p:xfrm>
          <a:off x="8511090" y="169938"/>
          <a:ext cx="867306" cy="666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689747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04"/>
          <a:stretch/>
        </p:blipFill>
        <p:spPr>
          <a:xfrm>
            <a:off x="0" y="8834"/>
            <a:ext cx="12192000" cy="6858000"/>
          </a:xfrm>
          <a:prstGeom prst="rect">
            <a:avLst/>
          </a:prstGeom>
        </p:spPr>
      </p:pic>
      <p:sp>
        <p:nvSpPr>
          <p:cNvPr id="12" name="Скругленный прямоугольник 11"/>
          <p:cNvSpPr/>
          <p:nvPr/>
        </p:nvSpPr>
        <p:spPr>
          <a:xfrm>
            <a:off x="350230" y="1132202"/>
            <a:ext cx="11520141" cy="563741"/>
          </a:xfrm>
          <a:prstGeom prst="roundRect">
            <a:avLst>
              <a:gd name="adj" fmla="val 14824"/>
            </a:avLst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  <a:effectLst>
            <a:glow rad="495300">
              <a:schemeClr val="accent4">
                <a:lumMod val="25000"/>
                <a:alpha val="5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object 5">
            <a:extLst>
              <a:ext uri="{FF2B5EF4-FFF2-40B4-BE49-F238E27FC236}">
                <a16:creationId xmlns:a16="http://schemas.microsoft.com/office/drawing/2014/main" xmlns="" id="{E068B821-1878-876F-1C49-3393B306C858}"/>
              </a:ext>
            </a:extLst>
          </p:cNvPr>
          <p:cNvSpPr txBox="1">
            <a:spLocks/>
          </p:cNvSpPr>
          <p:nvPr/>
        </p:nvSpPr>
        <p:spPr>
          <a:xfrm>
            <a:off x="510511" y="1164351"/>
            <a:ext cx="6652289" cy="499441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>
            <a:lvl1pPr algn="l" defTabSz="91435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>
              <a:lnSpc>
                <a:spcPct val="100000"/>
              </a:lnSpc>
              <a:spcBef>
                <a:spcPts val="55"/>
              </a:spcBef>
              <a:buClrTx/>
              <a:buFontTx/>
            </a:pPr>
            <a:r>
              <a:rPr lang="ru-RU" sz="3200" b="1" cap="all" dirty="0" smtClean="0">
                <a:solidFill>
                  <a:srgbClr val="C00000"/>
                </a:solidFill>
                <a:latin typeface="MS Gothic" pitchFamily="49" charset="-128"/>
                <a:ea typeface="MS Gothic" pitchFamily="49" charset="-128"/>
              </a:rPr>
              <a:t>  </a:t>
            </a:r>
            <a:r>
              <a:rPr lang="ru-RU" sz="3200" b="1" cap="all" dirty="0" smtClean="0">
                <a:solidFill>
                  <a:srgbClr val="C00000"/>
                </a:solidFill>
                <a:latin typeface="Bahnschrift SemiBold" pitchFamily="34" charset="0"/>
                <a:ea typeface="MS Gothic" pitchFamily="49" charset="-128"/>
              </a:rPr>
              <a:t>Решение</a:t>
            </a:r>
            <a:endParaRPr lang="ru-RU" sz="3600" b="1" cap="all" dirty="0">
              <a:solidFill>
                <a:srgbClr val="C00000"/>
              </a:solidFill>
              <a:latin typeface="Bahnschrift SemiBold" pitchFamily="34" charset="0"/>
              <a:ea typeface="MS Gothic" pitchFamily="49" charset="-128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259682" y="5038143"/>
            <a:ext cx="1318684" cy="115733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0217840" y="4846512"/>
            <a:ext cx="1533558" cy="17263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628" y="191714"/>
            <a:ext cx="11548744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846263050"/>
              </p:ext>
            </p:extLst>
          </p:nvPr>
        </p:nvGraphicFramePr>
        <p:xfrm>
          <a:off x="122903" y="1046480"/>
          <a:ext cx="11946193" cy="56614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0351477" y="34378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13" name="Группа 12"/>
          <p:cNvGrpSpPr/>
          <p:nvPr/>
        </p:nvGrpSpPr>
        <p:grpSpPr>
          <a:xfrm>
            <a:off x="1142789" y="5299434"/>
            <a:ext cx="3895309" cy="1466433"/>
            <a:chOff x="-1903918" y="4773169"/>
            <a:chExt cx="3279874" cy="1238924"/>
          </a:xfrm>
          <a:scene3d>
            <a:camera prst="orthographicFront"/>
            <a:lightRig rig="flat" dir="t"/>
          </a:scene3d>
        </p:grpSpPr>
        <p:sp>
          <p:nvSpPr>
            <p:cNvPr id="15" name="Овал 14"/>
            <p:cNvSpPr/>
            <p:nvPr/>
          </p:nvSpPr>
          <p:spPr>
            <a:xfrm>
              <a:off x="-1903918" y="4773169"/>
              <a:ext cx="3153931" cy="1238924"/>
            </a:xfrm>
            <a:prstGeom prst="ellipse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752944"/>
                <a:satOff val="27778"/>
                <a:lumOff val="-4085"/>
                <a:alphaOff val="0"/>
              </a:schemeClr>
            </a:fillRef>
            <a:effectRef idx="2">
              <a:schemeClr val="accent3">
                <a:hueOff val="752944"/>
                <a:satOff val="27778"/>
                <a:lumOff val="-408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Овал 4"/>
            <p:cNvSpPr/>
            <p:nvPr/>
          </p:nvSpPr>
          <p:spPr>
            <a:xfrm>
              <a:off x="-1866813" y="4954606"/>
              <a:ext cx="3242769" cy="87605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dirty="0">
                  <a:latin typeface="Bahnschrift SemiBold" pitchFamily="34" charset="0"/>
                </a:rPr>
                <a:t>работает без привязки к ВПН, сторонним ресурсам, частично - без доступа в интернет</a:t>
              </a:r>
              <a:endParaRPr lang="ru-RU" sz="1800" kern="1200" dirty="0">
                <a:latin typeface="Bahnschrift SemiBold" pitchFamily="34" charset="0"/>
              </a:endParaRPr>
            </a:p>
          </p:txBody>
        </p:sp>
      </p:grp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782178" y="6368551"/>
            <a:ext cx="369181" cy="365125"/>
          </a:xfrm>
        </p:spPr>
        <p:txBody>
          <a:bodyPr/>
          <a:lstStyle/>
          <a:p>
            <a:fld id="{A6A077FC-661E-42A0-9318-41887EED58B2}" type="slidenum">
              <a:rPr lang="ru-RU" sz="2000" b="1" smtClean="0">
                <a:solidFill>
                  <a:srgbClr val="FE4F4F"/>
                </a:solidFill>
              </a:rPr>
              <a:t>4</a:t>
            </a:fld>
            <a:endParaRPr lang="ru-RU" sz="2000" b="1" dirty="0">
              <a:solidFill>
                <a:srgbClr val="FE4F4F"/>
              </a:solidFill>
            </a:endParaRPr>
          </a:p>
        </p:txBody>
      </p:sp>
      <p:graphicFrame>
        <p:nvGraphicFramePr>
          <p:cNvPr id="17" name="Схема 16"/>
          <p:cNvGraphicFramePr/>
          <p:nvPr>
            <p:extLst>
              <p:ext uri="{D42A27DB-BD31-4B8C-83A1-F6EECF244321}">
                <p14:modId xmlns:p14="http://schemas.microsoft.com/office/powerpoint/2010/main" val="576420481"/>
              </p:ext>
            </p:extLst>
          </p:nvPr>
        </p:nvGraphicFramePr>
        <p:xfrm>
          <a:off x="8588363" y="239303"/>
          <a:ext cx="867306" cy="666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1645563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04"/>
          <a:stretch/>
        </p:blipFill>
        <p:spPr>
          <a:xfrm>
            <a:off x="-32586" y="0"/>
            <a:ext cx="12284597" cy="6910086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268312" y="997356"/>
            <a:ext cx="11548744" cy="577444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  <a:effectLst>
            <a:glow rad="495300">
              <a:schemeClr val="accent4">
                <a:lumMod val="25000"/>
                <a:alpha val="5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xmlns="" id="{13035EA5-CF0C-77EB-93BD-1F7CDD4EA0C3}"/>
              </a:ext>
            </a:extLst>
          </p:cNvPr>
          <p:cNvSpPr txBox="1">
            <a:spLocks/>
          </p:cNvSpPr>
          <p:nvPr/>
        </p:nvSpPr>
        <p:spPr>
          <a:xfrm>
            <a:off x="629920" y="999031"/>
            <a:ext cx="6459976" cy="499441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>
            <a:lvl1pPr algn="l" defTabSz="91435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>
              <a:lnSpc>
                <a:spcPct val="100000"/>
              </a:lnSpc>
              <a:spcBef>
                <a:spcPts val="55"/>
              </a:spcBef>
              <a:buClrTx/>
              <a:buFontTx/>
            </a:pPr>
            <a:r>
              <a:rPr lang="ru-RU" sz="3200" cap="all" dirty="0">
                <a:solidFill>
                  <a:schemeClr val="accent2">
                    <a:lumMod val="50000"/>
                  </a:schemeClr>
                </a:solidFill>
                <a:latin typeface="Bahnschrift SemiBold" pitchFamily="34" charset="0"/>
                <a:ea typeface="MS Gothic" pitchFamily="49" charset="-128"/>
              </a:rPr>
              <a:t>ЦЕЛЕВАЯ</a:t>
            </a:r>
            <a:r>
              <a:rPr lang="ru-RU" sz="3200" b="1" cap="all" dirty="0">
                <a:solidFill>
                  <a:schemeClr val="accent2">
                    <a:lumMod val="50000"/>
                  </a:schemeClr>
                </a:solidFill>
                <a:latin typeface="Bahnschrift SemiBold" pitchFamily="34" charset="0"/>
                <a:ea typeface="MS Gothic" pitchFamily="49" charset="-128"/>
              </a:rPr>
              <a:t> АУДИТОРИЯ</a:t>
            </a: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312" y="71119"/>
            <a:ext cx="11548744" cy="795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0217840" y="4846512"/>
            <a:ext cx="1533558" cy="17263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262800" y="5140960"/>
            <a:ext cx="1533558" cy="158425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905760" y="5344160"/>
            <a:ext cx="9191078" cy="1020504"/>
          </a:xfrm>
          <a:prstGeom prst="roundRect">
            <a:avLst/>
          </a:prstGeom>
          <a:solidFill>
            <a:schemeClr val="accent2">
              <a:lumMod val="75000"/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200" dirty="0" smtClean="0">
                <a:latin typeface="Bahnschrift SemiBold" pitchFamily="34" charset="0"/>
              </a:rPr>
              <a:t>Предприятия </a:t>
            </a:r>
            <a:r>
              <a:rPr lang="ru-RU" sz="2200" dirty="0">
                <a:latin typeface="Bahnschrift SemiBold" pitchFamily="34" charset="0"/>
              </a:rPr>
              <a:t>и организации, заинтересованные </a:t>
            </a:r>
            <a:r>
              <a:rPr lang="ru-RU" sz="2200" dirty="0" smtClean="0">
                <a:latin typeface="Bahnschrift SemiBold" pitchFamily="34" charset="0"/>
              </a:rPr>
              <a:t>в поддержании </a:t>
            </a:r>
            <a:r>
              <a:rPr lang="ru-RU" sz="2200" dirty="0">
                <a:latin typeface="Bahnschrift SemiBold" pitchFamily="34" charset="0"/>
              </a:rPr>
              <a:t>физического здоровья сотрудников</a:t>
            </a:r>
            <a:endParaRPr lang="ru-RU" sz="2200" dirty="0" smtClean="0">
              <a:latin typeface="Bahnschrift SemiBold" pitchFamily="34" charset="0"/>
            </a:endParaRPr>
          </a:p>
          <a:p>
            <a:endParaRPr lang="ru-RU" b="1" dirty="0"/>
          </a:p>
        </p:txBody>
      </p:sp>
      <p:graphicFrame>
        <p:nvGraphicFramePr>
          <p:cNvPr id="26" name="Схема 25"/>
          <p:cNvGraphicFramePr/>
          <p:nvPr>
            <p:extLst>
              <p:ext uri="{D42A27DB-BD31-4B8C-83A1-F6EECF244321}">
                <p14:modId xmlns:p14="http://schemas.microsoft.com/office/powerpoint/2010/main" val="3490849475"/>
              </p:ext>
            </p:extLst>
          </p:nvPr>
        </p:nvGraphicFramePr>
        <p:xfrm>
          <a:off x="178133" y="1498472"/>
          <a:ext cx="11863158" cy="4983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30" name="Picture 6" descr="https://avatars.mds.yandex.net/i?id=27cc5532173976a1ef3956b3ddf2477dfe050e00-4569669-images-thumbs&amp;n=1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90962">
            <a:off x="122315" y="2070565"/>
            <a:ext cx="2489201" cy="1312017"/>
          </a:xfrm>
          <a:prstGeom prst="rect">
            <a:avLst/>
          </a:prstGeom>
          <a:noFill/>
          <a:effectLst>
            <a:glow rad="431800">
              <a:schemeClr val="bg1">
                <a:alpha val="53000"/>
              </a:schemeClr>
            </a:glow>
            <a:softEdge rad="1143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Овал 11"/>
          <p:cNvSpPr/>
          <p:nvPr/>
        </p:nvSpPr>
        <p:spPr>
          <a:xfrm>
            <a:off x="4980933" y="3429000"/>
            <a:ext cx="116854" cy="116854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sp>
      <p:sp>
        <p:nvSpPr>
          <p:cNvPr id="13" name="Овал 12"/>
          <p:cNvSpPr/>
          <p:nvPr/>
        </p:nvSpPr>
        <p:spPr>
          <a:xfrm>
            <a:off x="5123201" y="3604924"/>
            <a:ext cx="116854" cy="116854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sp>
      <p:sp>
        <p:nvSpPr>
          <p:cNvPr id="15" name="Овал 14"/>
          <p:cNvSpPr/>
          <p:nvPr/>
        </p:nvSpPr>
        <p:spPr>
          <a:xfrm>
            <a:off x="5039360" y="4834011"/>
            <a:ext cx="116854" cy="116854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sp>
      <p:sp>
        <p:nvSpPr>
          <p:cNvPr id="16" name="Овал 15"/>
          <p:cNvSpPr/>
          <p:nvPr/>
        </p:nvSpPr>
        <p:spPr>
          <a:xfrm>
            <a:off x="4867631" y="4963366"/>
            <a:ext cx="116854" cy="116854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sp>
      <p:sp>
        <p:nvSpPr>
          <p:cNvPr id="17" name="Овал 16"/>
          <p:cNvSpPr/>
          <p:nvPr/>
        </p:nvSpPr>
        <p:spPr>
          <a:xfrm>
            <a:off x="4750777" y="5146040"/>
            <a:ext cx="116854" cy="116854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sp>
      <p:sp>
        <p:nvSpPr>
          <p:cNvPr id="3" name="TextBox 2"/>
          <p:cNvSpPr txBox="1"/>
          <p:nvPr/>
        </p:nvSpPr>
        <p:spPr>
          <a:xfrm>
            <a:off x="11894783" y="6265188"/>
            <a:ext cx="3188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E4F4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5</a:t>
            </a:r>
          </a:p>
        </p:txBody>
      </p:sp>
      <p:graphicFrame>
        <p:nvGraphicFramePr>
          <p:cNvPr id="18" name="Схема 17"/>
          <p:cNvGraphicFramePr/>
          <p:nvPr>
            <p:extLst>
              <p:ext uri="{D42A27DB-BD31-4B8C-83A1-F6EECF244321}">
                <p14:modId xmlns:p14="http://schemas.microsoft.com/office/powerpoint/2010/main" val="1788302771"/>
              </p:ext>
            </p:extLst>
          </p:nvPr>
        </p:nvGraphicFramePr>
        <p:xfrm>
          <a:off x="8498211" y="135667"/>
          <a:ext cx="867306" cy="666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172507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0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Скругленный прямоугольник 11"/>
          <p:cNvSpPr/>
          <p:nvPr/>
        </p:nvSpPr>
        <p:spPr>
          <a:xfrm>
            <a:off x="213246" y="1048429"/>
            <a:ext cx="11661076" cy="628043"/>
          </a:xfrm>
          <a:prstGeom prst="roundRect">
            <a:avLst>
              <a:gd name="adj" fmla="val 14824"/>
            </a:avLst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  <a:effectLst>
            <a:glow rad="495300">
              <a:schemeClr val="accent4">
                <a:lumMod val="25000"/>
                <a:alpha val="5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object 5">
            <a:extLst>
              <a:ext uri="{FF2B5EF4-FFF2-40B4-BE49-F238E27FC236}">
                <a16:creationId xmlns:a16="http://schemas.microsoft.com/office/drawing/2014/main" xmlns="" id="{9022C541-346B-901E-3B01-7CBD630351FE}"/>
              </a:ext>
            </a:extLst>
          </p:cNvPr>
          <p:cNvSpPr txBox="1">
            <a:spLocks/>
          </p:cNvSpPr>
          <p:nvPr/>
        </p:nvSpPr>
        <p:spPr>
          <a:xfrm>
            <a:off x="328397" y="1112729"/>
            <a:ext cx="6966484" cy="499441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>
            <a:lvl1pPr algn="l" defTabSz="91435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>
              <a:lnSpc>
                <a:spcPct val="100000"/>
              </a:lnSpc>
              <a:spcBef>
                <a:spcPts val="55"/>
              </a:spcBef>
              <a:buClrTx/>
              <a:buFontTx/>
            </a:pPr>
            <a:r>
              <a:rPr lang="ru-RU" sz="3200" b="1" cap="all" dirty="0">
                <a:solidFill>
                  <a:srgbClr val="C00000"/>
                </a:solidFill>
                <a:latin typeface="Bahnschrift SemiBold" pitchFamily="34" charset="0"/>
              </a:rPr>
              <a:t>Ценностное предложение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0418526" y="4829913"/>
            <a:ext cx="1318684" cy="178817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993388" y="5154329"/>
            <a:ext cx="1608220" cy="146375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476" y="206758"/>
            <a:ext cx="11667846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737210" y="6252958"/>
            <a:ext cx="381000" cy="365125"/>
          </a:xfrm>
        </p:spPr>
        <p:txBody>
          <a:bodyPr/>
          <a:lstStyle/>
          <a:p>
            <a:fld id="{A6A077FC-661E-42A0-9318-41887EED58B2}" type="slidenum">
              <a:rPr lang="ru-RU" sz="2000" b="1" smtClean="0">
                <a:solidFill>
                  <a:srgbClr val="FE4F4F"/>
                </a:solidFill>
              </a:rPr>
              <a:t>6</a:t>
            </a:fld>
            <a:endParaRPr lang="ru-RU" sz="2000" b="1" dirty="0">
              <a:solidFill>
                <a:srgbClr val="FE4F4F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158408802"/>
              </p:ext>
            </p:extLst>
          </p:nvPr>
        </p:nvGraphicFramePr>
        <p:xfrm>
          <a:off x="232564" y="1867437"/>
          <a:ext cx="11622440" cy="46476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1180282622"/>
              </p:ext>
            </p:extLst>
          </p:nvPr>
        </p:nvGraphicFramePr>
        <p:xfrm>
          <a:off x="8559735" y="206758"/>
          <a:ext cx="867306" cy="666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642884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7A111331-7160-BEBE-55D1-CF95CE913A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0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Скругленный прямоугольник 12"/>
          <p:cNvSpPr/>
          <p:nvPr/>
        </p:nvSpPr>
        <p:spPr>
          <a:xfrm>
            <a:off x="226680" y="1003604"/>
            <a:ext cx="11534144" cy="479756"/>
          </a:xfrm>
          <a:prstGeom prst="roundRect">
            <a:avLst>
              <a:gd name="adj" fmla="val 14824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495300">
              <a:schemeClr val="accent4">
                <a:lumMod val="25000"/>
                <a:alpha val="5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object 5">
            <a:extLst>
              <a:ext uri="{FF2B5EF4-FFF2-40B4-BE49-F238E27FC236}">
                <a16:creationId xmlns:a16="http://schemas.microsoft.com/office/drawing/2014/main" xmlns="" id="{350C7402-C2C3-D542-E6FF-40F874FDCF05}"/>
              </a:ext>
            </a:extLst>
          </p:cNvPr>
          <p:cNvSpPr txBox="1">
            <a:spLocks/>
          </p:cNvSpPr>
          <p:nvPr/>
        </p:nvSpPr>
        <p:spPr>
          <a:xfrm>
            <a:off x="268600" y="971523"/>
            <a:ext cx="8472264" cy="499441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>
            <a:lvl1pPr algn="l" defTabSz="91435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>
              <a:lnSpc>
                <a:spcPct val="100000"/>
              </a:lnSpc>
              <a:spcBef>
                <a:spcPts val="55"/>
              </a:spcBef>
              <a:buClrTx/>
              <a:buFontTx/>
            </a:pPr>
            <a:r>
              <a:rPr lang="ru-RU" sz="3200" b="1" cap="all" dirty="0">
                <a:solidFill>
                  <a:srgbClr val="C00000"/>
                </a:solidFill>
                <a:latin typeface="Bahnschrift SemiBold" pitchFamily="34" charset="0"/>
              </a:rPr>
              <a:t>Бизнес-модель</a:t>
            </a:r>
            <a:endParaRPr lang="ru-RU" sz="2800" b="1" cap="all" dirty="0">
              <a:solidFill>
                <a:srgbClr val="C00000"/>
              </a:solidFill>
              <a:latin typeface="Bahnschrift SemiBold" pitchFamily="34" charset="0"/>
            </a:endParaRPr>
          </a:p>
        </p:txBody>
      </p:sp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80" y="133510"/>
            <a:ext cx="11548744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760824" y="6299200"/>
            <a:ext cx="280987" cy="365125"/>
          </a:xfrm>
        </p:spPr>
        <p:txBody>
          <a:bodyPr/>
          <a:lstStyle/>
          <a:p>
            <a:fld id="{A6A077FC-661E-42A0-9318-41887EED58B2}" type="slidenum">
              <a:rPr lang="ru-RU" sz="2000" b="1" smtClean="0">
                <a:solidFill>
                  <a:srgbClr val="FE4F4F"/>
                </a:solidFill>
              </a:rPr>
              <a:t>7</a:t>
            </a:fld>
            <a:endParaRPr lang="ru-RU" sz="2000" b="1" dirty="0">
              <a:solidFill>
                <a:srgbClr val="FE4F4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418526" y="4829913"/>
            <a:ext cx="1318684" cy="178817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9099842" y="5227012"/>
            <a:ext cx="1318684" cy="12124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2259516864"/>
              </p:ext>
            </p:extLst>
          </p:nvPr>
        </p:nvGraphicFramePr>
        <p:xfrm>
          <a:off x="212079" y="1738647"/>
          <a:ext cx="11687999" cy="48794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6" name="Схема 15"/>
          <p:cNvGraphicFramePr/>
          <p:nvPr>
            <p:extLst>
              <p:ext uri="{D42A27DB-BD31-4B8C-83A1-F6EECF244321}">
                <p14:modId xmlns:p14="http://schemas.microsoft.com/office/powerpoint/2010/main" val="3723454426"/>
              </p:ext>
            </p:extLst>
          </p:nvPr>
        </p:nvGraphicFramePr>
        <p:xfrm>
          <a:off x="8559735" y="206758"/>
          <a:ext cx="867306" cy="666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40139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0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0418526" y="4829913"/>
            <a:ext cx="1318684" cy="178817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9252242" y="5145330"/>
            <a:ext cx="1318684" cy="115733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80" y="74760"/>
            <a:ext cx="11548744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Скругленный прямоугольник 16"/>
          <p:cNvSpPr/>
          <p:nvPr/>
        </p:nvSpPr>
        <p:spPr>
          <a:xfrm>
            <a:off x="226680" y="1004883"/>
            <a:ext cx="11534144" cy="479756"/>
          </a:xfrm>
          <a:prstGeom prst="roundRect">
            <a:avLst>
              <a:gd name="adj" fmla="val 14824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495300">
              <a:schemeClr val="accent4">
                <a:lumMod val="25000"/>
                <a:alpha val="5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Bahnschrift SemiBold" pitchFamily="34" charset="0"/>
              </a:rPr>
              <a:t>АНАЛИЗ ОБЬЕМА РЫНКА ( В РУБЛЯХ)</a:t>
            </a:r>
            <a:endParaRPr lang="ru-RU" sz="3200" dirty="0">
              <a:solidFill>
                <a:srgbClr val="C00000"/>
              </a:solidFill>
              <a:latin typeface="Bahnschrift SemiBold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370412606"/>
              </p:ext>
            </p:extLst>
          </p:nvPr>
        </p:nvGraphicFramePr>
        <p:xfrm>
          <a:off x="226680" y="1706880"/>
          <a:ext cx="5440680" cy="48045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674167" y="1844040"/>
            <a:ext cx="6638356" cy="24929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u="sng" dirty="0" smtClean="0">
                <a:solidFill>
                  <a:schemeClr val="bg1"/>
                </a:solidFill>
                <a:latin typeface="Bahnschrift SemiBold" pitchFamily="34" charset="0"/>
              </a:rPr>
              <a:t>TAM</a:t>
            </a:r>
            <a:r>
              <a:rPr lang="en-US" sz="2400" dirty="0" smtClean="0">
                <a:solidFill>
                  <a:schemeClr val="bg1"/>
                </a:solidFill>
                <a:latin typeface="Bahnschrift SemiBold" pitchFamily="34" charset="0"/>
              </a:rPr>
              <a:t> – </a:t>
            </a:r>
            <a:r>
              <a:rPr lang="ru-RU" sz="2400" dirty="0" smtClean="0">
                <a:solidFill>
                  <a:schemeClr val="bg1"/>
                </a:solidFill>
                <a:latin typeface="Bahnschrift SemiBold" pitchFamily="34" charset="0"/>
              </a:rPr>
              <a:t>общий потенциальный годовой </a:t>
            </a:r>
          </a:p>
          <a:p>
            <a:r>
              <a:rPr lang="ru-RU" sz="2400" dirty="0" err="1" smtClean="0">
                <a:solidFill>
                  <a:schemeClr val="bg1"/>
                </a:solidFill>
                <a:latin typeface="Bahnschrift SemiBold" pitchFamily="34" charset="0"/>
              </a:rPr>
              <a:t>обьем</a:t>
            </a:r>
            <a:r>
              <a:rPr lang="ru-RU" sz="2400" dirty="0" smtClean="0">
                <a:solidFill>
                  <a:schemeClr val="bg1"/>
                </a:solidFill>
                <a:latin typeface="Bahnschrift SemiBold" pitchFamily="34" charset="0"/>
              </a:rPr>
              <a:t> рынка  в России </a:t>
            </a:r>
            <a:endParaRPr lang="en-US" sz="2400" dirty="0" smtClean="0">
              <a:solidFill>
                <a:schemeClr val="bg1"/>
              </a:solidFill>
              <a:latin typeface="Bahnschrift SemiBold" pitchFamily="34" charset="0"/>
            </a:endParaRPr>
          </a:p>
          <a:p>
            <a:r>
              <a:rPr lang="en-US" sz="2800" u="sng" dirty="0" smtClean="0">
                <a:solidFill>
                  <a:schemeClr val="bg1"/>
                </a:solidFill>
                <a:latin typeface="Bahnschrift SemiBold" pitchFamily="34" charset="0"/>
              </a:rPr>
              <a:t>SAM</a:t>
            </a:r>
            <a:r>
              <a:rPr lang="ru-RU" sz="2400" u="sng" dirty="0" smtClean="0">
                <a:solidFill>
                  <a:schemeClr val="bg1"/>
                </a:solidFill>
                <a:latin typeface="Bahnschrift SemiBold" pitchFamily="34" charset="0"/>
              </a:rPr>
              <a:t> </a:t>
            </a:r>
            <a:r>
              <a:rPr lang="ru-RU" sz="2400" dirty="0" smtClean="0">
                <a:solidFill>
                  <a:schemeClr val="bg1"/>
                </a:solidFill>
                <a:latin typeface="Bahnschrift SemiBold" pitchFamily="34" charset="0"/>
              </a:rPr>
              <a:t>– рынок, который реально 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Bahnschrift SemiBold" pitchFamily="34" charset="0"/>
              </a:rPr>
              <a:t>обслужить нашим приложением</a:t>
            </a:r>
            <a:endParaRPr lang="en-US" sz="2400" dirty="0">
              <a:solidFill>
                <a:schemeClr val="bg1"/>
              </a:solidFill>
              <a:latin typeface="Bahnschrift SemiBold" pitchFamily="34" charset="0"/>
            </a:endParaRPr>
          </a:p>
          <a:p>
            <a:r>
              <a:rPr lang="en-US" sz="2800" u="sng" dirty="0" smtClean="0">
                <a:solidFill>
                  <a:schemeClr val="bg1"/>
                </a:solidFill>
                <a:latin typeface="Bahnschrift SemiBold" pitchFamily="34" charset="0"/>
              </a:rPr>
              <a:t>SOM</a:t>
            </a:r>
            <a:r>
              <a:rPr lang="ru-RU" sz="2400" dirty="0" smtClean="0">
                <a:solidFill>
                  <a:schemeClr val="bg1"/>
                </a:solidFill>
                <a:latin typeface="Bahnschrift SemiBold" pitchFamily="34" charset="0"/>
              </a:rPr>
              <a:t> – рынок, который мы можем захватить 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Bahnschrift SemiBold" pitchFamily="34" charset="0"/>
              </a:rPr>
              <a:t>в первые 3 года</a:t>
            </a:r>
            <a:endParaRPr lang="ru-RU" sz="2400" dirty="0">
              <a:solidFill>
                <a:schemeClr val="bg1"/>
              </a:solidFill>
              <a:latin typeface="Bahnschrift SemiBold" pitchFamily="34" charset="0"/>
            </a:endParaRP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3527952799"/>
              </p:ext>
            </p:extLst>
          </p:nvPr>
        </p:nvGraphicFramePr>
        <p:xfrm>
          <a:off x="8553531" y="4557737"/>
          <a:ext cx="3013629" cy="20603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835398" y="6302665"/>
            <a:ext cx="275932" cy="365125"/>
          </a:xfrm>
        </p:spPr>
        <p:txBody>
          <a:bodyPr/>
          <a:lstStyle/>
          <a:p>
            <a:fld id="{A6A077FC-661E-42A0-9318-41887EED58B2}" type="slidenum">
              <a:rPr lang="ru-RU" sz="2000" b="1" smtClean="0">
                <a:solidFill>
                  <a:srgbClr val="FE4F4F"/>
                </a:solidFill>
              </a:rPr>
              <a:t>8</a:t>
            </a:fld>
            <a:endParaRPr lang="ru-RU" sz="2000" b="1" dirty="0">
              <a:solidFill>
                <a:srgbClr val="FE4F4F"/>
              </a:solidFill>
            </a:endParaRP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3723454426"/>
              </p:ext>
            </p:extLst>
          </p:nvPr>
        </p:nvGraphicFramePr>
        <p:xfrm>
          <a:off x="8559735" y="206758"/>
          <a:ext cx="867306" cy="666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</p:spTree>
    <p:extLst>
      <p:ext uri="{BB962C8B-B14F-4D97-AF65-F5344CB8AC3E}">
        <p14:creationId xmlns:p14="http://schemas.microsoft.com/office/powerpoint/2010/main" val="93914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04"/>
          <a:stretch/>
        </p:blipFill>
        <p:spPr>
          <a:xfrm>
            <a:off x="-113121" y="0"/>
            <a:ext cx="12393860" cy="6907916"/>
          </a:xfrm>
          <a:prstGeom prst="rect">
            <a:avLst/>
          </a:prstGeom>
        </p:spPr>
      </p:pic>
      <p:sp>
        <p:nvSpPr>
          <p:cNvPr id="7" name="Текст 2">
            <a:extLst>
              <a:ext uri="{FF2B5EF4-FFF2-40B4-BE49-F238E27FC236}">
                <a16:creationId xmlns:a16="http://schemas.microsoft.com/office/drawing/2014/main" xmlns="" id="{CFE6FF79-8168-CEAA-B51A-4C8B2A008B70}"/>
              </a:ext>
            </a:extLst>
          </p:cNvPr>
          <p:cNvSpPr txBox="1"/>
          <p:nvPr/>
        </p:nvSpPr>
        <p:spPr>
          <a:xfrm>
            <a:off x="6615058" y="-110017"/>
            <a:ext cx="759795" cy="19389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spAutoFit/>
          </a:bodyPr>
          <a:lstStyle>
            <a:lvl1pPr>
              <a:defRPr sz="12000">
                <a:solidFill>
                  <a:srgbClr val="FFFF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endParaRPr dirty="0"/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xmlns="" id="{5A9D2AB2-F7D2-30E8-6B1F-F84F62DFCF27}"/>
              </a:ext>
            </a:extLst>
          </p:cNvPr>
          <p:cNvSpPr txBox="1"/>
          <p:nvPr/>
        </p:nvSpPr>
        <p:spPr>
          <a:xfrm>
            <a:off x="6506864" y="2989415"/>
            <a:ext cx="759795" cy="1615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spAutoFit/>
          </a:bodyPr>
          <a:lstStyle>
            <a:lvl1pPr>
              <a:defRPr sz="12000">
                <a:solidFill>
                  <a:srgbClr val="FFFF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r>
              <a:rPr dirty="0"/>
              <a:t>3</a:t>
            </a:r>
          </a:p>
        </p:txBody>
      </p:sp>
      <p:sp>
        <p:nvSpPr>
          <p:cNvPr id="9" name="Текст 2">
            <a:extLst>
              <a:ext uri="{FF2B5EF4-FFF2-40B4-BE49-F238E27FC236}">
                <a16:creationId xmlns:a16="http://schemas.microsoft.com/office/drawing/2014/main" xmlns="" id="{E3CE5EC9-3745-02A7-8612-8356910AA40B}"/>
              </a:ext>
            </a:extLst>
          </p:cNvPr>
          <p:cNvSpPr txBox="1"/>
          <p:nvPr/>
        </p:nvSpPr>
        <p:spPr>
          <a:xfrm>
            <a:off x="9684871" y="1288401"/>
            <a:ext cx="759794" cy="19389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spAutoFit/>
          </a:bodyPr>
          <a:lstStyle>
            <a:lvl1pPr>
              <a:defRPr sz="12000">
                <a:solidFill>
                  <a:srgbClr val="FFFF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endParaRPr dirty="0"/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xmlns="" id="{4EE6F3CB-2BDA-BC90-191D-2306F263BF1E}"/>
              </a:ext>
            </a:extLst>
          </p:cNvPr>
          <p:cNvSpPr txBox="1"/>
          <p:nvPr/>
        </p:nvSpPr>
        <p:spPr>
          <a:xfrm>
            <a:off x="9912424" y="3751069"/>
            <a:ext cx="759794" cy="19389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spAutoFit/>
          </a:bodyPr>
          <a:lstStyle>
            <a:lvl1pPr>
              <a:defRPr sz="12000">
                <a:solidFill>
                  <a:srgbClr val="FFFF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endParaRPr dirty="0"/>
          </a:p>
        </p:txBody>
      </p:sp>
      <p:sp>
        <p:nvSpPr>
          <p:cNvPr id="11" name="Текст 2">
            <a:extLst>
              <a:ext uri="{FF2B5EF4-FFF2-40B4-BE49-F238E27FC236}">
                <a16:creationId xmlns:a16="http://schemas.microsoft.com/office/drawing/2014/main" xmlns="" id="{593A2AB2-4983-D37D-2321-31705264D593}"/>
              </a:ext>
            </a:extLst>
          </p:cNvPr>
          <p:cNvSpPr txBox="1"/>
          <p:nvPr/>
        </p:nvSpPr>
        <p:spPr>
          <a:xfrm>
            <a:off x="6572539" y="4562803"/>
            <a:ext cx="1565011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lvl1pPr>
          </a:lstStyle>
          <a:p>
            <a:endParaRPr dirty="0"/>
          </a:p>
        </p:txBody>
      </p:sp>
      <p:sp>
        <p:nvSpPr>
          <p:cNvPr id="12" name="Текст 2">
            <a:extLst>
              <a:ext uri="{FF2B5EF4-FFF2-40B4-BE49-F238E27FC236}">
                <a16:creationId xmlns:a16="http://schemas.microsoft.com/office/drawing/2014/main" xmlns="" id="{0F5A8545-192D-824C-B21A-D32942DDAA7A}"/>
              </a:ext>
            </a:extLst>
          </p:cNvPr>
          <p:cNvSpPr txBox="1"/>
          <p:nvPr/>
        </p:nvSpPr>
        <p:spPr>
          <a:xfrm>
            <a:off x="6662525" y="1560522"/>
            <a:ext cx="1565011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lvl1pPr>
          </a:lstStyle>
          <a:p>
            <a:endParaRPr dirty="0"/>
          </a:p>
        </p:txBody>
      </p:sp>
      <p:sp>
        <p:nvSpPr>
          <p:cNvPr id="13" name="Текст 2">
            <a:extLst>
              <a:ext uri="{FF2B5EF4-FFF2-40B4-BE49-F238E27FC236}">
                <a16:creationId xmlns:a16="http://schemas.microsoft.com/office/drawing/2014/main" xmlns="" id="{ECB216EE-533D-BBE6-3843-FFB751445405}"/>
              </a:ext>
            </a:extLst>
          </p:cNvPr>
          <p:cNvSpPr txBox="1"/>
          <p:nvPr/>
        </p:nvSpPr>
        <p:spPr>
          <a:xfrm>
            <a:off x="9718283" y="2977844"/>
            <a:ext cx="1565011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lvl1pPr>
          </a:lstStyle>
          <a:p>
            <a:endParaRPr dirty="0"/>
          </a:p>
        </p:txBody>
      </p:sp>
      <p:sp>
        <p:nvSpPr>
          <p:cNvPr id="14" name="Текст 2">
            <a:extLst>
              <a:ext uri="{FF2B5EF4-FFF2-40B4-BE49-F238E27FC236}">
                <a16:creationId xmlns:a16="http://schemas.microsoft.com/office/drawing/2014/main" xmlns="" id="{B845AB7F-B8EE-1D93-7AEF-233FD5A8678D}"/>
              </a:ext>
            </a:extLst>
          </p:cNvPr>
          <p:cNvSpPr txBox="1"/>
          <p:nvPr/>
        </p:nvSpPr>
        <p:spPr>
          <a:xfrm>
            <a:off x="10052050" y="5430318"/>
            <a:ext cx="1302117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lvl1pPr>
          </a:lstStyle>
          <a:p>
            <a:endParaRPr dirty="0"/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016334"/>
              </p:ext>
            </p:extLst>
          </p:nvPr>
        </p:nvGraphicFramePr>
        <p:xfrm>
          <a:off x="145400" y="1498292"/>
          <a:ext cx="11843400" cy="52276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38533"/>
                <a:gridCol w="3775725"/>
                <a:gridCol w="4329142"/>
              </a:tblGrid>
              <a:tr h="6794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u="sng" dirty="0" smtClean="0">
                          <a:solidFill>
                            <a:srgbClr val="C00000"/>
                          </a:solidFill>
                          <a:effectLst/>
                          <a:latin typeface="Bahnschrift SemiBold" pitchFamily="34" charset="0"/>
                        </a:rPr>
                        <a:t>Приложение </a:t>
                      </a:r>
                    </a:p>
                  </a:txBody>
                  <a:tcPr marL="53668" marR="5366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C00000"/>
                          </a:solidFill>
                          <a:effectLst/>
                          <a:latin typeface="Bahnschrift SemiBold" pitchFamily="34" charset="0"/>
                        </a:rPr>
                        <a:t> </a:t>
                      </a:r>
                      <a:r>
                        <a:rPr lang="ru-RU" sz="1800" b="1" u="sng" dirty="0">
                          <a:solidFill>
                            <a:srgbClr val="C00000"/>
                          </a:solidFill>
                          <a:effectLst/>
                          <a:latin typeface="Bahnschrift SemiBold" pitchFamily="34" charset="0"/>
                        </a:rPr>
                        <a:t>Сильные стороны </a:t>
                      </a:r>
                      <a:endParaRPr lang="ru-RU" sz="1800" b="1" u="sng" dirty="0">
                        <a:solidFill>
                          <a:srgbClr val="C00000"/>
                        </a:solidFill>
                        <a:effectLst/>
                        <a:latin typeface="Bahnschrift SemiBold" pitchFamily="34" charset="0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C00000"/>
                          </a:solidFill>
                          <a:effectLst/>
                          <a:latin typeface="Bahnschrift SemiBold" pitchFamily="34" charset="0"/>
                        </a:rPr>
                        <a:t> </a:t>
                      </a:r>
                      <a:r>
                        <a:rPr lang="ru-RU" sz="1800" b="1" u="sng" dirty="0">
                          <a:solidFill>
                            <a:srgbClr val="C00000"/>
                          </a:solidFill>
                          <a:effectLst/>
                          <a:latin typeface="Bahnschrift SemiBold" pitchFamily="34" charset="0"/>
                        </a:rPr>
                        <a:t>Слабые стороны / </a:t>
                      </a:r>
                      <a:r>
                        <a:rPr lang="ru-RU" sz="1800" b="1" u="sng" dirty="0" smtClean="0">
                          <a:solidFill>
                            <a:srgbClr val="C00000"/>
                          </a:solidFill>
                          <a:effectLst/>
                          <a:latin typeface="Bahnschrift SemiBold" pitchFamily="34" charset="0"/>
                        </a:rPr>
                        <a:t>ограничения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u="sng" dirty="0">
                        <a:solidFill>
                          <a:srgbClr val="C00000"/>
                        </a:solidFill>
                        <a:effectLst/>
                        <a:latin typeface="Bahnschrift SemiBold" pitchFamily="34" charset="0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bg1"/>
                    </a:solidFill>
                  </a:tcPr>
                </a:tc>
              </a:tr>
              <a:tr h="12268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rgbClr val="C00000"/>
                          </a:solidFill>
                          <a:effectLst/>
                          <a:latin typeface="Bahnschrift SemiBold" pitchFamily="34" charset="0"/>
                        </a:rPr>
                        <a:t>Gravl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Bahnschrift SemiBold" pitchFamily="34" charset="0"/>
                        </a:rPr>
                        <a:t>: </a:t>
                      </a:r>
                      <a:r>
                        <a:rPr lang="ru-RU" sz="1600" b="1" dirty="0" err="1">
                          <a:solidFill>
                            <a:srgbClr val="C00000"/>
                          </a:solidFill>
                          <a:effectLst/>
                          <a:latin typeface="Bahnschrift SemiBold" pitchFamily="34" charset="0"/>
                        </a:rPr>
                        <a:t>Personal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Bahnschrift SemiBold" pitchFamily="34" charset="0"/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rgbClr val="C00000"/>
                          </a:solidFill>
                          <a:effectLst/>
                          <a:latin typeface="Bahnschrift SemiBold" pitchFamily="34" charset="0"/>
                        </a:rPr>
                        <a:t>Trainer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Bahnschrift SemiBold" pitchFamily="34" charset="0"/>
                        </a:rPr>
                        <a:t> 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Bahnschrift SemiBold" pitchFamily="34" charset="0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C00000"/>
                          </a:solidFill>
                          <a:effectLst/>
                          <a:latin typeface="Bahnschrift SemiBold" pitchFamily="34" charset="0"/>
                        </a:rPr>
                        <a:t> Высокий уровень персонализации и аналитики, использование AI-алгоритмов для составления индивидуальных программ. Широкие возможности для продвинутых пользователей. </a:t>
                      </a:r>
                      <a:endParaRPr lang="ru-RU" sz="1300" b="1" dirty="0">
                        <a:solidFill>
                          <a:srgbClr val="C00000"/>
                        </a:solidFill>
                        <a:effectLst/>
                        <a:latin typeface="Bahnschrift SemiBold" pitchFamily="34" charset="0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C00000"/>
                          </a:solidFill>
                          <a:effectLst/>
                          <a:latin typeface="Bahnschrift SemiBold" pitchFamily="34" charset="0"/>
                        </a:rPr>
                        <a:t> Сложный интерфейс для новичков, высокая стоимость подписки, отсутствует локализация под российский рынок и интеграция с офлайн-залами.</a:t>
                      </a:r>
                      <a:endParaRPr lang="ru-RU" sz="1300" b="1" dirty="0">
                        <a:solidFill>
                          <a:srgbClr val="C00000"/>
                        </a:solidFill>
                        <a:effectLst/>
                        <a:latin typeface="Bahnschrift SemiBold" pitchFamily="34" charset="0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9814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Bahnschrift SemiBold" pitchFamily="34" charset="0"/>
                        </a:rPr>
                        <a:t>My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Bahnschrift SemiBold" pitchFamily="34" charset="0"/>
                        </a:rPr>
                        <a:t> </a:t>
                      </a: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Bahnschrift SemiBold" pitchFamily="34" charset="0"/>
                        </a:rPr>
                        <a:t>Workout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Bahnschrift SemiBold" pitchFamily="34" charset="0"/>
                        </a:rPr>
                        <a:t> </a:t>
                      </a: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Bahnschrift SemiBold" pitchFamily="34" charset="0"/>
                        </a:rPr>
                        <a:t>Plan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Bahnschrift SemiBold" pitchFamily="34" charset="0"/>
                        </a:rPr>
                        <a:t> — Планировщик 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Bahnschrift SemiBold" pitchFamily="34" charset="0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C00000"/>
                          </a:solidFill>
                          <a:effectLst/>
                          <a:latin typeface="Bahnschrift SemiBold" pitchFamily="34" charset="0"/>
                        </a:rPr>
                        <a:t> Простота интерфейса, удобное составление программ, функция «поделиться тренировкой». </a:t>
                      </a:r>
                      <a:endParaRPr lang="ru-RU" sz="1300" b="1" dirty="0">
                        <a:solidFill>
                          <a:srgbClr val="C00000"/>
                        </a:solidFill>
                        <a:effectLst/>
                        <a:latin typeface="Bahnschrift SemiBold" pitchFamily="34" charset="0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C00000"/>
                          </a:solidFill>
                          <a:effectLst/>
                          <a:latin typeface="Bahnschrift SemiBold" pitchFamily="34" charset="0"/>
                        </a:rPr>
                        <a:t> Ограниченный функционал, слабая визуальная аналитика, нет </a:t>
                      </a:r>
                      <a:r>
                        <a:rPr lang="ru-RU" sz="1300" b="1" dirty="0" err="1">
                          <a:solidFill>
                            <a:srgbClr val="C00000"/>
                          </a:solidFill>
                          <a:effectLst/>
                          <a:latin typeface="Bahnschrift SemiBold" pitchFamily="34" charset="0"/>
                        </a:rPr>
                        <a:t>комьюнити</a:t>
                      </a:r>
                      <a:r>
                        <a:rPr lang="ru-RU" sz="1300" b="1" dirty="0">
                          <a:solidFill>
                            <a:srgbClr val="C00000"/>
                          </a:solidFill>
                          <a:effectLst/>
                          <a:latin typeface="Bahnschrift SemiBold" pitchFamily="34" charset="0"/>
                        </a:rPr>
                        <a:t> и мотивационных инструментов, </a:t>
                      </a:r>
                      <a:r>
                        <a:rPr lang="ru-RU" sz="1300" b="1" dirty="0" smtClean="0">
                          <a:solidFill>
                            <a:srgbClr val="C00000"/>
                          </a:solidFill>
                          <a:effectLst/>
                          <a:latin typeface="Bahnschrift SemiBold" pitchFamily="34" charset="0"/>
                        </a:rPr>
                        <a:t>не адаптировано </a:t>
                      </a:r>
                      <a:r>
                        <a:rPr lang="ru-RU" sz="1300" b="1" dirty="0">
                          <a:solidFill>
                            <a:srgbClr val="C00000"/>
                          </a:solidFill>
                          <a:effectLst/>
                          <a:latin typeface="Bahnschrift SemiBold" pitchFamily="34" charset="0"/>
                        </a:rPr>
                        <a:t>под российский рынок.</a:t>
                      </a:r>
                      <a:endParaRPr lang="ru-RU" sz="1300" b="1" dirty="0">
                        <a:solidFill>
                          <a:srgbClr val="C00000"/>
                        </a:solidFill>
                        <a:effectLst/>
                        <a:latin typeface="Bahnschrift SemiBold" pitchFamily="34" charset="0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bg1"/>
                    </a:solidFill>
                  </a:tcPr>
                </a:tc>
              </a:tr>
              <a:tr h="8555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solidFill>
                            <a:srgbClr val="C00000"/>
                          </a:solidFill>
                          <a:effectLst/>
                          <a:latin typeface="Bahnschrift SemiBold" pitchFamily="34" charset="0"/>
                        </a:rPr>
                        <a:t>FitNotes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Bahnschrift SemiBold" pitchFamily="34" charset="0"/>
                        </a:rPr>
                        <a:t> 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Bahnschrift SemiBold" pitchFamily="34" charset="0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C00000"/>
                          </a:solidFill>
                          <a:effectLst/>
                          <a:latin typeface="Bahnschrift SemiBold" pitchFamily="34" charset="0"/>
                        </a:rPr>
                        <a:t> Надёжное приложение для ведения журнала тренировок, поддержка шаблонов, экспорт данных, </a:t>
                      </a:r>
                      <a:r>
                        <a:rPr lang="ru-RU" sz="1300" b="1" dirty="0" err="1">
                          <a:solidFill>
                            <a:srgbClr val="C00000"/>
                          </a:solidFill>
                          <a:effectLst/>
                          <a:latin typeface="Bahnschrift SemiBold" pitchFamily="34" charset="0"/>
                        </a:rPr>
                        <a:t>минималистичный</a:t>
                      </a:r>
                      <a:r>
                        <a:rPr lang="ru-RU" sz="1300" b="1" dirty="0">
                          <a:solidFill>
                            <a:srgbClr val="C00000"/>
                          </a:solidFill>
                          <a:effectLst/>
                          <a:latin typeface="Bahnschrift SemiBold" pitchFamily="34" charset="0"/>
                        </a:rPr>
                        <a:t> дизайн. </a:t>
                      </a:r>
                      <a:endParaRPr lang="ru-RU" sz="1300" b="1" dirty="0">
                        <a:solidFill>
                          <a:srgbClr val="C00000"/>
                        </a:solidFill>
                        <a:effectLst/>
                        <a:latin typeface="Bahnschrift SemiBold" pitchFamily="34" charset="0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C00000"/>
                          </a:solidFill>
                          <a:effectLst/>
                          <a:latin typeface="Bahnschrift SemiBold" pitchFamily="34" charset="0"/>
                        </a:rPr>
                        <a:t> Нет персонализации и </a:t>
                      </a:r>
                      <a:r>
                        <a:rPr lang="ru-RU" sz="1300" b="1" dirty="0" err="1">
                          <a:solidFill>
                            <a:srgbClr val="C00000"/>
                          </a:solidFill>
                          <a:effectLst/>
                          <a:latin typeface="Bahnschrift SemiBold" pitchFamily="34" charset="0"/>
                        </a:rPr>
                        <a:t>геймификации</a:t>
                      </a:r>
                      <a:r>
                        <a:rPr lang="ru-RU" sz="1300" b="1" dirty="0">
                          <a:solidFill>
                            <a:srgbClr val="C00000"/>
                          </a:solidFill>
                          <a:effectLst/>
                          <a:latin typeface="Bahnschrift SemiBold" pitchFamily="34" charset="0"/>
                        </a:rPr>
                        <a:t>, интерфейс не локализован, устаревший </a:t>
                      </a:r>
                      <a:r>
                        <a:rPr lang="ru-RU" sz="1300" b="1" dirty="0" err="1">
                          <a:solidFill>
                            <a:srgbClr val="C00000"/>
                          </a:solidFill>
                          <a:effectLst/>
                          <a:latin typeface="Bahnschrift SemiBold" pitchFamily="34" charset="0"/>
                        </a:rPr>
                        <a:t>визуал</a:t>
                      </a:r>
                      <a:r>
                        <a:rPr lang="ru-RU" sz="1300" b="1" dirty="0">
                          <a:solidFill>
                            <a:srgbClr val="C00000"/>
                          </a:solidFill>
                          <a:effectLst/>
                          <a:latin typeface="Bahnschrift SemiBold" pitchFamily="34" charset="0"/>
                        </a:rPr>
                        <a:t>, ориентирован на опытных пользователей.</a:t>
                      </a:r>
                      <a:endParaRPr lang="ru-RU" sz="1300" b="1" dirty="0">
                        <a:solidFill>
                          <a:srgbClr val="C00000"/>
                        </a:solidFill>
                        <a:effectLst/>
                        <a:latin typeface="Bahnschrift SemiBold" pitchFamily="34" charset="0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481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rgbClr val="C00000"/>
                          </a:solidFill>
                          <a:effectLst/>
                          <a:latin typeface="Bahnschrift SemiBold" pitchFamily="34" charset="0"/>
                        </a:rPr>
                        <a:t>Strava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Bahnschrift SemiBold" pitchFamily="34" charset="0"/>
                        </a:rPr>
                        <a:t> 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Bahnschrift SemiBold" pitchFamily="34" charset="0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C00000"/>
                          </a:solidFill>
                          <a:effectLst/>
                          <a:latin typeface="Bahnschrift SemiBold" pitchFamily="34" charset="0"/>
                        </a:rPr>
                        <a:t> Сильная социальная составляющая: рейтинги, соревнования, карты маршрутов; развитая экосистема. </a:t>
                      </a:r>
                      <a:endParaRPr lang="ru-RU" sz="1300" b="1" dirty="0">
                        <a:solidFill>
                          <a:srgbClr val="C00000"/>
                        </a:solidFill>
                        <a:effectLst/>
                        <a:latin typeface="Bahnschrift SemiBold" pitchFamily="34" charset="0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C00000"/>
                          </a:solidFill>
                          <a:effectLst/>
                          <a:latin typeface="Bahnschrift SemiBold" pitchFamily="34" charset="0"/>
                        </a:rPr>
                        <a:t> Основной фокус — бег и велоспорт, не подходит для силовых тренировок; подписка дорогая; сервис частично ограничен в РФ.</a:t>
                      </a:r>
                      <a:endParaRPr lang="ru-RU" sz="1300" b="1" dirty="0">
                        <a:solidFill>
                          <a:srgbClr val="C00000"/>
                        </a:solidFill>
                        <a:effectLst/>
                        <a:latin typeface="Bahnschrift SemiBold" pitchFamily="34" charset="0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bg1"/>
                    </a:solidFill>
                  </a:tcPr>
                </a:tc>
              </a:tr>
              <a:tr h="7361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rgbClr val="C00000"/>
                          </a:solidFill>
                          <a:effectLst/>
                          <a:latin typeface="Bahnschrift SemiBold" pitchFamily="34" charset="0"/>
                        </a:rPr>
                        <a:t>GymBook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Bahnschrift SemiBold" pitchFamily="34" charset="0"/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rgbClr val="C00000"/>
                          </a:solidFill>
                          <a:effectLst/>
                          <a:latin typeface="Bahnschrift SemiBold" pitchFamily="34" charset="0"/>
                        </a:rPr>
                        <a:t>Strength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Bahnschrift SemiBold" pitchFamily="34" charset="0"/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rgbClr val="C00000"/>
                          </a:solidFill>
                          <a:effectLst/>
                          <a:latin typeface="Bahnschrift SemiBold" pitchFamily="34" charset="0"/>
                        </a:rPr>
                        <a:t>Training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Bahnschrift SemiBold" pitchFamily="34" charset="0"/>
                        </a:rPr>
                        <a:t> 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Bahnschrift SemiBold" pitchFamily="34" charset="0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C00000"/>
                          </a:solidFill>
                          <a:effectLst/>
                          <a:latin typeface="Bahnschrift SemiBold" pitchFamily="34" charset="0"/>
                        </a:rPr>
                        <a:t> Фокус на работе с весами и анализе прогресса, понятный интерфейс, точная статистика. </a:t>
                      </a:r>
                      <a:endParaRPr lang="ru-RU" sz="1300" b="1" dirty="0">
                        <a:solidFill>
                          <a:srgbClr val="C00000"/>
                        </a:solidFill>
                        <a:effectLst/>
                        <a:latin typeface="Bahnschrift SemiBold" pitchFamily="34" charset="0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C00000"/>
                          </a:solidFill>
                          <a:effectLst/>
                          <a:latin typeface="Bahnschrift SemiBold" pitchFamily="34" charset="0"/>
                        </a:rPr>
                        <a:t> Ограниченная функциональность, слабая мотивационная часть, нет интеграции с залами, интерфейс не русифицирован.</a:t>
                      </a:r>
                      <a:endParaRPr lang="ru-RU" sz="1300" b="1" dirty="0">
                        <a:solidFill>
                          <a:srgbClr val="C00000"/>
                        </a:solidFill>
                        <a:effectLst/>
                        <a:latin typeface="Bahnschrift SemiBold" pitchFamily="34" charset="0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3717925" y="13398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45400" y="859477"/>
            <a:ext cx="11812920" cy="480373"/>
          </a:xfrm>
          <a:prstGeom prst="roundRect">
            <a:avLst>
              <a:gd name="adj" fmla="val 14824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495300">
              <a:schemeClr val="accent4">
                <a:lumMod val="25000"/>
                <a:alpha val="5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object 5">
            <a:extLst>
              <a:ext uri="{FF2B5EF4-FFF2-40B4-BE49-F238E27FC236}">
                <a16:creationId xmlns:a16="http://schemas.microsoft.com/office/drawing/2014/main" xmlns="" id="{CB21BAB0-CC23-05EF-2118-7E06E5F45E62}"/>
              </a:ext>
            </a:extLst>
          </p:cNvPr>
          <p:cNvSpPr txBox="1">
            <a:spLocks/>
          </p:cNvSpPr>
          <p:nvPr/>
        </p:nvSpPr>
        <p:spPr>
          <a:xfrm>
            <a:off x="372705" y="840409"/>
            <a:ext cx="6622250" cy="499441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>
            <a:lvl1pPr algn="l" defTabSz="91435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>
              <a:lnSpc>
                <a:spcPct val="100000"/>
              </a:lnSpc>
              <a:spcBef>
                <a:spcPts val="55"/>
              </a:spcBef>
              <a:buClrTx/>
              <a:buFontTx/>
            </a:pPr>
            <a:r>
              <a:rPr lang="ru-RU" sz="3200" b="1" cap="all" dirty="0">
                <a:solidFill>
                  <a:srgbClr val="C00000"/>
                </a:solidFill>
                <a:latin typeface="Bahnschrift SemiBold" pitchFamily="34" charset="0"/>
              </a:rPr>
              <a:t>Анализ рынка и </a:t>
            </a:r>
            <a:r>
              <a:rPr lang="ru-RU" sz="3200" b="1" cap="all" dirty="0" smtClean="0">
                <a:solidFill>
                  <a:srgbClr val="C00000"/>
                </a:solidFill>
                <a:latin typeface="Bahnschrift SemiBold" pitchFamily="34" charset="0"/>
              </a:rPr>
              <a:t>конкурентов  </a:t>
            </a:r>
            <a:endParaRPr lang="ru-RU" sz="3200" b="1" cap="all" dirty="0">
              <a:solidFill>
                <a:srgbClr val="C00000"/>
              </a:solidFill>
              <a:latin typeface="Bahnschrift SemiBold" pitchFamily="34" charset="0"/>
            </a:endParaRPr>
          </a:p>
        </p:txBody>
      </p:sp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00" y="37038"/>
            <a:ext cx="1181292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9869" y="91843"/>
            <a:ext cx="1070832" cy="707195"/>
          </a:xfrm>
          <a:prstGeom prst="rect">
            <a:avLst/>
          </a:prstGeom>
          <a:effectLst>
            <a:glow rad="266700">
              <a:schemeClr val="bg1">
                <a:alpha val="63000"/>
              </a:schemeClr>
            </a:glow>
            <a:softEdge rad="12700"/>
          </a:effectLst>
        </p:spPr>
      </p:pic>
      <p:sp>
        <p:nvSpPr>
          <p:cNvPr id="2" name="TextBox 1"/>
          <p:cNvSpPr txBox="1"/>
          <p:nvPr/>
        </p:nvSpPr>
        <p:spPr>
          <a:xfrm>
            <a:off x="11958320" y="6286500"/>
            <a:ext cx="233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E4F4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9</a:t>
            </a:r>
            <a:endParaRPr lang="ru-RU" sz="2000" b="1" dirty="0">
              <a:solidFill>
                <a:srgbClr val="FE4F4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92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 2013–2022">
  <a:themeElements>
    <a:clrScheme name="Тема Office 2013–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 2013–2022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 2013–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Другая 13">
      <a:dk1>
        <a:sysClr val="windowText" lastClr="000000"/>
      </a:dk1>
      <a:lt1>
        <a:sysClr val="window" lastClr="FFFFFF"/>
      </a:lt1>
      <a:dk2>
        <a:srgbClr val="000000"/>
      </a:dk2>
      <a:lt2>
        <a:srgbClr val="E7E6E6"/>
      </a:lt2>
      <a:accent1>
        <a:srgbClr val="8F00FF"/>
      </a:accent1>
      <a:accent2>
        <a:srgbClr val="FD493D"/>
      </a:accent2>
      <a:accent3>
        <a:srgbClr val="FCAF17"/>
      </a:accent3>
      <a:accent4>
        <a:srgbClr val="FBB3C1"/>
      </a:accent4>
      <a:accent5>
        <a:srgbClr val="B5D8E1"/>
      </a:accent5>
      <a:accent6>
        <a:srgbClr val="1B1B1B"/>
      </a:accent6>
      <a:hlink>
        <a:srgbClr val="0563C1"/>
      </a:hlink>
      <a:folHlink>
        <a:srgbClr val="954F72"/>
      </a:folHlink>
    </a:clrScheme>
    <a:fontScheme name="Другая 4">
      <a:majorFont>
        <a:latin typeface="Gilroy-Black"/>
        <a:ea typeface=""/>
        <a:cs typeface=""/>
      </a:majorFont>
      <a:minorFont>
        <a:latin typeface="Gilroy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 2013 - 2022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8384</TotalTime>
  <Words>1596</Words>
  <Application>Microsoft Office PowerPoint</Application>
  <PresentationFormat>Произвольный</PresentationFormat>
  <Paragraphs>296</Paragraphs>
  <Slides>20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Тема Office</vt:lpstr>
      <vt:lpstr>1_Тема Office 2013–2022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Платформа УниверТехПред</dc:title>
  <dc:creator>Труфанов Станислав Алексеевич</dc:creator>
  <cp:lastModifiedBy>Марина</cp:lastModifiedBy>
  <cp:revision>1027</cp:revision>
  <dcterms:created xsi:type="dcterms:W3CDTF">2022-09-16T20:15:23Z</dcterms:created>
  <dcterms:modified xsi:type="dcterms:W3CDTF">2025-12-09T21:33:28Z</dcterms:modified>
</cp:coreProperties>
</file>