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0FE"/>
    <a:srgbClr val="D1D5FD"/>
    <a:srgbClr val="DBF3EE"/>
    <a:srgbClr val="907098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1" autoAdjust="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Опрос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Опрос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D3D-4B4E-AECF-26800404AE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D3D-4B4E-AECF-26800404AE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D3D-4B4E-AECF-26800404AE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D3D-4B4E-AECF-26800404AE5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D3D-4B4E-AECF-26800404AE5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Финансовые проблемы</c:v>
                </c:pt>
                <c:pt idx="1">
                  <c:v>Большой поток людей</c:v>
                </c:pt>
                <c:pt idx="2">
                  <c:v>Отсутствие знаний в области тренировок</c:v>
                </c:pt>
                <c:pt idx="3">
                  <c:v>"Неудобное" пространство и дизайн</c:v>
                </c:pt>
                <c:pt idx="4">
                  <c:v>Риск получить травму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4</c:v>
                </c:pt>
                <c:pt idx="3">
                  <c:v>3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6C-455D-963F-7375CCC92C3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4A24D-EE1F-484B-9FA2-2E4CC4E3478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7FD55A-06CF-4699-96ED-3C89E32AC351}">
      <dgm:prSet phldrT="[Текст]" custT="1"/>
      <dgm:spPr/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Неудобство в управлении различными системами и устройствами.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23CA25-40F0-45FD-B03D-FB039D9795F4}" type="parTrans" cxnId="{D6921C69-5692-437A-8E32-98B3F7B520EB}">
      <dgm:prSet/>
      <dgm:spPr/>
      <dgm:t>
        <a:bodyPr/>
        <a:lstStyle/>
        <a:p>
          <a:endParaRPr lang="ru-RU"/>
        </a:p>
      </dgm:t>
    </dgm:pt>
    <dgm:pt modelId="{1E28B4E3-6B07-44B6-9225-228DD0F12E7D}" type="sibTrans" cxnId="{D6921C69-5692-437A-8E32-98B3F7B520EB}">
      <dgm:prSet/>
      <dgm:spPr/>
      <dgm:t>
        <a:bodyPr/>
        <a:lstStyle/>
        <a:p>
          <a:endParaRPr lang="ru-RU"/>
        </a:p>
      </dgm:t>
    </dgm:pt>
    <dgm:pt modelId="{374B54ED-D4DF-4C50-870F-9ECAF8EFBED4}">
      <dgm:prSet phldrT="[Текст]" custT="1"/>
      <dgm:spPr/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Риск несчастных случаев или неисправностей оборудования.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AF3C6A-B8CA-4093-84E3-CAD37447FB8A}" type="parTrans" cxnId="{3693B66E-41F1-45A6-A23C-EB01708AF636}">
      <dgm:prSet/>
      <dgm:spPr/>
      <dgm:t>
        <a:bodyPr/>
        <a:lstStyle/>
        <a:p>
          <a:endParaRPr lang="ru-RU"/>
        </a:p>
      </dgm:t>
    </dgm:pt>
    <dgm:pt modelId="{2917CA59-1881-460A-BBBA-801AD5035657}" type="sibTrans" cxnId="{3693B66E-41F1-45A6-A23C-EB01708AF636}">
      <dgm:prSet/>
      <dgm:spPr/>
      <dgm:t>
        <a:bodyPr/>
        <a:lstStyle/>
        <a:p>
          <a:endParaRPr lang="ru-RU"/>
        </a:p>
      </dgm:t>
    </dgm:pt>
    <dgm:pt modelId="{C6F0437B-578B-47A0-A5F7-6A0C9AEF7EF9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Трудность в составлении планов тренировок без тренера</a:t>
          </a:r>
        </a:p>
      </dgm:t>
    </dgm:pt>
    <dgm:pt modelId="{BC0CB728-A3C2-46B8-AD11-00966F605EC9}" type="parTrans" cxnId="{B6D81D8D-5D90-4722-BD99-67338E174529}">
      <dgm:prSet/>
      <dgm:spPr/>
      <dgm:t>
        <a:bodyPr/>
        <a:lstStyle/>
        <a:p>
          <a:endParaRPr lang="ru-RU"/>
        </a:p>
      </dgm:t>
    </dgm:pt>
    <dgm:pt modelId="{3F6F0628-2659-4BE2-AF50-3140B1680DD5}" type="sibTrans" cxnId="{B6D81D8D-5D90-4722-BD99-67338E174529}">
      <dgm:prSet/>
      <dgm:spPr/>
      <dgm:t>
        <a:bodyPr/>
        <a:lstStyle/>
        <a:p>
          <a:endParaRPr lang="ru-RU"/>
        </a:p>
      </dgm:t>
    </dgm:pt>
    <dgm:pt modelId="{08CEF514-C5C6-4842-B4B6-F7755CA25A3E}" type="pres">
      <dgm:prSet presAssocID="{E2B4A24D-EE1F-484B-9FA2-2E4CC4E3478F}" presName="linear" presStyleCnt="0">
        <dgm:presLayoutVars>
          <dgm:dir/>
          <dgm:animLvl val="lvl"/>
          <dgm:resizeHandles val="exact"/>
        </dgm:presLayoutVars>
      </dgm:prSet>
      <dgm:spPr/>
    </dgm:pt>
    <dgm:pt modelId="{21F98011-090D-4190-A72F-32CF4DC879D4}" type="pres">
      <dgm:prSet presAssocID="{C07FD55A-06CF-4699-96ED-3C89E32AC351}" presName="parentLin" presStyleCnt="0"/>
      <dgm:spPr/>
    </dgm:pt>
    <dgm:pt modelId="{B40FF69A-1ED8-4056-9AC2-89BB1CA879D9}" type="pres">
      <dgm:prSet presAssocID="{C07FD55A-06CF-4699-96ED-3C89E32AC351}" presName="parentLeftMargin" presStyleLbl="node1" presStyleIdx="0" presStyleCnt="3"/>
      <dgm:spPr/>
    </dgm:pt>
    <dgm:pt modelId="{DB2FE97B-A304-46B7-9A98-A79383859EE4}" type="pres">
      <dgm:prSet presAssocID="{C07FD55A-06CF-4699-96ED-3C89E32AC351}" presName="parentText" presStyleLbl="node1" presStyleIdx="0" presStyleCnt="3" custScaleY="278790">
        <dgm:presLayoutVars>
          <dgm:chMax val="0"/>
          <dgm:bulletEnabled val="1"/>
        </dgm:presLayoutVars>
      </dgm:prSet>
      <dgm:spPr/>
    </dgm:pt>
    <dgm:pt modelId="{9DD9E035-3302-4BD2-AFCD-FDF8FCD2034C}" type="pres">
      <dgm:prSet presAssocID="{C07FD55A-06CF-4699-96ED-3C89E32AC351}" presName="negativeSpace" presStyleCnt="0"/>
      <dgm:spPr/>
    </dgm:pt>
    <dgm:pt modelId="{040F1CEC-BF09-4913-B461-0A4CFFD0177E}" type="pres">
      <dgm:prSet presAssocID="{C07FD55A-06CF-4699-96ED-3C89E32AC351}" presName="childText" presStyleLbl="conFgAcc1" presStyleIdx="0" presStyleCnt="3">
        <dgm:presLayoutVars>
          <dgm:bulletEnabled val="1"/>
        </dgm:presLayoutVars>
      </dgm:prSet>
      <dgm:spPr/>
    </dgm:pt>
    <dgm:pt modelId="{E2B9CC9D-D165-411A-AD5C-388BBC4DA83E}" type="pres">
      <dgm:prSet presAssocID="{1E28B4E3-6B07-44B6-9225-228DD0F12E7D}" presName="spaceBetweenRectangles" presStyleCnt="0"/>
      <dgm:spPr/>
    </dgm:pt>
    <dgm:pt modelId="{5604A196-FAFE-498F-A5E6-0A7B2566A947}" type="pres">
      <dgm:prSet presAssocID="{374B54ED-D4DF-4C50-870F-9ECAF8EFBED4}" presName="parentLin" presStyleCnt="0"/>
      <dgm:spPr/>
    </dgm:pt>
    <dgm:pt modelId="{3CBDD001-E86D-4152-A6E1-768F5C7BEAD0}" type="pres">
      <dgm:prSet presAssocID="{374B54ED-D4DF-4C50-870F-9ECAF8EFBED4}" presName="parentLeftMargin" presStyleLbl="node1" presStyleIdx="0" presStyleCnt="3"/>
      <dgm:spPr/>
    </dgm:pt>
    <dgm:pt modelId="{2C268FD7-5F5C-429B-A609-C214C8AB50FE}" type="pres">
      <dgm:prSet presAssocID="{374B54ED-D4DF-4C50-870F-9ECAF8EFBED4}" presName="parentText" presStyleLbl="node1" presStyleIdx="1" presStyleCnt="3" custScaleY="240659" custLinFactNeighborX="0" custLinFactNeighborY="-3989">
        <dgm:presLayoutVars>
          <dgm:chMax val="0"/>
          <dgm:bulletEnabled val="1"/>
        </dgm:presLayoutVars>
      </dgm:prSet>
      <dgm:spPr/>
    </dgm:pt>
    <dgm:pt modelId="{E3281A4E-379F-4EDB-9282-FDA72696DA07}" type="pres">
      <dgm:prSet presAssocID="{374B54ED-D4DF-4C50-870F-9ECAF8EFBED4}" presName="negativeSpace" presStyleCnt="0"/>
      <dgm:spPr/>
    </dgm:pt>
    <dgm:pt modelId="{0BC7697B-C8DD-470D-BC0B-4DFE55777C0B}" type="pres">
      <dgm:prSet presAssocID="{374B54ED-D4DF-4C50-870F-9ECAF8EFBED4}" presName="childText" presStyleLbl="conFgAcc1" presStyleIdx="1" presStyleCnt="3">
        <dgm:presLayoutVars>
          <dgm:bulletEnabled val="1"/>
        </dgm:presLayoutVars>
      </dgm:prSet>
      <dgm:spPr/>
    </dgm:pt>
    <dgm:pt modelId="{3F83C9C4-8BA2-4CD0-AA79-753C4085419E}" type="pres">
      <dgm:prSet presAssocID="{2917CA59-1881-460A-BBBA-801AD5035657}" presName="spaceBetweenRectangles" presStyleCnt="0"/>
      <dgm:spPr/>
    </dgm:pt>
    <dgm:pt modelId="{F516C31B-1008-4D9E-B418-C695E89B4D01}" type="pres">
      <dgm:prSet presAssocID="{C6F0437B-578B-47A0-A5F7-6A0C9AEF7EF9}" presName="parentLin" presStyleCnt="0"/>
      <dgm:spPr/>
    </dgm:pt>
    <dgm:pt modelId="{0DBFA95F-A918-4789-8A44-3B01ECB763E2}" type="pres">
      <dgm:prSet presAssocID="{C6F0437B-578B-47A0-A5F7-6A0C9AEF7EF9}" presName="parentLeftMargin" presStyleLbl="node1" presStyleIdx="1" presStyleCnt="3"/>
      <dgm:spPr/>
    </dgm:pt>
    <dgm:pt modelId="{D5BE38D6-3912-4FBB-86E6-5C566C77332A}" type="pres">
      <dgm:prSet presAssocID="{C6F0437B-578B-47A0-A5F7-6A0C9AEF7EF9}" presName="parentText" presStyleLbl="node1" presStyleIdx="2" presStyleCnt="3" custScaleY="253359">
        <dgm:presLayoutVars>
          <dgm:chMax val="0"/>
          <dgm:bulletEnabled val="1"/>
        </dgm:presLayoutVars>
      </dgm:prSet>
      <dgm:spPr/>
    </dgm:pt>
    <dgm:pt modelId="{4BBD1F6A-E003-4FF7-BCA9-1D228B85E655}" type="pres">
      <dgm:prSet presAssocID="{C6F0437B-578B-47A0-A5F7-6A0C9AEF7EF9}" presName="negativeSpace" presStyleCnt="0"/>
      <dgm:spPr/>
    </dgm:pt>
    <dgm:pt modelId="{9A4564FD-742B-4252-AA67-01028025F9A4}" type="pres">
      <dgm:prSet presAssocID="{C6F0437B-578B-47A0-A5F7-6A0C9AEF7EF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70EE01-35C1-407B-A27B-08D2B02266CC}" type="presOf" srcId="{374B54ED-D4DF-4C50-870F-9ECAF8EFBED4}" destId="{3CBDD001-E86D-4152-A6E1-768F5C7BEAD0}" srcOrd="0" destOrd="0" presId="urn:microsoft.com/office/officeart/2005/8/layout/list1"/>
    <dgm:cxn modelId="{A4E84465-73BA-487E-8C33-2735EA413E83}" type="presOf" srcId="{374B54ED-D4DF-4C50-870F-9ECAF8EFBED4}" destId="{2C268FD7-5F5C-429B-A609-C214C8AB50FE}" srcOrd="1" destOrd="0" presId="urn:microsoft.com/office/officeart/2005/8/layout/list1"/>
    <dgm:cxn modelId="{BF138C68-949F-468E-B3E8-EC7FA7D2D5FC}" type="presOf" srcId="{E2B4A24D-EE1F-484B-9FA2-2E4CC4E3478F}" destId="{08CEF514-C5C6-4842-B4B6-F7755CA25A3E}" srcOrd="0" destOrd="0" presId="urn:microsoft.com/office/officeart/2005/8/layout/list1"/>
    <dgm:cxn modelId="{D6921C69-5692-437A-8E32-98B3F7B520EB}" srcId="{E2B4A24D-EE1F-484B-9FA2-2E4CC4E3478F}" destId="{C07FD55A-06CF-4699-96ED-3C89E32AC351}" srcOrd="0" destOrd="0" parTransId="{5423CA25-40F0-45FD-B03D-FB039D9795F4}" sibTransId="{1E28B4E3-6B07-44B6-9225-228DD0F12E7D}"/>
    <dgm:cxn modelId="{ED5F5E4D-894F-4A3C-A71C-EDBFE04D8D42}" type="presOf" srcId="{C07FD55A-06CF-4699-96ED-3C89E32AC351}" destId="{B40FF69A-1ED8-4056-9AC2-89BB1CA879D9}" srcOrd="0" destOrd="0" presId="urn:microsoft.com/office/officeart/2005/8/layout/list1"/>
    <dgm:cxn modelId="{3693B66E-41F1-45A6-A23C-EB01708AF636}" srcId="{E2B4A24D-EE1F-484B-9FA2-2E4CC4E3478F}" destId="{374B54ED-D4DF-4C50-870F-9ECAF8EFBED4}" srcOrd="1" destOrd="0" parTransId="{96AF3C6A-B8CA-4093-84E3-CAD37447FB8A}" sibTransId="{2917CA59-1881-460A-BBBA-801AD5035657}"/>
    <dgm:cxn modelId="{2F627280-2A07-41AD-904E-7C84EA22989A}" type="presOf" srcId="{C6F0437B-578B-47A0-A5F7-6A0C9AEF7EF9}" destId="{0DBFA95F-A918-4789-8A44-3B01ECB763E2}" srcOrd="0" destOrd="0" presId="urn:microsoft.com/office/officeart/2005/8/layout/list1"/>
    <dgm:cxn modelId="{B6D81D8D-5D90-4722-BD99-67338E174529}" srcId="{E2B4A24D-EE1F-484B-9FA2-2E4CC4E3478F}" destId="{C6F0437B-578B-47A0-A5F7-6A0C9AEF7EF9}" srcOrd="2" destOrd="0" parTransId="{BC0CB728-A3C2-46B8-AD11-00966F605EC9}" sibTransId="{3F6F0628-2659-4BE2-AF50-3140B1680DD5}"/>
    <dgm:cxn modelId="{2317EFAD-966F-48AF-82FE-AD8F5839557B}" type="presOf" srcId="{C07FD55A-06CF-4699-96ED-3C89E32AC351}" destId="{DB2FE97B-A304-46B7-9A98-A79383859EE4}" srcOrd="1" destOrd="0" presId="urn:microsoft.com/office/officeart/2005/8/layout/list1"/>
    <dgm:cxn modelId="{A72951AE-0104-4FC1-A751-D7789E56D015}" type="presOf" srcId="{C6F0437B-578B-47A0-A5F7-6A0C9AEF7EF9}" destId="{D5BE38D6-3912-4FBB-86E6-5C566C77332A}" srcOrd="1" destOrd="0" presId="urn:microsoft.com/office/officeart/2005/8/layout/list1"/>
    <dgm:cxn modelId="{7BE7C58C-3330-4A4F-B644-38EB47A6D016}" type="presParOf" srcId="{08CEF514-C5C6-4842-B4B6-F7755CA25A3E}" destId="{21F98011-090D-4190-A72F-32CF4DC879D4}" srcOrd="0" destOrd="0" presId="urn:microsoft.com/office/officeart/2005/8/layout/list1"/>
    <dgm:cxn modelId="{A6C82890-1520-46E2-99B4-76F0053A4CA8}" type="presParOf" srcId="{21F98011-090D-4190-A72F-32CF4DC879D4}" destId="{B40FF69A-1ED8-4056-9AC2-89BB1CA879D9}" srcOrd="0" destOrd="0" presId="urn:microsoft.com/office/officeart/2005/8/layout/list1"/>
    <dgm:cxn modelId="{F549399C-2238-4996-93B7-7447CBACC2B7}" type="presParOf" srcId="{21F98011-090D-4190-A72F-32CF4DC879D4}" destId="{DB2FE97B-A304-46B7-9A98-A79383859EE4}" srcOrd="1" destOrd="0" presId="urn:microsoft.com/office/officeart/2005/8/layout/list1"/>
    <dgm:cxn modelId="{017B151B-0FF2-4662-BD48-19B68B8C7B86}" type="presParOf" srcId="{08CEF514-C5C6-4842-B4B6-F7755CA25A3E}" destId="{9DD9E035-3302-4BD2-AFCD-FDF8FCD2034C}" srcOrd="1" destOrd="0" presId="urn:microsoft.com/office/officeart/2005/8/layout/list1"/>
    <dgm:cxn modelId="{BAFA9A78-2B88-4796-ADB6-91129036C225}" type="presParOf" srcId="{08CEF514-C5C6-4842-B4B6-F7755CA25A3E}" destId="{040F1CEC-BF09-4913-B461-0A4CFFD0177E}" srcOrd="2" destOrd="0" presId="urn:microsoft.com/office/officeart/2005/8/layout/list1"/>
    <dgm:cxn modelId="{F58E9016-C6F4-4146-9AC3-CB510D9E05D4}" type="presParOf" srcId="{08CEF514-C5C6-4842-B4B6-F7755CA25A3E}" destId="{E2B9CC9D-D165-411A-AD5C-388BBC4DA83E}" srcOrd="3" destOrd="0" presId="urn:microsoft.com/office/officeart/2005/8/layout/list1"/>
    <dgm:cxn modelId="{70C71DF6-0208-4575-9A01-28B8D1E7E7D9}" type="presParOf" srcId="{08CEF514-C5C6-4842-B4B6-F7755CA25A3E}" destId="{5604A196-FAFE-498F-A5E6-0A7B2566A947}" srcOrd="4" destOrd="0" presId="urn:microsoft.com/office/officeart/2005/8/layout/list1"/>
    <dgm:cxn modelId="{A25EAA05-02F9-4739-8F6C-B9064D60621B}" type="presParOf" srcId="{5604A196-FAFE-498F-A5E6-0A7B2566A947}" destId="{3CBDD001-E86D-4152-A6E1-768F5C7BEAD0}" srcOrd="0" destOrd="0" presId="urn:microsoft.com/office/officeart/2005/8/layout/list1"/>
    <dgm:cxn modelId="{6B7E20C4-FDF0-4484-BEC4-D92C32EA8749}" type="presParOf" srcId="{5604A196-FAFE-498F-A5E6-0A7B2566A947}" destId="{2C268FD7-5F5C-429B-A609-C214C8AB50FE}" srcOrd="1" destOrd="0" presId="urn:microsoft.com/office/officeart/2005/8/layout/list1"/>
    <dgm:cxn modelId="{8268453E-E609-4574-88C0-1DC4D7888749}" type="presParOf" srcId="{08CEF514-C5C6-4842-B4B6-F7755CA25A3E}" destId="{E3281A4E-379F-4EDB-9282-FDA72696DA07}" srcOrd="5" destOrd="0" presId="urn:microsoft.com/office/officeart/2005/8/layout/list1"/>
    <dgm:cxn modelId="{FCEDADF4-F420-4A45-A320-A867D32C667B}" type="presParOf" srcId="{08CEF514-C5C6-4842-B4B6-F7755CA25A3E}" destId="{0BC7697B-C8DD-470D-BC0B-4DFE55777C0B}" srcOrd="6" destOrd="0" presId="urn:microsoft.com/office/officeart/2005/8/layout/list1"/>
    <dgm:cxn modelId="{B301115C-FB5C-449F-AAA7-70A1261AF479}" type="presParOf" srcId="{08CEF514-C5C6-4842-B4B6-F7755CA25A3E}" destId="{3F83C9C4-8BA2-4CD0-AA79-753C4085419E}" srcOrd="7" destOrd="0" presId="urn:microsoft.com/office/officeart/2005/8/layout/list1"/>
    <dgm:cxn modelId="{1BB1352A-5ADB-41B0-9AAE-DC765DE32D7A}" type="presParOf" srcId="{08CEF514-C5C6-4842-B4B6-F7755CA25A3E}" destId="{F516C31B-1008-4D9E-B418-C695E89B4D01}" srcOrd="8" destOrd="0" presId="urn:microsoft.com/office/officeart/2005/8/layout/list1"/>
    <dgm:cxn modelId="{1FC4F984-93AF-4766-9244-DB4DC0AE97CA}" type="presParOf" srcId="{F516C31B-1008-4D9E-B418-C695E89B4D01}" destId="{0DBFA95F-A918-4789-8A44-3B01ECB763E2}" srcOrd="0" destOrd="0" presId="urn:microsoft.com/office/officeart/2005/8/layout/list1"/>
    <dgm:cxn modelId="{104F5502-38AE-4B10-BEE7-4E97853AB930}" type="presParOf" srcId="{F516C31B-1008-4D9E-B418-C695E89B4D01}" destId="{D5BE38D6-3912-4FBB-86E6-5C566C77332A}" srcOrd="1" destOrd="0" presId="urn:microsoft.com/office/officeart/2005/8/layout/list1"/>
    <dgm:cxn modelId="{E1F42A42-9CE0-4F56-B852-D3099B1A65B9}" type="presParOf" srcId="{08CEF514-C5C6-4842-B4B6-F7755CA25A3E}" destId="{4BBD1F6A-E003-4FF7-BCA9-1D228B85E655}" srcOrd="9" destOrd="0" presId="urn:microsoft.com/office/officeart/2005/8/layout/list1"/>
    <dgm:cxn modelId="{21A3412D-2B12-4A7E-BB6C-D71D21C905A8}" type="presParOf" srcId="{08CEF514-C5C6-4842-B4B6-F7755CA25A3E}" destId="{9A4564FD-742B-4252-AA67-01028025F9A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10135E-60EA-415D-9B98-67345AA0498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5DB274-3314-40A9-A9EB-C4BF0A1DAD8E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пространства для тренировок</a:t>
          </a:r>
        </a:p>
      </dgm:t>
    </dgm:pt>
    <dgm:pt modelId="{B080C102-A4E8-4F29-B24C-3B8F61F2F07C}" type="parTrans" cxnId="{C5B06D68-6EC1-4863-AD89-7CD656D8088A}">
      <dgm:prSet/>
      <dgm:spPr/>
      <dgm:t>
        <a:bodyPr/>
        <a:lstStyle/>
        <a:p>
          <a:endParaRPr lang="ru-RU"/>
        </a:p>
      </dgm:t>
    </dgm:pt>
    <dgm:pt modelId="{C6B2393C-6352-422F-AAD3-0C2EAD5C005C}" type="sibTrans" cxnId="{C5B06D68-6EC1-4863-AD89-7CD656D8088A}">
      <dgm:prSet/>
      <dgm:spPr/>
      <dgm:t>
        <a:bodyPr/>
        <a:lstStyle/>
        <a:p>
          <a:endParaRPr lang="ru-RU"/>
        </a:p>
      </dgm:t>
    </dgm:pt>
    <dgm:pt modelId="{7B995431-CBD4-4B72-B99D-9E2C21CC01F8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невозможность оплачивать услуги тренера</a:t>
          </a:r>
        </a:p>
      </dgm:t>
    </dgm:pt>
    <dgm:pt modelId="{4EEDDF65-81F0-4E5B-9769-04415232F128}" type="parTrans" cxnId="{43E2CDB2-EBD7-4692-B3E9-90452FA1CB11}">
      <dgm:prSet/>
      <dgm:spPr/>
      <dgm:t>
        <a:bodyPr/>
        <a:lstStyle/>
        <a:p>
          <a:endParaRPr lang="ru-RU"/>
        </a:p>
      </dgm:t>
    </dgm:pt>
    <dgm:pt modelId="{CF417222-3E9D-4CCF-BC47-D523E768B4C6}" type="sibTrans" cxnId="{43E2CDB2-EBD7-4692-B3E9-90452FA1CB11}">
      <dgm:prSet/>
      <dgm:spPr/>
      <dgm:t>
        <a:bodyPr/>
        <a:lstStyle/>
        <a:p>
          <a:endParaRPr lang="ru-RU"/>
        </a:p>
      </dgm:t>
    </dgm:pt>
    <dgm:pt modelId="{D7184F46-FFF8-40C0-AACA-47D0128766B3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Неуверенность в безопасности тренировочного процесса</a:t>
          </a:r>
        </a:p>
      </dgm:t>
    </dgm:pt>
    <dgm:pt modelId="{6A6862FF-8C2C-4320-8DC5-E4E40B6759C2}" type="parTrans" cxnId="{9EF7AD13-6209-4A9D-A237-99BA7212F6E6}">
      <dgm:prSet/>
      <dgm:spPr/>
      <dgm:t>
        <a:bodyPr/>
        <a:lstStyle/>
        <a:p>
          <a:endParaRPr lang="ru-RU"/>
        </a:p>
      </dgm:t>
    </dgm:pt>
    <dgm:pt modelId="{284A1ED1-A4EC-42BE-B690-FBA7AC36861B}" type="sibTrans" cxnId="{9EF7AD13-6209-4A9D-A237-99BA7212F6E6}">
      <dgm:prSet/>
      <dgm:spPr/>
      <dgm:t>
        <a:bodyPr/>
        <a:lstStyle/>
        <a:p>
          <a:endParaRPr lang="ru-RU"/>
        </a:p>
      </dgm:t>
    </dgm:pt>
    <dgm:pt modelId="{0E3D51EA-FEB9-4966-8E93-31E6B78268E1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Некрасивый дизайн и неудобное распределение пространства</a:t>
          </a:r>
        </a:p>
      </dgm:t>
    </dgm:pt>
    <dgm:pt modelId="{D5FE8B15-FB6C-4EC2-82A7-8BEDDE492BE7}" type="parTrans" cxnId="{6B7A58A1-64C2-4E46-97A3-A38C4EE8CA27}">
      <dgm:prSet/>
      <dgm:spPr/>
      <dgm:t>
        <a:bodyPr/>
        <a:lstStyle/>
        <a:p>
          <a:endParaRPr lang="ru-RU"/>
        </a:p>
      </dgm:t>
    </dgm:pt>
    <dgm:pt modelId="{1D440DF2-6149-41A7-AC6C-F98A3B9F1E64}" type="sibTrans" cxnId="{6B7A58A1-64C2-4E46-97A3-A38C4EE8CA27}">
      <dgm:prSet/>
      <dgm:spPr/>
      <dgm:t>
        <a:bodyPr/>
        <a:lstStyle/>
        <a:p>
          <a:endParaRPr lang="ru-RU"/>
        </a:p>
      </dgm:t>
    </dgm:pt>
    <dgm:pt modelId="{2B758D9F-72E6-47F6-88FA-D5E68DE2F5E4}" type="pres">
      <dgm:prSet presAssocID="{DB10135E-60EA-415D-9B98-67345AA0498B}" presName="diagram" presStyleCnt="0">
        <dgm:presLayoutVars>
          <dgm:dir/>
          <dgm:resizeHandles val="exact"/>
        </dgm:presLayoutVars>
      </dgm:prSet>
      <dgm:spPr/>
    </dgm:pt>
    <dgm:pt modelId="{3EFF597D-8488-41B9-881C-3CB882DA2458}" type="pres">
      <dgm:prSet presAssocID="{415DB274-3314-40A9-A9EB-C4BF0A1DAD8E}" presName="node" presStyleLbl="node1" presStyleIdx="0" presStyleCnt="4">
        <dgm:presLayoutVars>
          <dgm:bulletEnabled val="1"/>
        </dgm:presLayoutVars>
      </dgm:prSet>
      <dgm:spPr/>
    </dgm:pt>
    <dgm:pt modelId="{FC3FB512-F856-47A1-ACC0-5E331584C868}" type="pres">
      <dgm:prSet presAssocID="{C6B2393C-6352-422F-AAD3-0C2EAD5C005C}" presName="sibTrans" presStyleCnt="0"/>
      <dgm:spPr/>
    </dgm:pt>
    <dgm:pt modelId="{DB6E7D65-EED2-429D-BD00-A1AF8ECA029E}" type="pres">
      <dgm:prSet presAssocID="{7B995431-CBD4-4B72-B99D-9E2C21CC01F8}" presName="node" presStyleLbl="node1" presStyleIdx="1" presStyleCnt="4">
        <dgm:presLayoutVars>
          <dgm:bulletEnabled val="1"/>
        </dgm:presLayoutVars>
      </dgm:prSet>
      <dgm:spPr/>
    </dgm:pt>
    <dgm:pt modelId="{9A314127-A288-46FC-96E7-EBF848CF306C}" type="pres">
      <dgm:prSet presAssocID="{CF417222-3E9D-4CCF-BC47-D523E768B4C6}" presName="sibTrans" presStyleCnt="0"/>
      <dgm:spPr/>
    </dgm:pt>
    <dgm:pt modelId="{4D1B3698-8C4B-40C6-8F0D-61486444B4D7}" type="pres">
      <dgm:prSet presAssocID="{D7184F46-FFF8-40C0-AACA-47D0128766B3}" presName="node" presStyleLbl="node1" presStyleIdx="2" presStyleCnt="4">
        <dgm:presLayoutVars>
          <dgm:bulletEnabled val="1"/>
        </dgm:presLayoutVars>
      </dgm:prSet>
      <dgm:spPr/>
    </dgm:pt>
    <dgm:pt modelId="{96840E5E-9233-4C5B-BB4B-7FD942DA477E}" type="pres">
      <dgm:prSet presAssocID="{284A1ED1-A4EC-42BE-B690-FBA7AC36861B}" presName="sibTrans" presStyleCnt="0"/>
      <dgm:spPr/>
    </dgm:pt>
    <dgm:pt modelId="{7A61483B-26AB-4329-A90E-4EEEA6278FB7}" type="pres">
      <dgm:prSet presAssocID="{0E3D51EA-FEB9-4966-8E93-31E6B78268E1}" presName="node" presStyleLbl="node1" presStyleIdx="3" presStyleCnt="4" custScaleY="132870" custLinFactNeighborX="621">
        <dgm:presLayoutVars>
          <dgm:bulletEnabled val="1"/>
        </dgm:presLayoutVars>
      </dgm:prSet>
      <dgm:spPr/>
    </dgm:pt>
  </dgm:ptLst>
  <dgm:cxnLst>
    <dgm:cxn modelId="{9EF7AD13-6209-4A9D-A237-99BA7212F6E6}" srcId="{DB10135E-60EA-415D-9B98-67345AA0498B}" destId="{D7184F46-FFF8-40C0-AACA-47D0128766B3}" srcOrd="2" destOrd="0" parTransId="{6A6862FF-8C2C-4320-8DC5-E4E40B6759C2}" sibTransId="{284A1ED1-A4EC-42BE-B690-FBA7AC36861B}"/>
    <dgm:cxn modelId="{7ABBB933-BF7A-4FF9-8080-8DCD60B25328}" type="presOf" srcId="{415DB274-3314-40A9-A9EB-C4BF0A1DAD8E}" destId="{3EFF597D-8488-41B9-881C-3CB882DA2458}" srcOrd="0" destOrd="0" presId="urn:microsoft.com/office/officeart/2005/8/layout/default"/>
    <dgm:cxn modelId="{C5B06D68-6EC1-4863-AD89-7CD656D8088A}" srcId="{DB10135E-60EA-415D-9B98-67345AA0498B}" destId="{415DB274-3314-40A9-A9EB-C4BF0A1DAD8E}" srcOrd="0" destOrd="0" parTransId="{B080C102-A4E8-4F29-B24C-3B8F61F2F07C}" sibTransId="{C6B2393C-6352-422F-AAD3-0C2EAD5C005C}"/>
    <dgm:cxn modelId="{432B4257-3783-4DD3-A0F7-8F4346BE4CDE}" type="presOf" srcId="{7B995431-CBD4-4B72-B99D-9E2C21CC01F8}" destId="{DB6E7D65-EED2-429D-BD00-A1AF8ECA029E}" srcOrd="0" destOrd="0" presId="urn:microsoft.com/office/officeart/2005/8/layout/default"/>
    <dgm:cxn modelId="{D40BAE79-1013-4C55-80B9-BD7DE083616E}" type="presOf" srcId="{0E3D51EA-FEB9-4966-8E93-31E6B78268E1}" destId="{7A61483B-26AB-4329-A90E-4EEEA6278FB7}" srcOrd="0" destOrd="0" presId="urn:microsoft.com/office/officeart/2005/8/layout/default"/>
    <dgm:cxn modelId="{CE32487D-F40C-4136-A7AA-79EF8D8E5E7A}" type="presOf" srcId="{DB10135E-60EA-415D-9B98-67345AA0498B}" destId="{2B758D9F-72E6-47F6-88FA-D5E68DE2F5E4}" srcOrd="0" destOrd="0" presId="urn:microsoft.com/office/officeart/2005/8/layout/default"/>
    <dgm:cxn modelId="{6B7A58A1-64C2-4E46-97A3-A38C4EE8CA27}" srcId="{DB10135E-60EA-415D-9B98-67345AA0498B}" destId="{0E3D51EA-FEB9-4966-8E93-31E6B78268E1}" srcOrd="3" destOrd="0" parTransId="{D5FE8B15-FB6C-4EC2-82A7-8BEDDE492BE7}" sibTransId="{1D440DF2-6149-41A7-AC6C-F98A3B9F1E64}"/>
    <dgm:cxn modelId="{D88F9BA3-410E-4758-A0CC-B8806493D2F2}" type="presOf" srcId="{D7184F46-FFF8-40C0-AACA-47D0128766B3}" destId="{4D1B3698-8C4B-40C6-8F0D-61486444B4D7}" srcOrd="0" destOrd="0" presId="urn:microsoft.com/office/officeart/2005/8/layout/default"/>
    <dgm:cxn modelId="{43E2CDB2-EBD7-4692-B3E9-90452FA1CB11}" srcId="{DB10135E-60EA-415D-9B98-67345AA0498B}" destId="{7B995431-CBD4-4B72-B99D-9E2C21CC01F8}" srcOrd="1" destOrd="0" parTransId="{4EEDDF65-81F0-4E5B-9769-04415232F128}" sibTransId="{CF417222-3E9D-4CCF-BC47-D523E768B4C6}"/>
    <dgm:cxn modelId="{5326E154-5966-422D-BB52-C29A7C751A14}" type="presParOf" srcId="{2B758D9F-72E6-47F6-88FA-D5E68DE2F5E4}" destId="{3EFF597D-8488-41B9-881C-3CB882DA2458}" srcOrd="0" destOrd="0" presId="urn:microsoft.com/office/officeart/2005/8/layout/default"/>
    <dgm:cxn modelId="{9B88BBF4-6D92-466F-8BD9-FFA7AF0C2EDE}" type="presParOf" srcId="{2B758D9F-72E6-47F6-88FA-D5E68DE2F5E4}" destId="{FC3FB512-F856-47A1-ACC0-5E331584C868}" srcOrd="1" destOrd="0" presId="urn:microsoft.com/office/officeart/2005/8/layout/default"/>
    <dgm:cxn modelId="{8284E087-32AE-4A65-B344-12A5F93FCE9D}" type="presParOf" srcId="{2B758D9F-72E6-47F6-88FA-D5E68DE2F5E4}" destId="{DB6E7D65-EED2-429D-BD00-A1AF8ECA029E}" srcOrd="2" destOrd="0" presId="urn:microsoft.com/office/officeart/2005/8/layout/default"/>
    <dgm:cxn modelId="{AFAAEDF7-9C1B-4876-AAB4-389E0E4C7E39}" type="presParOf" srcId="{2B758D9F-72E6-47F6-88FA-D5E68DE2F5E4}" destId="{9A314127-A288-46FC-96E7-EBF848CF306C}" srcOrd="3" destOrd="0" presId="urn:microsoft.com/office/officeart/2005/8/layout/default"/>
    <dgm:cxn modelId="{116068CC-2990-4A64-89B9-2BF0F31944E8}" type="presParOf" srcId="{2B758D9F-72E6-47F6-88FA-D5E68DE2F5E4}" destId="{4D1B3698-8C4B-40C6-8F0D-61486444B4D7}" srcOrd="4" destOrd="0" presId="urn:microsoft.com/office/officeart/2005/8/layout/default"/>
    <dgm:cxn modelId="{6C314B6C-1D1B-4963-956A-6B5ED1587BAF}" type="presParOf" srcId="{2B758D9F-72E6-47F6-88FA-D5E68DE2F5E4}" destId="{96840E5E-9233-4C5B-BB4B-7FD942DA477E}" srcOrd="5" destOrd="0" presId="urn:microsoft.com/office/officeart/2005/8/layout/default"/>
    <dgm:cxn modelId="{1A7E0F6E-BF36-401E-87A5-402905F69708}" type="presParOf" srcId="{2B758D9F-72E6-47F6-88FA-D5E68DE2F5E4}" destId="{7A61483B-26AB-4329-A90E-4EEEA6278F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F1CEC-BF09-4913-B461-0A4CFFD0177E}">
      <dsp:nvSpPr>
        <dsp:cNvPr id="0" name=""/>
        <dsp:cNvSpPr/>
      </dsp:nvSpPr>
      <dsp:spPr>
        <a:xfrm>
          <a:off x="0" y="788146"/>
          <a:ext cx="6511634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2FE97B-A304-46B7-9A98-A79383859EE4}">
      <dsp:nvSpPr>
        <dsp:cNvPr id="0" name=""/>
        <dsp:cNvSpPr/>
      </dsp:nvSpPr>
      <dsp:spPr>
        <a:xfrm>
          <a:off x="325263" y="45219"/>
          <a:ext cx="4553692" cy="905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287" tIns="0" rIns="1722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Неудобство в управлении различными системами и устройствами.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455" y="89411"/>
        <a:ext cx="4465308" cy="816902"/>
      </dsp:txXfrm>
    </dsp:sp>
    <dsp:sp modelId="{0BC7697B-C8DD-470D-BC0B-4DFE55777C0B}">
      <dsp:nvSpPr>
        <dsp:cNvPr id="0" name=""/>
        <dsp:cNvSpPr/>
      </dsp:nvSpPr>
      <dsp:spPr>
        <a:xfrm>
          <a:off x="0" y="1743854"/>
          <a:ext cx="6511634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68FD7-5F5C-429B-A609-C214C8AB50FE}">
      <dsp:nvSpPr>
        <dsp:cNvPr id="0" name=""/>
        <dsp:cNvSpPr/>
      </dsp:nvSpPr>
      <dsp:spPr>
        <a:xfrm>
          <a:off x="325263" y="1111793"/>
          <a:ext cx="4553692" cy="7814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287" tIns="0" rIns="1722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Риск несчастных случаев или неисправностей оборудования.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3411" y="1149941"/>
        <a:ext cx="4477396" cy="705171"/>
      </dsp:txXfrm>
    </dsp:sp>
    <dsp:sp modelId="{9A4564FD-742B-4252-AA67-01028025F9A4}">
      <dsp:nvSpPr>
        <dsp:cNvPr id="0" name=""/>
        <dsp:cNvSpPr/>
      </dsp:nvSpPr>
      <dsp:spPr>
        <a:xfrm>
          <a:off x="0" y="2740801"/>
          <a:ext cx="6511634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E38D6-3912-4FBB-86E6-5C566C77332A}">
      <dsp:nvSpPr>
        <dsp:cNvPr id="0" name=""/>
        <dsp:cNvSpPr/>
      </dsp:nvSpPr>
      <dsp:spPr>
        <a:xfrm>
          <a:off x="325263" y="2080454"/>
          <a:ext cx="4553692" cy="8227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287" tIns="0" rIns="1722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Трудность в составлении планов тренировок без тренера</a:t>
          </a:r>
        </a:p>
      </dsp:txBody>
      <dsp:txXfrm>
        <a:off x="365424" y="2120615"/>
        <a:ext cx="4473370" cy="742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F597D-8488-41B9-881C-3CB882DA2458}">
      <dsp:nvSpPr>
        <dsp:cNvPr id="0" name=""/>
        <dsp:cNvSpPr/>
      </dsp:nvSpPr>
      <dsp:spPr>
        <a:xfrm>
          <a:off x="596" y="790477"/>
          <a:ext cx="2326116" cy="1395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пространства для тренировок</a:t>
          </a:r>
        </a:p>
      </dsp:txBody>
      <dsp:txXfrm>
        <a:off x="596" y="790477"/>
        <a:ext cx="2326116" cy="1395669"/>
      </dsp:txXfrm>
    </dsp:sp>
    <dsp:sp modelId="{DB6E7D65-EED2-429D-BD00-A1AF8ECA029E}">
      <dsp:nvSpPr>
        <dsp:cNvPr id="0" name=""/>
        <dsp:cNvSpPr/>
      </dsp:nvSpPr>
      <dsp:spPr>
        <a:xfrm>
          <a:off x="2559324" y="790477"/>
          <a:ext cx="2326116" cy="1395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невозможность оплачивать услуги тренера</a:t>
          </a:r>
        </a:p>
      </dsp:txBody>
      <dsp:txXfrm>
        <a:off x="2559324" y="790477"/>
        <a:ext cx="2326116" cy="1395669"/>
      </dsp:txXfrm>
    </dsp:sp>
    <dsp:sp modelId="{4D1B3698-8C4B-40C6-8F0D-61486444B4D7}">
      <dsp:nvSpPr>
        <dsp:cNvPr id="0" name=""/>
        <dsp:cNvSpPr/>
      </dsp:nvSpPr>
      <dsp:spPr>
        <a:xfrm>
          <a:off x="596" y="2648137"/>
          <a:ext cx="2326116" cy="1395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Неуверенность в безопасности тренировочного процесса</a:t>
          </a:r>
        </a:p>
      </dsp:txBody>
      <dsp:txXfrm>
        <a:off x="596" y="2648137"/>
        <a:ext cx="2326116" cy="1395669"/>
      </dsp:txXfrm>
    </dsp:sp>
    <dsp:sp modelId="{7A61483B-26AB-4329-A90E-4EEEA6278FB7}">
      <dsp:nvSpPr>
        <dsp:cNvPr id="0" name=""/>
        <dsp:cNvSpPr/>
      </dsp:nvSpPr>
      <dsp:spPr>
        <a:xfrm>
          <a:off x="2559920" y="2418758"/>
          <a:ext cx="2326116" cy="18544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Некрасивый дизайн и неудобное распределение пространства</a:t>
          </a:r>
        </a:p>
      </dsp:txBody>
      <dsp:txXfrm>
        <a:off x="2559920" y="2418758"/>
        <a:ext cx="2326116" cy="1854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8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281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99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11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94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1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0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588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4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5590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22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5802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97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09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8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5AC40-BB72-4820-B831-032472EB9F5B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BF67A37-5E1F-470A-9CEF-E7E7314C7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52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klops.ru/news/2019-02-04/188055-premium-trenirovki-po-dostupnoy-tsene-v-tsentre-goroda-otkryvaetsya-bolshoy-sportklub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klops.ru/news/2019-02-04/188055-premium-trenirovki-po-dostupnoy-tsene-v-tsentre-goroda-otkryvaetsya-bolshoy-sportklub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klops.ru/news/2019-02-04/188055-premium-trenirovki-po-dostupnoy-tsene-v-tsentre-goroda-otkryvaetsya-bolshoy-sportklu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klops.ru/news/2019-02-04/188055-premium-trenirovki-po-dostupnoy-tsene-v-tsentre-goroda-otkryvaetsya-bolshoy-sportklu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klops.ru/news/2019-02-04/188055-premium-trenirovki-po-dostupnoy-tsene-v-tsentre-goroda-otkryvaetsya-bolshoy-sportklub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hyperlink" Target="https://pxhere.com/ru/photo/1423003" TargetMode="Externa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lliefrancois71.wikidot.com/blog:359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trans="100000" scaling="100"/>
                    </a14:imgEffect>
                    <a14:imgEffect>
                      <a14:colorTemperature colorTemp="4162"/>
                    </a14:imgEffect>
                    <a14:imgEffect>
                      <a14:saturation sat="398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нак ''минус'' 28">
            <a:extLst>
              <a:ext uri="{FF2B5EF4-FFF2-40B4-BE49-F238E27FC236}">
                <a16:creationId xmlns:a16="http://schemas.microsoft.com/office/drawing/2014/main" id="{D0B3B3CB-E19C-4928-95DA-27A18D31EA1E}"/>
              </a:ext>
            </a:extLst>
          </p:cNvPr>
          <p:cNvSpPr/>
          <p:nvPr/>
        </p:nvSpPr>
        <p:spPr>
          <a:xfrm>
            <a:off x="1413164" y="2099878"/>
            <a:ext cx="9310253" cy="1714740"/>
          </a:xfrm>
          <a:prstGeom prst="mathMin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3EF178D-FCD7-45A2-8461-13A320FB8326}"/>
              </a:ext>
            </a:extLst>
          </p:cNvPr>
          <p:cNvSpPr/>
          <p:nvPr/>
        </p:nvSpPr>
        <p:spPr>
          <a:xfrm>
            <a:off x="8365520" y="104825"/>
            <a:ext cx="2292402" cy="228416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EF4B30E-11D6-4173-B5F1-7D2EAD33E34D}"/>
              </a:ext>
            </a:extLst>
          </p:cNvPr>
          <p:cNvSpPr/>
          <p:nvPr/>
        </p:nvSpPr>
        <p:spPr>
          <a:xfrm>
            <a:off x="9026746" y="3241964"/>
            <a:ext cx="2285196" cy="3066473"/>
          </a:xfrm>
          <a:prstGeom prst="ellips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17384DE-4543-4393-9DB6-641C5133E54C}"/>
              </a:ext>
            </a:extLst>
          </p:cNvPr>
          <p:cNvSpPr/>
          <p:nvPr/>
        </p:nvSpPr>
        <p:spPr>
          <a:xfrm>
            <a:off x="788049" y="175491"/>
            <a:ext cx="2414731" cy="228138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BDB3F64-22E3-4ED2-BBE3-C8DD2F92B72F}"/>
              </a:ext>
            </a:extLst>
          </p:cNvPr>
          <p:cNvSpPr/>
          <p:nvPr/>
        </p:nvSpPr>
        <p:spPr>
          <a:xfrm>
            <a:off x="875643" y="3241963"/>
            <a:ext cx="2292056" cy="3066473"/>
          </a:xfrm>
          <a:prstGeom prst="ellips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D310877-AD2D-4C0F-A0D7-9498F8958D84}"/>
              </a:ext>
            </a:extLst>
          </p:cNvPr>
          <p:cNvSpPr/>
          <p:nvPr/>
        </p:nvSpPr>
        <p:spPr>
          <a:xfrm>
            <a:off x="5010727" y="3643744"/>
            <a:ext cx="2170545" cy="2567709"/>
          </a:xfrm>
          <a:prstGeom prst="ellips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F5AECF-2E34-4EF1-8630-4941C7A6B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068" y="3344141"/>
            <a:ext cx="2023195" cy="2697594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2F9EB8-04E3-4E36-8F1E-71859F58C2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75" y="3103415"/>
            <a:ext cx="2285196" cy="32373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B4C473-A7AF-434E-AD06-B5F15EF56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75" y="36947"/>
            <a:ext cx="2292402" cy="24199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766F1C-67D3-4C66-AA69-0C92A0052E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687" y="2029213"/>
            <a:ext cx="4026738" cy="46255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8707B7-6AAA-45E2-9626-EEAD53F914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490" y="-627390"/>
            <a:ext cx="3013814" cy="301638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510A530-D909-42B9-805B-244B2019872B}"/>
              </a:ext>
            </a:extLst>
          </p:cNvPr>
          <p:cNvSpPr txBox="1"/>
          <p:nvPr/>
        </p:nvSpPr>
        <p:spPr>
          <a:xfrm>
            <a:off x="2618601" y="2595416"/>
            <a:ext cx="69547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anose="020B0A04020102020204" pitchFamily="34" charset="0"/>
              </a:rPr>
              <a:t>У  М  Н  Ы  Й    З  А  Л</a:t>
            </a:r>
          </a:p>
        </p:txBody>
      </p:sp>
    </p:spTree>
    <p:extLst>
      <p:ext uri="{BB962C8B-B14F-4D97-AF65-F5344CB8AC3E}">
        <p14:creationId xmlns:p14="http://schemas.microsoft.com/office/powerpoint/2010/main" val="47744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F10377F-B506-425E-AA7B-BF3E654B9C0E}"/>
              </a:ext>
            </a:extLst>
          </p:cNvPr>
          <p:cNvSpPr/>
          <p:nvPr/>
        </p:nvSpPr>
        <p:spPr>
          <a:xfrm>
            <a:off x="6881091" y="2059709"/>
            <a:ext cx="4488873" cy="1939636"/>
          </a:xfrm>
          <a:prstGeom prst="rect">
            <a:avLst/>
          </a:prstGeom>
          <a:solidFill>
            <a:srgbClr val="DBF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лачко с текстом: прямоугольное со скругленными углами 9">
            <a:extLst>
              <a:ext uri="{FF2B5EF4-FFF2-40B4-BE49-F238E27FC236}">
                <a16:creationId xmlns:a16="http://schemas.microsoft.com/office/drawing/2014/main" id="{97F67221-A2BE-45EC-8BBD-00B36C9D35CF}"/>
              </a:ext>
            </a:extLst>
          </p:cNvPr>
          <p:cNvSpPr/>
          <p:nvPr/>
        </p:nvSpPr>
        <p:spPr>
          <a:xfrm>
            <a:off x="1485531" y="748146"/>
            <a:ext cx="4017818" cy="1754326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C42CCE-8AAB-4A7D-BBBE-7564EF9FAD90}"/>
              </a:ext>
            </a:extLst>
          </p:cNvPr>
          <p:cNvSpPr txBox="1"/>
          <p:nvPr/>
        </p:nvSpPr>
        <p:spPr>
          <a:xfrm>
            <a:off x="1566087" y="748146"/>
            <a:ext cx="41101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Данил и я – лидер данного проекта. Если кратко: Наш проект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SmartSport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заключается в создании умного зала, который выйдет за привычные рамки занятия спортом.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F8056A-408C-4B6B-A8EA-284895CCB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15"/>
            <a:ext cx="3704829" cy="54921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3369F7-9E14-4843-AD0C-C8E1E611AF89}"/>
              </a:ext>
            </a:extLst>
          </p:cNvPr>
          <p:cNvSpPr txBox="1"/>
          <p:nvPr/>
        </p:nvSpPr>
        <p:spPr>
          <a:xfrm>
            <a:off x="6881091" y="2161693"/>
            <a:ext cx="4784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мои обязанности входит: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Генерация идей для уникального позиционирования «умного зала» на рынке.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мозговых штурмов в команде для поиска нестандартных решений.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Руководство процессами спортивного зала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729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trans="100000" scaling="100"/>
                    </a14:imgEffect>
                    <a14:imgEffect>
                      <a14:colorTemperature colorTemp="4162"/>
                    </a14:imgEffect>
                    <a14:imgEffect>
                      <a14:saturation sat="398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FB81261-99A8-4C83-BBB9-7838BB7B87DE}"/>
              </a:ext>
            </a:extLst>
          </p:cNvPr>
          <p:cNvSpPr/>
          <p:nvPr/>
        </p:nvSpPr>
        <p:spPr>
          <a:xfrm>
            <a:off x="1191490" y="1828368"/>
            <a:ext cx="4701309" cy="25122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0BD7EEB4-1E46-4BC5-98D2-F7BA8712FA02}"/>
              </a:ext>
            </a:extLst>
          </p:cNvPr>
          <p:cNvSpPr/>
          <p:nvPr/>
        </p:nvSpPr>
        <p:spPr>
          <a:xfrm>
            <a:off x="6677892" y="387925"/>
            <a:ext cx="3278908" cy="1846890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DB2B32-AB33-4D1C-8D5F-5359C8C24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142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B8EF7F-7983-48F0-A6AA-789DAAB7439C}"/>
              </a:ext>
            </a:extLst>
          </p:cNvPr>
          <p:cNvSpPr txBox="1"/>
          <p:nvPr/>
        </p:nvSpPr>
        <p:spPr>
          <a:xfrm>
            <a:off x="6677892" y="480489"/>
            <a:ext cx="3472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Данила  и я - технический продюсер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 Lead)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нашей команды. Все технические разработки стоят за моими плечами.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375BB-00C8-435B-93C8-7A441ED54F6C}"/>
              </a:ext>
            </a:extLst>
          </p:cNvPr>
          <p:cNvSpPr txBox="1"/>
          <p:nvPr/>
        </p:nvSpPr>
        <p:spPr>
          <a:xfrm>
            <a:off x="1450108" y="1791853"/>
            <a:ext cx="44426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мои обязанности входит: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Управление разработкой технологий для зала (например, приложение для отслеживания прогресса).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Курирование подрядчиков или фрилансеров для выполнения технических задач.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Разработка новых технологий для модернизации умного зала.</a:t>
            </a:r>
          </a:p>
        </p:txBody>
      </p:sp>
    </p:spTree>
    <p:extLst>
      <p:ext uri="{BB962C8B-B14F-4D97-AF65-F5344CB8AC3E}">
        <p14:creationId xmlns:p14="http://schemas.microsoft.com/office/powerpoint/2010/main" val="426348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duotone>
              <a:prstClr val="black"/>
              <a:schemeClr val="accent2">
                <a:tint val="45000"/>
                <a:satMod val="400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trans="100000" scaling="100"/>
                    </a14:imgEffect>
                    <a14:imgEffect>
                      <a14:colorTemperature colorTemp="4162"/>
                    </a14:imgEffect>
                    <a14:imgEffect>
                      <a14:saturation sat="398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tile tx="127000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ECD9579-0BA4-4A6E-B327-E2450F27B085}"/>
              </a:ext>
            </a:extLst>
          </p:cNvPr>
          <p:cNvSpPr/>
          <p:nvPr/>
        </p:nvSpPr>
        <p:spPr>
          <a:xfrm>
            <a:off x="7370618" y="2604655"/>
            <a:ext cx="3602182" cy="2687781"/>
          </a:xfrm>
          <a:prstGeom prst="flowChartProcess">
            <a:avLst/>
          </a:prstGeom>
          <a:solidFill>
            <a:srgbClr val="DFD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5A3579F8-FB1D-4F35-A730-D4007770BBE3}"/>
              </a:ext>
            </a:extLst>
          </p:cNvPr>
          <p:cNvSpPr/>
          <p:nvPr/>
        </p:nvSpPr>
        <p:spPr>
          <a:xfrm>
            <a:off x="2484582" y="951345"/>
            <a:ext cx="3716482" cy="1653310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316D4A-9232-45BA-95C6-2226A7DE61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2690"/>
            <a:ext cx="3716482" cy="49553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3EDDC5-FAC6-4E08-BA38-BA2BF391D744}"/>
              </a:ext>
            </a:extLst>
          </p:cNvPr>
          <p:cNvSpPr txBox="1"/>
          <p:nvPr/>
        </p:nvSpPr>
        <p:spPr>
          <a:xfrm>
            <a:off x="2604655" y="1034473"/>
            <a:ext cx="34913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Ахмед. Я явлюсь специалистом по маркетингу нашей дружной и спортивной команды. 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Бизнес, не более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714EB-4407-48C5-A205-D10D3AF6BFDF}"/>
              </a:ext>
            </a:extLst>
          </p:cNvPr>
          <p:cNvSpPr txBox="1"/>
          <p:nvPr/>
        </p:nvSpPr>
        <p:spPr>
          <a:xfrm>
            <a:off x="7518401" y="2655883"/>
            <a:ext cx="34266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мои обязанности входит: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Создание яркого контента для продвижения зала в социальных сетях и на сайте.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Разработка стратегии брендинга, включая слоган, миссию и ценности проекта.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Проведение спортивных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433884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duotone>
              <a:prstClr val="black"/>
              <a:schemeClr val="accent6">
                <a:tint val="45000"/>
                <a:satMod val="400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trans="100000" scaling="100"/>
                    </a14:imgEffect>
                    <a14:imgEffect>
                      <a14:colorTemperature colorTemp="4162"/>
                    </a14:imgEffect>
                    <a14:imgEffect>
                      <a14:saturation sat="398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tile tx="0" ty="19050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39C67B-3FF6-4C62-85A4-AA15822B3376}"/>
              </a:ext>
            </a:extLst>
          </p:cNvPr>
          <p:cNvSpPr/>
          <p:nvPr/>
        </p:nvSpPr>
        <p:spPr>
          <a:xfrm>
            <a:off x="1440873" y="2651695"/>
            <a:ext cx="4516582" cy="2585323"/>
          </a:xfrm>
          <a:prstGeom prst="rect">
            <a:avLst/>
          </a:prstGeom>
          <a:solidFill>
            <a:srgbClr val="D1D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C66C7DEB-D880-4F46-B296-E28421BC4E8A}"/>
              </a:ext>
            </a:extLst>
          </p:cNvPr>
          <p:cNvSpPr/>
          <p:nvPr/>
        </p:nvSpPr>
        <p:spPr>
          <a:xfrm>
            <a:off x="6890327" y="415393"/>
            <a:ext cx="5301673" cy="2373744"/>
          </a:xfrm>
          <a:prstGeom prst="wedgeEllipse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827D67-5C9F-4FF2-92A4-D99C83A303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8" t="31266" r="38626" b="32049"/>
          <a:stretch/>
        </p:blipFill>
        <p:spPr>
          <a:xfrm>
            <a:off x="9097818" y="3010809"/>
            <a:ext cx="3094182" cy="3847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E9DAA-293F-4832-9AF6-02EA18CE4CC3}"/>
              </a:ext>
            </a:extLst>
          </p:cNvPr>
          <p:cNvSpPr txBox="1"/>
          <p:nvPr/>
        </p:nvSpPr>
        <p:spPr>
          <a:xfrm>
            <a:off x="7730836" y="508001"/>
            <a:ext cx="39254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Никита. В нашей команде я нахожусь на должности фитнес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 методики тренировок составляются именно мною. Ваши результаты – наш    совместно проделанный труд!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E27C6-1E85-413F-AC16-C8B21FB6BF44}"/>
              </a:ext>
            </a:extLst>
          </p:cNvPr>
          <p:cNvSpPr txBox="1"/>
          <p:nvPr/>
        </p:nvSpPr>
        <p:spPr>
          <a:xfrm>
            <a:off x="1500909" y="2807610"/>
            <a:ext cx="43965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мои обязанности входит: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Разработка новых подходов к тренировкам с использованием технологий (например, виртуальная реальность или биометрия).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Проведение тестовых тренировок с клиентами для внедрения инновационных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11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duotone>
              <a:prstClr val="black"/>
              <a:schemeClr val="accent5">
                <a:tint val="45000"/>
                <a:satMod val="400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trans="100000" scaling="100"/>
                    </a14:imgEffect>
                    <a14:imgEffect>
                      <a14:colorTemperature colorTemp="4162"/>
                    </a14:imgEffect>
                    <a14:imgEffect>
                      <a14:saturation sat="398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tile tx="0" ty="0" sx="100000" sy="79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396D19-1FE0-4BB6-BDB1-B549B8E04FB5}"/>
              </a:ext>
            </a:extLst>
          </p:cNvPr>
          <p:cNvSpPr/>
          <p:nvPr/>
        </p:nvSpPr>
        <p:spPr>
          <a:xfrm>
            <a:off x="6751782" y="3158836"/>
            <a:ext cx="4913745" cy="2784474"/>
          </a:xfrm>
          <a:prstGeom prst="rect">
            <a:avLst/>
          </a:prstGeom>
          <a:solidFill>
            <a:srgbClr val="907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654E977A-72C8-45CA-A3A0-F244B2AED8FB}"/>
              </a:ext>
            </a:extLst>
          </p:cNvPr>
          <p:cNvSpPr/>
          <p:nvPr/>
        </p:nvSpPr>
        <p:spPr>
          <a:xfrm>
            <a:off x="2279838" y="544944"/>
            <a:ext cx="4545835" cy="2493819"/>
          </a:xfrm>
          <a:prstGeom prst="wedgeEllipse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EA840C-B37F-41A1-A7E7-A2406DCD8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036"/>
            <a:ext cx="4545835" cy="60359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F6AE1-6364-4373-8776-812A53BDF7C6}"/>
              </a:ext>
            </a:extLst>
          </p:cNvPr>
          <p:cNvSpPr txBox="1"/>
          <p:nvPr/>
        </p:nvSpPr>
        <p:spPr>
          <a:xfrm>
            <a:off x="2715491" y="914690"/>
            <a:ext cx="4036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В нашем умном зале я являюсь администратором – вашим товарищем, который придет на помощь в случае возникновения проблем.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178DE1-1FB6-46AE-8E53-74EC8A03D5B1}"/>
              </a:ext>
            </a:extLst>
          </p:cNvPr>
          <p:cNvSpPr txBox="1"/>
          <p:nvPr/>
        </p:nvSpPr>
        <p:spPr>
          <a:xfrm>
            <a:off x="6862618" y="3205019"/>
            <a:ext cx="47659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мои обязанности входит: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Оказание помощи в использовании умных технологий зала.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и поддержка работы умных систем освещения, климата и безопасности.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технических проблем с умными устройствами.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посетителей по вопросам использования умных технологий.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C27D06-3AEC-41BB-AED9-90B6868852BE}"/>
              </a:ext>
            </a:extLst>
          </p:cNvPr>
          <p:cNvSpPr/>
          <p:nvPr/>
        </p:nvSpPr>
        <p:spPr>
          <a:xfrm>
            <a:off x="2512291" y="249382"/>
            <a:ext cx="7065818" cy="554182"/>
          </a:xfrm>
          <a:prstGeom prst="rect">
            <a:avLst/>
          </a:prstGeom>
          <a:solidFill>
            <a:srgbClr val="DBF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267013-E07B-4053-B570-44C3145B458E}"/>
              </a:ext>
            </a:extLst>
          </p:cNvPr>
          <p:cNvSpPr txBox="1"/>
          <p:nvPr/>
        </p:nvSpPr>
        <p:spPr>
          <a:xfrm>
            <a:off x="2512291" y="264785"/>
            <a:ext cx="692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которые решает наш умный зал: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57BA60CD-4151-4F62-9A44-AE2FD004D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161572"/>
              </p:ext>
            </p:extLst>
          </p:nvPr>
        </p:nvGraphicFramePr>
        <p:xfrm>
          <a:off x="295566" y="1148561"/>
          <a:ext cx="6511634" cy="3063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D903EC41-9733-4ECF-9531-7EEDB645E1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629089"/>
              </p:ext>
            </p:extLst>
          </p:nvPr>
        </p:nvGraphicFramePr>
        <p:xfrm>
          <a:off x="6807200" y="1544955"/>
          <a:ext cx="4886037" cy="506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647766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tile tx="0" ty="0" sx="7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DF2989-DB38-49F5-988C-EDCC4D7C6820}"/>
              </a:ext>
            </a:extLst>
          </p:cNvPr>
          <p:cNvSpPr/>
          <p:nvPr/>
        </p:nvSpPr>
        <p:spPr>
          <a:xfrm>
            <a:off x="3269673" y="683491"/>
            <a:ext cx="5763491" cy="517236"/>
          </a:xfrm>
          <a:prstGeom prst="rect">
            <a:avLst/>
          </a:prstGeom>
          <a:solidFill>
            <a:srgbClr val="DBF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1AB0B-D19A-4F77-9E66-DBA477BB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17" y="6512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данных проблем: 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48627CE-9C7D-4D15-AAA6-720ACB8E9B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9659163"/>
              </p:ext>
            </p:extLst>
          </p:nvPr>
        </p:nvGraphicFramePr>
        <p:xfrm>
          <a:off x="2230581" y="1427427"/>
          <a:ext cx="7841673" cy="5151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042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7D3A14-4AAA-4167-8BB3-2712CE6C1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1572" y="384752"/>
            <a:ext cx="8268855" cy="668194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indent="0" algn="ctr">
              <a:buNone/>
            </a:pPr>
            <a:r>
              <a:rPr lang="ru-RU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0FF23E-86AD-48BD-BC82-75BDEDEE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65381"/>
            <a:ext cx="7629525" cy="354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27B27C3-0B7A-4DEA-9BAC-23B8DA9B8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1265379"/>
            <a:ext cx="4562475" cy="310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5C3474-DC71-45D5-862D-3DE78800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736110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64B7C62-D2B2-4F06-AF12-E82A10446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71576"/>
            <a:ext cx="4368799" cy="291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RAMA Norway Dance studio decor, Gym decor, Dance rooms">
            <a:extLst>
              <a:ext uri="{FF2B5EF4-FFF2-40B4-BE49-F238E27FC236}">
                <a16:creationId xmlns:a16="http://schemas.microsoft.com/office/drawing/2014/main" id="{68407335-4377-4498-A1A4-9EAB870D2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871576"/>
            <a:ext cx="4368799" cy="291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80667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213</TotalTime>
  <Words>394</Words>
  <Application>Microsoft Office PowerPoint</Application>
  <PresentationFormat>Широкоэкранный</PresentationFormat>
  <Paragraphs>42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Подтверждение данных проблем: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 Лагутин</dc:creator>
  <cp:lastModifiedBy>Данил Лагутин</cp:lastModifiedBy>
  <cp:revision>4</cp:revision>
  <dcterms:created xsi:type="dcterms:W3CDTF">2025-03-09T13:03:17Z</dcterms:created>
  <dcterms:modified xsi:type="dcterms:W3CDTF">2025-03-09T19:15:48Z</dcterms:modified>
</cp:coreProperties>
</file>