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70" r:id="rId2"/>
    <p:sldId id="265" r:id="rId3"/>
    <p:sldId id="266" r:id="rId4"/>
    <p:sldId id="267" r:id="rId5"/>
    <p:sldId id="264" r:id="rId6"/>
    <p:sldId id="269" r:id="rId7"/>
    <p:sldId id="262" r:id="rId8"/>
    <p:sldId id="263" r:id="rId9"/>
    <p:sldId id="260" r:id="rId10"/>
    <p:sldId id="268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979" autoAdjust="0"/>
    <p:restoredTop sz="94660"/>
  </p:normalViewPr>
  <p:slideViewPr>
    <p:cSldViewPr snapToGrid="0">
      <p:cViewPr varScale="1">
        <p:scale>
          <a:sx n="76" d="100"/>
          <a:sy n="76" d="100"/>
        </p:scale>
        <p:origin x="117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CDBCC0-0259-47FD-A7EA-01530C892857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CA625F-63F9-41FC-B30C-F131D7ED11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55544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CA625F-63F9-41FC-B30C-F131D7ED1175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4098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E632537C-C13D-4E79-BCB7-D21EB233C8A8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E5C88ACF-DDDB-4391-B682-CB4024D8D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38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2537C-C13D-4E79-BCB7-D21EB233C8A8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88ACF-DDDB-4391-B682-CB4024D8D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2867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2537C-C13D-4E79-BCB7-D21EB233C8A8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88ACF-DDDB-4391-B682-CB4024D8D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8031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2537C-C13D-4E79-BCB7-D21EB233C8A8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88ACF-DDDB-4391-B682-CB4024D8D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940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2537C-C13D-4E79-BCB7-D21EB233C8A8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88ACF-DDDB-4391-B682-CB4024D8D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6313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2537C-C13D-4E79-BCB7-D21EB233C8A8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88ACF-DDDB-4391-B682-CB4024D8D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8881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2537C-C13D-4E79-BCB7-D21EB233C8A8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88ACF-DDDB-4391-B682-CB4024D8D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994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2537C-C13D-4E79-BCB7-D21EB233C8A8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88ACF-DDDB-4391-B682-CB4024D8D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495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2537C-C13D-4E79-BCB7-D21EB233C8A8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88ACF-DDDB-4391-B682-CB4024D8D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6874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2537C-C13D-4E79-BCB7-D21EB233C8A8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88ACF-DDDB-4391-B682-CB4024D8D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6384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2537C-C13D-4E79-BCB7-D21EB233C8A8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88ACF-DDDB-4391-B682-CB4024D8D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73292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2537C-C13D-4E79-BCB7-D21EB233C8A8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88ACF-DDDB-4391-B682-CB4024D8D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99972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2537C-C13D-4E79-BCB7-D21EB233C8A8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88ACF-DDDB-4391-B682-CB4024D8D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54438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2537C-C13D-4E79-BCB7-D21EB233C8A8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88ACF-DDDB-4391-B682-CB4024D8D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8242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2537C-C13D-4E79-BCB7-D21EB233C8A8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88ACF-DDDB-4391-B682-CB4024D8D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14120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E632537C-C13D-4E79-BCB7-D21EB233C8A8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88ACF-DDDB-4391-B682-CB4024D8D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03897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E632537C-C13D-4E79-BCB7-D21EB233C8A8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88ACF-DDDB-4391-B682-CB4024D8D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892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E632537C-C13D-4E79-BCB7-D21EB233C8A8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E5C88ACF-DDDB-4391-B682-CB4024D8D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3476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A1%D0%B2%D0%B5%D1%80%D0%B4%D0%BB%D0%BE%D0%B2%D1%81%D0%BA%D0%B0%D1%8F_%D0%BE%D0%B1%D0%BB%D0%B0%D1%81%D1%82%D1%8C" TargetMode="External"/><Relationship Id="rId2" Type="http://schemas.openxmlformats.org/officeDocument/2006/relationships/hyperlink" Target="https://ru.wikipedia.org/wiki/%D0%A0%D0%BE%D1%81%D1%81%D0%B8%D1%8F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hyperlink" Target="https://ru.wikipedia.org/wiki/%D0%9F%D0%B5%D1%80%D0%BC%D1%81%D0%BA%D0%B8%D0%B9_%D0%BA%D1%80%D0%B0%D0%B9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D%D0%9B%D0%9E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1034C1-C224-4C89-BC29-B88BCF53D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279EF1-529F-4E0D-B445-353F3DE4FF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C0646DB-2B54-417F-BE3D-CF43286283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9631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120B48F-345F-4681-9E06-35A5263A24A3}"/>
              </a:ext>
            </a:extLst>
          </p:cNvPr>
          <p:cNvSpPr txBox="1"/>
          <p:nvPr/>
        </p:nvSpPr>
        <p:spPr>
          <a:xfrm>
            <a:off x="1308797" y="1795722"/>
            <a:ext cx="61747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34234"/>
              <a:buFont typeface="Arial"/>
              <a:buNone/>
            </a:pPr>
            <a:r>
              <a:rPr lang="ru-RU" sz="1800" b="0" i="0" u="none" strike="noStrike" cap="none" dirty="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Акселератор</a:t>
            </a:r>
            <a:endParaRPr lang="ru-RU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34234"/>
              <a:buFont typeface="Arial"/>
              <a:buNone/>
            </a:pPr>
            <a:r>
              <a:rPr lang="ru-RU" sz="1800" b="0" i="0" u="none" strike="noStrike" cap="none" dirty="0" err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АгроТехноУнивер</a:t>
            </a:r>
            <a:r>
              <a:rPr lang="ru-RU" sz="1800" b="0" i="0" u="none" strike="noStrike" cap="none" dirty="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. Осень 2023</a:t>
            </a:r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F98FE57-5EC3-4468-9E54-0574773BD766}"/>
              </a:ext>
            </a:extLst>
          </p:cNvPr>
          <p:cNvSpPr txBox="1"/>
          <p:nvPr/>
        </p:nvSpPr>
        <p:spPr>
          <a:xfrm>
            <a:off x="1600200" y="2321004"/>
            <a:ext cx="617471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600" dirty="0">
                <a:solidFill>
                  <a:schemeClr val="accent4"/>
                </a:solidFill>
              </a:rPr>
              <a:t>М-зона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64CD74-841B-47C5-974E-8815B002CF51}"/>
              </a:ext>
            </a:extLst>
          </p:cNvPr>
          <p:cNvSpPr txBox="1"/>
          <p:nvPr/>
        </p:nvSpPr>
        <p:spPr>
          <a:xfrm>
            <a:off x="7483509" y="6302296"/>
            <a:ext cx="6174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r>
              <a:rPr lang="ru-RU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Наставник: Сивкова Татьяна Николаевна</a:t>
            </a:r>
            <a:endParaRPr lang="ru-RU" dirty="0"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14884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5AF6CE-3B49-4029-9B9C-FC91D1400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Пользователь и его проблема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5C66C6-83D4-48C1-8591-B122F9B43348}"/>
              </a:ext>
            </a:extLst>
          </p:cNvPr>
          <p:cNvSpPr txBox="1"/>
          <p:nvPr/>
        </p:nvSpPr>
        <p:spPr>
          <a:xfrm>
            <a:off x="555170" y="2335027"/>
            <a:ext cx="8257233" cy="32307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 которым надоела обыденность, которые хотят получать незабываемые впечатления и запомнить отдых надолго. 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заключается в том, что: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чтобы провести активный и интересный отдых нужно потратить много денежных средств (затраты на перелеты, снятие отелей, трансфер).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Политическая ситуация в мире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На территории России мало мест где за небольшие деньги можно хорошо отдохнуть и отдых будет интересным.</a:t>
            </a:r>
          </a:p>
        </p:txBody>
      </p:sp>
    </p:spTree>
    <p:extLst>
      <p:ext uri="{BB962C8B-B14F-4D97-AF65-F5344CB8AC3E}">
        <p14:creationId xmlns:p14="http://schemas.microsoft.com/office/powerpoint/2010/main" val="914783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стеклянный геодезический купольный дом | индивидуальные садовые палатки иглу">
            <a:extLst>
              <a:ext uri="{FF2B5EF4-FFF2-40B4-BE49-F238E27FC236}">
                <a16:creationId xmlns:a16="http://schemas.microsoft.com/office/drawing/2014/main" id="{214FEDB8-3AA5-424E-9B1E-C6400B242A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335" y="3429000"/>
            <a:ext cx="4474866" cy="335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36B5F0-F9CD-4A45-A7B8-FD49ACC66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F1640A-A63F-4091-BB1A-275EB19D38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предлагаем создать зону отдыха, подходящую для большинства людей, с приемлемыми ценами и с благоприятными условиями для отдыха. </a:t>
            </a: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зона будет безопасным местом для любителей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активного и спокойного отдыха. </a:t>
            </a:r>
          </a:p>
        </p:txBody>
      </p:sp>
    </p:spTree>
    <p:extLst>
      <p:ext uri="{BB962C8B-B14F-4D97-AF65-F5344CB8AC3E}">
        <p14:creationId xmlns:p14="http://schemas.microsoft.com/office/powerpoint/2010/main" val="568593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82E068-E80C-43D7-A7CE-B7BA791B6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ea typeface="STXingkai" panose="02010800040101010101" pitchFamily="2" charset="-122"/>
                <a:cs typeface="Times New Roman" panose="02020603050405020304" pitchFamily="18" charset="0"/>
              </a:rPr>
              <a:t>Аналоги решения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A5EC778-6FD6-4A79-8EF8-C78F093DD8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13549"/>
            <a:ext cx="8825659" cy="3416300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отличие от других баз отдыха, наша зона будет оснащена: новыми куполообразными домами с теплым стеклом; телескопами; кафетерий.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Помимо этого будут проводится интересные экскурсии по достопримечательностям и поиски инопланетной жизни. </a:t>
            </a:r>
          </a:p>
        </p:txBody>
      </p:sp>
    </p:spTree>
    <p:extLst>
      <p:ext uri="{BB962C8B-B14F-4D97-AF65-F5344CB8AC3E}">
        <p14:creationId xmlns:p14="http://schemas.microsoft.com/office/powerpoint/2010/main" val="6355977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0572B1-BF44-4370-9893-F028E5313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Заинтересованные стороны</a:t>
            </a: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F40BE2C3-7ED7-4138-9C6C-16941FE26A24}"/>
              </a:ext>
            </a:extLst>
          </p:cNvPr>
          <p:cNvSpPr/>
          <p:nvPr/>
        </p:nvSpPr>
        <p:spPr>
          <a:xfrm>
            <a:off x="987266" y="2676312"/>
            <a:ext cx="2948940" cy="320802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4D9AB363-924B-4E26-B868-EAF4A1DD1187}"/>
              </a:ext>
            </a:extLst>
          </p:cNvPr>
          <p:cNvSpPr/>
          <p:nvPr/>
        </p:nvSpPr>
        <p:spPr>
          <a:xfrm>
            <a:off x="1238726" y="3339252"/>
            <a:ext cx="2430780" cy="254508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71357654-2703-434F-AEBE-01E0B617FC1A}"/>
              </a:ext>
            </a:extLst>
          </p:cNvPr>
          <p:cNvSpPr/>
          <p:nvPr/>
        </p:nvSpPr>
        <p:spPr>
          <a:xfrm>
            <a:off x="1452086" y="4025052"/>
            <a:ext cx="2004060" cy="183642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DDFD2A53-B280-4E3B-8146-51A989B41F33}"/>
              </a:ext>
            </a:extLst>
          </p:cNvPr>
          <p:cNvSpPr/>
          <p:nvPr/>
        </p:nvSpPr>
        <p:spPr>
          <a:xfrm>
            <a:off x="1711166" y="4665132"/>
            <a:ext cx="1470660" cy="119634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9" name="Надпись 2">
            <a:extLst>
              <a:ext uri="{FF2B5EF4-FFF2-40B4-BE49-F238E27FC236}">
                <a16:creationId xmlns:a16="http://schemas.microsoft.com/office/drawing/2014/main" id="{FDA14286-CA34-4FB5-B404-651F3AE752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2618" y="5069627"/>
            <a:ext cx="1044575" cy="26161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Разработчик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 Box 6">
            <a:extLst>
              <a:ext uri="{FF2B5EF4-FFF2-40B4-BE49-F238E27FC236}">
                <a16:creationId xmlns:a16="http://schemas.microsoft.com/office/drawing/2014/main" id="{7E6AD51B-E086-43BC-B176-F89008A9A0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87048" y="4280322"/>
            <a:ext cx="1349375" cy="29686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Организационный</a:t>
            </a:r>
            <a:endParaRPr kumimoji="0" lang="ru-RU" alt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сектор 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Text Box 5">
            <a:extLst>
              <a:ext uri="{FF2B5EF4-FFF2-40B4-BE49-F238E27FC236}">
                <a16:creationId xmlns:a16="http://schemas.microsoft.com/office/drawing/2014/main" id="{1CFCAB68-414E-4340-A13F-EEDF89BB10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7988" y="3621827"/>
            <a:ext cx="1493838" cy="2825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Эксплуатационный сектор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Text Box 8">
            <a:extLst>
              <a:ext uri="{FF2B5EF4-FFF2-40B4-BE49-F238E27FC236}">
                <a16:creationId xmlns:a16="http://schemas.microsoft.com/office/drawing/2014/main" id="{48FBFABC-916F-48CC-9431-6B06A3310B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1963" y="2943012"/>
            <a:ext cx="1439863" cy="3873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Широкое окружение 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9">
            <a:extLst>
              <a:ext uri="{FF2B5EF4-FFF2-40B4-BE49-F238E27FC236}">
                <a16:creationId xmlns:a16="http://schemas.microsoft.com/office/drawing/2014/main" id="{55A554FE-873B-43BD-9167-14B591B62E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5633" y="82396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EAD778A-69BA-4CD7-A912-07A97FF4F59B}"/>
              </a:ext>
            </a:extLst>
          </p:cNvPr>
          <p:cNvSpPr txBox="1"/>
          <p:nvPr/>
        </p:nvSpPr>
        <p:spPr>
          <a:xfrm>
            <a:off x="6096000" y="3084844"/>
            <a:ext cx="390211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Широкое окружение – спонсоры, клиент, поставщик</a:t>
            </a:r>
          </a:p>
          <a:p>
            <a:pPr marL="342900" indent="-342900"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Эксплуатационный сектор – оператор по ремонту, поддержка операторов.</a:t>
            </a:r>
          </a:p>
          <a:p>
            <a:pPr marL="342900" indent="-342900"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Организационный сектор – спонсор, эксперт, менеджер.</a:t>
            </a:r>
          </a:p>
          <a:p>
            <a:pPr marL="342900" indent="-342900"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Разработчик – команда реализации</a:t>
            </a:r>
          </a:p>
          <a:p>
            <a:pPr marL="342900" indent="-342900">
              <a:buAutoNum type="arabicPeriod"/>
            </a:pPr>
            <a:endParaRPr lang="ru-RU" dirty="0"/>
          </a:p>
          <a:p>
            <a:pPr marL="342900" indent="-342900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20976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792527-F229-4C86-A0E9-3C13B4578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выводы из исследования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C62C3D-1EAA-430D-BC22-1CDFD99A6D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1.Зона для отдыха с возможностью проживания и наблюдением за звездным небом и экосистемой 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Нашими посетителями будут люди интересующиеся аномальными явлениями, астрономией и активным отдыхом.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Мы руководствуемся своими личными предпочтениями, нашим доходом и рыночными ценами.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Территориально располагается </a:t>
            </a:r>
            <a:r>
              <a:rPr lang="ru-RU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 </a:t>
            </a:r>
            <a:r>
              <a:rPr lang="ru-RU" b="0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 tooltip="Россия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России</a:t>
            </a:r>
            <a:r>
              <a:rPr lang="ru-RU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на границе </a:t>
            </a:r>
            <a:r>
              <a:rPr lang="ru-RU" b="0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 tooltip="Свердловская область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Свердловской области</a:t>
            </a:r>
            <a:r>
              <a:rPr lang="ru-RU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и </a:t>
            </a:r>
            <a:r>
              <a:rPr lang="ru-RU" b="0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4" tooltip="Пермский край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Пермского края</a:t>
            </a:r>
            <a:r>
              <a:rPr lang="ru-RU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на левом берегу реки 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Сылва.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4" name="Picture 2" descr="Расположение Пермской аномальной зоны">
            <a:extLst>
              <a:ext uri="{FF2B5EF4-FFF2-40B4-BE49-F238E27FC236}">
                <a16:creationId xmlns:a16="http://schemas.microsoft.com/office/drawing/2014/main" id="{7DA57D82-0614-4CD4-8FB7-81078EA8FA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2114" y="4316819"/>
            <a:ext cx="3051982" cy="2450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05941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Гравитационное замедление времени: удивительный феномен искривленного  пространства-времени">
            <a:extLst>
              <a:ext uri="{FF2B5EF4-FFF2-40B4-BE49-F238E27FC236}">
                <a16:creationId xmlns:a16="http://schemas.microsoft.com/office/drawing/2014/main" id="{E2C472AA-4373-C341-5CCF-BBD55A4244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58" y="3485408"/>
            <a:ext cx="4813724" cy="3064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9C93FC-E989-6D2E-2DC3-7A962063B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Откройте для себя новые явления и впечатления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C146FAD-1E50-0139-CE90-FF7E2CACDB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692" y="2468032"/>
            <a:ext cx="5863104" cy="4538410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ru-RU" sz="22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 утверждениям уфологов, в зоне наблюдаются следующие явления: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2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разного рода </a:t>
            </a:r>
            <a:r>
              <a:rPr lang="ru-RU" sz="2200" b="0" i="0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 tooltip="НЛО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неопознанные летающие объекты (НЛО)</a:t>
            </a:r>
            <a:r>
              <a:rPr lang="ru-RU" sz="22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2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светящиеся шары и подобные им тела, выстраивающиеся в правильные геометрические фигуры,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2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отражённый свет от разного рода фигур (в том числе человекоподобных) и объектов при использовании фотовспышки в ночное время,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2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хода времени,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2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заряда батареек и аккумуляторов фотоаппаратов и других электронных устройств,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2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звуковые миражи,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2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телепатические и визуальные контакты с «представителями внеземных цивилизаций»,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2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направления течения реки Сылвы,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2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левитация различных предметов.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32732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960BF9-14CC-7274-C52B-F102F51A1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Достопримечательности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CAE961-AF96-71CE-9477-638FC8A6A6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6372193" cy="698065"/>
          </a:xfrm>
        </p:spPr>
        <p:txBody>
          <a:bodyPr>
            <a:normAutofit fontScale="92500" lnSpcReduction="10000"/>
          </a:bodyPr>
          <a:lstStyle/>
          <a:p>
            <a:r>
              <a:rPr lang="ru-RU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Деревянные дома дореволюционной постройки</a:t>
            </a:r>
          </a:p>
          <a:p>
            <a:r>
              <a:rPr lang="ru-RU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Разрушенная Свято-Троицкая церковь</a:t>
            </a:r>
          </a:p>
          <a:p>
            <a:endParaRPr lang="ru-RU" dirty="0"/>
          </a:p>
        </p:txBody>
      </p:sp>
      <p:pic>
        <p:nvPicPr>
          <p:cNvPr id="6146" name="Picture 2" descr="Свято-Троицкая церковь">
            <a:extLst>
              <a:ext uri="{FF2B5EF4-FFF2-40B4-BE49-F238E27FC236}">
                <a16:creationId xmlns:a16="http://schemas.microsoft.com/office/drawing/2014/main" id="{7BA5DBC3-7A30-2984-10CA-6E3ED377D7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3616" y="2998744"/>
            <a:ext cx="5238997" cy="3641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Деревянные дома в Молебке">
            <a:extLst>
              <a:ext uri="{FF2B5EF4-FFF2-40B4-BE49-F238E27FC236}">
                <a16:creationId xmlns:a16="http://schemas.microsoft.com/office/drawing/2014/main" id="{96AF7AF7-39AC-F28B-0242-1FE999310B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9409" y="3429000"/>
            <a:ext cx="4744191" cy="3160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51946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F68B16-1D2C-4264-3E52-1526A2F5D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1193362"/>
            <a:ext cx="8761413" cy="706964"/>
          </a:xfrm>
        </p:spPr>
        <p:txBody>
          <a:bodyPr/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вы интересуетесь историей, для вас также найдется экскурсии по достопримечательностям Молебки.</a:t>
            </a:r>
            <a:br>
              <a:rPr lang="ru-RU" dirty="0"/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53B2F8D-776A-0EB1-BCB5-8A93E6DB74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Остатки деревянной плотины XVIII века и пруд</a:t>
            </a:r>
          </a:p>
          <a:p>
            <a:r>
              <a:rPr lang="ru-RU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Каменная стена, защищавшая демидовские склады от пожара</a:t>
            </a:r>
          </a:p>
          <a:p>
            <a:endParaRPr lang="ru-RU" dirty="0"/>
          </a:p>
        </p:txBody>
      </p:sp>
      <p:pic>
        <p:nvPicPr>
          <p:cNvPr id="7170" name="Picture 2" descr="Каменная стена в Молебке">
            <a:extLst>
              <a:ext uri="{FF2B5EF4-FFF2-40B4-BE49-F238E27FC236}">
                <a16:creationId xmlns:a16="http://schemas.microsoft.com/office/drawing/2014/main" id="{3808B9F2-B5F1-3860-8401-E389E81F8E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7221" y="3429000"/>
            <a:ext cx="4738255" cy="3352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Пруд в Молебке">
            <a:extLst>
              <a:ext uri="{FF2B5EF4-FFF2-40B4-BE49-F238E27FC236}">
                <a16:creationId xmlns:a16="http://schemas.microsoft.com/office/drawing/2014/main" id="{2D5B481F-B892-121A-119A-D4BD598257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5552" y="3429000"/>
            <a:ext cx="4623927" cy="3352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64042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40D612-370A-4246-B1BB-8899B5B26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BF0E713B-EA39-42B2-93C0-6AC4A62BEA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0665" y="2407021"/>
            <a:ext cx="2166329" cy="2818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66733D5-E978-4969-B1C2-04ED8DFDE473}"/>
              </a:ext>
            </a:extLst>
          </p:cNvPr>
          <p:cNvSpPr txBox="1"/>
          <p:nvPr/>
        </p:nvSpPr>
        <p:spPr>
          <a:xfrm>
            <a:off x="9630436" y="5247488"/>
            <a:ext cx="60943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Белобородова Христина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Игоревна </a:t>
            </a:r>
          </a:p>
        </p:txBody>
      </p:sp>
      <p:pic>
        <p:nvPicPr>
          <p:cNvPr id="4102" name="Picture 6">
            <a:extLst>
              <a:ext uri="{FF2B5EF4-FFF2-40B4-BE49-F238E27FC236}">
                <a16:creationId xmlns:a16="http://schemas.microsoft.com/office/drawing/2014/main" id="{1DE6A820-F02D-4D68-AD2C-E8D77308A1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8549" y="2407021"/>
            <a:ext cx="2166329" cy="2818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F6F6D29-F86B-48A0-BB1F-A47CE0D6011D}"/>
              </a:ext>
            </a:extLst>
          </p:cNvPr>
          <p:cNvSpPr txBox="1"/>
          <p:nvPr/>
        </p:nvSpPr>
        <p:spPr>
          <a:xfrm>
            <a:off x="7460902" y="5234697"/>
            <a:ext cx="74458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Сорокина Татьяна 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Юрьевна </a:t>
            </a:r>
          </a:p>
        </p:txBody>
      </p:sp>
      <p:pic>
        <p:nvPicPr>
          <p:cNvPr id="4104" name="Picture 8">
            <a:extLst>
              <a:ext uri="{FF2B5EF4-FFF2-40B4-BE49-F238E27FC236}">
                <a16:creationId xmlns:a16="http://schemas.microsoft.com/office/drawing/2014/main" id="{CA47CAEA-5CF4-45C1-A159-987814BE50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3137" y="2407021"/>
            <a:ext cx="2252977" cy="2827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1D77571-4FEC-4715-BEC7-7DACD02A61FB}"/>
              </a:ext>
            </a:extLst>
          </p:cNvPr>
          <p:cNvSpPr txBox="1"/>
          <p:nvPr/>
        </p:nvSpPr>
        <p:spPr>
          <a:xfrm>
            <a:off x="5123137" y="5311361"/>
            <a:ext cx="78628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Ровенская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Виоллета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Владимировна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9D8F61-A3F9-4056-9E43-5497832C559C}"/>
              </a:ext>
            </a:extLst>
          </p:cNvPr>
          <p:cNvSpPr txBox="1"/>
          <p:nvPr/>
        </p:nvSpPr>
        <p:spPr>
          <a:xfrm>
            <a:off x="2711455" y="5353261"/>
            <a:ext cx="78628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Деманова Карина 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Эдуардовна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B77C542-5143-458D-BEC5-0BFACFE16BC2}"/>
              </a:ext>
            </a:extLst>
          </p:cNvPr>
          <p:cNvSpPr txBox="1"/>
          <p:nvPr/>
        </p:nvSpPr>
        <p:spPr>
          <a:xfrm>
            <a:off x="549542" y="6041492"/>
            <a:ext cx="78628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Сивкова Татьяна 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Николаевна </a:t>
            </a:r>
          </a:p>
        </p:txBody>
      </p:sp>
      <p:pic>
        <p:nvPicPr>
          <p:cNvPr id="4108" name="Picture 12">
            <a:extLst>
              <a:ext uri="{FF2B5EF4-FFF2-40B4-BE49-F238E27FC236}">
                <a16:creationId xmlns:a16="http://schemas.microsoft.com/office/drawing/2014/main" id="{00272584-FC1B-40F4-9C50-C1E45A9C11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289" y="2407021"/>
            <a:ext cx="2480166" cy="3370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>
            <a:extLst>
              <a:ext uri="{FF2B5EF4-FFF2-40B4-BE49-F238E27FC236}">
                <a16:creationId xmlns:a16="http://schemas.microsoft.com/office/drawing/2014/main" id="{A928EDC3-16FD-4113-9CF8-D3694A5BD5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2868" y="2407021"/>
            <a:ext cx="2232376" cy="2840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73167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вет директоров">
  <a:themeElements>
    <a:clrScheme name="Совет директоров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Совет директоров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вет директоров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319</TotalTime>
  <Words>420</Words>
  <Application>Microsoft Office PowerPoint</Application>
  <PresentationFormat>Широкоэкранный</PresentationFormat>
  <Paragraphs>63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Century Gothic</vt:lpstr>
      <vt:lpstr>Times New Roman</vt:lpstr>
      <vt:lpstr>Wingdings 3</vt:lpstr>
      <vt:lpstr>Совет директоров</vt:lpstr>
      <vt:lpstr>Презентация PowerPoint</vt:lpstr>
      <vt:lpstr>Пользователь и его проблема</vt:lpstr>
      <vt:lpstr>Решение</vt:lpstr>
      <vt:lpstr>Аналоги решения</vt:lpstr>
      <vt:lpstr>Заинтересованные стороны</vt:lpstr>
      <vt:lpstr>Ключевые выводы из исследования</vt:lpstr>
      <vt:lpstr>Откройте для себя новые явления и впечатления </vt:lpstr>
      <vt:lpstr>Достопримечательности </vt:lpstr>
      <vt:lpstr>Если вы интересуетесь историей, для вас также найдется экскурсии по достопримечательностям Молебки. </vt:lpstr>
      <vt:lpstr>Команда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Молебка</dc:title>
  <dc:creator>Kirill Hairutdinov</dc:creator>
  <cp:lastModifiedBy>tanya.sorokina.0202@mail.ru</cp:lastModifiedBy>
  <cp:revision>17</cp:revision>
  <dcterms:created xsi:type="dcterms:W3CDTF">2023-10-15T08:22:38Z</dcterms:created>
  <dcterms:modified xsi:type="dcterms:W3CDTF">2023-10-27T14:03:05Z</dcterms:modified>
</cp:coreProperties>
</file>