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F98EB-AF02-AC2E-C16D-FB6A763D3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D177CA-8926-063F-B49D-7C38ED338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4269C7-7F5D-D3BA-E6E2-EBD99D2C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F4300C-DD5C-BC06-A115-D6FE5503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7192C9-3053-9379-F368-E5251B1BB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3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1E0F0-0CE2-933C-9251-515E7F126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70FFF-98EE-E81A-9A6D-3303C66A0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7F209A-908B-83B2-7E81-13119A0B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BB0297-2AA7-EA53-EBBC-D110F6717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9175C-6F0F-8F01-1FEE-2CE1ACDB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52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D6D6B-4ADA-7879-1623-FDF9278B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E517D6-0D32-4059-FDB3-F7C486DE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87C105-EEAC-4D3B-AD7F-CC96D9A4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69DBE-D043-6404-6113-88666A37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23374F-DE00-9C2A-2CAE-585702FD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97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25CCF-7338-6907-EB68-737FC477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BBF09F-57C6-19E3-E5B7-C5F59246F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F849A9-050E-5841-BA74-8597C6893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5E2857-ECDC-98D0-8F5C-87636BAAC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AFFBC7-AA5D-BF8B-6EF0-012CD77BF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B0FFE9-E745-ACD7-DED2-B1D4C678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44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3FA3D-6D5D-C346-CE2E-D575055B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E36D19-9F6B-7E58-F86E-EF082D0DA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9F484D-2647-4F2B-E4AE-037B93F4A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275F22-BFE4-15E3-1784-CC5E8F93C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BF0979-D7D7-CE95-9043-0348B261B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C6DE99-2A54-B7A7-B3AB-62B716AD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691F22-543C-8F27-1041-2E91BD305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B614D7-130C-7780-2691-A1E0DA6A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8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C56CA-F2CA-8460-C954-27DBE5381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EEB9B5-59EA-AE24-4EAE-981E8444E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30AA03-4768-00E0-9C39-8EF171BA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AE1F98-88F8-F2D2-BF1C-71C1E510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0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F5429D-0682-4899-0D16-005B48E0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3280CE-21CF-C1DC-DB84-864A1DC1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D62576-7C82-18FA-5A71-ABD4D00E3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39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0F26E-66EC-8BC1-F20C-1461C4A04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0EF9E-F226-5CEA-6309-FC32167C7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78F8B8-280B-178D-B4E6-F87782174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E52659-8736-1865-21B9-5F172B140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3A6D54-356E-4F59-D569-77FAB1ED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F83D4-D54F-8F16-2C8E-97884B84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16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4D72A-CD99-EBA1-D349-AA6CA4F5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743011-778E-E837-481D-FF27199C26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F7BB0E-D31B-6A97-9220-ED047A810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12C01A-E3D8-159E-5D2B-538CFE615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21F4A4-01F7-2FCC-7C04-D1EF9ACD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196BC4-E53B-98ED-361F-1902DFDC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20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FD0E28-D181-067C-B99C-1801D58C8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B77BB3-721A-18D4-AC4E-E8BC01156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562A06-A9E0-3781-E4CE-DEE8D0A0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E786E-1386-D38A-4F50-A941409F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6138ED-E4A3-FAA2-1964-8FE00276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521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018201-166D-D012-FDDF-CEE4404C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FFA2D3-4BFD-8838-3D9C-57964208C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0E2A99-BCA0-F3CC-88F2-9AA4000D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0C0FEE-C6E5-9EF1-27CB-146316368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8E6255-1D1A-49BD-D4BC-5FB485500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A854F-3158-FC4C-B94B-7D42D71FC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5E22C-D214-AF6D-28B6-308C1E350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7C53FD-4036-39E5-6CDD-6329A3C1E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DDD02-603B-436B-92BA-9FF109F7ADE6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F83031-BDF9-491D-09A7-17D7A6FB3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A1406-0372-4BB0-6204-D1CEEA2F0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6E881-2314-4884-AEA7-75749AC83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74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njoydeby@gmail.com" TargetMode="External"/><Relationship Id="rId5" Type="http://schemas.openxmlformats.org/officeDocument/2006/relationships/hyperlink" Target="mailto:bushisangally@gmail.com" TargetMode="External"/><Relationship Id="rId4" Type="http://schemas.openxmlformats.org/officeDocument/2006/relationships/hyperlink" Target="mailto:rogersala70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EF6F0-0AEE-CF20-0948-B15DC550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0629" y="170543"/>
            <a:ext cx="9144000" cy="2387600"/>
          </a:xfrm>
        </p:spPr>
        <p:txBody>
          <a:bodyPr/>
          <a:lstStyle/>
          <a:p>
            <a:r>
              <a:rPr lang="ru-RU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Африканский вкус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8DBD2C-87EE-B8DD-12BC-1273CDDB5A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мы предлагаем африканские блюда для продвижения нашей культуры в России.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17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0" b="-8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7420B-AAAE-463D-2CE1-E74849D6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Проблемы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C52936-CFDC-DC4C-740E-A04ED1823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*Африканцы, живущие в России, не оказываются на гастрономическом уровне.</a:t>
            </a:r>
            <a:br>
              <a:rPr lang="ru-RU" dirty="0">
                <a:solidFill>
                  <a:srgbClr val="FFC000"/>
                </a:solidFill>
              </a:rPr>
            </a:br>
            <a:br>
              <a:rPr lang="ru-RU" dirty="0">
                <a:solidFill>
                  <a:srgbClr val="FFC000"/>
                </a:solidFill>
              </a:rPr>
            </a:br>
            <a:r>
              <a:rPr lang="ru-RU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*Россияне недостаточно осведомлены об африканской гастрономии.</a:t>
            </a:r>
            <a:br>
              <a:rPr lang="ru-RU" dirty="0">
                <a:solidFill>
                  <a:srgbClr val="FFC000"/>
                </a:solidFill>
              </a:rPr>
            </a:br>
            <a:br>
              <a:rPr lang="ru-RU" dirty="0">
                <a:solidFill>
                  <a:srgbClr val="FFC000"/>
                </a:solidFill>
              </a:rPr>
            </a:br>
            <a:r>
              <a:rPr lang="ru-RU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*отсутствие финансовых ресурсов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84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AA99B-12D1-D4F0-B820-E9D0BE5DB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решение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56989D-B75F-E2F0-AFBA-747E2D613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789" y="813253"/>
            <a:ext cx="3626936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07586-F435-5AC9-067F-25A4F09831DA}"/>
              </a:ext>
            </a:extLst>
          </p:cNvPr>
          <p:cNvSpPr txBox="1"/>
          <p:nvPr/>
        </p:nvSpPr>
        <p:spPr>
          <a:xfrm>
            <a:off x="664029" y="1845439"/>
            <a:ext cx="6096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*предложить разнообразное меню, чтобы все африканцы могли найти дорогу.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*Организуйте ежемесячные дегустации для россиян, желающих открыть для себя африканскую кухню.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*Поиск финансового партнера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.*  Продукты питания для импорта</a:t>
            </a:r>
          </a:p>
        </p:txBody>
      </p:sp>
    </p:spTree>
    <p:extLst>
      <p:ext uri="{BB962C8B-B14F-4D97-AF65-F5344CB8AC3E}">
        <p14:creationId xmlns:p14="http://schemas.microsoft.com/office/powerpoint/2010/main" val="4069893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54403-D108-6BFD-EDAD-959DB153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94" y="337133"/>
            <a:ext cx="7141029" cy="124596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  <a:latin typeface="Roboto" panose="02000000000000000000" pitchFamily="2" charset="0"/>
              </a:rPr>
              <a:t>Сырье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EEF8C5-134B-2761-1EB7-048B40E70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394" y="1"/>
            <a:ext cx="5096606" cy="6858000"/>
          </a:xfrm>
          <a:blipFill>
            <a:blip r:embed="rId2"/>
            <a:tile tx="0" ty="0" sx="100000" sy="100000" flip="none" algn="tl"/>
          </a:blip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B3B79F-0504-1CC5-336B-635E2E679339}"/>
              </a:ext>
            </a:extLst>
          </p:cNvPr>
          <p:cNvSpPr txBox="1"/>
          <p:nvPr/>
        </p:nvSpPr>
        <p:spPr>
          <a:xfrm>
            <a:off x="152401" y="2389867"/>
            <a:ext cx="609600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1</a:t>
            </a:r>
            <a:r>
              <a:rPr lang="en-US" sz="32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.</a:t>
            </a:r>
            <a:r>
              <a:rPr lang="ru-RU" sz="32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Продукты питания для импорта</a:t>
            </a:r>
          </a:p>
          <a:p>
            <a:r>
              <a:rPr lang="ru-RU" sz="32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* </a:t>
            </a:r>
            <a:r>
              <a:rPr lang="ru-RU" sz="2800" dirty="0" err="1">
                <a:solidFill>
                  <a:srgbClr val="0070C0"/>
                </a:solidFill>
              </a:rPr>
              <a:t>Аттиеке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* Ндоле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* листья щавеля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 *лист маниоки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*цветы щавеля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sz="24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*Импортные специи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52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99E24-6A2E-0A04-52BB-1DEA9BD0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147411"/>
            <a:ext cx="10515600" cy="1325563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материалы для импорта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D9A220-42B3-38AB-17B8-DC4C4A5C0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68" y="0"/>
            <a:ext cx="4574232" cy="6858000"/>
          </a:xfrm>
          <a:blipFill>
            <a:blip r:embed="rId2"/>
            <a:tile tx="0" ty="0" sx="100000" sy="100000" flip="none" algn="tl"/>
          </a:blip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27F691-6BB4-6961-D190-249CB31A7A21}"/>
              </a:ext>
            </a:extLst>
          </p:cNvPr>
          <p:cNvSpPr txBox="1"/>
          <p:nvPr/>
        </p:nvSpPr>
        <p:spPr>
          <a:xfrm>
            <a:off x="3048000" y="246056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ступка и пестик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2359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3B5BE-E8AF-488E-3DED-D967FDF7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Бизнес-модель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801F08-F8C6-119F-BA88-A4C001648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400" y="1690688"/>
            <a:ext cx="2451027" cy="435133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C61BFE-6045-1AA3-23D2-BA83032900A6}"/>
              </a:ext>
            </a:extLst>
          </p:cNvPr>
          <p:cNvSpPr txBox="1"/>
          <p:nvPr/>
        </p:nvSpPr>
        <p:spPr>
          <a:xfrm>
            <a:off x="751115" y="2144877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*обслуживание на месте  *доставка на дом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09835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5600D-A3E1-657A-2932-4C9F5B96E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9A5188-C319-66EF-D7DC-E3DBC3EE6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72" y="0"/>
            <a:ext cx="5617028" cy="6858000"/>
          </a:xfrm>
          <a:blipFill>
            <a:blip r:embed="rId3"/>
            <a:tile tx="0" ty="0" sx="100000" sy="100000" flip="none" algn="tl"/>
          </a:blipFill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DA5674F1-2E5D-B87D-2F98-447BF5E6F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08008"/>
            <a:ext cx="62592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САЛА НДОНГ Жорж 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rogersala70@gmail.com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EA2BFB-0EC5-409C-5706-0C027D9855B8}"/>
              </a:ext>
            </a:extLst>
          </p:cNvPr>
          <p:cNvSpPr txBox="1"/>
          <p:nvPr/>
        </p:nvSpPr>
        <p:spPr>
          <a:xfrm>
            <a:off x="141516" y="2408172"/>
            <a:ext cx="6117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Нгуессан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Корали Андреа Кармен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akc358914@gmail.com</a:t>
            </a:r>
            <a:endParaRPr lang="ru-RU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8BBC27E-06E0-EB01-7E8E-C32536B8B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16" y="3276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Деуматча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Минко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Розлин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Периале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roslineminko@yandex.ru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7A78A-2850-BE5D-C159-959F448A7435}"/>
              </a:ext>
            </a:extLst>
          </p:cNvPr>
          <p:cNvSpPr txBox="1"/>
          <p:nvPr/>
        </p:nvSpPr>
        <p:spPr>
          <a:xfrm>
            <a:off x="143070" y="3570514"/>
            <a:ext cx="61162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Байонне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Сангалли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Розе Бушине</a:t>
            </a:r>
            <a:b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5"/>
              </a:rPr>
              <a:t>bushisangally@gmail.com</a:t>
            </a:r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A78AA-8406-16F3-F26F-157B00621F1E}"/>
              </a:ext>
            </a:extLst>
          </p:cNvPr>
          <p:cNvSpPr txBox="1"/>
          <p:nvPr/>
        </p:nvSpPr>
        <p:spPr>
          <a:xfrm>
            <a:off x="121300" y="4170678"/>
            <a:ext cx="61162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Ака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куссо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Флоранс Дебора</a:t>
            </a:r>
            <a:b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6"/>
              </a:rPr>
              <a:t>enjoydeby@gmail.com</a:t>
            </a:r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115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175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Wingdings</vt:lpstr>
      <vt:lpstr>Тема Office</vt:lpstr>
      <vt:lpstr>Африканский вкус </vt:lpstr>
      <vt:lpstr>Проблемы</vt:lpstr>
      <vt:lpstr>решение</vt:lpstr>
      <vt:lpstr>Сырье </vt:lpstr>
      <vt:lpstr>материалы для импорта</vt:lpstr>
      <vt:lpstr>Бизнес-модель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ndong sala</dc:creator>
  <cp:lastModifiedBy>ndong sala</cp:lastModifiedBy>
  <cp:revision>3</cp:revision>
  <dcterms:created xsi:type="dcterms:W3CDTF">2024-12-13T15:25:41Z</dcterms:created>
  <dcterms:modified xsi:type="dcterms:W3CDTF">2024-12-13T19:39:18Z</dcterms:modified>
</cp:coreProperties>
</file>