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1536" r:id="rId5"/>
    <p:sldId id="1580" r:id="rId6"/>
    <p:sldId id="259" r:id="rId7"/>
    <p:sldId id="1581" r:id="rId8"/>
    <p:sldId id="270" r:id="rId9"/>
    <p:sldId id="263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C16F"/>
    <a:srgbClr val="60C0C3"/>
    <a:srgbClr val="304E4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 autoAdjust="0"/>
    <p:restoredTop sz="94609" autoAdjust="0"/>
  </p:normalViewPr>
  <p:slideViewPr>
    <p:cSldViewPr snapToGrid="0">
      <p:cViewPr varScale="1">
        <p:scale>
          <a:sx n="61" d="100"/>
          <a:sy n="61" d="100"/>
        </p:scale>
        <p:origin x="1104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286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4/17/2025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756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072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9C50A-1E29-A828-83A2-F81A0DEB3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C196-262D-4F39-8890-3AC3446557F7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91671-9C6D-E750-F7E8-AE44B5154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D322A-78C3-879A-7B37-7CD08CEAA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080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FABB9A-1B5B-9306-B7B9-58E4E5E4EE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155489-796B-CDF9-06C2-583941E589F7}"/>
              </a:ext>
            </a:extLst>
          </p:cNvPr>
          <p:cNvGrpSpPr/>
          <p:nvPr userDrawn="1"/>
        </p:nvGrpSpPr>
        <p:grpSpPr>
          <a:xfrm>
            <a:off x="0" y="0"/>
            <a:ext cx="12192000" cy="6867144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31A197-F740-DCA2-902E-29B890C314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C02513-E6E5-DFFD-29B1-02BE448BAD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E184C5-789F-C980-F425-AF26045C8F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6801FB-115C-F074-E428-F4A4A588BCE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88000"/>
                  </a:schemeClr>
                </a:gs>
                <a:gs pos="56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BEF7-236A-87FA-F0D9-F4515D8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A549-ED82-4E4F-ADAD-08AACE545DDC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F5B7-78E6-2702-0F8C-122F4D21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9C8F0-DE20-1DBB-6A42-CBFFAE15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96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anchor="t">
            <a:normAutofit/>
          </a:bodyPr>
          <a:lstStyle>
            <a:lvl1pPr algn="l">
              <a:defRPr sz="8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4691-E40E-1B02-C9B2-FD70013E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3F61-A26C-41D8-B94B-A445EA8C9A20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E0C5-AA7D-C4A0-BB09-3D328C85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6BF4-6BB2-066C-5243-2D5CF17B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99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 userDrawn="1"/>
        </p:nvSpPr>
        <p:spPr>
          <a:xfrm rot="16200000" flipH="1">
            <a:off x="2655863" y="-2678137"/>
            <a:ext cx="6857999" cy="12214275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 userDrawn="1"/>
        </p:nvSpPr>
        <p:spPr>
          <a:xfrm rot="5400000" flipH="1">
            <a:off x="2704549" y="-1552503"/>
            <a:ext cx="5669226" cy="1113927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6200000" flipH="1">
            <a:off x="-670580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anchor="t">
            <a:normAutofit/>
          </a:bodyPr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3315-78C9-4BBB-B5DF-F3008BC85564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965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731520"/>
            <a:ext cx="6903720" cy="3044952"/>
          </a:xfrm>
        </p:spPr>
        <p:txBody>
          <a:bodyPr anchor="t">
            <a:normAutofit/>
          </a:bodyPr>
          <a:lstStyle>
            <a:lvl1pPr algn="l">
              <a:defRPr sz="48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21C16C-FC44-5BB1-67FE-2E46B19B5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E0A30-FDE0-4FEE-A676-538F683BB14E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69E962-2EE4-E3D1-7786-964F1D80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D68BA6-BE45-49DE-D0A8-EFAA259FD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76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 userDrawn="1"/>
        </p:nvSpPr>
        <p:spPr>
          <a:xfrm rot="16200000" flipH="1">
            <a:off x="2655863" y="-2678137"/>
            <a:ext cx="6857999" cy="12214275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 userDrawn="1"/>
        </p:nvSpPr>
        <p:spPr>
          <a:xfrm rot="5400000" flipH="1">
            <a:off x="2704549" y="-1552503"/>
            <a:ext cx="5669226" cy="1113927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6200000" flipH="1">
            <a:off x="-670580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731520"/>
            <a:ext cx="6903720" cy="3044952"/>
          </a:xfrm>
        </p:spPr>
        <p:txBody>
          <a:bodyPr anchor="t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C5C21-A53D-4BFE-ABB4-B3854BA3473E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53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4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4608576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5ACC4-E893-074F-A086-F3C5EE6DB8B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7AAEDD-33D5-4C71-A2A9-BD0BD02A990D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3744C-74E1-2578-CFE3-9607A1E8E7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DF715-EAAA-F343-7DF0-B2A06F3682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68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D5ECA3-0963-E730-D099-22F05C4A3E76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154881-2AE9-22B6-8673-15787178E6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4605681"/>
            <a:ext cx="12202174" cy="2265904"/>
            <a:chOff x="0" y="-29768"/>
            <a:chExt cx="12202174" cy="15193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3CAE982-93F7-4C74-3CC9-33ED95851716}"/>
                </a:ext>
              </a:extLst>
            </p:cNvPr>
            <p:cNvSpPr/>
            <p:nvPr/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D71F9F-0A24-17CB-A4C2-7A44C07BB69F}"/>
                </a:ext>
              </a:extLst>
            </p:cNvPr>
            <p:cNvSpPr/>
            <p:nvPr/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B0FD491-2EF0-BCB3-DD1C-76D61F1835A1}"/>
                </a:ext>
              </a:extLst>
            </p:cNvPr>
            <p:cNvSpPr/>
            <p:nvPr/>
          </p:nvSpPr>
          <p:spPr>
            <a:xfrm rot="5400000">
              <a:off x="4981251" y="-5011019"/>
              <a:ext cx="1519356" cy="11481857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4608576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537280E2-EACC-6630-399E-3A403A181AA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AC11FC-F97A-4B81-A1A4-C0675DB25670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4C536050-8DD0-5D54-681B-A3810EFA0A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31BF9AC-6D93-2C62-4DCA-DBD48765BA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878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4492679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AB82C7-4740-BEAB-85E9-C816E1CDC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4492680"/>
            <a:ext cx="12207200" cy="123363"/>
            <a:chOff x="-5025" y="6737718"/>
            <a:chExt cx="12207200" cy="123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E10D0-EE9E-6432-2C4D-0324DE19518E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3B4BE8-5DA5-6F2B-0DB6-7901D4547F64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1D94DF0-746F-4885-8BFF-A9539AD6B79F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712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anchor="t">
            <a:normAutofit/>
          </a:bodyPr>
          <a:lstStyle>
            <a:lvl1pPr algn="l">
              <a:defRPr sz="4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4981651"/>
            <a:ext cx="3200400" cy="1163117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8" y="713232"/>
            <a:ext cx="7141464" cy="5431536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8593D0-E26E-9163-7495-E2CF2EB8EA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B164C5D-9B48-44BA-A344-0073B49D7F88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BE3590-F6F7-478E-7072-9BCB01CD964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D9CD61B-36AB-0D81-D61A-B18FA305D31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016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anchor="t">
            <a:normAutofit/>
          </a:bodyPr>
          <a:lstStyle>
            <a:lvl1pPr algn="l">
              <a:defRPr sz="4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653528" cy="6858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FF974-138E-88CF-9001-1A07C67D1DF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07624" y="6318504"/>
            <a:ext cx="859536" cy="365760"/>
          </a:xfrm>
        </p:spPr>
        <p:txBody>
          <a:bodyPr/>
          <a:lstStyle/>
          <a:p>
            <a:fld id="{C139A420-CE3C-4200-8C12-93D1D0592160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7E9-D8D3-BC56-A758-6C86B58C0A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47888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7CD4-7B92-1CD1-A9F0-94B053972C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503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EDC7D9D-1283-6B64-54B5-FD89101615C8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F997C6-45BA-9D70-4F2B-18646ED18BF4}"/>
              </a:ext>
            </a:extLst>
          </p:cNvPr>
          <p:cNvGrpSpPr/>
          <p:nvPr userDrawn="1"/>
        </p:nvGrpSpPr>
        <p:grpSpPr>
          <a:xfrm>
            <a:off x="7653528" y="0"/>
            <a:ext cx="4545541" cy="6864720"/>
            <a:chOff x="7760503" y="-18309"/>
            <a:chExt cx="4438566" cy="688302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361B878-507A-54F4-353D-8A45647090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7760512" y="-11580"/>
              <a:ext cx="4431490" cy="6876300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ED6592B-585B-C9BE-BC0A-69D474FE39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10800000">
              <a:off x="7760503" y="1713600"/>
              <a:ext cx="4431496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FD94B36-1055-422B-E015-DA352D1932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7760509" y="-11586"/>
              <a:ext cx="3264743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708E015-EBC5-FF3D-8329-E06867263A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16200000">
              <a:off x="6547151" y="1202115"/>
              <a:ext cx="6872341" cy="4431494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02168" y="1371600"/>
            <a:ext cx="3456430" cy="2386584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02167" y="3877056"/>
            <a:ext cx="3456431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653528" cy="68580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5ABF53E-9405-749D-F125-6047BB04130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661902" y="6318504"/>
            <a:ext cx="905257" cy="365760"/>
          </a:xfrm>
        </p:spPr>
        <p:txBody>
          <a:bodyPr/>
          <a:lstStyle/>
          <a:p>
            <a:fld id="{0867F805-6554-4B19-947C-032F0BC7FFEF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6A16C3B-5387-BF4E-27AA-EA2DEBADE9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02167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2506ED1-C024-3620-1DD8-5C1E151E64B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99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713232"/>
            <a:ext cx="4828032" cy="2953512"/>
          </a:xfrm>
        </p:spPr>
        <p:txBody>
          <a:bodyPr anchor="t">
            <a:normAutofit/>
          </a:bodyPr>
          <a:lstStyle>
            <a:lvl1pPr algn="l">
              <a:defRPr sz="44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34656" y="0"/>
            <a:ext cx="4654296" cy="6858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B179717B-F8EC-4BA3-8160-AE4E76EE0CE6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403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anchor="t">
            <a:normAutofit/>
          </a:bodyPr>
          <a:lstStyle>
            <a:lvl1pPr algn="l">
              <a:defRPr sz="54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34656" y="0"/>
            <a:ext cx="4654296" cy="68580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B97CBF45-FAE0-4C53-B04C-7DF1B51449DB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178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 userDrawn="1"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 userDrawn="1"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 userDrawn="1"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713232"/>
            <a:ext cx="4828032" cy="2953512"/>
          </a:xfrm>
        </p:spPr>
        <p:txBody>
          <a:bodyPr anchor="t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34656" y="0"/>
            <a:ext cx="4654296" cy="68580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CD5645A2-ECAE-40B8-8DE1-E5D730275A56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67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 userDrawn="1"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 userDrawn="1"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 userDrawn="1"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anchor="t">
            <a:normAutofit/>
          </a:bodyPr>
          <a:lstStyle>
            <a:lvl1pPr algn="l">
              <a:defRPr sz="5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34656" y="0"/>
            <a:ext cx="4654296" cy="68580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3A2C4A0A-74BB-48D3-82E0-B117A022E853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042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C69B239-8070-DF64-FE04-ACD9197C1A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-123" y="-4329"/>
            <a:ext cx="8129869" cy="6858000"/>
            <a:chOff x="5171844" y="-11586"/>
            <a:chExt cx="7020159" cy="686958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4EDEE76-C142-D245-C6A2-18A09A688352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2F671C-CDF6-D829-32B5-4D80E6DFBA64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5058B4-CE97-648C-8EB8-E7B1A44E1965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119DCF0-5715-75D4-82C8-0925E2F5D3D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008" y="1371600"/>
            <a:ext cx="5724144" cy="2386584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3896" y="3877056"/>
            <a:ext cx="5221224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9743" y="0"/>
            <a:ext cx="4062257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8B6DE-6BDC-E548-E682-454500FF390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922575" y="6318504"/>
            <a:ext cx="2429146" cy="365760"/>
          </a:xfrm>
        </p:spPr>
        <p:txBody>
          <a:bodyPr/>
          <a:lstStyle/>
          <a:p>
            <a:fld id="{EBA9E0FA-5E3B-456C-B190-1C5D6B2D3B56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D31AD-85B3-91B6-9D78-2DCF5F950D8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86FA7BF-70D2-F141-E2D9-909CA33B72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6942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698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0067FF-8FC0-5FF9-DC0B-F73EEF801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4441200" y="-4329"/>
            <a:ext cx="7750804" cy="6869586"/>
            <a:chOff x="5171844" y="-11586"/>
            <a:chExt cx="7020159" cy="686958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8C4B40F-7B3C-BBFF-36BD-59C859AE7A8E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38855EC-485E-B4A6-3323-4A3F78E46444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6394338-785F-15E7-EFAA-ECEDFC5E2476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92A66C2-03D0-73D4-E8EE-985427867816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7840" y="1371600"/>
            <a:ext cx="5477256" cy="2386584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5584" y="3877056"/>
            <a:ext cx="5001768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43984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15C9FF-BC61-B8E9-7257-80B103C5BDE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B37448F-3F25-4489-8753-7EA5C022F9A2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F86D9F8-6602-271B-FE2D-652EC64047C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800600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D8982DA-3270-78D6-CF26-D0BE324627A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514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6A8AF3-9C41-BBE0-28EC-0967476ECFDF}"/>
              </a:ext>
            </a:extLst>
          </p:cNvPr>
          <p:cNvSpPr/>
          <p:nvPr userDrawn="1"/>
        </p:nvSpPr>
        <p:spPr>
          <a:xfrm rot="5400000">
            <a:off x="7143745" y="1809750"/>
            <a:ext cx="6857999" cy="3238502"/>
          </a:xfrm>
          <a:prstGeom prst="rect">
            <a:avLst/>
          </a:prstGeom>
          <a:gradFill>
            <a:gsLst>
              <a:gs pos="13000">
                <a:schemeClr val="accent2"/>
              </a:gs>
              <a:gs pos="89000">
                <a:schemeClr val="accent5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B5494F-44E1-934B-42F4-366544A108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6200000" flipH="1">
            <a:off x="8452414" y="3120964"/>
            <a:ext cx="4235570" cy="323850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8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anchor="b">
            <a:normAutofit/>
          </a:bodyPr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C7299-89AC-DB5B-B75E-E02A0040A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557784"/>
            <a:ext cx="6391656" cy="1143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0B7FB-87C0-3079-19C7-6CED62670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8402" y="6318504"/>
            <a:ext cx="2618758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73707AF-9529-47F7-B62D-6915739C4D1C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99D9E-BE0F-5E13-5AB3-CAABD589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498B2-725B-65BA-9E95-1CC3CE008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94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anchor="b">
            <a:normAutofit/>
          </a:bodyPr>
          <a:lstStyle>
            <a:lvl1pPr>
              <a:defRPr sz="66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27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C7299-89AC-DB5B-B75E-E02A0040A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557784"/>
            <a:ext cx="6391656" cy="1143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7286-C615-453F-E284-B5C22987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95D7A-1922-450E-8872-62F5AF426944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8ECD-BC5C-69B8-45CB-D6C697E8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721B8-1357-D164-0082-D2B50441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456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65FF0-EE88-E48A-1552-AF2B228EADC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 userDrawn="1"/>
        </p:nvSpPr>
        <p:spPr>
          <a:xfrm rot="5400000" flipH="1" flipV="1">
            <a:off x="2662822" y="-2671180"/>
            <a:ext cx="6866356" cy="12192001"/>
          </a:xfrm>
          <a:prstGeom prst="rect">
            <a:avLst/>
          </a:prstGeom>
          <a:gradFill>
            <a:gsLst>
              <a:gs pos="13000">
                <a:schemeClr val="accent2"/>
              </a:gs>
              <a:gs pos="100000">
                <a:schemeClr val="accent5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1B6E1-2B98-87C0-C97D-DC19E754324D}"/>
              </a:ext>
            </a:extLst>
          </p:cNvPr>
          <p:cNvSpPr/>
          <p:nvPr userDrawn="1"/>
        </p:nvSpPr>
        <p:spPr>
          <a:xfrm rot="16200000" flipH="1" flipV="1">
            <a:off x="2144989" y="-2153344"/>
            <a:ext cx="5473326" cy="976330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68000"/>
                </a:schemeClr>
              </a:gs>
              <a:gs pos="45000">
                <a:schemeClr val="accent5">
                  <a:lumMod val="60000"/>
                  <a:lumOff val="40000"/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 userDrawn="1"/>
        </p:nvSpPr>
        <p:spPr>
          <a:xfrm flipV="1">
            <a:off x="1031672" y="2962966"/>
            <a:ext cx="11160328" cy="389503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2000">
                <a:schemeClr val="accent5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13373-13C5-71D9-C45A-699B0F4513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 flipH="1" flipV="1">
            <a:off x="1233479" y="361145"/>
            <a:ext cx="5263375" cy="7730333"/>
          </a:xfrm>
          <a:prstGeom prst="rect">
            <a:avLst/>
          </a:prstGeom>
          <a:gradFill flip="none" rotWithShape="1">
            <a:gsLst>
              <a:gs pos="8000">
                <a:schemeClr val="accent2">
                  <a:lumMod val="75000"/>
                </a:schemeClr>
              </a:gs>
              <a:gs pos="50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anchor="b">
            <a:normAutofit/>
          </a:bodyPr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C7299-89AC-DB5B-B75E-E02A0040A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557784"/>
            <a:ext cx="6391656" cy="1143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CEB89B-6066-557A-EBEC-18307AC2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61AD-546C-4AAE-A736-53670D5C542A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3B3753E-6E60-F731-58BF-7C4D0497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2114D5C-BE8D-24C7-4A79-C0C2837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14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B93086-0808-B114-0740-521B359C1A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08038D-9EFE-3356-C148-EC8143338DF0}"/>
              </a:ext>
            </a:extLst>
          </p:cNvPr>
          <p:cNvGrpSpPr/>
          <p:nvPr userDrawn="1"/>
        </p:nvGrpSpPr>
        <p:grpSpPr>
          <a:xfrm>
            <a:off x="0" y="-14248"/>
            <a:ext cx="12192000" cy="6894986"/>
            <a:chOff x="0" y="-7622"/>
            <a:chExt cx="12192000" cy="689498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F9C2B1-B11B-9A2B-67A4-122E2DA327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4AA54FE-841B-0347-5AD3-562968E989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D25D360-3248-FA35-87B0-2A8DBEDCD0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2A1D086-3B99-A3A2-B648-280F1AB4B3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4632"/>
            <a:ext cx="10085832" cy="1161288"/>
          </a:xfrm>
        </p:spPr>
        <p:txBody>
          <a:bodyPr anchor="t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3832" y="2432304"/>
            <a:ext cx="6053328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0556115-5F08-48BB-9AAD-5F98DFFE9348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356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4632"/>
            <a:ext cx="10085832" cy="1161288"/>
          </a:xfrm>
          <a:noFill/>
        </p:spPr>
        <p:txBody>
          <a:bodyPr anchor="t">
            <a:normAutofit/>
          </a:bodyPr>
          <a:lstStyle>
            <a:lvl1pPr>
              <a:defRPr sz="66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3832" y="2432304"/>
            <a:ext cx="6053328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BDF5DD-FC76-422E-90E7-591B5FA5BB25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914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2404872"/>
            <a:ext cx="4389120" cy="1865376"/>
          </a:xfrm>
          <a:noFill/>
        </p:spPr>
        <p:txBody>
          <a:bodyPr anchor="ctr">
            <a:normAutofit/>
          </a:bodyPr>
          <a:lstStyle>
            <a:lvl1pPr algn="ctr">
              <a:defRPr sz="66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877824"/>
            <a:ext cx="5129784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906DB8-BA34-4A62-87EF-F70F9F53B178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933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F4C684-CDD4-5CA8-12DC-BB0C4BFE21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-4329"/>
            <a:ext cx="5056093" cy="6869586"/>
            <a:chOff x="5171844" y="-11586"/>
            <a:chExt cx="7020159" cy="68695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ECDBF0-A1F0-37B6-C87A-8687287F7950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F90E0-14F7-6838-2C0A-149459C1D143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78B55F-B3C4-0B70-7EAE-5FBFD3308543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FBDE35-AEB9-6AFE-BC7A-79FEFBB51D0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103120"/>
            <a:ext cx="3666744" cy="2624328"/>
          </a:xfrm>
          <a:noFill/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702" y="877824"/>
            <a:ext cx="5509458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F1DB633-1864-45A5-BE51-B3688A1CEEA6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153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" y="151598"/>
            <a:ext cx="11924209" cy="528186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776036"/>
            <a:ext cx="11924209" cy="567696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E564ED-1140-B258-F708-E601B50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13496" y="6428232"/>
            <a:ext cx="3136392" cy="365760"/>
          </a:xfrm>
        </p:spPr>
        <p:txBody>
          <a:bodyPr/>
          <a:lstStyle/>
          <a:p>
            <a:fld id="{8B8EDBE7-C3AC-430B-8587-7F2E5726E52E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CCB5D3-F8A8-B378-C9B4-F29E362AA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28232"/>
            <a:ext cx="4096512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C639C5-351B-0FC9-E095-59AEDE479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7592" y="6428232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269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7C7208-6A52-7A25-6DD4-1FD469860C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13496" y="6428232"/>
            <a:ext cx="3136392" cy="365760"/>
          </a:xfrm>
        </p:spPr>
        <p:txBody>
          <a:bodyPr/>
          <a:lstStyle/>
          <a:p>
            <a:fld id="{351671B4-782F-4447-B688-3F2572BC7CBC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38BE8E-E715-EF15-B47B-2556DB43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28232"/>
            <a:ext cx="4096512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A76D9-9C8C-6ADE-22D5-391B00D01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7592" y="6428232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9130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10954512" cy="49560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2C5F7B-97CA-C06C-A155-E4BC307D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F065F-039D-47CE-A441-ACC369394919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DC843-90AD-36D3-6615-3505603F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24737-C1DF-CE60-245E-385E02AC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ACE7F8-A7D9-2E2C-2B0B-0DB8D7168A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768309-21D1-59BA-F479-9F846B9A0FB2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94F90-5391-9976-036B-C34C2C3044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40810853-0A5D-8160-9DA1-63FCF890E2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10966704" cy="722375"/>
          </a:xfrm>
        </p:spPr>
        <p:txBody>
          <a:bodyPr anchor="t">
            <a:normAutofit/>
          </a:bodyPr>
          <a:lstStyle>
            <a:lvl1pPr algn="l">
              <a:defRPr sz="32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12030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020824"/>
            <a:ext cx="4160520" cy="2825496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020824"/>
            <a:ext cx="3959352" cy="26974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E855AC-5F95-123D-E0A1-CBD75D8FD0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6A854-7BA6-35FC-898F-37F3BC10E5D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55EF75-521C-7F12-2397-68B6128751E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503810-521B-4F6A-82F3-8A18F7757300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418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27A4A75-9DCC-64BE-C73B-DDE95F1E0D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3EC4C90-6BC4-5324-A9CC-84F1C52A76E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E7E4CE7-DDE9-B121-006C-B1EA3E45778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020824"/>
            <a:ext cx="4160520" cy="2825496"/>
          </a:xfrm>
        </p:spPr>
        <p:txBody>
          <a:bodyPr anchor="ctr">
            <a:normAutofit/>
          </a:bodyPr>
          <a:lstStyle>
            <a:lvl1pPr algn="r"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020824"/>
            <a:ext cx="3959352" cy="269748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D27F6DE-0F73-4A00-B281-72521CF83CCF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035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52" y="2048256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960" y="2048256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2EAD-3327-FA60-8B7F-6CBBD02C3F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FA512FF-0A37-4AC0-A33C-28A4AE10005D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CB2298-A12A-D380-ED4F-AD870434F2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D4A7C-9E9E-96BC-68B8-3F92C9B3B4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74537F0-59D7-5CF5-65CE-33DFA62B37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EFD035-FCE9-275A-5EEF-94FC6583E39A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F3E46-4915-D511-DDA5-9451667C3C8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07564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170432"/>
            <a:ext cx="4251960" cy="322783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96712" y="1170432"/>
            <a:ext cx="5687568" cy="470916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5A675E8-8398-4EC3-B1DB-2C04007992A6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867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722376"/>
            <a:ext cx="7214616" cy="1280160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 – alternate Medium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2776" y="2240280"/>
            <a:ext cx="7349947" cy="37216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801E1B-EFD3-4163-8A33-67DA8A464112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400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8696" y="640080"/>
            <a:ext cx="5998464" cy="56967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20955A0-7C44-4DF3-B90F-B92A347DEB39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A83600-30C4-2F21-93C5-D07537A396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F9F49-F979-53D6-3ED8-352816078D4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745F95-9BA3-B7A5-F004-E2BB1CFFE2F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35543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604B371-347D-80EC-2C2C-C69CD2EF7B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227FEA-4B4B-3484-7267-B7BD65A4E9BF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530AA-F724-4235-0FDF-84595FCBFBC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621792"/>
            <a:ext cx="10872216" cy="749808"/>
          </a:xfrm>
        </p:spPr>
        <p:txBody>
          <a:bodyPr anchor="ctr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 – alternate Large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ED2AC62-5EFE-4C62-A6FD-2F23820B8955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8675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05F4066-9F01-B79C-2223-238EF4D5A2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3C8600-7288-5643-6828-817DB1C8A609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C1145E3-88BC-F91E-B01F-5375FC4A04D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274320"/>
            <a:ext cx="10872216" cy="987552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– alternate Large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5E6F8B3-4A05-4179-A0FD-A4EA97011587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2528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1155E4-5659-692F-6CDC-095E555AF698}"/>
              </a:ext>
            </a:extLst>
          </p:cNvPr>
          <p:cNvSpPr/>
          <p:nvPr userDrawn="1"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AFD6F-0EAD-ADCF-CB9A-AB74C59048E1}"/>
              </a:ext>
            </a:extLst>
          </p:cNvPr>
          <p:cNvSpPr/>
          <p:nvPr userDrawn="1"/>
        </p:nvSpPr>
        <p:spPr>
          <a:xfrm rot="16200000">
            <a:off x="6635246" y="-3716556"/>
            <a:ext cx="1855397" cy="9288510"/>
          </a:xfrm>
          <a:prstGeom prst="rect">
            <a:avLst/>
          </a:prstGeom>
          <a:gradFill>
            <a:gsLst>
              <a:gs pos="45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310896"/>
            <a:ext cx="10872216" cy="1225296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 – alternate Large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2313432"/>
            <a:ext cx="8732520" cy="389534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BB3E219-58D5-409F-9DFA-AB05004BBFB2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3767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61D5048-49AF-4650-835F-433CD4364054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4E45B-1239-5927-7239-231AB33A23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CCE1C-1D53-2F67-CA11-693E1CA40CC5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77A3C2-9949-B8A0-8486-8228C60D0C3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736392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293C7-9DD5-C84B-6A44-F0D117C4C94B}"/>
              </a:ext>
            </a:extLst>
          </p:cNvPr>
          <p:cNvSpPr/>
          <p:nvPr userDrawn="1"/>
        </p:nvSpPr>
        <p:spPr>
          <a:xfrm>
            <a:off x="3" y="-4323"/>
            <a:ext cx="4059076" cy="6869579"/>
          </a:xfrm>
          <a:prstGeom prst="rect">
            <a:avLst/>
          </a:prstGeom>
          <a:gradFill>
            <a:gsLst>
              <a:gs pos="7000">
                <a:schemeClr val="accent2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88F0D-A4DE-CAA0-43A6-84E52AD904F3}"/>
              </a:ext>
            </a:extLst>
          </p:cNvPr>
          <p:cNvSpPr/>
          <p:nvPr userDrawn="1"/>
        </p:nvSpPr>
        <p:spPr>
          <a:xfrm rot="10800000">
            <a:off x="-1" y="1061883"/>
            <a:ext cx="4059079" cy="58033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D67E0-1350-1985-A4E1-5215AF902BF2}"/>
              </a:ext>
            </a:extLst>
          </p:cNvPr>
          <p:cNvSpPr/>
          <p:nvPr userDrawn="1"/>
        </p:nvSpPr>
        <p:spPr>
          <a:xfrm rot="16200000">
            <a:off x="-524095" y="1129367"/>
            <a:ext cx="5716870" cy="3449479"/>
          </a:xfrm>
          <a:prstGeom prst="rect">
            <a:avLst/>
          </a:prstGeom>
          <a:gradFill>
            <a:gsLst>
              <a:gs pos="0">
                <a:schemeClr val="accent5">
                  <a:alpha val="86000"/>
                </a:schemeClr>
              </a:gs>
              <a:gs pos="57000">
                <a:schemeClr val="accent2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640080"/>
            <a:ext cx="3081528" cy="40142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 – alternate XL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90CD73-4635-8D46-A7E8-EDF5E35D34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478F8C6-9D95-44E4-AE46-A42E63A9B25E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6B8768-08ED-B8FE-AB87-3961B13E7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18504"/>
            <a:ext cx="344643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7E57EE-CAE7-24C5-9F1D-159F32ADD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7304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272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5272" y="1801367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5E9B8B-7499-A48C-F314-3620CFFB8E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9B506F-0FAC-8905-0F05-E889644A7B9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AC1EBA-955D-23C1-CCE1-CF2C6CBFD05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E962-E57A-8EDB-7169-6EB04FA7539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5866" y="0"/>
            <a:ext cx="4837176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62DD-3333-1184-E97C-2FDF9D599F4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701784" y="6318504"/>
            <a:ext cx="1865376" cy="365760"/>
          </a:xfrm>
        </p:spPr>
        <p:txBody>
          <a:bodyPr/>
          <a:lstStyle/>
          <a:p>
            <a:fld id="{5BD047E1-4E32-4ED1-A1F2-DE594031C39B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25D-49EF-5752-ACF2-F43EB2B363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605272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012C-B1FA-A889-A45D-1DA431A414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2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801368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B5F7A84-F69C-14C3-58A7-A5418DFBA0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33031" y="0"/>
            <a:ext cx="4841934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6696C65-8B92-C00D-616E-75F9B87D24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2074966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5CF959-7C50-4F74-C2B9-EDB889ABB1C3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E15898-F812-0865-E8EA-0C382138D30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3AD65-12AC-C9F9-BC16-630074C6E9FA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1453896" cy="365760"/>
          </a:xfrm>
        </p:spPr>
        <p:txBody>
          <a:bodyPr/>
          <a:lstStyle/>
          <a:p>
            <a:fld id="{576BD1F6-F705-449A-8396-174F32136DF6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CCFFCB-747B-18CE-B1CA-86800F14D41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12B252-0E5E-01F3-B740-90B3CFA9AD5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08076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047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516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6516" y="1472183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F4E90B-EF6F-24B4-C4FE-7FBC72B7E9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5867" y="0"/>
            <a:ext cx="3968496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50B082-E806-677A-B150-164003C5BF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BF228F-ECC6-8326-8C59-4539BE646E4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9E235C-963A-D79C-5145-5233B1FD5A8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1447D-8AA6-9863-0212-376200A916F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729070" y="6318504"/>
            <a:ext cx="2838090" cy="365760"/>
          </a:xfrm>
        </p:spPr>
        <p:txBody>
          <a:bodyPr/>
          <a:lstStyle/>
          <a:p>
            <a:fld id="{7077AA60-B118-4889-AC4B-277A8B02D27B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FDC5C-46E3-4585-C089-E091BE6E5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706516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95A93-90A0-8500-32A5-2011DF965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171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D3616B-B0C6-AB9E-48FA-0509067182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9142" y="0"/>
            <a:ext cx="3939493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FBAF-5922-A442-5D1A-BC28ADE0D2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DBF79C-336C-A5FC-F9A7-F678FEB5C351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3E95C8-0894-01F3-97E4-60803AAA24A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2EABA-2011-B91D-C867-6B03C474330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2350008" cy="365760"/>
          </a:xfrm>
        </p:spPr>
        <p:txBody>
          <a:bodyPr/>
          <a:lstStyle/>
          <a:p>
            <a:fld id="{DB8F12BC-FCDD-4026-B597-144C5072AB24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44AF-FB05-4BBA-5AC9-C89D1BB5BE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7E37F5-E579-D12C-536E-A9118707E1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97687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97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040" y="502918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78040" y="2084832"/>
            <a:ext cx="4389120" cy="41732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266D3CD-E64E-AB28-1EEC-F7CA30D261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5866" y="1"/>
            <a:ext cx="6409944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A72DDF2-1DCF-ED6E-B46F-C5481B11F7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52B8BF-260C-7869-ECC9-65A4737A29D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E7A490F-C5BE-4D6A-6333-24501D912E0A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DFA3A1-170C-9EB0-EF98-9A00E9351AE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45580" y="6318504"/>
            <a:ext cx="1021580" cy="365760"/>
          </a:xfrm>
        </p:spPr>
        <p:txBody>
          <a:bodyPr/>
          <a:lstStyle/>
          <a:p>
            <a:fld id="{4BE214C9-FA61-4E65-BF1A-91864A45277C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98F0C5-C653-A666-2C8B-EF516904B82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178040" y="6318504"/>
            <a:ext cx="336754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843455-3BFC-C480-EE14-CFA983FD8D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447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4389120" cy="41696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60263" y="0"/>
            <a:ext cx="6408375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6C82F-0CA8-713E-E19A-65D51910A5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0EB22-0640-E9D6-5C90-504668EDC47C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95F219-6751-8C9C-0F4E-1048F537CB6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264408" y="6318504"/>
            <a:ext cx="1325880" cy="365760"/>
          </a:xfrm>
        </p:spPr>
        <p:txBody>
          <a:bodyPr/>
          <a:lstStyle/>
          <a:p>
            <a:fld id="{0E1982AC-E354-455B-B3B8-8AE6A3392FBA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65176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50799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00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345" y="502920"/>
            <a:ext cx="4623815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49EC769-D182-1983-9C57-352B35F4B5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5865" y="0"/>
            <a:ext cx="6172200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40297" y="1472184"/>
            <a:ext cx="4626863" cy="47862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7CE12A3-3124-BD77-3CA4-2BA094D5B0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8512E58-77BD-B01E-2B37-D3C196087B94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BEE4717-99E1-2AB6-E8AD-FAF1794B85EE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D225F5-3F39-BCEB-2C78-7154153A5A3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395678" y="6318504"/>
            <a:ext cx="1171481" cy="365760"/>
          </a:xfrm>
        </p:spPr>
        <p:txBody>
          <a:bodyPr/>
          <a:lstStyle/>
          <a:p>
            <a:fld id="{810200EB-FCA0-402A-B7B1-33E21AD59018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2BA543-16A6-BD13-2E0E-D91F3215C0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940297" y="6318504"/>
            <a:ext cx="345538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42E6085-40BD-B034-DCA8-184879ABE0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7350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AE7BB9-8F3B-888B-7C5F-C693E4B78B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A2AA3A-CAA5-475A-C3CD-9ABFCE2B0092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3ED07E-CBE3-22B8-BCE0-4F98BB64C4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573413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4573413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59C038-AFE7-F1BB-D482-33E1708925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44556" y="0"/>
            <a:ext cx="6224082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A7FF-A77E-82D8-382F-C60F9EB7D4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355847" y="6318504"/>
            <a:ext cx="1418733" cy="365760"/>
          </a:xfrm>
        </p:spPr>
        <p:txBody>
          <a:bodyPr/>
          <a:lstStyle/>
          <a:p>
            <a:fld id="{EB985D21-B2A4-4F38-8ED6-BA694362EEC4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6E2F6-1C60-7678-922C-01C4DB211D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74320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77AED5A-2B3B-6F43-CA78-5BF85217FD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92285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861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B5D765-4DB1-83CD-C254-A90B6611CF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9A84EF-6D24-A163-8B58-B5389FD4DDD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9A50A9-013C-611D-B106-1ED459519F5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5866" y="-1"/>
            <a:ext cx="7397496" cy="6857999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04406" y="6318504"/>
            <a:ext cx="1062754" cy="365760"/>
          </a:xfrm>
        </p:spPr>
        <p:txBody>
          <a:bodyPr/>
          <a:lstStyle/>
          <a:p>
            <a:fld id="{88BC5615-7E1A-435D-9122-C7D7676966CB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35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347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D1FA7-C4E8-DE5C-3B9D-DCD115B6C3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133272-DC27-4D54-F532-D2039EAA5D9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C8420D-B6AB-D6E7-38A4-FFF30B40459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72711" y="0"/>
            <a:ext cx="7395927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8150" y="6318504"/>
            <a:ext cx="101458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965DD02-F7E1-4EF0-B1B3-B510364553F4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8" y="6318504"/>
            <a:ext cx="197550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044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3169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3017520" cy="336499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356" y="722376"/>
            <a:ext cx="3566160" cy="5440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5656" y="722376"/>
            <a:ext cx="3417212" cy="544068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DDF62D-265F-648C-DEAF-A6B63AFE9A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2D1000B-DD91-46C7-8C5B-72A476E645B7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46F9121-A740-6137-350B-F287FC3F65E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B1E5F69-8168-1838-71D3-E395524793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494689-2DF4-F719-B5A3-0E33B5AB96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8C88C8-2ADC-03E1-DA79-C09C9FFCB40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E9281E-3F01-B630-B5DF-17CEE295D67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471650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1008126"/>
            <a:ext cx="3401567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5866" y="0"/>
            <a:ext cx="7397496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3099816"/>
            <a:ext cx="3401567" cy="30540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754B6-EAB4-945C-FC4E-F8F7D453BC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99CF6F-40DA-4FCF-FBCF-9907CB96FB7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C8A1CA-3094-3344-5C05-30F5E18CD02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497312" y="6318504"/>
            <a:ext cx="1069847" cy="365760"/>
          </a:xfrm>
        </p:spPr>
        <p:txBody>
          <a:bodyPr/>
          <a:lstStyle/>
          <a:p>
            <a:fld id="{FCFE13F4-FC18-4490-99DB-C482A2C5E645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17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941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56312"/>
            <a:ext cx="3647839" cy="142023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15929"/>
            <a:ext cx="12192000" cy="4506283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780D-0AD2-4AF5-BB2C-10475DA517D3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7800" y="4956312"/>
            <a:ext cx="6309360" cy="142023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6CD91D-B3A8-3626-F189-B9F77A315D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1"/>
            <a:ext cx="12198096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9147E-E51A-3B94-6CD8-EE629F8797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CD771F-7FFC-BCEC-B388-8883BD9CBC6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496444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093596"/>
            <a:ext cx="2953618" cy="2007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8555" y="4093596"/>
            <a:ext cx="7298605" cy="2289578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FB154D-4A60-735B-FA5C-F17F96D0F7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700807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9C35D84-2038-43B8-87E1-39B174B42ED8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192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2953618" cy="201168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70248" y="502920"/>
            <a:ext cx="7296912" cy="228600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E959C07-1179-7036-2FC4-CF6EC66C9FF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172968"/>
            <a:ext cx="12192000" cy="3685032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F655A3-ED64-0178-B367-0F46DD9A691F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430768" y="2788920"/>
            <a:ext cx="3136392" cy="365760"/>
          </a:xfrm>
        </p:spPr>
        <p:txBody>
          <a:bodyPr/>
          <a:lstStyle/>
          <a:p>
            <a:fld id="{12A145EB-BC83-4D9F-99CE-1AFD1B145031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11A9B6-300C-45F6-9919-55190200021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2788920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2D10F7-2EB6-A853-1981-9DAA6DF7FCE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84864" y="2788920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810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3CDCF-1D03-5851-5ADE-6C229D9C93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CADBC-4985-70E0-56BE-1C8385BBCBD0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B3299-F1D4-88B7-5B22-7D623606691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C3B04B-96C8-DA90-9593-3508CE34B4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648" y="1801367"/>
            <a:ext cx="5243709" cy="4489704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37960" y="1801367"/>
            <a:ext cx="502920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03468-1991-7CCF-2C67-0B5A3850BA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152DAEF-BA02-40D7-96C4-22CF81808603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2B3BF-7794-675C-7382-345519B43B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F75D71-C32E-4EF6-2C8E-B5F29DBF4D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679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287667-A4F8-6B7A-7C1E-415768F3B3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0F260A-40A1-ED4C-F5A8-F915D3BDB7F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9CD2C2-2541-1223-03B1-97955C134718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669536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02919"/>
            <a:ext cx="5471160" cy="58155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648" y="2293938"/>
            <a:ext cx="4669536" cy="4024566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D2F68ED-5552-E109-B7F4-671217CABF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C5C0C1B-4F26-49DF-B317-F70F5A4AA37F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134235-8D6E-735A-EBA0-BA533F60F0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73B9B49-4584-CFEF-738F-BE68D009CEA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944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Content Photo 16.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3C02DA-0C9D-12C9-42BB-CC4820B41C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80A20-A590-D755-5AA0-BAF1B1402907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CA06CF-7B14-32D2-2412-3434710512E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645980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2227" y="502919"/>
            <a:ext cx="6354933" cy="58155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648" y="2293938"/>
            <a:ext cx="3645980" cy="4024565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77B5705-417F-4994-A4DE-84AF5BBCD649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4068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75A7C06-2D6E-7095-8C8D-8ED3F95CE06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DE50F9B-5D48-EA9A-24F5-7337B3C771DE}"/>
              </a:ext>
            </a:extLst>
          </p:cNvPr>
          <p:cNvGrpSpPr/>
          <p:nvPr userDrawn="1"/>
        </p:nvGrpSpPr>
        <p:grpSpPr>
          <a:xfrm>
            <a:off x="-22275" y="-6922"/>
            <a:ext cx="12214275" cy="6888025"/>
            <a:chOff x="-22275" y="-6922"/>
            <a:chExt cx="12214275" cy="688802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7FE29A-8CCB-52F3-F8A7-3FD20F625F9C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C6E483-3AE3-37FF-B5E7-2040AC685FD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1823A5-1321-85C2-A7F8-A83D39ED013F}"/>
                </a:ext>
              </a:extLst>
            </p:cNvPr>
            <p:cNvSpPr/>
            <p:nvPr/>
          </p:nvSpPr>
          <p:spPr>
            <a:xfrm flipH="1">
              <a:off x="-9524" y="-6922"/>
              <a:ext cx="3836566" cy="6888025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D03B5C2-7838-0462-0E76-57838EC835D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304" y="977770"/>
            <a:ext cx="11137392" cy="4114800"/>
          </a:xfrm>
        </p:spPr>
        <p:txBody>
          <a:bodyPr>
            <a:normAutofit/>
          </a:bodyPr>
          <a:lstStyle>
            <a:lvl1pPr algn="ctr">
              <a:defRPr sz="27800" b="1"/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62" y="4924130"/>
            <a:ext cx="9912876" cy="1545336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228600" indent="0" algn="ctr">
              <a:buNone/>
              <a:defRPr sz="2400"/>
            </a:lvl2pPr>
            <a:lvl3pPr marL="457200" indent="0" algn="ctr">
              <a:buNone/>
              <a:defRPr sz="2000"/>
            </a:lvl3pPr>
            <a:lvl4pPr marL="685800" indent="0" algn="ctr">
              <a:buNone/>
              <a:defRPr sz="1800"/>
            </a:lvl4pPr>
            <a:lvl5pPr marL="914400" indent="0" algn="ctr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34716D1-3506-ECF7-D8AF-2844E09CF6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DD8751-3715-4661-9D6B-A4A34F6E67A3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3A6B13-B641-2F2B-F9C1-400A4BFC84E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0FA4FD-05D7-E445-800B-43A7FE44B3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83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052" y="581104"/>
            <a:ext cx="11155680" cy="4334256"/>
          </a:xfrm>
        </p:spPr>
        <p:txBody>
          <a:bodyPr>
            <a:normAutofit/>
          </a:bodyPr>
          <a:lstStyle>
            <a:lvl1pPr algn="l">
              <a:defRPr sz="278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4718304"/>
            <a:ext cx="6281928" cy="135331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228600" indent="0" algn="l">
              <a:buNone/>
              <a:defRPr sz="2400">
                <a:solidFill>
                  <a:schemeClr val="tx1"/>
                </a:solidFill>
              </a:defRPr>
            </a:lvl2pPr>
            <a:lvl3pPr marL="457200" indent="0" algn="l">
              <a:buNone/>
              <a:defRPr sz="2000">
                <a:solidFill>
                  <a:schemeClr val="tx1"/>
                </a:solidFill>
              </a:defRPr>
            </a:lvl3pPr>
            <a:lvl4pPr marL="685800" indent="0" algn="l">
              <a:buNone/>
              <a:defRPr sz="1800">
                <a:solidFill>
                  <a:schemeClr val="tx1"/>
                </a:solidFill>
              </a:defRPr>
            </a:lvl4pPr>
            <a:lvl5pPr marL="914400" indent="0" algn="l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603007-CB96-38C0-FA78-CDF806B840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D1BEC6-30D1-486C-86EF-0985FD7A0A5D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FA283-8B69-8448-DC7D-6DE3F0476B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AC523-8535-BC3B-EFC6-1044D3F7EBB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38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260" y="182880"/>
            <a:ext cx="11247120" cy="4977455"/>
          </a:xfrm>
        </p:spPr>
        <p:txBody>
          <a:bodyPr anchor="t">
            <a:noAutofit/>
          </a:bodyPr>
          <a:lstStyle>
            <a:lvl1pPr algn="l">
              <a:defRPr sz="325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4983480"/>
            <a:ext cx="6281928" cy="1353312"/>
          </a:xfrm>
        </p:spPr>
        <p:txBody>
          <a:bodyPr anchor="b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228600" indent="0" algn="l">
              <a:buNone/>
              <a:defRPr sz="2400">
                <a:solidFill>
                  <a:schemeClr val="tx1"/>
                </a:solidFill>
              </a:defRPr>
            </a:lvl2pPr>
            <a:lvl3pPr marL="457200" indent="0" algn="l">
              <a:buNone/>
              <a:defRPr sz="2000">
                <a:solidFill>
                  <a:schemeClr val="tx1"/>
                </a:solidFill>
              </a:defRPr>
            </a:lvl3pPr>
            <a:lvl4pPr marL="685800" indent="0" algn="l">
              <a:buNone/>
              <a:defRPr sz="1800">
                <a:solidFill>
                  <a:schemeClr val="tx1"/>
                </a:solidFill>
              </a:defRPr>
            </a:lvl4pPr>
            <a:lvl5pPr marL="914400" indent="0" algn="l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1A22BB-54D5-4FC8-B555-F8BC3BC81403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601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1C0A04-3BC7-B88E-3974-2A73D0A107E7}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7991EE-474F-899B-8FEF-F82B3E5BDF10}"/>
              </a:ext>
            </a:extLst>
          </p:cNvPr>
          <p:cNvGrpSpPr/>
          <p:nvPr userDrawn="1"/>
        </p:nvGrpSpPr>
        <p:grpSpPr>
          <a:xfrm>
            <a:off x="-7285" y="-6922"/>
            <a:ext cx="12199285" cy="6869101"/>
            <a:chOff x="-22275" y="-6922"/>
            <a:chExt cx="12214275" cy="68691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5B255-8277-F118-03CD-8BAE19E8D68B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8FF695-246F-077D-F2C8-36B38501750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72F2E-896E-2C27-7B7B-07C3BA02B78E}"/>
                </a:ext>
              </a:extLst>
            </p:cNvPr>
            <p:cNvSpPr/>
            <p:nvPr/>
          </p:nvSpPr>
          <p:spPr>
            <a:xfrm flipH="1">
              <a:off x="-14981" y="-6922"/>
              <a:ext cx="3836566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22BC71-28C2-81D8-FB44-31BC493BBF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7" y="548640"/>
            <a:ext cx="7935607" cy="478093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600" b="1"/>
            </a:lvl1pPr>
            <a:lvl2pPr marL="228600" indent="0">
              <a:lnSpc>
                <a:spcPct val="100000"/>
              </a:lnSpc>
              <a:buNone/>
              <a:defRPr sz="5600" b="1"/>
            </a:lvl2pPr>
            <a:lvl3pPr marL="457200" indent="0">
              <a:lnSpc>
                <a:spcPct val="100000"/>
              </a:lnSpc>
              <a:buNone/>
              <a:defRPr sz="5600" b="1"/>
            </a:lvl3pPr>
            <a:lvl4pPr marL="685800" indent="0">
              <a:lnSpc>
                <a:spcPct val="100000"/>
              </a:lnSpc>
              <a:buNone/>
              <a:defRPr sz="5600" b="1"/>
            </a:lvl4pPr>
            <a:lvl5pPr marL="914400" indent="0">
              <a:lnSpc>
                <a:spcPct val="100000"/>
              </a:lnSpc>
              <a:buNone/>
              <a:defRPr sz="5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681088-8C72-D3AA-E951-F32AA4318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-10332" y="6388874"/>
            <a:ext cx="12199284" cy="477513"/>
            <a:chOff x="-5025" y="6737718"/>
            <a:chExt cx="12207200" cy="123363"/>
          </a:xfrm>
          <a:solidFill>
            <a:schemeClr val="tx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3FCCF6-A9CE-8C06-A018-3526E4B210A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41A033-DCF1-2B2E-7479-E074B140FA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83B6E-95ED-1D70-2F6E-8299525C04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1719157" y="0"/>
            <a:ext cx="472843" cy="6858000"/>
            <a:chOff x="12068638" y="0"/>
            <a:chExt cx="123362" cy="6858000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F59BE4-AC2E-2AB9-FE80-40CAF77CA79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1C2DAC-E593-02EE-C7E4-01B9BAA443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1CDE9-5530-27AD-F371-845225CBAE0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430768" y="6386132"/>
            <a:ext cx="313639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E237E5-2C05-430C-94A2-61DB8B3EAA7B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0BD0FB-DF25-A357-E7A1-DE73856D8C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86132"/>
            <a:ext cx="409651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5A7A1A-40D3-94ED-3398-E5F9BADBC5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84864" y="6386132"/>
            <a:ext cx="49377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144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2175" y="751366"/>
            <a:ext cx="8353433" cy="540254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36999E5-D287-420B-976A-C27FA1ACB8DB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23AF82-B640-17D0-AC4B-55F4EDF5C4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A5C8EA-7A6C-8AC0-78D1-F538329B41B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FAD3C-DB75-D855-489D-B09F992EA0E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87CE5-00A5-FA1D-EB2D-E5CFD27420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34636"/>
            <a:ext cx="12188952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C43EBD-E088-A3CD-FCDE-E6ED8F87D14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8F00F-9D01-378E-377E-26B543D2FA77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18012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823376"/>
            <a:ext cx="9198864" cy="2875175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3934-FF5E-40BD-A7EF-BE94B0ACBBC1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202865"/>
            <a:ext cx="9198864" cy="559982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buNone/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buNone/>
              <a:defRPr sz="20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buNone/>
              <a:defRPr sz="1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buNone/>
              <a:defRPr sz="16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Quote Author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49805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F771DE8-E061-3895-510A-61CBC2443569}"/>
              </a:ext>
            </a:extLst>
          </p:cNvPr>
          <p:cNvGrpSpPr/>
          <p:nvPr userDrawn="1"/>
        </p:nvGrpSpPr>
        <p:grpSpPr>
          <a:xfrm>
            <a:off x="807326" y="778051"/>
            <a:ext cx="10577346" cy="5314435"/>
            <a:chOff x="807326" y="778051"/>
            <a:chExt cx="10577346" cy="53144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2E260E-763F-A06B-2808-39975829F205}"/>
                </a:ext>
              </a:extLst>
            </p:cNvPr>
            <p:cNvSpPr/>
            <p:nvPr/>
          </p:nvSpPr>
          <p:spPr>
            <a:xfrm rot="5400000" flipH="1">
              <a:off x="3438786" y="-1853401"/>
              <a:ext cx="5314432" cy="10577340"/>
            </a:xfrm>
            <a:prstGeom prst="rect">
              <a:avLst/>
            </a:prstGeom>
            <a:gradFill>
              <a:gsLst>
                <a:gs pos="0">
                  <a:schemeClr val="accent2">
                    <a:alpha val="78000"/>
                  </a:schemeClr>
                </a:gs>
                <a:gs pos="93000">
                  <a:schemeClr val="accent5">
                    <a:alpha val="8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82642F-D94D-7313-EB9D-48E3CBEDD19C}"/>
                </a:ext>
              </a:extLst>
            </p:cNvPr>
            <p:cNvSpPr/>
            <p:nvPr/>
          </p:nvSpPr>
          <p:spPr>
            <a:xfrm rot="16200000" flipH="1">
              <a:off x="3445177" y="-1846407"/>
              <a:ext cx="5314435" cy="1056335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alpha val="79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F07BFD-B9D2-EC0A-E652-91B14A953CD7}"/>
                </a:ext>
              </a:extLst>
            </p:cNvPr>
            <p:cNvSpPr/>
            <p:nvPr/>
          </p:nvSpPr>
          <p:spPr>
            <a:xfrm rot="10800000">
              <a:off x="807326" y="778051"/>
              <a:ext cx="3333441" cy="530836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A4CA2AB-CF12-B4C5-473B-8012BA7C6F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5400000" flipH="1">
              <a:off x="4205050" y="-1083744"/>
              <a:ext cx="4078718" cy="10273742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26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5064" y="2092751"/>
            <a:ext cx="8695944" cy="212810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80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FE3343-9C91-4096-99FF-ECBDF38E6A84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5120640"/>
            <a:ext cx="8695944" cy="62179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dirty="0"/>
            </a:lvl1pPr>
            <a:lvl2pPr marL="228600" indent="0">
              <a:buNone/>
              <a:defRPr lang="en-US" b="1" dirty="0"/>
            </a:lvl2pPr>
            <a:lvl3pPr marL="457200" indent="0">
              <a:buNone/>
              <a:defRPr lang="en-US" b="1" dirty="0"/>
            </a:lvl3pPr>
            <a:lvl4pPr marL="685800" indent="0">
              <a:buNone/>
              <a:defRPr lang="en-US" b="1" dirty="0"/>
            </a:lvl4pPr>
            <a:lvl5pPr marL="914400" indent="0">
              <a:buNone/>
              <a:defRPr lang="en-US" b="1" dirty="0"/>
            </a:lvl5pPr>
          </a:lstStyle>
          <a:p>
            <a:pPr lvl="0"/>
            <a:r>
              <a:rPr lang="en-US" dirty="0"/>
              <a:t>Quote Author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2859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-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E4581-CCFE-13FF-B53C-592638067FCF}"/>
              </a:ext>
            </a:extLst>
          </p:cNvPr>
          <p:cNvGrpSpPr/>
          <p:nvPr userDrawn="1"/>
        </p:nvGrpSpPr>
        <p:grpSpPr>
          <a:xfrm>
            <a:off x="-22275" y="-6922"/>
            <a:ext cx="12214275" cy="6888025"/>
            <a:chOff x="-22275" y="-6922"/>
            <a:chExt cx="12214275" cy="688802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A60AF8B-1447-F11B-317A-2B62BF427200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7607FDD-F605-68F1-7AA0-8C46B55839F8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67C2197-4AA5-2448-A5C9-5616910115AD}"/>
                </a:ext>
              </a:extLst>
            </p:cNvPr>
            <p:cNvSpPr/>
            <p:nvPr/>
          </p:nvSpPr>
          <p:spPr>
            <a:xfrm flipH="1">
              <a:off x="-9524" y="-6922"/>
              <a:ext cx="3836566" cy="6888025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761D807-E465-A2B1-482D-442EF66B99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6778F49-4B68-120E-A1F3-0E4E0A1907FA}"/>
              </a:ext>
            </a:extLst>
          </p:cNvPr>
          <p:cNvSpPr/>
          <p:nvPr userDrawn="1"/>
        </p:nvSpPr>
        <p:spPr>
          <a:xfrm>
            <a:off x="803940" y="778051"/>
            <a:ext cx="10577340" cy="53083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5064" y="2092751"/>
            <a:ext cx="8695944" cy="212810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800">
                <a:gradFill>
                  <a:gsLst>
                    <a:gs pos="0">
                      <a:schemeClr val="accent5"/>
                    </a:gs>
                    <a:gs pos="99000">
                      <a:schemeClr val="accent2"/>
                    </a:gs>
                  </a:gsLst>
                  <a:lin ang="0" scaled="0"/>
                </a:gradFill>
              </a:defRPr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5120640"/>
            <a:ext cx="8695944" cy="62179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dirty="0">
                <a:gradFill>
                  <a:gsLst>
                    <a:gs pos="0">
                      <a:schemeClr val="accent5"/>
                    </a:gs>
                    <a:gs pos="99000">
                      <a:schemeClr val="accent2"/>
                    </a:gs>
                  </a:gsLst>
                  <a:lin ang="0" scaled="0"/>
                </a:gradFill>
              </a:defRPr>
            </a:lvl1pPr>
            <a:lvl2pPr marL="228600" indent="0">
              <a:buNone/>
              <a:defRPr lang="en-US" b="1" dirty="0">
                <a:gradFill>
                  <a:gsLst>
                    <a:gs pos="0">
                      <a:schemeClr val="accent5"/>
                    </a:gs>
                    <a:gs pos="99000">
                      <a:schemeClr val="accent2"/>
                    </a:gs>
                  </a:gsLst>
                  <a:lin ang="0" scaled="0"/>
                </a:gradFill>
              </a:defRPr>
            </a:lvl2pPr>
            <a:lvl3pPr marL="457200" indent="0">
              <a:buNone/>
              <a:defRPr lang="en-US" b="1" dirty="0">
                <a:gradFill>
                  <a:gsLst>
                    <a:gs pos="0">
                      <a:schemeClr val="accent5"/>
                    </a:gs>
                    <a:gs pos="99000">
                      <a:schemeClr val="accent2"/>
                    </a:gs>
                  </a:gsLst>
                  <a:lin ang="0" scaled="0"/>
                </a:gradFill>
              </a:defRPr>
            </a:lvl3pPr>
            <a:lvl4pPr marL="685800" indent="0">
              <a:buNone/>
              <a:defRPr lang="en-US" b="1" dirty="0">
                <a:gradFill>
                  <a:gsLst>
                    <a:gs pos="0">
                      <a:schemeClr val="accent5"/>
                    </a:gs>
                    <a:gs pos="99000">
                      <a:schemeClr val="accent2"/>
                    </a:gs>
                  </a:gsLst>
                  <a:lin ang="0" scaled="0"/>
                </a:gradFill>
              </a:defRPr>
            </a:lvl4pPr>
            <a:lvl5pPr marL="914400" indent="0">
              <a:buNone/>
              <a:defRPr lang="en-US" b="1" dirty="0">
                <a:gradFill>
                  <a:gsLst>
                    <a:gs pos="0">
                      <a:schemeClr val="accent5"/>
                    </a:gs>
                    <a:gs pos="99000">
                      <a:schemeClr val="accent2"/>
                    </a:gs>
                  </a:gsLst>
                  <a:lin ang="0" scaled="0"/>
                </a:gradFill>
              </a:defRPr>
            </a:lvl5pPr>
          </a:lstStyle>
          <a:p>
            <a:pPr lvl="0"/>
            <a:r>
              <a:rPr lang="en-US" dirty="0"/>
              <a:t>Quote Author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2209B1C-CE9D-4940-AB37-92194140AE23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5881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648" y="438912"/>
            <a:ext cx="9619488" cy="452628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965192"/>
            <a:ext cx="5431536" cy="128930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A7374B-034F-DC15-AAE6-F4EEF684D2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7C328D3-B18B-24BD-03FA-227757B1BD0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D7C039-2BFE-AA4E-98FF-0FB05C26829B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7DC2A72-E563-CD29-C82F-E6F44278A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A0D5-708A-43AB-A631-CC05967A9D60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39EBEAB-D6C7-76FD-D09E-300CFDFF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EFD7D0D-5253-7FBF-942F-E305F4906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75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EE128E1-0CDA-47A1-D35D-9C25479EF6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619BAD8-E856-5A54-5FB5-85E6CAC4E304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3FCF455-BD54-50B4-8076-41DC7D47954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753856-64E9-57B8-BA9A-9192CD4E9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1"/>
            <a:ext cx="12188952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BB5D38-3664-8477-8F8A-91B17B1EE50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4A8525-6EB9-D4F1-AB1C-1F0B1952FC3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648" y="1292984"/>
            <a:ext cx="9317736" cy="378561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5078600"/>
            <a:ext cx="5431536" cy="128930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75FDC78-0A9E-49C8-8A38-9E53DCF02CCC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404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020825"/>
            <a:ext cx="5166360" cy="42976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015341"/>
            <a:ext cx="5166360" cy="43031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EF6C83-0707-1E19-34F9-FDA8120FE3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CA9959E-7598-40EA-A31B-5530B1413770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CDB76-28FD-D889-FD29-B75FE2B5FE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6D04B2-E95F-4EE6-17BF-F49CBC96739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0834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B646A9-91B4-D2CF-8B72-68E668219C00}"/>
              </a:ext>
            </a:extLst>
          </p:cNvPr>
          <p:cNvSpPr/>
          <p:nvPr userDrawn="1"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133600"/>
            <a:ext cx="5166360" cy="41849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128115"/>
            <a:ext cx="5166360" cy="41903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E5E196D-7162-46EF-9232-0FDF280FAB25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7452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682496"/>
            <a:ext cx="5166360" cy="82296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615609"/>
            <a:ext cx="5166360" cy="370289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615608"/>
            <a:ext cx="5166360" cy="370289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1682496"/>
            <a:ext cx="5166360" cy="82296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74F6644-90F3-4C1F-B26D-101843FBA04D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581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704A21-3725-4536-B210-EAED58DE1544}"/>
              </a:ext>
            </a:extLst>
          </p:cNvPr>
          <p:cNvSpPr/>
          <p:nvPr userDrawn="1"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3750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128111"/>
            <a:ext cx="5166360" cy="484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28109"/>
            <a:ext cx="5166360" cy="4846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356AF25-AACD-457E-A9BE-05FA456CFEAE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764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6AF9-366E-42AA-B98F-986F29AA39A9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691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3869-340B-41DF-9C65-735FB09356D1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63309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542D-74EF-452C-A9C9-E0B5C96C7E4C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745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E0305-2234-39DE-EC35-B6881018EC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F17BE-BA15-771A-79F4-91B4C5C752F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9ADE0D-3A86-F364-6B2A-F373A75E29AE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595634" cy="1808201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99" y="502920"/>
            <a:ext cx="6283861" cy="5803262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2B39-F9DE-4E2E-B0B1-92016F274818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990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CD178F-4127-FE67-2F5D-0F1CE78843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3978" y="342016"/>
            <a:ext cx="6413182" cy="5976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02923E9-478C-95DE-C678-A683A36F53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DD8A0F-EB40-1201-2A23-685958AC5DF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912E4F-3FBB-39E4-2EA2-BA0D8858A74D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ACB14E1-4D3B-B55C-4791-64F774AC36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81DDDC8-40D5-4DAD-BF29-757577A849D9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861F92C4-9651-789C-0B22-E6343EE25C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55DAD34-8521-F119-F985-ABFBDD3400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0216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0AE463B-60C7-F01E-97F6-1486FB41D2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94E48A-D751-8593-5D71-0683866A24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5092F9-8C9B-4865-CB0E-EFD550A28ED3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F2AFD6D-B377-424B-9CD3-33053FB354ED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2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025BC-4BFA-E0C2-FF97-41BAA095276F}"/>
              </a:ext>
            </a:extLst>
          </p:cNvPr>
          <p:cNvGrpSpPr/>
          <p:nvPr userDrawn="1"/>
        </p:nvGrpSpPr>
        <p:grpSpPr>
          <a:xfrm>
            <a:off x="-22275" y="-6922"/>
            <a:ext cx="12214275" cy="6888025"/>
            <a:chOff x="-22275" y="-6922"/>
            <a:chExt cx="12214275" cy="68880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BEA83D6-9F10-BAFA-4A0E-2C7D635E16F5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9725F78-FBE8-D2B2-5D49-CBD7134499FE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AFBDE7-0927-9426-0191-A5F53955EFFB}"/>
                </a:ext>
              </a:extLst>
            </p:cNvPr>
            <p:cNvSpPr/>
            <p:nvPr/>
          </p:nvSpPr>
          <p:spPr>
            <a:xfrm flipH="1">
              <a:off x="-9524" y="-6922"/>
              <a:ext cx="3836566" cy="6888025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39F2B59-0408-6542-E295-DDB107F0E6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51ED59C-915C-FE0F-DB39-433B53F9766C}"/>
              </a:ext>
            </a:extLst>
          </p:cNvPr>
          <p:cNvSpPr/>
          <p:nvPr userDrawn="1"/>
        </p:nvSpPr>
        <p:spPr>
          <a:xfrm>
            <a:off x="-22275" y="2791691"/>
            <a:ext cx="12214275" cy="4082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575304"/>
            <a:ext cx="10890374" cy="2743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B464BDC-3DB9-496B-9DFB-E48CB1D37871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88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DD8D24-88B3-D4D5-4D33-225698C54E3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BD35055-6D74-A348-4718-905599970CC5}"/>
              </a:ext>
            </a:extLst>
          </p:cNvPr>
          <p:cNvGrpSpPr/>
          <p:nvPr userDrawn="1"/>
        </p:nvGrpSpPr>
        <p:grpSpPr>
          <a:xfrm>
            <a:off x="-22275" y="-6922"/>
            <a:ext cx="12214275" cy="6888025"/>
            <a:chOff x="-22275" y="-6922"/>
            <a:chExt cx="12214275" cy="68880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6C4D1BF-2265-9B4D-FEAA-1FD4A17B249F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D69BAF-14B6-1A1F-BBF0-F95A0950A281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6664D15-0667-8496-3D7B-C849F4439E7C}"/>
                </a:ext>
              </a:extLst>
            </p:cNvPr>
            <p:cNvSpPr/>
            <p:nvPr/>
          </p:nvSpPr>
          <p:spPr>
            <a:xfrm flipH="1">
              <a:off x="-9524" y="-6922"/>
              <a:ext cx="3836566" cy="6888025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3DC6ADF-036F-62C6-3833-2B70F669FD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56EAF4F-BB04-837F-1279-216965ED79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28A920-EAE5-43D0-A025-2D3173FC8677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F7E0F60-3E19-4B79-DA8B-83F675116A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4173F19-7D89-B9D2-9328-AA60462B18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2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9FB9CE5-82CB-4BBC-9F10-5FF8E4795D9F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970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clusion 2">
    <p:bg>
      <p:bgPr>
        <a:gradFill flip="none" rotWithShape="1">
          <a:gsLst>
            <a:gs pos="0">
              <a:schemeClr val="accent5"/>
            </a:gs>
            <a:gs pos="100000">
              <a:schemeClr val="accent2"/>
            </a:gs>
          </a:gsLst>
          <a:lin ang="14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CFBC045-0373-ACEC-D701-C29531DB3B4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38000">
                <a:schemeClr val="accent5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661E70-41DE-F244-2F5E-1D22BCE828CF}"/>
              </a:ext>
            </a:extLst>
          </p:cNvPr>
          <p:cNvSpPr/>
          <p:nvPr/>
        </p:nvSpPr>
        <p:spPr>
          <a:xfrm>
            <a:off x="7693892" y="0"/>
            <a:ext cx="4498108" cy="6858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8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18C905-89DD-DA9A-6CC9-8B2F0FD5CF6F}"/>
              </a:ext>
            </a:extLst>
          </p:cNvPr>
          <p:cNvSpPr/>
          <p:nvPr/>
        </p:nvSpPr>
        <p:spPr>
          <a:xfrm>
            <a:off x="0" y="0"/>
            <a:ext cx="5057929" cy="6017255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32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 userDrawn="1"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/>
        <p:txBody>
          <a:bodyPr/>
          <a:lstStyle/>
          <a:p>
            <a:fld id="{CD86A983-584A-47C0-8D55-107F27E09F85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4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212790" y="6318504"/>
            <a:ext cx="198554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CB6283-106E-5562-53FE-7B43B21FA33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198336" y="6318504"/>
            <a:ext cx="922246" cy="365760"/>
          </a:xfrm>
        </p:spPr>
        <p:txBody>
          <a:bodyPr/>
          <a:lstStyle/>
          <a:p>
            <a:fld id="{CD86A983-584A-47C0-8D55-107F27E09F85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0635BD84-CFC6-A3AD-28D1-51E589553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2058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36036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318504"/>
            <a:ext cx="3337584" cy="365125"/>
          </a:xfrm>
        </p:spPr>
        <p:txBody>
          <a:bodyPr/>
          <a:lstStyle/>
          <a:p>
            <a:fld id="{08352BE3-0FCF-4C63-8E35-7BD4F57072CE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84864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0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8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6B35BF3F-16B5-4455-9940-525560AFDC68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677" r:id="rId2"/>
    <p:sldLayoutId id="2147483782" r:id="rId3"/>
    <p:sldLayoutId id="2147483783" r:id="rId4"/>
    <p:sldLayoutId id="2147483784" r:id="rId5"/>
    <p:sldLayoutId id="2147483785" r:id="rId6"/>
    <p:sldLayoutId id="2147483712" r:id="rId7"/>
    <p:sldLayoutId id="2147483792" r:id="rId8"/>
    <p:sldLayoutId id="2147483791" r:id="rId9"/>
    <p:sldLayoutId id="2147483793" r:id="rId10"/>
    <p:sldLayoutId id="2147483794" r:id="rId11"/>
    <p:sldLayoutId id="2147483795" r:id="rId12"/>
    <p:sldLayoutId id="2147483796" r:id="rId13"/>
    <p:sldLayoutId id="2147483817" r:id="rId14"/>
    <p:sldLayoutId id="2147483797" r:id="rId15"/>
    <p:sldLayoutId id="2147483818" r:id="rId16"/>
    <p:sldLayoutId id="2147483798" r:id="rId17"/>
    <p:sldLayoutId id="2147483799" r:id="rId18"/>
    <p:sldLayoutId id="2147483729" r:id="rId19"/>
    <p:sldLayoutId id="2147483786" r:id="rId20"/>
    <p:sldLayoutId id="2147483787" r:id="rId21"/>
    <p:sldLayoutId id="2147483716" r:id="rId22"/>
    <p:sldLayoutId id="2147483788" r:id="rId23"/>
    <p:sldLayoutId id="2147483789" r:id="rId24"/>
    <p:sldLayoutId id="2147483790" r:id="rId25"/>
    <p:sldLayoutId id="2147483713" r:id="rId26"/>
    <p:sldLayoutId id="2147483732" r:id="rId27"/>
    <p:sldLayoutId id="2147483662" r:id="rId28"/>
    <p:sldLayoutId id="2147483679" r:id="rId29"/>
    <p:sldLayoutId id="2147483800" r:id="rId30"/>
    <p:sldLayoutId id="2147483680" r:id="rId31"/>
    <p:sldLayoutId id="2147483681" r:id="rId32"/>
    <p:sldLayoutId id="2147483801" r:id="rId33"/>
    <p:sldLayoutId id="2147483778" r:id="rId34"/>
    <p:sldLayoutId id="2147483803" r:id="rId35"/>
    <p:sldLayoutId id="2147483819" r:id="rId36"/>
    <p:sldLayoutId id="2147483804" r:id="rId37"/>
    <p:sldLayoutId id="2147483777" r:id="rId38"/>
    <p:sldLayoutId id="2147483805" r:id="rId39"/>
    <p:sldLayoutId id="2147483689" r:id="rId40"/>
    <p:sldLayoutId id="2147483690" r:id="rId41"/>
    <p:sldLayoutId id="2147483707" r:id="rId42"/>
    <p:sldLayoutId id="2147483708" r:id="rId43"/>
    <p:sldLayoutId id="2147483692" r:id="rId44"/>
    <p:sldLayoutId id="2147483691" r:id="rId45"/>
    <p:sldLayoutId id="2147483743" r:id="rId46"/>
    <p:sldLayoutId id="2147483744" r:id="rId47"/>
    <p:sldLayoutId id="2147483694" r:id="rId48"/>
    <p:sldLayoutId id="2147483770" r:id="rId49"/>
    <p:sldLayoutId id="2147483821" r:id="rId50"/>
    <p:sldLayoutId id="2147483769" r:id="rId51"/>
    <p:sldLayoutId id="2147483771" r:id="rId52"/>
    <p:sldLayoutId id="2147483693" r:id="rId53"/>
    <p:sldLayoutId id="2147483711" r:id="rId54"/>
    <p:sldLayoutId id="2147483672" r:id="rId55"/>
    <p:sldLayoutId id="2147483809" r:id="rId56"/>
    <p:sldLayoutId id="2147483810" r:id="rId57"/>
    <p:sldLayoutId id="2147483740" r:id="rId58"/>
    <p:sldLayoutId id="2147483779" r:id="rId59"/>
    <p:sldLayoutId id="2147483811" r:id="rId60"/>
    <p:sldLayoutId id="2147483823" r:id="rId61"/>
    <p:sldLayoutId id="2147483816" r:id="rId62"/>
    <p:sldLayoutId id="2147483757" r:id="rId63"/>
    <p:sldLayoutId id="2147483762" r:id="rId64"/>
    <p:sldLayoutId id="2147483820" r:id="rId65"/>
    <p:sldLayoutId id="2147483764" r:id="rId66"/>
    <p:sldLayoutId id="2147483767" r:id="rId67"/>
    <p:sldLayoutId id="2147483664" r:id="rId68"/>
    <p:sldLayoutId id="2147483812" r:id="rId69"/>
    <p:sldLayoutId id="2147483665" r:id="rId70"/>
    <p:sldLayoutId id="2147483814" r:id="rId71"/>
    <p:sldLayoutId id="2147483666" r:id="rId72"/>
    <p:sldLayoutId id="2147483815" r:id="rId73"/>
    <p:sldLayoutId id="2147483667" r:id="rId74"/>
    <p:sldLayoutId id="2147483668" r:id="rId75"/>
    <p:sldLayoutId id="2147483669" r:id="rId76"/>
    <p:sldLayoutId id="2147483685" r:id="rId77"/>
    <p:sldLayoutId id="2147483822" r:id="rId78"/>
    <p:sldLayoutId id="2147483807" r:id="rId79"/>
    <p:sldLayoutId id="2147483730" r:id="rId80"/>
    <p:sldLayoutId id="2147483806" r:id="rId81"/>
    <p:sldLayoutId id="2147483824" r:id="rId82"/>
    <p:sldLayoutId id="2147483825" r:id="rId8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B74B-D1AA-E93C-107F-DE891234E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09E392D8-293F-50C4-3C24-766ADA1DE9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167" y="4952011"/>
            <a:ext cx="4681728" cy="1101169"/>
          </a:xfrm>
        </p:spPr>
        <p:txBody>
          <a:bodyPr>
            <a:normAutofit/>
          </a:bodyPr>
          <a:lstStyle/>
          <a:p>
            <a:r>
              <a:rPr lang="ru-RU" dirty="0" err="1"/>
              <a:t>Грозов</a:t>
            </a:r>
            <a:r>
              <a:rPr lang="ru-RU" dirty="0"/>
              <a:t> Даниил</a:t>
            </a:r>
          </a:p>
          <a:p>
            <a:r>
              <a:rPr lang="ru-RU" dirty="0"/>
              <a:t>Куликов Артем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824A50-2A4E-2D2D-A6A3-A1E07B851A1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8" name="Picture Placeholder 7" descr="A city on a cliff above water">
            <a:extLst>
              <a:ext uri="{FF2B5EF4-FFF2-40B4-BE49-F238E27FC236}">
                <a16:creationId xmlns:a16="http://schemas.microsoft.com/office/drawing/2014/main" id="{BDB39FF8-DBD9-CB87-A570-39711336F1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4656" y="0"/>
            <a:ext cx="4654296" cy="6858000"/>
          </a:xfrm>
        </p:spPr>
      </p:pic>
      <p:sp>
        <p:nvSpPr>
          <p:cNvPr id="9" name="Google Shape;60;p14"/>
          <p:cNvSpPr txBox="1">
            <a:spLocks/>
          </p:cNvSpPr>
          <p:nvPr/>
        </p:nvSpPr>
        <p:spPr>
          <a:xfrm>
            <a:off x="371626" y="346841"/>
            <a:ext cx="7222956" cy="27313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Интеллектуальный помощник путешественника «</a:t>
            </a:r>
            <a:r>
              <a:rPr lang="en-US" b="1" dirty="0" err="1"/>
              <a:t>TravelGuide_bot</a:t>
            </a:r>
            <a:r>
              <a:rPr lang="en-US" b="1" dirty="0"/>
              <a:t>»</a:t>
            </a:r>
          </a:p>
        </p:txBody>
      </p:sp>
      <p:sp>
        <p:nvSpPr>
          <p:cNvPr id="10" name="Google Shape;61;p14"/>
          <p:cNvSpPr txBox="1">
            <a:spLocks/>
          </p:cNvSpPr>
          <p:nvPr/>
        </p:nvSpPr>
        <p:spPr>
          <a:xfrm>
            <a:off x="945930" y="3444865"/>
            <a:ext cx="6074349" cy="124182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2500" dirty="0"/>
              <a:t>Поволжский государственный технологический университет</a:t>
            </a:r>
          </a:p>
        </p:txBody>
      </p:sp>
    </p:spTree>
    <p:extLst>
      <p:ext uri="{BB962C8B-B14F-4D97-AF65-F5344CB8AC3E}">
        <p14:creationId xmlns:p14="http://schemas.microsoft.com/office/powerpoint/2010/main" val="1809035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body of water surrounded by trees">
            <a:extLst>
              <a:ext uri="{FF2B5EF4-FFF2-40B4-BE49-F238E27FC236}">
                <a16:creationId xmlns:a16="http://schemas.microsoft.com/office/drawing/2014/main" id="{61E2A5A2-0D7C-22F1-3FD1-AF71FB9967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" b="17"/>
          <a:stretch/>
        </p:blipFill>
        <p:spPr>
          <a:xfrm>
            <a:off x="0" y="0"/>
            <a:ext cx="4948105" cy="4120055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9D90A-8690-F109-FD40-0997F63CC2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2058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Google Shape;85;p18"/>
          <p:cNvSpPr txBox="1">
            <a:spLocks noGrp="1"/>
          </p:cNvSpPr>
          <p:nvPr>
            <p:ph type="title"/>
          </p:nvPr>
        </p:nvSpPr>
        <p:spPr>
          <a:xfrm>
            <a:off x="6596886" y="242232"/>
            <a:ext cx="41446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Актуальность</a:t>
            </a:r>
            <a:endParaRPr dirty="0"/>
          </a:p>
        </p:txBody>
      </p:sp>
      <p:sp>
        <p:nvSpPr>
          <p:cNvPr id="11" name="Google Shape;86;p18"/>
          <p:cNvSpPr txBox="1">
            <a:spLocks/>
          </p:cNvSpPr>
          <p:nvPr/>
        </p:nvSpPr>
        <p:spPr>
          <a:xfrm>
            <a:off x="5314624" y="1173496"/>
            <a:ext cx="648849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8775" algn="just">
              <a:spcAft>
                <a:spcPts val="1200"/>
              </a:spcAft>
            </a:pPr>
            <a:r>
              <a:rPr lang="ru-RU" sz="2700" dirty="0">
                <a:solidFill>
                  <a:srgbClr val="3B3535"/>
                </a:solidFill>
                <a:ea typeface="Red Hat Text"/>
                <a:cs typeface="Roboto" pitchFamily="34" charset="-120"/>
              </a:rPr>
              <a:t>путешествия – важная потребность современных людей;</a:t>
            </a:r>
          </a:p>
          <a:p>
            <a:pPr marL="0" indent="358775" algn="just">
              <a:spcAft>
                <a:spcPts val="1200"/>
              </a:spcAft>
            </a:pPr>
            <a:r>
              <a:rPr lang="ru-RU" sz="2700" dirty="0">
                <a:solidFill>
                  <a:srgbClr val="3B3535"/>
                </a:solidFill>
                <a:ea typeface="Red Hat Text"/>
                <a:cs typeface="Roboto" pitchFamily="34" charset="-120"/>
              </a:rPr>
              <a:t>планирование и организация путешествий требуют времени, сил или/ и денежных затрат;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sz="27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81660" y="4784786"/>
            <a:ext cx="1151604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spcAft>
                <a:spcPts val="1200"/>
              </a:spcAft>
            </a:pPr>
            <a:r>
              <a:rPr lang="ru-RU" sz="2700" dirty="0"/>
              <a:t>«</a:t>
            </a:r>
            <a:r>
              <a:rPr lang="ru-RU" sz="2700" dirty="0" err="1"/>
              <a:t>TravelGuide_bot</a:t>
            </a:r>
            <a:r>
              <a:rPr lang="ru-RU" sz="2700" dirty="0">
                <a:solidFill>
                  <a:srgbClr val="3B3535"/>
                </a:solidFill>
              </a:rPr>
              <a:t>» поможет</a:t>
            </a:r>
            <a:r>
              <a:rPr lang="ru-RU" sz="2700" dirty="0">
                <a:solidFill>
                  <a:srgbClr val="3B3535"/>
                </a:solidFill>
                <a:ea typeface="Red Hat Text"/>
                <a:cs typeface="Roboto" pitchFamily="34" charset="-120"/>
              </a:rPr>
              <a:t> решить эту проблему, мгновенно предлагая интересные маршруты по запросу пользователя, а также информационное сопровождение для комфортных путешествий.</a:t>
            </a:r>
            <a:endParaRPr lang="ru-RU" sz="2700" dirty="0">
              <a:ea typeface="Red Hat Text"/>
            </a:endParaRPr>
          </a:p>
        </p:txBody>
      </p:sp>
    </p:spTree>
    <p:extLst>
      <p:ext uri="{BB962C8B-B14F-4D97-AF65-F5344CB8AC3E}">
        <p14:creationId xmlns:p14="http://schemas.microsoft.com/office/powerpoint/2010/main" val="331345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EF517-D7D7-82FE-151F-1EA644763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Google Shape;68;p15"/>
          <p:cNvSpPr txBox="1">
            <a:spLocks/>
          </p:cNvSpPr>
          <p:nvPr/>
        </p:nvSpPr>
        <p:spPr>
          <a:xfrm>
            <a:off x="893379" y="1408515"/>
            <a:ext cx="10071118" cy="527574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58775" algn="just">
              <a:spcAft>
                <a:spcPts val="1200"/>
              </a:spcAft>
            </a:pPr>
            <a:r>
              <a:rPr lang="ru-RU" sz="2300" dirty="0"/>
              <a:t>1) </a:t>
            </a:r>
            <a:r>
              <a:rPr lang="ru-RU" sz="2300" b="1" dirty="0">
                <a:cs typeface="Aharoni" panose="02010803020104030203" pitchFamily="2" charset="-79"/>
              </a:rPr>
              <a:t>Люди, ориентированные на самостоятельные туристические поездки и путешествия (или небольшими компаниями)</a:t>
            </a:r>
            <a:r>
              <a:rPr lang="ru-RU" sz="2300" dirty="0">
                <a:cs typeface="Aharoni" panose="02010803020104030203" pitchFamily="2" charset="-79"/>
              </a:rPr>
              <a:t>, не владеющие информацией о новых локациях, ограниченные во времени и денежных средствах на туристическое сопровождение (от 18 лет, уверенные пользователи гаджетов);</a:t>
            </a:r>
          </a:p>
          <a:p>
            <a:pPr indent="358775" algn="just">
              <a:spcAft>
                <a:spcPts val="1200"/>
              </a:spcAft>
            </a:pPr>
            <a:r>
              <a:rPr lang="ru-RU" sz="2300" dirty="0">
                <a:cs typeface="Aharoni" panose="02010803020104030203" pitchFamily="2" charset="-79"/>
              </a:rPr>
              <a:t>2) </a:t>
            </a:r>
            <a:r>
              <a:rPr lang="ru-RU" sz="2300" b="1" dirty="0"/>
              <a:t>Люди, приехавшие в другой город / регион по рабочим / учебным делам</a:t>
            </a:r>
            <a:r>
              <a:rPr lang="ru-RU" sz="2300" dirty="0"/>
              <a:t>, желающие ознакомиться с городом, достопримечательностями, пройти интересными маршрутами (от 16 лет, уверенные пользователи гаджетов). </a:t>
            </a:r>
          </a:p>
          <a:p>
            <a:pPr>
              <a:spcAft>
                <a:spcPts val="1200"/>
              </a:spcAft>
            </a:pPr>
            <a:endParaRPr lang="ru-RU" sz="2300" dirty="0">
              <a:cs typeface="Aharoni" panose="02010803020104030203" pitchFamily="2" charset="-79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ru-RU" sz="23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BB750E1-014E-2F32-5FE0-025C27322ADF}"/>
              </a:ext>
            </a:extLst>
          </p:cNvPr>
          <p:cNvSpPr txBox="1">
            <a:spLocks/>
          </p:cNvSpPr>
          <p:nvPr/>
        </p:nvSpPr>
        <p:spPr>
          <a:xfrm>
            <a:off x="4361792" y="262678"/>
            <a:ext cx="3699641" cy="8628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dirty="0">
                <a:solidFill>
                  <a:schemeClr val="accent6">
                    <a:lumMod val="50000"/>
                  </a:schemeClr>
                </a:solidFill>
              </a:rPr>
              <a:t>Пользователи</a:t>
            </a:r>
            <a:endParaRPr lang="en-US" sz="3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35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EF517-D7D7-82FE-151F-1EA644763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BB750E1-014E-2F32-5FE0-025C27322ADF}"/>
              </a:ext>
            </a:extLst>
          </p:cNvPr>
          <p:cNvSpPr txBox="1">
            <a:spLocks/>
          </p:cNvSpPr>
          <p:nvPr/>
        </p:nvSpPr>
        <p:spPr>
          <a:xfrm>
            <a:off x="4214647" y="441355"/>
            <a:ext cx="3699641" cy="5991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800" dirty="0">
                <a:solidFill>
                  <a:schemeClr val="accent6">
                    <a:lumMod val="50000"/>
                  </a:schemeClr>
                </a:solidFill>
              </a:rPr>
              <a:t>Проблемы</a:t>
            </a:r>
            <a:endParaRPr lang="en-US" sz="3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Google Shape;68;p15"/>
          <p:cNvSpPr txBox="1">
            <a:spLocks/>
          </p:cNvSpPr>
          <p:nvPr/>
        </p:nvSpPr>
        <p:spPr>
          <a:xfrm>
            <a:off x="1159417" y="1263115"/>
            <a:ext cx="10202265" cy="270063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  <a:buSzPct val="120000"/>
            </a:pPr>
            <a:r>
              <a:rPr lang="ru-RU" sz="2700" b="1" dirty="0">
                <a:ea typeface="Red Hat Text"/>
                <a:cs typeface="Aharoni" panose="02010803020104030203" pitchFamily="2" charset="-79"/>
              </a:rPr>
              <a:t>1) отсутствие / нехватка информации </a:t>
            </a:r>
            <a:r>
              <a:rPr lang="ru-RU" sz="2700" dirty="0">
                <a:ea typeface="Red Hat Text"/>
                <a:cs typeface="Aharoni" panose="02010803020104030203" pitchFamily="2" charset="-79"/>
              </a:rPr>
              <a:t>о достопримечательностях, туристических маршрутах,</a:t>
            </a:r>
            <a:r>
              <a:rPr lang="ru-RU" sz="2700" b="1" dirty="0">
                <a:ea typeface="Red Hat Text"/>
                <a:cs typeface="Aharoni" panose="02010803020104030203" pitchFamily="2" charset="-79"/>
              </a:rPr>
              <a:t> </a:t>
            </a:r>
            <a:r>
              <a:rPr lang="ru-RU" sz="2700" dirty="0">
                <a:ea typeface="Red Hat Text"/>
                <a:cs typeface="Aharoni" panose="02010803020104030203" pitchFamily="2" charset="-79"/>
              </a:rPr>
              <a:t>интересных локациях в других городах и регионах; 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  <a:buSzPct val="120000"/>
            </a:pPr>
            <a:r>
              <a:rPr lang="ru-RU" sz="2700" b="1" dirty="0">
                <a:ea typeface="Red Hat Text"/>
                <a:cs typeface="Aharoni" panose="02010803020104030203" pitchFamily="2" charset="-79"/>
              </a:rPr>
              <a:t>2) высокие затраты </a:t>
            </a:r>
            <a:r>
              <a:rPr lang="ru-RU" sz="2700" dirty="0">
                <a:ea typeface="Red Hat Text"/>
                <a:cs typeface="Aharoni" panose="02010803020104030203" pitchFamily="2" charset="-79"/>
              </a:rPr>
              <a:t>на организацию путешествия, экскурсионное сопровождение; </a:t>
            </a:r>
            <a:endParaRPr lang="ru-RU" sz="27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59417" y="4841176"/>
            <a:ext cx="95639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ea typeface="Red Hat Text"/>
                <a:cs typeface="Aharoni" panose="02010803020104030203" pitchFamily="2" charset="-79"/>
              </a:rPr>
              <a:t>В результате люди ограничивают себя в возможностях путешествовать, получать новые впечатления, общаться и развиваться</a:t>
            </a:r>
          </a:p>
        </p:txBody>
      </p:sp>
    </p:spTree>
    <p:extLst>
      <p:ext uri="{BB962C8B-B14F-4D97-AF65-F5344CB8AC3E}">
        <p14:creationId xmlns:p14="http://schemas.microsoft.com/office/powerpoint/2010/main" val="422475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E6DB8-6BE8-7C97-E61C-F94DAF2C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69B5-CAEA-4965-985A-5433764635B5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053D8-E943-8E14-7BB2-B2C5B1114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Google Shape;73;p16"/>
          <p:cNvSpPr txBox="1">
            <a:spLocks noGrp="1"/>
          </p:cNvSpPr>
          <p:nvPr>
            <p:ph type="title"/>
          </p:nvPr>
        </p:nvSpPr>
        <p:spPr>
          <a:xfrm>
            <a:off x="221799" y="20743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 dirty="0"/>
              <a:t>Как уже решается проблема</a:t>
            </a:r>
            <a:endParaRPr sz="3800" dirty="0"/>
          </a:p>
        </p:txBody>
      </p:sp>
      <p:sp>
        <p:nvSpPr>
          <p:cNvPr id="10" name="Google Shape;74;p16"/>
          <p:cNvSpPr txBox="1">
            <a:spLocks noGrp="1"/>
          </p:cNvSpPr>
          <p:nvPr>
            <p:ph type="body" idx="1"/>
          </p:nvPr>
        </p:nvSpPr>
        <p:spPr>
          <a:xfrm>
            <a:off x="221799" y="979832"/>
            <a:ext cx="8520600" cy="35813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358775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300" dirty="0"/>
              <a:t>Названные проблемы решаются следующими способами:</a:t>
            </a:r>
          </a:p>
          <a:p>
            <a:pPr marL="0" lvl="0" indent="358775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300" b="1" dirty="0"/>
              <a:t>Покупка готовых туров у </a:t>
            </a:r>
            <a:r>
              <a:rPr lang="ru-RU" sz="2300" b="1" dirty="0" err="1"/>
              <a:t>турагентов</a:t>
            </a:r>
            <a:r>
              <a:rPr lang="ru-RU" sz="2300" b="1" dirty="0"/>
              <a:t> </a:t>
            </a:r>
            <a:r>
              <a:rPr lang="ru-RU" sz="2300" dirty="0"/>
              <a:t>– полное сопровождение туристической поездки (транспорт, проживание, питание, экскурсии) – высокая стоимость;</a:t>
            </a:r>
          </a:p>
          <a:p>
            <a:pPr marL="0" lvl="0" indent="358775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300" b="1" dirty="0"/>
              <a:t>Самостоятельное планирование маршрута </a:t>
            </a:r>
            <a:r>
              <a:rPr lang="ru-RU" sz="2300" dirty="0"/>
              <a:t>(транспорт, проживание, питание), </a:t>
            </a:r>
            <a:r>
              <a:rPr lang="ru-RU" sz="2300" b="1" dirty="0"/>
              <a:t>покупка готовых экскурсий </a:t>
            </a:r>
            <a:r>
              <a:rPr lang="ru-RU" sz="2300" dirty="0"/>
              <a:t>«на месте» - высокие затраты времени на планирование, высокая стоимость экскурсий.</a:t>
            </a:r>
          </a:p>
          <a:p>
            <a:pPr marL="0" lvl="0" indent="358775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300" b="1" dirty="0"/>
              <a:t>Использование приложений для построения маршрутов</a:t>
            </a:r>
            <a:r>
              <a:rPr lang="ru-RU" sz="2300" dirty="0"/>
              <a:t> (</a:t>
            </a:r>
            <a:r>
              <a:rPr lang="en-US" sz="2300" dirty="0"/>
              <a:t>2Gis</a:t>
            </a:r>
            <a:r>
              <a:rPr lang="ru-RU" sz="2300" dirty="0"/>
              <a:t>, Яндекс. Карты и т.д.) – не предлагает готовых туристических маршрутов, нет информационного сопровождения локаций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300" dirty="0"/>
          </a:p>
        </p:txBody>
      </p:sp>
    </p:spTree>
    <p:extLst>
      <p:ext uri="{BB962C8B-B14F-4D97-AF65-F5344CB8AC3E}">
        <p14:creationId xmlns:p14="http://schemas.microsoft.com/office/powerpoint/2010/main" val="3762730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lighthouse on a cliff">
            <a:extLst>
              <a:ext uri="{FF2B5EF4-FFF2-40B4-BE49-F238E27FC236}">
                <a16:creationId xmlns:a16="http://schemas.microsoft.com/office/drawing/2014/main" id="{1143A016-FD49-0FE2-BE04-DE43018C7A5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909" y="0"/>
            <a:ext cx="2417125" cy="6858000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DE5055-D30D-321F-293A-1B5AC6DF99F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Google Shape;79;p17"/>
          <p:cNvSpPr txBox="1">
            <a:spLocks noGrp="1"/>
          </p:cNvSpPr>
          <p:nvPr>
            <p:ph type="title"/>
          </p:nvPr>
        </p:nvSpPr>
        <p:spPr>
          <a:xfrm>
            <a:off x="3523354" y="73572"/>
            <a:ext cx="8520600" cy="4175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sp>
        <p:nvSpPr>
          <p:cNvPr id="11" name="Google Shape;80;p17"/>
          <p:cNvSpPr txBox="1">
            <a:spLocks/>
          </p:cNvSpPr>
          <p:nvPr/>
        </p:nvSpPr>
        <p:spPr>
          <a:xfrm>
            <a:off x="2743200" y="711768"/>
            <a:ext cx="9300754" cy="38071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100" dirty="0"/>
              <a:t>Проектируемый </a:t>
            </a:r>
            <a:r>
              <a:rPr lang="ru-RU" sz="2100" dirty="0" err="1"/>
              <a:t>телеграм</a:t>
            </a:r>
            <a:r>
              <a:rPr lang="ru-RU" sz="2100" dirty="0"/>
              <a:t>-бот имеет следующий функционал: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100" dirty="0"/>
              <a:t>1) по запросу пользователя (продолжительность маршрута, характер маршрута) </a:t>
            </a:r>
            <a:r>
              <a:rPr lang="ru-RU" sz="2100" b="1" dirty="0"/>
              <a:t>предложит готовые маршруты </a:t>
            </a:r>
            <a:r>
              <a:rPr lang="ru-RU" sz="2100" dirty="0"/>
              <a:t>по основным достопримечательностям и локациям выбранной территории (город, регион), покажет маршрут на карте;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100" dirty="0"/>
              <a:t>2) </a:t>
            </a:r>
            <a:r>
              <a:rPr lang="ru-RU" sz="2100" b="1" dirty="0"/>
              <a:t>пользователь сможет отредактировать маршрут</a:t>
            </a:r>
            <a:r>
              <a:rPr lang="ru-RU" sz="2100" dirty="0"/>
              <a:t>, по желанию;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100" dirty="0"/>
              <a:t>3) по прибытию пользователя в заданную точку </a:t>
            </a:r>
            <a:r>
              <a:rPr lang="ru-RU" sz="2100" b="1" dirty="0"/>
              <a:t>бот предоставит экскурсионную информацию о достопримечательности</a:t>
            </a:r>
            <a:r>
              <a:rPr lang="ru-RU" sz="2100" dirty="0"/>
              <a:t> (локации), по выбору пользователя - текстовую или озвученную;</a:t>
            </a:r>
          </a:p>
          <a:p>
            <a:pPr marL="0" indent="358775" algn="just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100" dirty="0"/>
              <a:t>4) </a:t>
            </a:r>
            <a:r>
              <a:rPr lang="ru-RU" sz="2100" b="1" dirty="0"/>
              <a:t>туристические маршруты с </a:t>
            </a:r>
            <a:r>
              <a:rPr lang="ru-RU" sz="2100" b="1" dirty="0" err="1"/>
              <a:t>квестами</a:t>
            </a:r>
            <a:r>
              <a:rPr lang="ru-RU" sz="2100" b="1" dirty="0"/>
              <a:t> </a:t>
            </a:r>
            <a:r>
              <a:rPr lang="ru-RU" sz="2100" dirty="0"/>
              <a:t>– пользователь должен найти загаданные объекты в локации и выполнить определенные действия (сфотографировать, потереть, бросить монетку и т.д.).</a:t>
            </a:r>
          </a:p>
          <a:p>
            <a:pPr marL="0" indent="358775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100" dirty="0"/>
              <a:t>В </a:t>
            </a:r>
            <a:r>
              <a:rPr lang="ru-RU" sz="2100" dirty="0" err="1"/>
              <a:t>телеграм</a:t>
            </a:r>
            <a:r>
              <a:rPr lang="ru-RU" sz="2100" dirty="0"/>
              <a:t>-канале пользователи просматривать познавательный контент о путешествиях и истории достопримечательностей, делиться мнениями, интересными локациями и находить компанию для совместных поездок и путешествий</a:t>
            </a:r>
          </a:p>
        </p:txBody>
      </p:sp>
    </p:spTree>
    <p:extLst>
      <p:ext uri="{BB962C8B-B14F-4D97-AF65-F5344CB8AC3E}">
        <p14:creationId xmlns:p14="http://schemas.microsoft.com/office/powerpoint/2010/main" val="1941379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02F71-0ED6-DEE9-F520-EA6B60E912B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Google Shape;91;p19"/>
          <p:cNvSpPr txBox="1">
            <a:spLocks noGrp="1"/>
          </p:cNvSpPr>
          <p:nvPr>
            <p:ph type="title"/>
          </p:nvPr>
        </p:nvSpPr>
        <p:spPr>
          <a:xfrm>
            <a:off x="1919783" y="120917"/>
            <a:ext cx="8520600" cy="3032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dirty="0"/>
              <a:t>Команда</a:t>
            </a:r>
            <a:endParaRPr sz="2300" dirty="0"/>
          </a:p>
        </p:txBody>
      </p:sp>
      <p:sp>
        <p:nvSpPr>
          <p:cNvPr id="10" name="Google Shape;92;p19"/>
          <p:cNvSpPr txBox="1">
            <a:spLocks/>
          </p:cNvSpPr>
          <p:nvPr/>
        </p:nvSpPr>
        <p:spPr>
          <a:xfrm>
            <a:off x="1368899" y="536029"/>
            <a:ext cx="3198755" cy="4306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b="1" dirty="0"/>
              <a:t>ГРОЗОВ ДАНИИЛ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4968" y="3855647"/>
            <a:ext cx="5875115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8775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100" dirty="0"/>
              <a:t>Студент 2 курса направления подготовки </a:t>
            </a:r>
            <a:r>
              <a:rPr lang="ru-RU" sz="2100" dirty="0" err="1"/>
              <a:t>бакалавриата</a:t>
            </a:r>
            <a:r>
              <a:rPr lang="ru-RU" sz="2100" dirty="0"/>
              <a:t> «Информатика и вычислительная техника».</a:t>
            </a:r>
          </a:p>
          <a:p>
            <a:pPr lvl="0" indent="358775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100" dirty="0"/>
              <a:t>Опыт проектирования игр на </a:t>
            </a:r>
            <a:r>
              <a:rPr lang="en-US" sz="2100" dirty="0"/>
              <a:t>JavaScript</a:t>
            </a:r>
            <a:endParaRPr lang="ru-RU" sz="2100" dirty="0">
              <a:solidFill>
                <a:srgbClr val="FF0000"/>
              </a:solidFill>
            </a:endParaRPr>
          </a:p>
          <a:p>
            <a:pPr lvl="0" indent="358775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100" dirty="0"/>
              <a:t>Опыт разработки </a:t>
            </a:r>
            <a:r>
              <a:rPr lang="ru-RU" sz="2100" dirty="0" err="1"/>
              <a:t>телеграм</a:t>
            </a:r>
            <a:r>
              <a:rPr lang="ru-RU" sz="2100" dirty="0"/>
              <a:t>-бота-органайзера важных дат и генератора поздравлений</a:t>
            </a:r>
          </a:p>
        </p:txBody>
      </p:sp>
      <p:pic>
        <p:nvPicPr>
          <p:cNvPr id="12" name="Рисунок 11" descr="Изображение выглядит как одежда, человек, в помещении, книг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D04F186-D60E-2C54-58C2-A4BA5D21C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965" y="1022662"/>
            <a:ext cx="1942622" cy="27770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0B15AC-BC56-415C-A48D-C7122EFB03F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348" y="966714"/>
            <a:ext cx="2082777" cy="2777036"/>
          </a:xfrm>
          <a:prstGeom prst="rect">
            <a:avLst/>
          </a:prstGeom>
        </p:spPr>
      </p:pic>
      <p:sp>
        <p:nvSpPr>
          <p:cNvPr id="13" name="Google Shape;92;p19">
            <a:extLst>
              <a:ext uri="{FF2B5EF4-FFF2-40B4-BE49-F238E27FC236}">
                <a16:creationId xmlns:a16="http://schemas.microsoft.com/office/drawing/2014/main" id="{C78C843D-FBDA-4982-A921-372ECE6C32DD}"/>
              </a:ext>
            </a:extLst>
          </p:cNvPr>
          <p:cNvSpPr txBox="1">
            <a:spLocks/>
          </p:cNvSpPr>
          <p:nvPr/>
        </p:nvSpPr>
        <p:spPr>
          <a:xfrm>
            <a:off x="7073462" y="424132"/>
            <a:ext cx="3198755" cy="4306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b="1" dirty="0"/>
              <a:t>КУЛИКОВ АРТЁМ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A817164-F65E-4DE8-ADD2-B0DCB6C6CD1C}"/>
              </a:ext>
            </a:extLst>
          </p:cNvPr>
          <p:cNvSpPr/>
          <p:nvPr/>
        </p:nvSpPr>
        <p:spPr>
          <a:xfrm>
            <a:off x="6316885" y="3855647"/>
            <a:ext cx="587511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8775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100" dirty="0"/>
              <a:t>Студент 2 курса направления подготовки бакалавриата «Информатика и вычислительная техника».</a:t>
            </a:r>
          </a:p>
        </p:txBody>
      </p:sp>
    </p:spTree>
    <p:extLst>
      <p:ext uri="{BB962C8B-B14F-4D97-AF65-F5344CB8AC3E}">
        <p14:creationId xmlns:p14="http://schemas.microsoft.com/office/powerpoint/2010/main" val="2651058474"/>
      </p:ext>
    </p:extLst>
  </p:cSld>
  <p:clrMapOvr>
    <a:masterClrMapping/>
  </p:clrMapOvr>
</p:sld>
</file>

<file path=ppt/theme/theme1.xml><?xml version="1.0" encoding="utf-8"?>
<a:theme xmlns:a="http://schemas.openxmlformats.org/drawingml/2006/main" name="ChromaVTI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_wac_SD_V6" id="{813CACB7-FFBF-451F-BE39-76C974DD84B4}" vid="{7DDF0AE8-F247-461D-B301-0BD9E5C3AC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99A683-6565-4AA8-B99A-7A5F367B8743}">
  <ds:schemaRefs>
    <ds:schemaRef ds:uri="http://schemas.microsoft.com/office/2006/metadata/properties"/>
    <ds:schemaRef ds:uri="16c05727-aa75-4e4a-9b5f-8a80a1165891"/>
    <ds:schemaRef ds:uri="http://schemas.microsoft.com/sharepoint/v3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230e9df3-be65-4c73-a93b-d1236ebd677e"/>
    <ds:schemaRef ds:uri="http://purl.org/dc/elements/1.1/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58FCE68-7C0E-458F-8958-F02EA893DC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C7DF8D-60D2-4621-89C6-7BC9EA12CA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2101</TotalTime>
  <Words>450</Words>
  <Application>Microsoft Office PowerPoint</Application>
  <PresentationFormat>Широкоэкранный</PresentationFormat>
  <Paragraphs>44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Aharoni</vt:lpstr>
      <vt:lpstr>Aptos</vt:lpstr>
      <vt:lpstr>Aptos Light</vt:lpstr>
      <vt:lpstr>Arial</vt:lpstr>
      <vt:lpstr>Red Hat Text</vt:lpstr>
      <vt:lpstr>Roboto</vt:lpstr>
      <vt:lpstr>ChromaVTI</vt:lpstr>
      <vt:lpstr>Презентация PowerPoint</vt:lpstr>
      <vt:lpstr>Актуальность</vt:lpstr>
      <vt:lpstr>Презентация PowerPoint</vt:lpstr>
      <vt:lpstr>Презентация PowerPoint</vt:lpstr>
      <vt:lpstr>Как уже решается проблема</vt:lpstr>
      <vt:lpstr>Решение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Администратор</dc:creator>
  <cp:lastModifiedBy>Пользователь Windows</cp:lastModifiedBy>
  <cp:revision>11</cp:revision>
  <dcterms:created xsi:type="dcterms:W3CDTF">2024-06-26T20:20:27Z</dcterms:created>
  <dcterms:modified xsi:type="dcterms:W3CDTF">2025-04-17T18:05:08Z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