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6CCCC-3F5B-4C58-9D38-3ECD6CF5DBA7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0707C-4CE6-43D3-8944-421EDB909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57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659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02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10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05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273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07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53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28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04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02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0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97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3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62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017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06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14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6EC6E64-FCFC-47FF-B715-A0075E12DAC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40DD2F6-F63C-416F-B226-FCA1A0AE9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46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600" y="6148"/>
            <a:ext cx="2659741" cy="203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1"/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1"/>
          <p:cNvPicPr preferRelativeResize="0"/>
          <p:nvPr/>
        </p:nvPicPr>
        <p:blipFill rotWithShape="1">
          <a:blip r:embed="rId4">
            <a:alphaModFix/>
          </a:blip>
          <a:srcRect l="13399" t="21304" r="12395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1"/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1"/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6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МИФИ</a:t>
            </a:r>
            <a:endParaRPr sz="66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7800" y="2264162"/>
            <a:ext cx="4750691" cy="228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1"/>
          <p:cNvSpPr txBox="1"/>
          <p:nvPr/>
        </p:nvSpPr>
        <p:spPr>
          <a:xfrm>
            <a:off x="6642986" y="3084950"/>
            <a:ext cx="435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4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SmartOps</a:t>
            </a:r>
            <a:endParaRPr sz="4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63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Инновационная платформа для автоматизации управления рабочими процессами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594" y="2667000"/>
            <a:ext cx="3075637" cy="3124200"/>
          </a:xfrm>
        </p:spPr>
      </p:pic>
    </p:spTree>
    <p:extLst>
      <p:ext uri="{BB962C8B-B14F-4D97-AF65-F5344CB8AC3E}">
        <p14:creationId xmlns:p14="http://schemas.microsoft.com/office/powerpoint/2010/main" val="91802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Проблемы, которые мы </a:t>
            </a:r>
            <a:r>
              <a:rPr lang="ru-RU" dirty="0" smtClean="0"/>
              <a:t>решаем</a:t>
            </a:r>
            <a:r>
              <a:rPr lang="ru-RU" dirty="0"/>
              <a:t>: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690063"/>
            <a:ext cx="9738372" cy="262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Низкая эффективность рабочих процессов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Высокие временные затраты на рутинные задачи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Человеческие ошибки в управлении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Недостаток аналитики для принятия решений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09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решаем эти проблемы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8600" y="1333017"/>
            <a:ext cx="11851129" cy="293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Платформа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SmartOps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 использует искусственный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интеллект для автоматизации рабочих процессов.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Интеграция с существующими системами.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Интуитивно понятный интерфейс для пользователей.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26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функции </a:t>
            </a:r>
            <a:r>
              <a:rPr lang="en-US" dirty="0" err="1"/>
              <a:t>SmartOps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30511" y="1966861"/>
            <a:ext cx="11530977" cy="2560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Анализ текущих рабочих процессов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Автоматизация рутинных операций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Мониторинг выполнения задач в реальном времени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Подготовка аналитических отчетов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451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Ожидаемые результаты и выгоды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33400" y="1865382"/>
            <a:ext cx="10699724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Увеличение производительности на 20-30%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Снижение времени на административные задачи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Повышение точности выполнения задач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Обоснованные управленческие решения на основе аналитики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893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Сферы применения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45695" y="1690688"/>
            <a:ext cx="5256504" cy="206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Информационные технологии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Маркетинг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Продажи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Управление проектами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915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наши клиенты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9022" y="2257289"/>
            <a:ext cx="5422446" cy="188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Малые и средние предприятия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Крупные корпорации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Консалтинговые фирмы </a:t>
            </a:r>
          </a:p>
        </p:txBody>
      </p:sp>
    </p:spTree>
    <p:extLst>
      <p:ext uri="{BB962C8B-B14F-4D97-AF65-F5344CB8AC3E}">
        <p14:creationId xmlns:p14="http://schemas.microsoft.com/office/powerpoint/2010/main" val="358734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планируем привлечь </a:t>
            </a:r>
            <a:r>
              <a:rPr lang="ru-RU" dirty="0" err="1"/>
              <a:t>клиенто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3059394"/>
            <a:ext cx="6533712" cy="188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Целевая реклама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Участие в конференциях и выставках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Контент-маркетинг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247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Присоединяйтесь к нам на пути к эффективности!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955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33</TotalTime>
  <Words>144</Words>
  <Application>Microsoft Office PowerPoint</Application>
  <PresentationFormat>Широкоэкранный</PresentationFormat>
  <Paragraphs>45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Helvetica Neue</vt:lpstr>
      <vt:lpstr>Inter</vt:lpstr>
      <vt:lpstr>Сетка</vt:lpstr>
      <vt:lpstr>Презентация PowerPoint</vt:lpstr>
      <vt:lpstr>Инновационная платформа для автоматизации управления рабочими процессами</vt:lpstr>
      <vt:lpstr>Проблемы, которые мы решаем:</vt:lpstr>
      <vt:lpstr>Как мы решаем эти проблемы</vt:lpstr>
      <vt:lpstr>Ключевые функции SmartOps</vt:lpstr>
      <vt:lpstr>Ожидаемые результаты и выгоды</vt:lpstr>
      <vt:lpstr>Сферы применения</vt:lpstr>
      <vt:lpstr>Кто наши клиенты</vt:lpstr>
      <vt:lpstr>Как мы планируем привлечь клиенто</vt:lpstr>
      <vt:lpstr>Присоединяйтесь к нам на пути к эффективности!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И</dc:creator>
  <cp:lastModifiedBy>Алексей И</cp:lastModifiedBy>
  <cp:revision>2</cp:revision>
  <dcterms:created xsi:type="dcterms:W3CDTF">2024-11-24T18:28:05Z</dcterms:created>
  <dcterms:modified xsi:type="dcterms:W3CDTF">2024-11-24T19:02:05Z</dcterms:modified>
</cp:coreProperties>
</file>